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2" r:id="rId3"/>
    <p:sldMasterId id="2147483716" r:id="rId4"/>
  </p:sldMasterIdLst>
  <p:sldIdLst>
    <p:sldId id="374" r:id="rId5"/>
    <p:sldId id="275" r:id="rId6"/>
    <p:sldId id="383" r:id="rId7"/>
    <p:sldId id="262" r:id="rId8"/>
    <p:sldId id="373" r:id="rId9"/>
    <p:sldId id="308" r:id="rId10"/>
    <p:sldId id="319" r:id="rId11"/>
    <p:sldId id="282" r:id="rId12"/>
    <p:sldId id="3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8" d="100"/>
          <a:sy n="98" d="100"/>
        </p:scale>
        <p:origin x="55" y="1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0BAE24-6A49-45EA-9566-9C38D64261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752518F6-3ED1-4049-8A70-73AA9E11E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C630FD06-0728-489C-9309-8E5885E74903}"/>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5" name="Footer Placeholder 4">
            <a:extLst>
              <a:ext uri="{FF2B5EF4-FFF2-40B4-BE49-F238E27FC236}">
                <a16:creationId xmlns:a16="http://schemas.microsoft.com/office/drawing/2014/main" xmlns="" id="{C0EA6248-6DE7-48EF-84CE-E9311D639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E9F6AC7-322C-4B78-A77F-9FC20C19DEE5}"/>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410417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9617F-13BE-4DDD-82E7-B43FC69B58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0220F8A-3533-4E37-9A79-95E8FCE90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5D21CF7-ACB2-4ECC-94DE-99FA6094ED37}"/>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5" name="Footer Placeholder 4">
            <a:extLst>
              <a:ext uri="{FF2B5EF4-FFF2-40B4-BE49-F238E27FC236}">
                <a16:creationId xmlns:a16="http://schemas.microsoft.com/office/drawing/2014/main" xmlns="" id="{342F63F7-37C5-4E00-86A1-A0C2EA80F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80A13C3-A0F5-4FA9-A7A4-991B61E92EB3}"/>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85616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1B06E1C-47A2-4853-AF3D-2067E56DBC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2FFB5A07-2163-446B-A8CB-7EDB38E395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F449175-8A54-457F-8D10-9A959C1C2713}"/>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5" name="Footer Placeholder 4">
            <a:extLst>
              <a:ext uri="{FF2B5EF4-FFF2-40B4-BE49-F238E27FC236}">
                <a16:creationId xmlns:a16="http://schemas.microsoft.com/office/drawing/2014/main" xmlns="" id="{015F9068-8F8E-40D6-98FD-A1D7A8CB8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0808658-4C7F-400C-BAFB-343826DFD5C9}"/>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990569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D4AF8DFC-60E4-4F5D-A33F-49A25238FB24}"/>
              </a:ext>
            </a:extLst>
          </p:cNvPr>
          <p:cNvSpPr>
            <a:spLocks noGrp="1"/>
          </p:cNvSpPr>
          <p:nvPr>
            <p:ph type="pic" sz="quarter" idx="10"/>
          </p:nvPr>
        </p:nvSpPr>
        <p:spPr>
          <a:xfrm>
            <a:off x="776688" y="1125000"/>
            <a:ext cx="2449513" cy="2447925"/>
          </a:xfrm>
          <a:prstGeom prst="flowChartConnector">
            <a:avLst/>
          </a:prstGeom>
        </p:spPr>
        <p:txBody>
          <a:bodyPr/>
          <a:lstStyle/>
          <a:p>
            <a:endParaRPr lang="en-GB"/>
          </a:p>
        </p:txBody>
      </p:sp>
      <p:sp>
        <p:nvSpPr>
          <p:cNvPr id="14" name="Picture Placeholder 4">
            <a:extLst>
              <a:ext uri="{FF2B5EF4-FFF2-40B4-BE49-F238E27FC236}">
                <a16:creationId xmlns:a16="http://schemas.microsoft.com/office/drawing/2014/main" xmlns="" id="{222359B3-C7FB-4EB5-9738-D96A5AC87232}"/>
              </a:ext>
            </a:extLst>
          </p:cNvPr>
          <p:cNvSpPr>
            <a:spLocks noGrp="1"/>
          </p:cNvSpPr>
          <p:nvPr>
            <p:ph type="pic" sz="quarter" idx="11"/>
          </p:nvPr>
        </p:nvSpPr>
        <p:spPr>
          <a:xfrm>
            <a:off x="3504000" y="1125000"/>
            <a:ext cx="2449513" cy="2447925"/>
          </a:xfrm>
          <a:prstGeom prst="flowChartConnector">
            <a:avLst/>
          </a:prstGeom>
        </p:spPr>
        <p:txBody>
          <a:bodyPr/>
          <a:lstStyle/>
          <a:p>
            <a:endParaRPr lang="en-GB"/>
          </a:p>
        </p:txBody>
      </p:sp>
      <p:sp>
        <p:nvSpPr>
          <p:cNvPr id="15" name="Picture Placeholder 4">
            <a:extLst>
              <a:ext uri="{FF2B5EF4-FFF2-40B4-BE49-F238E27FC236}">
                <a16:creationId xmlns:a16="http://schemas.microsoft.com/office/drawing/2014/main" xmlns="" id="{267F20E4-8402-403E-8807-05F614DF6540}"/>
              </a:ext>
            </a:extLst>
          </p:cNvPr>
          <p:cNvSpPr>
            <a:spLocks noGrp="1"/>
          </p:cNvSpPr>
          <p:nvPr>
            <p:ph type="pic" sz="quarter" idx="12"/>
          </p:nvPr>
        </p:nvSpPr>
        <p:spPr>
          <a:xfrm>
            <a:off x="6231312" y="1125000"/>
            <a:ext cx="2449513" cy="2447925"/>
          </a:xfrm>
          <a:prstGeom prst="flowChartConnector">
            <a:avLst/>
          </a:prstGeom>
        </p:spPr>
        <p:txBody>
          <a:bodyPr/>
          <a:lstStyle/>
          <a:p>
            <a:endParaRPr lang="en-GB"/>
          </a:p>
        </p:txBody>
      </p:sp>
      <p:sp>
        <p:nvSpPr>
          <p:cNvPr id="16" name="Picture Placeholder 4">
            <a:extLst>
              <a:ext uri="{FF2B5EF4-FFF2-40B4-BE49-F238E27FC236}">
                <a16:creationId xmlns:a16="http://schemas.microsoft.com/office/drawing/2014/main" xmlns="" id="{46CC72A1-C97B-4B89-98C9-A100E0DB2169}"/>
              </a:ext>
            </a:extLst>
          </p:cNvPr>
          <p:cNvSpPr>
            <a:spLocks noGrp="1"/>
          </p:cNvSpPr>
          <p:nvPr>
            <p:ph type="pic" sz="quarter" idx="13"/>
          </p:nvPr>
        </p:nvSpPr>
        <p:spPr>
          <a:xfrm>
            <a:off x="8958624" y="1125000"/>
            <a:ext cx="2449513" cy="2447925"/>
          </a:xfrm>
          <a:prstGeom prst="flowChartConnector">
            <a:avLst/>
          </a:prstGeom>
        </p:spPr>
        <p:txBody>
          <a:bodyPr/>
          <a:lstStyle/>
          <a:p>
            <a:endParaRPr lang="en-GB"/>
          </a:p>
        </p:txBody>
      </p:sp>
      <p:sp>
        <p:nvSpPr>
          <p:cNvPr id="17" name="Text Placeholder 14">
            <a:extLst>
              <a:ext uri="{FF2B5EF4-FFF2-40B4-BE49-F238E27FC236}">
                <a16:creationId xmlns:a16="http://schemas.microsoft.com/office/drawing/2014/main" xmlns="" id="{630E0409-8206-4D34-B62A-FEFB1D7179BE}"/>
              </a:ext>
            </a:extLst>
          </p:cNvPr>
          <p:cNvSpPr>
            <a:spLocks noGrp="1"/>
          </p:cNvSpPr>
          <p:nvPr>
            <p:ph type="body" sz="quarter" idx="14"/>
          </p:nvPr>
        </p:nvSpPr>
        <p:spPr>
          <a:xfrm>
            <a:off x="709126" y="4451350"/>
            <a:ext cx="10711543" cy="1846813"/>
          </a:xfrm>
        </p:spPr>
        <p:txBody>
          <a:bodyPr>
            <a:noAutofit/>
          </a:bodyPr>
          <a:lstStyle>
            <a:lvl1pPr marL="0" indent="0" algn="ctr">
              <a:buNone/>
              <a:defRPr sz="4800" b="1">
                <a:solidFill>
                  <a:schemeClr val="bg1"/>
                </a:solidFill>
                <a:latin typeface="Raleway" panose="020B0503030101060003" pitchFamily="34" charset="0"/>
              </a:defRPr>
            </a:lvl1pPr>
          </a:lstStyle>
          <a:p>
            <a:pPr lvl="0"/>
            <a:r>
              <a:rPr lang="en-US" dirty="0"/>
              <a:t>Click to edit Master text styles</a:t>
            </a:r>
          </a:p>
        </p:txBody>
      </p:sp>
    </p:spTree>
    <p:extLst>
      <p:ext uri="{BB962C8B-B14F-4D97-AF65-F5344CB8AC3E}">
        <p14:creationId xmlns:p14="http://schemas.microsoft.com/office/powerpoint/2010/main" val="3149461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9" name="Picture Placeholder 6">
            <a:extLst>
              <a:ext uri="{FF2B5EF4-FFF2-40B4-BE49-F238E27FC236}">
                <a16:creationId xmlns:a16="http://schemas.microsoft.com/office/drawing/2014/main" xmlns=""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3" name="Text Placeholder 2">
            <a:extLst>
              <a:ext uri="{FF2B5EF4-FFF2-40B4-BE49-F238E27FC236}">
                <a16:creationId xmlns:a16="http://schemas.microsoft.com/office/drawing/2014/main" xmlns="" id="{55FDC0AA-D783-4E46-9EE1-0F2A10ACEEDF}"/>
              </a:ext>
            </a:extLst>
          </p:cNvPr>
          <p:cNvSpPr>
            <a:spLocks noGrp="1"/>
          </p:cNvSpPr>
          <p:nvPr>
            <p:ph type="body" sz="quarter" idx="13" hasCustomPrompt="1"/>
          </p:nvPr>
        </p:nvSpPr>
        <p:spPr>
          <a:xfrm>
            <a:off x="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r>
              <a:rPr lang="en-US" dirty="0"/>
              <a:t/>
            </a:r>
            <a:br>
              <a:rPr lang="en-US" dirty="0"/>
            </a:br>
            <a:r>
              <a:rPr lang="en-US" dirty="0"/>
              <a:t>Third level</a:t>
            </a:r>
          </a:p>
        </p:txBody>
      </p:sp>
      <p:sp>
        <p:nvSpPr>
          <p:cNvPr id="11" name="Text Placeholder 2">
            <a:extLst>
              <a:ext uri="{FF2B5EF4-FFF2-40B4-BE49-F238E27FC236}">
                <a16:creationId xmlns:a16="http://schemas.microsoft.com/office/drawing/2014/main" xmlns="" id="{866D672E-4A67-48E6-84B8-7DB399CC8C4D}"/>
              </a:ext>
            </a:extLst>
          </p:cNvPr>
          <p:cNvSpPr>
            <a:spLocks noGrp="1"/>
          </p:cNvSpPr>
          <p:nvPr>
            <p:ph type="body" sz="quarter" idx="14" hasCustomPrompt="1"/>
          </p:nvPr>
        </p:nvSpPr>
        <p:spPr>
          <a:xfrm>
            <a:off x="609600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r>
              <a:rPr lang="en-US" dirty="0"/>
              <a:t/>
            </a:r>
            <a:br>
              <a:rPr lang="en-US" dirty="0"/>
            </a:br>
            <a:r>
              <a:rPr lang="en-US" dirty="0"/>
              <a:t>Third level</a:t>
            </a:r>
          </a:p>
        </p:txBody>
      </p:sp>
    </p:spTree>
    <p:extLst>
      <p:ext uri="{BB962C8B-B14F-4D97-AF65-F5344CB8AC3E}">
        <p14:creationId xmlns:p14="http://schemas.microsoft.com/office/powerpoint/2010/main" val="1658785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11762EF-5B64-48B4-9883-C21789DE660F}"/>
              </a:ext>
            </a:extLst>
          </p:cNvPr>
          <p:cNvSpPr>
            <a:spLocks noGrp="1"/>
          </p:cNvSpPr>
          <p:nvPr>
            <p:ph type="pic" sz="quarter" idx="13"/>
          </p:nvPr>
        </p:nvSpPr>
        <p:spPr>
          <a:xfrm>
            <a:off x="1344000" y="2277000"/>
            <a:ext cx="3383987" cy="3383987"/>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xmlns="" id="{372312A5-03EA-42AB-91F3-28E33C501EE3}"/>
              </a:ext>
            </a:extLst>
          </p:cNvPr>
          <p:cNvSpPr>
            <a:spLocks noGrp="1"/>
          </p:cNvSpPr>
          <p:nvPr>
            <p:ph type="body" sz="quarter" idx="14"/>
          </p:nvPr>
        </p:nvSpPr>
        <p:spPr>
          <a:xfrm>
            <a:off x="840000" y="765000"/>
            <a:ext cx="4464000" cy="1080000"/>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1" name="Text Placeholder 10">
            <a:extLst>
              <a:ext uri="{FF2B5EF4-FFF2-40B4-BE49-F238E27FC236}">
                <a16:creationId xmlns:a16="http://schemas.microsoft.com/office/drawing/2014/main" xmlns="" id="{9109A73B-3708-473E-8E2B-ECCF8848C1A5}"/>
              </a:ext>
            </a:extLst>
          </p:cNvPr>
          <p:cNvSpPr>
            <a:spLocks noGrp="1"/>
          </p:cNvSpPr>
          <p:nvPr>
            <p:ph type="body" sz="quarter" idx="15"/>
          </p:nvPr>
        </p:nvSpPr>
        <p:spPr>
          <a:xfrm>
            <a:off x="5808000" y="2398875"/>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3" name="Text Placeholder 10">
            <a:extLst>
              <a:ext uri="{FF2B5EF4-FFF2-40B4-BE49-F238E27FC236}">
                <a16:creationId xmlns:a16="http://schemas.microsoft.com/office/drawing/2014/main" xmlns="" id="{832F7AF3-BF1D-46F2-83CC-0B8AA1CFA3A4}"/>
              </a:ext>
            </a:extLst>
          </p:cNvPr>
          <p:cNvSpPr>
            <a:spLocks noGrp="1"/>
          </p:cNvSpPr>
          <p:nvPr>
            <p:ph type="body" sz="quarter" idx="16"/>
          </p:nvPr>
        </p:nvSpPr>
        <p:spPr>
          <a:xfrm>
            <a:off x="5808000" y="2896425"/>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
        <p:nvSpPr>
          <p:cNvPr id="16" name="Text Placeholder 10">
            <a:extLst>
              <a:ext uri="{FF2B5EF4-FFF2-40B4-BE49-F238E27FC236}">
                <a16:creationId xmlns:a16="http://schemas.microsoft.com/office/drawing/2014/main" xmlns="" id="{49A0BA3A-99BA-4230-BCBC-B27470FB136F}"/>
              </a:ext>
            </a:extLst>
          </p:cNvPr>
          <p:cNvSpPr>
            <a:spLocks noGrp="1"/>
          </p:cNvSpPr>
          <p:nvPr>
            <p:ph type="body" sz="quarter" idx="19"/>
          </p:nvPr>
        </p:nvSpPr>
        <p:spPr>
          <a:xfrm>
            <a:off x="1488000" y="5942837"/>
            <a:ext cx="3383987" cy="300300"/>
          </a:xfrm>
        </p:spPr>
        <p:txBody>
          <a:bodyPr>
            <a:normAutofit/>
          </a:bodyPr>
          <a:lstStyle>
            <a:lvl1pPr marL="0" indent="0" algn="ctr">
              <a:buFontTx/>
              <a:buNone/>
              <a:defRPr sz="1400">
                <a:solidFill>
                  <a:schemeClr val="bg1"/>
                </a:solidFill>
              </a:defRPr>
            </a:lvl1pPr>
          </a:lstStyle>
          <a:p>
            <a:pPr lvl="0"/>
            <a:r>
              <a:rPr lang="en-US" dirty="0"/>
              <a:t>Click to edit Master text styles</a:t>
            </a:r>
          </a:p>
        </p:txBody>
      </p:sp>
      <p:sp>
        <p:nvSpPr>
          <p:cNvPr id="17" name="Text Placeholder 10">
            <a:extLst>
              <a:ext uri="{FF2B5EF4-FFF2-40B4-BE49-F238E27FC236}">
                <a16:creationId xmlns:a16="http://schemas.microsoft.com/office/drawing/2014/main" xmlns="" id="{2C00C5FC-BD55-47D9-A1A6-C2FE37778D89}"/>
              </a:ext>
            </a:extLst>
          </p:cNvPr>
          <p:cNvSpPr>
            <a:spLocks noGrp="1"/>
          </p:cNvSpPr>
          <p:nvPr>
            <p:ph type="body" sz="quarter" idx="20"/>
          </p:nvPr>
        </p:nvSpPr>
        <p:spPr>
          <a:xfrm>
            <a:off x="5808000" y="3939450"/>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8" name="Text Placeholder 10">
            <a:extLst>
              <a:ext uri="{FF2B5EF4-FFF2-40B4-BE49-F238E27FC236}">
                <a16:creationId xmlns:a16="http://schemas.microsoft.com/office/drawing/2014/main" xmlns="" id="{F8E74961-8A41-4213-8BFA-7E12946BA70B}"/>
              </a:ext>
            </a:extLst>
          </p:cNvPr>
          <p:cNvSpPr>
            <a:spLocks noGrp="1"/>
          </p:cNvSpPr>
          <p:nvPr>
            <p:ph type="body" sz="quarter" idx="21"/>
          </p:nvPr>
        </p:nvSpPr>
        <p:spPr>
          <a:xfrm>
            <a:off x="5808000" y="4437000"/>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2381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C56D4422-9AD5-4F57-B03F-7AB2C7088B6F}"/>
              </a:ext>
            </a:extLst>
          </p:cNvPr>
          <p:cNvSpPr>
            <a:spLocks noGrp="1"/>
          </p:cNvSpPr>
          <p:nvPr>
            <p:ph type="pic" sz="quarter" idx="10"/>
          </p:nvPr>
        </p:nvSpPr>
        <p:spPr>
          <a:xfrm>
            <a:off x="5838825" y="0"/>
            <a:ext cx="6353175" cy="6858000"/>
          </a:xfrm>
        </p:spPr>
        <p:txBody>
          <a:bodyPr/>
          <a:lstStyle/>
          <a:p>
            <a:endParaRPr lang="en-GB"/>
          </a:p>
        </p:txBody>
      </p:sp>
    </p:spTree>
    <p:extLst>
      <p:ext uri="{BB962C8B-B14F-4D97-AF65-F5344CB8AC3E}">
        <p14:creationId xmlns:p14="http://schemas.microsoft.com/office/powerpoint/2010/main" val="2406135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8" name="Picture Placeholder 6">
            <a:extLst>
              <a:ext uri="{FF2B5EF4-FFF2-40B4-BE49-F238E27FC236}">
                <a16:creationId xmlns:a16="http://schemas.microsoft.com/office/drawing/2014/main" xmlns="" id="{61E5AA44-35F6-4ADC-ADCB-FDABB12D73FD}"/>
              </a:ext>
            </a:extLst>
          </p:cNvPr>
          <p:cNvSpPr>
            <a:spLocks noGrp="1"/>
          </p:cNvSpPr>
          <p:nvPr>
            <p:ph type="pic" sz="quarter" idx="11"/>
          </p:nvPr>
        </p:nvSpPr>
        <p:spPr>
          <a:xfrm>
            <a:off x="0" y="3429000"/>
            <a:ext cx="6096000" cy="3429000"/>
          </a:xfrm>
        </p:spPr>
        <p:txBody>
          <a:bodyPr/>
          <a:lstStyle/>
          <a:p>
            <a:endParaRPr lang="en-GB"/>
          </a:p>
        </p:txBody>
      </p:sp>
      <p:sp>
        <p:nvSpPr>
          <p:cNvPr id="9" name="Picture Placeholder 6">
            <a:extLst>
              <a:ext uri="{FF2B5EF4-FFF2-40B4-BE49-F238E27FC236}">
                <a16:creationId xmlns:a16="http://schemas.microsoft.com/office/drawing/2014/main" xmlns=""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10" name="Picture Placeholder 6">
            <a:extLst>
              <a:ext uri="{FF2B5EF4-FFF2-40B4-BE49-F238E27FC236}">
                <a16:creationId xmlns:a16="http://schemas.microsoft.com/office/drawing/2014/main" xmlns="" id="{61E8C6FD-9C40-45F1-B97D-9F07662548C2}"/>
              </a:ext>
            </a:extLst>
          </p:cNvPr>
          <p:cNvSpPr>
            <a:spLocks noGrp="1"/>
          </p:cNvSpPr>
          <p:nvPr>
            <p:ph type="pic" sz="quarter" idx="13"/>
          </p:nvPr>
        </p:nvSpPr>
        <p:spPr>
          <a:xfrm>
            <a:off x="6096000" y="3429000"/>
            <a:ext cx="6096000" cy="3429000"/>
          </a:xfrm>
        </p:spPr>
        <p:txBody>
          <a:bodyPr/>
          <a:lstStyle/>
          <a:p>
            <a:endParaRPr lang="en-GB"/>
          </a:p>
        </p:txBody>
      </p:sp>
    </p:spTree>
    <p:extLst>
      <p:ext uri="{BB962C8B-B14F-4D97-AF65-F5344CB8AC3E}">
        <p14:creationId xmlns:p14="http://schemas.microsoft.com/office/powerpoint/2010/main" val="174749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C56D4422-9AD5-4F57-B03F-7AB2C7088B6F}"/>
              </a:ext>
            </a:extLst>
          </p:cNvPr>
          <p:cNvSpPr>
            <a:spLocks noGrp="1"/>
          </p:cNvSpPr>
          <p:nvPr>
            <p:ph type="pic" sz="quarter" idx="10"/>
          </p:nvPr>
        </p:nvSpPr>
        <p:spPr>
          <a:xfrm>
            <a:off x="1318775" y="1288425"/>
            <a:ext cx="4281150" cy="4281150"/>
          </a:xfrm>
        </p:spPr>
        <p:txBody>
          <a:bodyPr/>
          <a:lstStyle/>
          <a:p>
            <a:endParaRPr lang="en-GB"/>
          </a:p>
        </p:txBody>
      </p:sp>
    </p:spTree>
    <p:extLst>
      <p:ext uri="{BB962C8B-B14F-4D97-AF65-F5344CB8AC3E}">
        <p14:creationId xmlns:p14="http://schemas.microsoft.com/office/powerpoint/2010/main" val="872919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xmlns="" id="{466B5597-730C-4777-914F-F77C4A29FE0A}"/>
              </a:ext>
            </a:extLst>
          </p:cNvPr>
          <p:cNvSpPr>
            <a:spLocks noGrp="1"/>
          </p:cNvSpPr>
          <p:nvPr>
            <p:ph type="pic" sz="quarter" idx="11"/>
          </p:nvPr>
        </p:nvSpPr>
        <p:spPr>
          <a:xfrm>
            <a:off x="275840" y="1842453"/>
            <a:ext cx="2704724" cy="3173099"/>
          </a:xfrm>
        </p:spPr>
        <p:txBody>
          <a:bodyPr/>
          <a:lstStyle/>
          <a:p>
            <a:endParaRPr lang="en-GB"/>
          </a:p>
        </p:txBody>
      </p:sp>
      <p:sp>
        <p:nvSpPr>
          <p:cNvPr id="3" name="Picture Placeholder 2">
            <a:extLst>
              <a:ext uri="{FF2B5EF4-FFF2-40B4-BE49-F238E27FC236}">
                <a16:creationId xmlns:a16="http://schemas.microsoft.com/office/drawing/2014/main" xmlns="" id="{644A1D00-480C-4347-90AF-6090D8B1F997}"/>
              </a:ext>
            </a:extLst>
          </p:cNvPr>
          <p:cNvSpPr>
            <a:spLocks noGrp="1"/>
          </p:cNvSpPr>
          <p:nvPr>
            <p:ph type="pic" sz="quarter" idx="12"/>
          </p:nvPr>
        </p:nvSpPr>
        <p:spPr>
          <a:xfrm>
            <a:off x="3254372" y="1842449"/>
            <a:ext cx="2704724" cy="3173099"/>
          </a:xfrm>
        </p:spPr>
        <p:txBody>
          <a:bodyPr/>
          <a:lstStyle/>
          <a:p>
            <a:endParaRPr lang="en-GB"/>
          </a:p>
        </p:txBody>
      </p:sp>
      <p:sp>
        <p:nvSpPr>
          <p:cNvPr id="5" name="Picture Placeholder 2">
            <a:extLst>
              <a:ext uri="{FF2B5EF4-FFF2-40B4-BE49-F238E27FC236}">
                <a16:creationId xmlns:a16="http://schemas.microsoft.com/office/drawing/2014/main" xmlns="" id="{FFFEB98F-B927-428F-8B06-3A6173D13717}"/>
              </a:ext>
            </a:extLst>
          </p:cNvPr>
          <p:cNvSpPr>
            <a:spLocks noGrp="1"/>
          </p:cNvSpPr>
          <p:nvPr>
            <p:ph type="pic" sz="quarter" idx="13"/>
          </p:nvPr>
        </p:nvSpPr>
        <p:spPr>
          <a:xfrm>
            <a:off x="6232904" y="1842450"/>
            <a:ext cx="2704724" cy="3173099"/>
          </a:xfrm>
        </p:spPr>
        <p:txBody>
          <a:bodyPr/>
          <a:lstStyle/>
          <a:p>
            <a:endParaRPr lang="en-GB"/>
          </a:p>
        </p:txBody>
      </p:sp>
      <p:sp>
        <p:nvSpPr>
          <p:cNvPr id="6" name="Picture Placeholder 2">
            <a:extLst>
              <a:ext uri="{FF2B5EF4-FFF2-40B4-BE49-F238E27FC236}">
                <a16:creationId xmlns:a16="http://schemas.microsoft.com/office/drawing/2014/main" xmlns="" id="{B2D08DBC-A9FE-4091-B208-FEA898F8F70A}"/>
              </a:ext>
            </a:extLst>
          </p:cNvPr>
          <p:cNvSpPr>
            <a:spLocks noGrp="1"/>
          </p:cNvSpPr>
          <p:nvPr>
            <p:ph type="pic" sz="quarter" idx="14"/>
          </p:nvPr>
        </p:nvSpPr>
        <p:spPr>
          <a:xfrm>
            <a:off x="9211436" y="1842451"/>
            <a:ext cx="2704724" cy="3173099"/>
          </a:xfrm>
        </p:spPr>
        <p:txBody>
          <a:bodyPr/>
          <a:lstStyle/>
          <a:p>
            <a:endParaRPr lang="en-GB"/>
          </a:p>
        </p:txBody>
      </p:sp>
    </p:spTree>
    <p:extLst>
      <p:ext uri="{BB962C8B-B14F-4D97-AF65-F5344CB8AC3E}">
        <p14:creationId xmlns:p14="http://schemas.microsoft.com/office/powerpoint/2010/main" val="2384732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9C47C7-55FB-4A43-9761-2389734534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CF9004F2-5602-4DD8-B5AA-CE113BF8F1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34261D7F-6984-4CD3-A930-7DD04E59AA6D}"/>
              </a:ext>
            </a:extLst>
          </p:cNvPr>
          <p:cNvSpPr>
            <a:spLocks noGrp="1"/>
          </p:cNvSpPr>
          <p:nvPr>
            <p:ph type="dt" sz="half" idx="10"/>
          </p:nvPr>
        </p:nvSpPr>
        <p:spPr/>
        <p:txBody>
          <a:bodyPr/>
          <a:lstStyle/>
          <a:p>
            <a:fld id="{4EAA740D-5C2A-4F1D-B82A-9ABAE18340D9}" type="datetimeFigureOut">
              <a:rPr lang="en-GB" smtClean="0"/>
              <a:t>08/05/2022</a:t>
            </a:fld>
            <a:endParaRPr lang="en-GB"/>
          </a:p>
        </p:txBody>
      </p:sp>
      <p:sp>
        <p:nvSpPr>
          <p:cNvPr id="5" name="Footer Placeholder 4">
            <a:extLst>
              <a:ext uri="{FF2B5EF4-FFF2-40B4-BE49-F238E27FC236}">
                <a16:creationId xmlns:a16="http://schemas.microsoft.com/office/drawing/2014/main" xmlns="" id="{0CA6AF8D-24C1-4366-8AF7-27F73C3ED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27405AC-28B5-4D45-9759-AF7B4C73F862}"/>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314417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665FBA-3A5D-4E32-AA43-25E112B871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1F829EB-E409-4770-B2DC-095C9983C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D0FECB4-E413-4F5F-AC16-F300D4915A97}"/>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5" name="Footer Placeholder 4">
            <a:extLst>
              <a:ext uri="{FF2B5EF4-FFF2-40B4-BE49-F238E27FC236}">
                <a16:creationId xmlns:a16="http://schemas.microsoft.com/office/drawing/2014/main" xmlns="" id="{8A277514-920D-4587-ADD2-7862BB817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F0627FB-334B-4BE5-8697-2687CF8E8C1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38614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3E596-30F3-4E21-8BB8-3B2F683DCD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07DAA57-607E-462A-B0C1-6B4DBDC70C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E24008F-16E1-4DA0-9F9C-FFA7A6FD3A1D}"/>
              </a:ext>
            </a:extLst>
          </p:cNvPr>
          <p:cNvSpPr>
            <a:spLocks noGrp="1"/>
          </p:cNvSpPr>
          <p:nvPr>
            <p:ph type="dt" sz="half" idx="10"/>
          </p:nvPr>
        </p:nvSpPr>
        <p:spPr/>
        <p:txBody>
          <a:bodyPr/>
          <a:lstStyle/>
          <a:p>
            <a:fld id="{4EAA740D-5C2A-4F1D-B82A-9ABAE18340D9}" type="datetimeFigureOut">
              <a:rPr lang="en-GB" smtClean="0"/>
              <a:t>08/05/2022</a:t>
            </a:fld>
            <a:endParaRPr lang="en-GB"/>
          </a:p>
        </p:txBody>
      </p:sp>
      <p:sp>
        <p:nvSpPr>
          <p:cNvPr id="5" name="Footer Placeholder 4">
            <a:extLst>
              <a:ext uri="{FF2B5EF4-FFF2-40B4-BE49-F238E27FC236}">
                <a16:creationId xmlns:a16="http://schemas.microsoft.com/office/drawing/2014/main" xmlns="" id="{FC13D26C-6899-4EBE-8A03-9C7A236AD1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4056CEA-896C-4DDE-A426-903C0EDA4DF7}"/>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2454233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89FDCA-B94F-4AE6-8638-8138A3EF1A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657980B-78F4-4870-82DE-B43AAEE75A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1058910-0C63-4EC6-8F31-3EB9D05C849A}"/>
              </a:ext>
            </a:extLst>
          </p:cNvPr>
          <p:cNvSpPr>
            <a:spLocks noGrp="1"/>
          </p:cNvSpPr>
          <p:nvPr>
            <p:ph type="dt" sz="half" idx="10"/>
          </p:nvPr>
        </p:nvSpPr>
        <p:spPr/>
        <p:txBody>
          <a:bodyPr/>
          <a:lstStyle/>
          <a:p>
            <a:fld id="{4EAA740D-5C2A-4F1D-B82A-9ABAE18340D9}" type="datetimeFigureOut">
              <a:rPr lang="en-GB" smtClean="0"/>
              <a:t>08/05/2022</a:t>
            </a:fld>
            <a:endParaRPr lang="en-GB"/>
          </a:p>
        </p:txBody>
      </p:sp>
      <p:sp>
        <p:nvSpPr>
          <p:cNvPr id="5" name="Footer Placeholder 4">
            <a:extLst>
              <a:ext uri="{FF2B5EF4-FFF2-40B4-BE49-F238E27FC236}">
                <a16:creationId xmlns:a16="http://schemas.microsoft.com/office/drawing/2014/main" xmlns="" id="{42CB206B-957C-4130-A668-2629A0DFB0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BB163EB-A37B-4EB2-9162-FDC1556C2C0F}"/>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37272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82403D-F80D-43A0-9B3B-B4F9D79061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C206AA0-7765-4213-86F7-3CD5AE2341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D44D10CB-91FC-4A86-99F3-B239C9D3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582C3B03-481C-4569-B0F9-78C17E8EB690}"/>
              </a:ext>
            </a:extLst>
          </p:cNvPr>
          <p:cNvSpPr>
            <a:spLocks noGrp="1"/>
          </p:cNvSpPr>
          <p:nvPr>
            <p:ph type="dt" sz="half" idx="10"/>
          </p:nvPr>
        </p:nvSpPr>
        <p:spPr/>
        <p:txBody>
          <a:bodyPr/>
          <a:lstStyle/>
          <a:p>
            <a:fld id="{4EAA740D-5C2A-4F1D-B82A-9ABAE18340D9}" type="datetimeFigureOut">
              <a:rPr lang="en-GB" smtClean="0"/>
              <a:t>08/05/2022</a:t>
            </a:fld>
            <a:endParaRPr lang="en-GB"/>
          </a:p>
        </p:txBody>
      </p:sp>
      <p:sp>
        <p:nvSpPr>
          <p:cNvPr id="6" name="Footer Placeholder 5">
            <a:extLst>
              <a:ext uri="{FF2B5EF4-FFF2-40B4-BE49-F238E27FC236}">
                <a16:creationId xmlns:a16="http://schemas.microsoft.com/office/drawing/2014/main" xmlns="" id="{3F43B7D1-B88E-4344-A407-5C34FCFA34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39397EF-6914-4010-BB58-026D905FB6EA}"/>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2498652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D499AF-7D9A-42B1-98EF-C0E9E208BD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8BBF1C4-1025-47D0-8149-E1F3E911A7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ECFF13A-A2B8-4917-BD16-3C39AB60E8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122D0944-444A-4268-9E28-CB4C37A05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40B57C8-C652-406B-95C2-DF4227A64A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999A77FD-2BFE-4065-AFD4-D92603B832B9}"/>
              </a:ext>
            </a:extLst>
          </p:cNvPr>
          <p:cNvSpPr>
            <a:spLocks noGrp="1"/>
          </p:cNvSpPr>
          <p:nvPr>
            <p:ph type="dt" sz="half" idx="10"/>
          </p:nvPr>
        </p:nvSpPr>
        <p:spPr/>
        <p:txBody>
          <a:bodyPr/>
          <a:lstStyle/>
          <a:p>
            <a:fld id="{4EAA740D-5C2A-4F1D-B82A-9ABAE18340D9}" type="datetimeFigureOut">
              <a:rPr lang="en-GB" smtClean="0"/>
              <a:t>08/05/2022</a:t>
            </a:fld>
            <a:endParaRPr lang="en-GB"/>
          </a:p>
        </p:txBody>
      </p:sp>
      <p:sp>
        <p:nvSpPr>
          <p:cNvPr id="8" name="Footer Placeholder 7">
            <a:extLst>
              <a:ext uri="{FF2B5EF4-FFF2-40B4-BE49-F238E27FC236}">
                <a16:creationId xmlns:a16="http://schemas.microsoft.com/office/drawing/2014/main" xmlns="" id="{931832AA-DA04-40F9-AFED-462F82188C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5633CE15-96EA-449E-933E-50D0BE613389}"/>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236776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B0F34F-EAF1-43BE-99BE-0DC942A2B9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7AF5C0D0-367C-4C4E-813F-95F46DD9510F}"/>
              </a:ext>
            </a:extLst>
          </p:cNvPr>
          <p:cNvSpPr>
            <a:spLocks noGrp="1"/>
          </p:cNvSpPr>
          <p:nvPr>
            <p:ph type="dt" sz="half" idx="10"/>
          </p:nvPr>
        </p:nvSpPr>
        <p:spPr/>
        <p:txBody>
          <a:bodyPr/>
          <a:lstStyle/>
          <a:p>
            <a:fld id="{4EAA740D-5C2A-4F1D-B82A-9ABAE18340D9}" type="datetimeFigureOut">
              <a:rPr lang="en-GB" smtClean="0"/>
              <a:t>08/05/2022</a:t>
            </a:fld>
            <a:endParaRPr lang="en-GB"/>
          </a:p>
        </p:txBody>
      </p:sp>
      <p:sp>
        <p:nvSpPr>
          <p:cNvPr id="4" name="Footer Placeholder 3">
            <a:extLst>
              <a:ext uri="{FF2B5EF4-FFF2-40B4-BE49-F238E27FC236}">
                <a16:creationId xmlns:a16="http://schemas.microsoft.com/office/drawing/2014/main" xmlns="" id="{AF840417-2C2F-4DA9-B905-37EEE882F5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D715A667-2A5E-4C11-A908-6653E073CB52}"/>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324055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AEE4185-4DE1-43BF-99A2-CB730710EE59}"/>
              </a:ext>
            </a:extLst>
          </p:cNvPr>
          <p:cNvSpPr>
            <a:spLocks noGrp="1"/>
          </p:cNvSpPr>
          <p:nvPr>
            <p:ph type="dt" sz="half" idx="10"/>
          </p:nvPr>
        </p:nvSpPr>
        <p:spPr/>
        <p:txBody>
          <a:bodyPr/>
          <a:lstStyle/>
          <a:p>
            <a:fld id="{4EAA740D-5C2A-4F1D-B82A-9ABAE18340D9}" type="datetimeFigureOut">
              <a:rPr lang="en-GB" smtClean="0"/>
              <a:t>08/05/2022</a:t>
            </a:fld>
            <a:endParaRPr lang="en-GB"/>
          </a:p>
        </p:txBody>
      </p:sp>
      <p:sp>
        <p:nvSpPr>
          <p:cNvPr id="3" name="Footer Placeholder 2">
            <a:extLst>
              <a:ext uri="{FF2B5EF4-FFF2-40B4-BE49-F238E27FC236}">
                <a16:creationId xmlns:a16="http://schemas.microsoft.com/office/drawing/2014/main" xmlns="" id="{46874E70-2215-4620-96B3-C7BA844114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6D09375C-85AF-4CE8-B159-F58A520A3E6D}"/>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3738511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CF04BB-FE15-41AD-A230-5B2972E44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CABA404-1A80-47CF-91D4-54E3019CC4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5EFDEF29-6456-4A67-A464-533FC8CDE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3811871-0802-4C86-8144-88EF8BF05064}"/>
              </a:ext>
            </a:extLst>
          </p:cNvPr>
          <p:cNvSpPr>
            <a:spLocks noGrp="1"/>
          </p:cNvSpPr>
          <p:nvPr>
            <p:ph type="dt" sz="half" idx="10"/>
          </p:nvPr>
        </p:nvSpPr>
        <p:spPr/>
        <p:txBody>
          <a:bodyPr/>
          <a:lstStyle/>
          <a:p>
            <a:fld id="{4EAA740D-5C2A-4F1D-B82A-9ABAE18340D9}" type="datetimeFigureOut">
              <a:rPr lang="en-GB" smtClean="0"/>
              <a:t>08/05/2022</a:t>
            </a:fld>
            <a:endParaRPr lang="en-GB"/>
          </a:p>
        </p:txBody>
      </p:sp>
      <p:sp>
        <p:nvSpPr>
          <p:cNvPr id="6" name="Footer Placeholder 5">
            <a:extLst>
              <a:ext uri="{FF2B5EF4-FFF2-40B4-BE49-F238E27FC236}">
                <a16:creationId xmlns:a16="http://schemas.microsoft.com/office/drawing/2014/main" xmlns="" id="{9FE384FC-F90E-4697-B746-C1A2A95A03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EDF77D7-F131-4397-8AC6-73F002ABCC3D}"/>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185931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5FF6B0-D698-48ED-A92F-1648CFD01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F9F2F22D-4A7E-4DB9-9BAB-E9EAEE1BD0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C679B6C7-7A46-4598-B35C-7A411CCFD4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EA4A168-085A-4EBD-B930-E8429A42EB3C}"/>
              </a:ext>
            </a:extLst>
          </p:cNvPr>
          <p:cNvSpPr>
            <a:spLocks noGrp="1"/>
          </p:cNvSpPr>
          <p:nvPr>
            <p:ph type="dt" sz="half" idx="10"/>
          </p:nvPr>
        </p:nvSpPr>
        <p:spPr/>
        <p:txBody>
          <a:bodyPr/>
          <a:lstStyle/>
          <a:p>
            <a:fld id="{4EAA740D-5C2A-4F1D-B82A-9ABAE18340D9}" type="datetimeFigureOut">
              <a:rPr lang="en-GB" smtClean="0"/>
              <a:t>08/05/2022</a:t>
            </a:fld>
            <a:endParaRPr lang="en-GB"/>
          </a:p>
        </p:txBody>
      </p:sp>
      <p:sp>
        <p:nvSpPr>
          <p:cNvPr id="6" name="Footer Placeholder 5">
            <a:extLst>
              <a:ext uri="{FF2B5EF4-FFF2-40B4-BE49-F238E27FC236}">
                <a16:creationId xmlns:a16="http://schemas.microsoft.com/office/drawing/2014/main" xmlns="" id="{6C3A5EB4-E43D-47B0-B783-1FE1ECE299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61F67C38-AE8D-49C9-A775-094699AEE8F8}"/>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4065500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37901C-C732-49C8-8A19-3D33303E5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2606E1C-BF2D-4FF2-AD25-C8D461FED1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1176120-48A3-45ED-878A-1B7100F695C2}"/>
              </a:ext>
            </a:extLst>
          </p:cNvPr>
          <p:cNvSpPr>
            <a:spLocks noGrp="1"/>
          </p:cNvSpPr>
          <p:nvPr>
            <p:ph type="dt" sz="half" idx="10"/>
          </p:nvPr>
        </p:nvSpPr>
        <p:spPr/>
        <p:txBody>
          <a:bodyPr/>
          <a:lstStyle/>
          <a:p>
            <a:fld id="{4EAA740D-5C2A-4F1D-B82A-9ABAE18340D9}" type="datetimeFigureOut">
              <a:rPr lang="en-GB" smtClean="0"/>
              <a:t>08/05/2022</a:t>
            </a:fld>
            <a:endParaRPr lang="en-GB"/>
          </a:p>
        </p:txBody>
      </p:sp>
      <p:sp>
        <p:nvSpPr>
          <p:cNvPr id="5" name="Footer Placeholder 4">
            <a:extLst>
              <a:ext uri="{FF2B5EF4-FFF2-40B4-BE49-F238E27FC236}">
                <a16:creationId xmlns:a16="http://schemas.microsoft.com/office/drawing/2014/main" xmlns="" id="{B09AE2C1-C8EF-47EF-AAB4-55521E2B1A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142F9FD-EB59-479C-8A11-3950E3446D6F}"/>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624255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2E14D21-4EF9-4232-913B-90BED2EDA4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29F021D0-07C6-47D0-BED4-A66987E3C0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7904F5D-10B1-471C-B092-62DD99F2FE0A}"/>
              </a:ext>
            </a:extLst>
          </p:cNvPr>
          <p:cNvSpPr>
            <a:spLocks noGrp="1"/>
          </p:cNvSpPr>
          <p:nvPr>
            <p:ph type="dt" sz="half" idx="10"/>
          </p:nvPr>
        </p:nvSpPr>
        <p:spPr/>
        <p:txBody>
          <a:bodyPr/>
          <a:lstStyle/>
          <a:p>
            <a:fld id="{4EAA740D-5C2A-4F1D-B82A-9ABAE18340D9}" type="datetimeFigureOut">
              <a:rPr lang="en-GB" smtClean="0"/>
              <a:t>08/05/2022</a:t>
            </a:fld>
            <a:endParaRPr lang="en-GB"/>
          </a:p>
        </p:txBody>
      </p:sp>
      <p:sp>
        <p:nvSpPr>
          <p:cNvPr id="5" name="Footer Placeholder 4">
            <a:extLst>
              <a:ext uri="{FF2B5EF4-FFF2-40B4-BE49-F238E27FC236}">
                <a16:creationId xmlns:a16="http://schemas.microsoft.com/office/drawing/2014/main" xmlns="" id="{C1026FE9-D285-4726-88C6-9347D0BC74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27948A2-238D-447A-A4F0-3BCBA75DB18D}"/>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427305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6DD91-BF0E-4564-A729-1B75F9B059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ECC8EB8-79DC-4105-BF59-59E1F8E321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4B03A96-E364-4A11-9EDF-8857088CF685}"/>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5" name="Footer Placeholder 4">
            <a:extLst>
              <a:ext uri="{FF2B5EF4-FFF2-40B4-BE49-F238E27FC236}">
                <a16:creationId xmlns:a16="http://schemas.microsoft.com/office/drawing/2014/main" xmlns="" id="{584501C0-5D7A-4501-8656-70FBDB16D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E65BBD1-8648-43B5-B582-0604EE209AA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830099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94609D91-0B8A-4137-B739-C0FFC206EE3F}"/>
              </a:ext>
            </a:extLst>
          </p:cNvPr>
          <p:cNvSpPr>
            <a:spLocks noGrp="1"/>
          </p:cNvSpPr>
          <p:nvPr>
            <p:ph type="pic" sz="quarter" idx="10"/>
          </p:nvPr>
        </p:nvSpPr>
        <p:spPr>
          <a:xfrm>
            <a:off x="884237" y="1111250"/>
            <a:ext cx="2168525" cy="2168525"/>
          </a:xfrm>
          <a:prstGeom prst="ellipse">
            <a:avLst/>
          </a:prstGeom>
        </p:spPr>
        <p:txBody>
          <a:bodyPr/>
          <a:lstStyle/>
          <a:p>
            <a:endParaRPr lang="en-GB" dirty="0"/>
          </a:p>
        </p:txBody>
      </p:sp>
      <p:sp>
        <p:nvSpPr>
          <p:cNvPr id="13" name="Text Placeholder 12">
            <a:extLst>
              <a:ext uri="{FF2B5EF4-FFF2-40B4-BE49-F238E27FC236}">
                <a16:creationId xmlns:a16="http://schemas.microsoft.com/office/drawing/2014/main" xmlns="" id="{F76B1254-B95A-4D3A-A56B-B2EF717A4B10}"/>
              </a:ext>
            </a:extLst>
          </p:cNvPr>
          <p:cNvSpPr>
            <a:spLocks noGrp="1"/>
          </p:cNvSpPr>
          <p:nvPr>
            <p:ph type="body" sz="quarter" idx="11"/>
          </p:nvPr>
        </p:nvSpPr>
        <p:spPr>
          <a:xfrm>
            <a:off x="5686425" y="1133475"/>
            <a:ext cx="52101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6469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94609D91-0B8A-4137-B739-C0FFC206EE3F}"/>
              </a:ext>
            </a:extLst>
          </p:cNvPr>
          <p:cNvSpPr>
            <a:spLocks noGrp="1"/>
          </p:cNvSpPr>
          <p:nvPr>
            <p:ph type="pic" sz="quarter" idx="10"/>
          </p:nvPr>
        </p:nvSpPr>
        <p:spPr>
          <a:xfrm>
            <a:off x="985837" y="1585912"/>
            <a:ext cx="3686175" cy="3686175"/>
          </a:xfrm>
          <a:prstGeom prst="ellipse">
            <a:avLst/>
          </a:prstGeom>
        </p:spPr>
        <p:txBody>
          <a:bodyPr/>
          <a:lstStyle/>
          <a:p>
            <a:endParaRPr lang="en-GB"/>
          </a:p>
        </p:txBody>
      </p:sp>
      <p:sp>
        <p:nvSpPr>
          <p:cNvPr id="13" name="Text Placeholder 12">
            <a:extLst>
              <a:ext uri="{FF2B5EF4-FFF2-40B4-BE49-F238E27FC236}">
                <a16:creationId xmlns:a16="http://schemas.microsoft.com/office/drawing/2014/main" xmlns="" id="{F76B1254-B95A-4D3A-A56B-B2EF717A4B10}"/>
              </a:ext>
            </a:extLst>
          </p:cNvPr>
          <p:cNvSpPr>
            <a:spLocks noGrp="1"/>
          </p:cNvSpPr>
          <p:nvPr>
            <p:ph type="body" sz="quarter" idx="11"/>
          </p:nvPr>
        </p:nvSpPr>
        <p:spPr>
          <a:xfrm>
            <a:off x="5686425" y="1133475"/>
            <a:ext cx="52101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3889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0BAE24-6A49-45EA-9566-9C38D64261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752518F6-3ED1-4049-8A70-73AA9E11E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C630FD06-0728-489C-9309-8E5885E74903}"/>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5" name="Footer Placeholder 4">
            <a:extLst>
              <a:ext uri="{FF2B5EF4-FFF2-40B4-BE49-F238E27FC236}">
                <a16:creationId xmlns:a16="http://schemas.microsoft.com/office/drawing/2014/main" xmlns="" id="{C0EA6248-6DE7-48EF-84CE-E9311D639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E9F6AC7-322C-4B78-A77F-9FC20C19DEE5}"/>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45886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665FBA-3A5D-4E32-AA43-25E112B871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1F829EB-E409-4770-B2DC-095C9983C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D0FECB4-E413-4F5F-AC16-F300D4915A97}"/>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5" name="Footer Placeholder 4">
            <a:extLst>
              <a:ext uri="{FF2B5EF4-FFF2-40B4-BE49-F238E27FC236}">
                <a16:creationId xmlns:a16="http://schemas.microsoft.com/office/drawing/2014/main" xmlns="" id="{8A277514-920D-4587-ADD2-7862BB817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F0627FB-334B-4BE5-8697-2687CF8E8C1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78571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6DD91-BF0E-4564-A729-1B75F9B059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ECC8EB8-79DC-4105-BF59-59E1F8E321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4B03A96-E364-4A11-9EDF-8857088CF685}"/>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5" name="Footer Placeholder 4">
            <a:extLst>
              <a:ext uri="{FF2B5EF4-FFF2-40B4-BE49-F238E27FC236}">
                <a16:creationId xmlns:a16="http://schemas.microsoft.com/office/drawing/2014/main" xmlns="" id="{584501C0-5D7A-4501-8656-70FBDB16D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E65BBD1-8648-43B5-B582-0604EE209AA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316952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7417BC-5BB9-4C29-AD8D-32C158AF97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0F82FEC-A951-4D8C-AE1E-BDE3AE5305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A00B5435-6C7C-4885-B164-B5E9E804C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AE800756-433C-46D9-8C2D-ABFAF158CD36}"/>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6" name="Footer Placeholder 5">
            <a:extLst>
              <a:ext uri="{FF2B5EF4-FFF2-40B4-BE49-F238E27FC236}">
                <a16:creationId xmlns:a16="http://schemas.microsoft.com/office/drawing/2014/main" xmlns="" id="{E5021F95-C869-4F40-B469-F59CBA631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BAF97EE-654E-476B-BA32-B04913E8AF24}"/>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24488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73D946-156E-4741-B1B5-C870A36509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346D166-3A84-4249-B569-C14800F5D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5AD5C8B-E363-4B6A-AA6F-54E752E9C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4D93A102-3BAC-4229-8D84-66D360668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54032A6-6F88-415E-AF1D-505D90B1BE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C687F4D5-422E-4B1D-B531-F7E8D74125CD}"/>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8" name="Footer Placeholder 7">
            <a:extLst>
              <a:ext uri="{FF2B5EF4-FFF2-40B4-BE49-F238E27FC236}">
                <a16:creationId xmlns:a16="http://schemas.microsoft.com/office/drawing/2014/main" xmlns="" id="{1B1B1A9B-0C21-4A86-BB73-50295391F3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B68CCD9C-EA1C-4B74-A4CF-C03C0F2D234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0818212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C9C07-69B5-42AC-9BD3-F041AFD969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432C421-DB49-41A0-BEC2-E20587B49F56}"/>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4" name="Footer Placeholder 3">
            <a:extLst>
              <a:ext uri="{FF2B5EF4-FFF2-40B4-BE49-F238E27FC236}">
                <a16:creationId xmlns:a16="http://schemas.microsoft.com/office/drawing/2014/main" xmlns="" id="{20F3AF6C-0534-49FA-9FE3-FB62B7B8B5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DBA2EB39-2555-4D91-963B-B6F9EDCC33C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1770269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9B04B59-D775-41B3-96BE-77A9A72201C4}"/>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3" name="Footer Placeholder 2">
            <a:extLst>
              <a:ext uri="{FF2B5EF4-FFF2-40B4-BE49-F238E27FC236}">
                <a16:creationId xmlns:a16="http://schemas.microsoft.com/office/drawing/2014/main" xmlns="" id="{5FD27223-0CBF-4D78-B269-7D19C89F17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B7B0B591-9DC3-4C78-89D6-AA2F219ABF4B}"/>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912619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4D78D-5886-4A5B-B5C5-4E86C129D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6A72C43-D5FB-41FF-8D32-FA5350D9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447312A0-776B-4FF4-99C3-113836D8D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AF42DB2-8068-4BCD-B7A4-9B648E6BB3DC}"/>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6" name="Footer Placeholder 5">
            <a:extLst>
              <a:ext uri="{FF2B5EF4-FFF2-40B4-BE49-F238E27FC236}">
                <a16:creationId xmlns:a16="http://schemas.microsoft.com/office/drawing/2014/main" xmlns="" id="{D55D6FA9-D37A-40D2-B998-DD4E6FDFC0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269CC58-0C39-4E2D-99A7-461A4F5F35CD}"/>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94471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7417BC-5BB9-4C29-AD8D-32C158AF97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0F82FEC-A951-4D8C-AE1E-BDE3AE5305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A00B5435-6C7C-4885-B164-B5E9E804C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AE800756-433C-46D9-8C2D-ABFAF158CD36}"/>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6" name="Footer Placeholder 5">
            <a:extLst>
              <a:ext uri="{FF2B5EF4-FFF2-40B4-BE49-F238E27FC236}">
                <a16:creationId xmlns:a16="http://schemas.microsoft.com/office/drawing/2014/main" xmlns="" id="{E5021F95-C869-4F40-B469-F59CBA631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BAF97EE-654E-476B-BA32-B04913E8AF24}"/>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851066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2BEDA0-5F22-47D2-A13D-06400971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E5FEA482-AC92-4F5F-9BEE-6DCA19B51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9E3442AB-5529-46E0-A77E-6ABDD21D2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6D62EB8-0E6C-498B-80EE-84573F71BC81}"/>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6" name="Footer Placeholder 5">
            <a:extLst>
              <a:ext uri="{FF2B5EF4-FFF2-40B4-BE49-F238E27FC236}">
                <a16:creationId xmlns:a16="http://schemas.microsoft.com/office/drawing/2014/main" xmlns="" id="{7F5EFA47-BC41-40A3-8C23-602A6F2F7B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6DC4C5F5-8647-46E0-BDA2-3939B66C9A38}"/>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896593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9617F-13BE-4DDD-82E7-B43FC69B58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0220F8A-3533-4E37-9A79-95E8FCE90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5D21CF7-ACB2-4ECC-94DE-99FA6094ED37}"/>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5" name="Footer Placeholder 4">
            <a:extLst>
              <a:ext uri="{FF2B5EF4-FFF2-40B4-BE49-F238E27FC236}">
                <a16:creationId xmlns:a16="http://schemas.microsoft.com/office/drawing/2014/main" xmlns="" id="{342F63F7-37C5-4E00-86A1-A0C2EA80F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80A13C3-A0F5-4FA9-A7A4-991B61E92EB3}"/>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1243657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1B06E1C-47A2-4853-AF3D-2067E56DBC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2FFB5A07-2163-446B-A8CB-7EDB38E395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F449175-8A54-457F-8D10-9A959C1C2713}"/>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5" name="Footer Placeholder 4">
            <a:extLst>
              <a:ext uri="{FF2B5EF4-FFF2-40B4-BE49-F238E27FC236}">
                <a16:creationId xmlns:a16="http://schemas.microsoft.com/office/drawing/2014/main" xmlns="" id="{015F9068-8F8E-40D6-98FD-A1D7A8CB8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0808658-4C7F-400C-BAFB-343826DFD5C9}"/>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944142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9" name="Picture Placeholder 6">
            <a:extLst>
              <a:ext uri="{FF2B5EF4-FFF2-40B4-BE49-F238E27FC236}">
                <a16:creationId xmlns:a16="http://schemas.microsoft.com/office/drawing/2014/main" xmlns=""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3" name="Text Placeholder 2">
            <a:extLst>
              <a:ext uri="{FF2B5EF4-FFF2-40B4-BE49-F238E27FC236}">
                <a16:creationId xmlns:a16="http://schemas.microsoft.com/office/drawing/2014/main" xmlns="" id="{55FDC0AA-D783-4E46-9EE1-0F2A10ACEEDF}"/>
              </a:ext>
            </a:extLst>
          </p:cNvPr>
          <p:cNvSpPr>
            <a:spLocks noGrp="1"/>
          </p:cNvSpPr>
          <p:nvPr>
            <p:ph type="body" sz="quarter" idx="13" hasCustomPrompt="1"/>
          </p:nvPr>
        </p:nvSpPr>
        <p:spPr>
          <a:xfrm>
            <a:off x="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r>
              <a:rPr lang="en-US" dirty="0"/>
              <a:t/>
            </a:r>
            <a:br>
              <a:rPr lang="en-US" dirty="0"/>
            </a:br>
            <a:r>
              <a:rPr lang="en-US" dirty="0"/>
              <a:t>Third level</a:t>
            </a:r>
          </a:p>
        </p:txBody>
      </p:sp>
      <p:sp>
        <p:nvSpPr>
          <p:cNvPr id="11" name="Text Placeholder 2">
            <a:extLst>
              <a:ext uri="{FF2B5EF4-FFF2-40B4-BE49-F238E27FC236}">
                <a16:creationId xmlns:a16="http://schemas.microsoft.com/office/drawing/2014/main" xmlns="" id="{866D672E-4A67-48E6-84B8-7DB399CC8C4D}"/>
              </a:ext>
            </a:extLst>
          </p:cNvPr>
          <p:cNvSpPr>
            <a:spLocks noGrp="1"/>
          </p:cNvSpPr>
          <p:nvPr>
            <p:ph type="body" sz="quarter" idx="14" hasCustomPrompt="1"/>
          </p:nvPr>
        </p:nvSpPr>
        <p:spPr>
          <a:xfrm>
            <a:off x="609600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r>
              <a:rPr lang="en-US" dirty="0"/>
              <a:t/>
            </a:r>
            <a:br>
              <a:rPr lang="en-US" dirty="0"/>
            </a:br>
            <a:r>
              <a:rPr lang="en-US" dirty="0"/>
              <a:t>Third level</a:t>
            </a:r>
          </a:p>
        </p:txBody>
      </p:sp>
    </p:spTree>
    <p:extLst>
      <p:ext uri="{BB962C8B-B14F-4D97-AF65-F5344CB8AC3E}">
        <p14:creationId xmlns:p14="http://schemas.microsoft.com/office/powerpoint/2010/main" val="973835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11762EF-5B64-48B4-9883-C21789DE660F}"/>
              </a:ext>
            </a:extLst>
          </p:cNvPr>
          <p:cNvSpPr>
            <a:spLocks noGrp="1"/>
          </p:cNvSpPr>
          <p:nvPr>
            <p:ph type="pic" sz="quarter" idx="13"/>
          </p:nvPr>
        </p:nvSpPr>
        <p:spPr>
          <a:xfrm>
            <a:off x="622911" y="879186"/>
            <a:ext cx="5099632" cy="5099628"/>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xmlns="" id="{372312A5-03EA-42AB-91F3-28E33C501EE3}"/>
              </a:ext>
            </a:extLst>
          </p:cNvPr>
          <p:cNvSpPr>
            <a:spLocks noGrp="1"/>
          </p:cNvSpPr>
          <p:nvPr>
            <p:ph type="body" sz="quarter" idx="14"/>
          </p:nvPr>
        </p:nvSpPr>
        <p:spPr>
          <a:xfrm>
            <a:off x="5996591" y="1911838"/>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xmlns="" id="{2C00C5FC-BD55-47D9-A1A6-C2FE37778D89}"/>
              </a:ext>
            </a:extLst>
          </p:cNvPr>
          <p:cNvSpPr>
            <a:spLocks noGrp="1"/>
          </p:cNvSpPr>
          <p:nvPr>
            <p:ph type="body" sz="quarter" idx="20"/>
          </p:nvPr>
        </p:nvSpPr>
        <p:spPr>
          <a:xfrm>
            <a:off x="6207095" y="3989894"/>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6602799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11762EF-5B64-48B4-9883-C21789DE660F}"/>
              </a:ext>
            </a:extLst>
          </p:cNvPr>
          <p:cNvSpPr>
            <a:spLocks noGrp="1"/>
          </p:cNvSpPr>
          <p:nvPr>
            <p:ph type="pic" sz="quarter" idx="13"/>
          </p:nvPr>
        </p:nvSpPr>
        <p:spPr>
          <a:xfrm>
            <a:off x="-2251105" y="-1360991"/>
            <a:ext cx="8458200" cy="8458194"/>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xmlns="" id="{372312A5-03EA-42AB-91F3-28E33C501EE3}"/>
              </a:ext>
            </a:extLst>
          </p:cNvPr>
          <p:cNvSpPr>
            <a:spLocks noGrp="1"/>
          </p:cNvSpPr>
          <p:nvPr>
            <p:ph type="body" sz="quarter" idx="14"/>
          </p:nvPr>
        </p:nvSpPr>
        <p:spPr>
          <a:xfrm>
            <a:off x="5996591" y="1911838"/>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xmlns="" id="{2C00C5FC-BD55-47D9-A1A6-C2FE37778D89}"/>
              </a:ext>
            </a:extLst>
          </p:cNvPr>
          <p:cNvSpPr>
            <a:spLocks noGrp="1"/>
          </p:cNvSpPr>
          <p:nvPr>
            <p:ph type="body" sz="quarter" idx="20"/>
          </p:nvPr>
        </p:nvSpPr>
        <p:spPr>
          <a:xfrm>
            <a:off x="6207095" y="3989894"/>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577052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11762EF-5B64-48B4-9883-C21789DE660F}"/>
              </a:ext>
            </a:extLst>
          </p:cNvPr>
          <p:cNvSpPr>
            <a:spLocks noGrp="1"/>
          </p:cNvSpPr>
          <p:nvPr>
            <p:ph type="pic" sz="quarter" idx="13"/>
          </p:nvPr>
        </p:nvSpPr>
        <p:spPr>
          <a:xfrm>
            <a:off x="4005129" y="671558"/>
            <a:ext cx="4181742" cy="4181740"/>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xmlns="" id="{372312A5-03EA-42AB-91F3-28E33C501EE3}"/>
              </a:ext>
            </a:extLst>
          </p:cNvPr>
          <p:cNvSpPr>
            <a:spLocks noGrp="1"/>
          </p:cNvSpPr>
          <p:nvPr>
            <p:ph type="body" sz="quarter" idx="14"/>
          </p:nvPr>
        </p:nvSpPr>
        <p:spPr>
          <a:xfrm>
            <a:off x="3602488" y="5165409"/>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xmlns="" id="{2C00C5FC-BD55-47D9-A1A6-C2FE37778D89}"/>
              </a:ext>
            </a:extLst>
          </p:cNvPr>
          <p:cNvSpPr>
            <a:spLocks noGrp="1"/>
          </p:cNvSpPr>
          <p:nvPr>
            <p:ph type="body" sz="quarter" idx="20"/>
          </p:nvPr>
        </p:nvSpPr>
        <p:spPr>
          <a:xfrm>
            <a:off x="3678261" y="6036291"/>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734116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C56D4422-9AD5-4F57-B03F-7AB2C7088B6F}"/>
              </a:ext>
            </a:extLst>
          </p:cNvPr>
          <p:cNvSpPr>
            <a:spLocks noGrp="1"/>
          </p:cNvSpPr>
          <p:nvPr>
            <p:ph type="pic" sz="quarter" idx="10"/>
          </p:nvPr>
        </p:nvSpPr>
        <p:spPr>
          <a:xfrm>
            <a:off x="6024126" y="200025"/>
            <a:ext cx="5982574" cy="6457950"/>
          </a:xfrm>
        </p:spPr>
        <p:txBody>
          <a:bodyPr/>
          <a:lstStyle/>
          <a:p>
            <a:endParaRPr lang="en-GB"/>
          </a:p>
        </p:txBody>
      </p:sp>
    </p:spTree>
    <p:extLst>
      <p:ext uri="{BB962C8B-B14F-4D97-AF65-F5344CB8AC3E}">
        <p14:creationId xmlns:p14="http://schemas.microsoft.com/office/powerpoint/2010/main" val="12560680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C56D4422-9AD5-4F57-B03F-7AB2C7088B6F}"/>
              </a:ext>
            </a:extLst>
          </p:cNvPr>
          <p:cNvSpPr>
            <a:spLocks noGrp="1"/>
          </p:cNvSpPr>
          <p:nvPr>
            <p:ph type="pic" sz="quarter" idx="10"/>
          </p:nvPr>
        </p:nvSpPr>
        <p:spPr>
          <a:xfrm rot="325581">
            <a:off x="6213068" y="707958"/>
            <a:ext cx="4318000" cy="5442083"/>
          </a:xfrm>
        </p:spPr>
        <p:txBody>
          <a:bodyPr/>
          <a:lstStyle/>
          <a:p>
            <a:endParaRPr lang="en-GB"/>
          </a:p>
        </p:txBody>
      </p:sp>
    </p:spTree>
    <p:extLst>
      <p:ext uri="{BB962C8B-B14F-4D97-AF65-F5344CB8AC3E}">
        <p14:creationId xmlns:p14="http://schemas.microsoft.com/office/powerpoint/2010/main" val="6024373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C56D4422-9AD5-4F57-B03F-7AB2C7088B6F}"/>
              </a:ext>
            </a:extLst>
          </p:cNvPr>
          <p:cNvSpPr>
            <a:spLocks noGrp="1"/>
          </p:cNvSpPr>
          <p:nvPr>
            <p:ph type="pic" sz="quarter" idx="10"/>
          </p:nvPr>
        </p:nvSpPr>
        <p:spPr>
          <a:xfrm>
            <a:off x="1318775" y="1288425"/>
            <a:ext cx="4281150" cy="4281150"/>
          </a:xfrm>
        </p:spPr>
        <p:txBody>
          <a:bodyPr/>
          <a:lstStyle/>
          <a:p>
            <a:endParaRPr lang="en-GB"/>
          </a:p>
        </p:txBody>
      </p:sp>
    </p:spTree>
    <p:extLst>
      <p:ext uri="{BB962C8B-B14F-4D97-AF65-F5344CB8AC3E}">
        <p14:creationId xmlns:p14="http://schemas.microsoft.com/office/powerpoint/2010/main" val="184351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73D946-156E-4741-B1B5-C870A36509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346D166-3A84-4249-B569-C14800F5D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5AD5C8B-E363-4B6A-AA6F-54E752E9C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4D93A102-3BAC-4229-8D84-66D360668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54032A6-6F88-415E-AF1D-505D90B1BE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C687F4D5-422E-4B1D-B531-F7E8D74125CD}"/>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8" name="Footer Placeholder 7">
            <a:extLst>
              <a:ext uri="{FF2B5EF4-FFF2-40B4-BE49-F238E27FC236}">
                <a16:creationId xmlns:a16="http://schemas.microsoft.com/office/drawing/2014/main" xmlns="" id="{1B1B1A9B-0C21-4A86-BB73-50295391F3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B68CCD9C-EA1C-4B74-A4CF-C03C0F2D234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624027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xmlns="" id="{466B5597-730C-4777-914F-F77C4A29FE0A}"/>
              </a:ext>
            </a:extLst>
          </p:cNvPr>
          <p:cNvSpPr>
            <a:spLocks noGrp="1"/>
          </p:cNvSpPr>
          <p:nvPr>
            <p:ph type="pic" sz="quarter" idx="11"/>
          </p:nvPr>
        </p:nvSpPr>
        <p:spPr>
          <a:xfrm>
            <a:off x="225040" y="205099"/>
            <a:ext cx="5731380" cy="6447802"/>
          </a:xfrm>
        </p:spPr>
        <p:txBody>
          <a:bodyPr/>
          <a:lstStyle/>
          <a:p>
            <a:endParaRPr lang="en-GB"/>
          </a:p>
        </p:txBody>
      </p:sp>
      <p:sp>
        <p:nvSpPr>
          <p:cNvPr id="6" name="Picture Placeholder 2">
            <a:extLst>
              <a:ext uri="{FF2B5EF4-FFF2-40B4-BE49-F238E27FC236}">
                <a16:creationId xmlns:a16="http://schemas.microsoft.com/office/drawing/2014/main" xmlns="" id="{F704D096-0201-4EC7-8642-F7463FA35932}"/>
              </a:ext>
            </a:extLst>
          </p:cNvPr>
          <p:cNvSpPr>
            <a:spLocks noGrp="1"/>
          </p:cNvSpPr>
          <p:nvPr>
            <p:ph type="pic" sz="quarter" idx="12"/>
          </p:nvPr>
        </p:nvSpPr>
        <p:spPr>
          <a:xfrm>
            <a:off x="6235580" y="205099"/>
            <a:ext cx="5731380" cy="6447802"/>
          </a:xfrm>
        </p:spPr>
        <p:txBody>
          <a:bodyPr/>
          <a:lstStyle/>
          <a:p>
            <a:endParaRPr lang="en-GB"/>
          </a:p>
        </p:txBody>
      </p:sp>
    </p:spTree>
    <p:extLst>
      <p:ext uri="{BB962C8B-B14F-4D97-AF65-F5344CB8AC3E}">
        <p14:creationId xmlns:p14="http://schemas.microsoft.com/office/powerpoint/2010/main" val="4339599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xmlns="" id="{466B5597-730C-4777-914F-F77C4A29FE0A}"/>
              </a:ext>
            </a:extLst>
          </p:cNvPr>
          <p:cNvSpPr>
            <a:spLocks noGrp="1"/>
          </p:cNvSpPr>
          <p:nvPr>
            <p:ph type="pic" sz="quarter" idx="11"/>
          </p:nvPr>
        </p:nvSpPr>
        <p:spPr>
          <a:xfrm>
            <a:off x="225040" y="205099"/>
            <a:ext cx="5731380" cy="6447802"/>
          </a:xfrm>
        </p:spPr>
        <p:txBody>
          <a:bodyPr/>
          <a:lstStyle/>
          <a:p>
            <a:endParaRPr lang="en-GB"/>
          </a:p>
        </p:txBody>
      </p:sp>
    </p:spTree>
    <p:extLst>
      <p:ext uri="{BB962C8B-B14F-4D97-AF65-F5344CB8AC3E}">
        <p14:creationId xmlns:p14="http://schemas.microsoft.com/office/powerpoint/2010/main" val="37295403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8" name="Picture Placeholder 6">
            <a:extLst>
              <a:ext uri="{FF2B5EF4-FFF2-40B4-BE49-F238E27FC236}">
                <a16:creationId xmlns:a16="http://schemas.microsoft.com/office/drawing/2014/main" xmlns="" id="{61E5AA44-35F6-4ADC-ADCB-FDABB12D73FD}"/>
              </a:ext>
            </a:extLst>
          </p:cNvPr>
          <p:cNvSpPr>
            <a:spLocks noGrp="1"/>
          </p:cNvSpPr>
          <p:nvPr>
            <p:ph type="pic" sz="quarter" idx="11"/>
          </p:nvPr>
        </p:nvSpPr>
        <p:spPr>
          <a:xfrm>
            <a:off x="0" y="3429000"/>
            <a:ext cx="6096000" cy="3429000"/>
          </a:xfrm>
        </p:spPr>
        <p:txBody>
          <a:bodyPr/>
          <a:lstStyle/>
          <a:p>
            <a:endParaRPr lang="en-GB"/>
          </a:p>
        </p:txBody>
      </p:sp>
      <p:sp>
        <p:nvSpPr>
          <p:cNvPr id="9" name="Picture Placeholder 6">
            <a:extLst>
              <a:ext uri="{FF2B5EF4-FFF2-40B4-BE49-F238E27FC236}">
                <a16:creationId xmlns:a16="http://schemas.microsoft.com/office/drawing/2014/main" xmlns=""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10" name="Picture Placeholder 6">
            <a:extLst>
              <a:ext uri="{FF2B5EF4-FFF2-40B4-BE49-F238E27FC236}">
                <a16:creationId xmlns:a16="http://schemas.microsoft.com/office/drawing/2014/main" xmlns="" id="{61E8C6FD-9C40-45F1-B97D-9F07662548C2}"/>
              </a:ext>
            </a:extLst>
          </p:cNvPr>
          <p:cNvSpPr>
            <a:spLocks noGrp="1"/>
          </p:cNvSpPr>
          <p:nvPr>
            <p:ph type="pic" sz="quarter" idx="13"/>
          </p:nvPr>
        </p:nvSpPr>
        <p:spPr>
          <a:xfrm>
            <a:off x="6096000" y="3429000"/>
            <a:ext cx="6096000" cy="3429000"/>
          </a:xfrm>
        </p:spPr>
        <p:txBody>
          <a:bodyPr/>
          <a:lstStyle/>
          <a:p>
            <a:endParaRPr lang="en-GB"/>
          </a:p>
        </p:txBody>
      </p:sp>
    </p:spTree>
    <p:extLst>
      <p:ext uri="{BB962C8B-B14F-4D97-AF65-F5344CB8AC3E}">
        <p14:creationId xmlns:p14="http://schemas.microsoft.com/office/powerpoint/2010/main" val="4219426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0BAE24-6A49-45EA-9566-9C38D64261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752518F6-3ED1-4049-8A70-73AA9E11E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C630FD06-0728-489C-9309-8E5885E74903}"/>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5" name="Footer Placeholder 4">
            <a:extLst>
              <a:ext uri="{FF2B5EF4-FFF2-40B4-BE49-F238E27FC236}">
                <a16:creationId xmlns:a16="http://schemas.microsoft.com/office/drawing/2014/main" xmlns="" id="{C0EA6248-6DE7-48EF-84CE-E9311D639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E9F6AC7-322C-4B78-A77F-9FC20C19DEE5}"/>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4685482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665FBA-3A5D-4E32-AA43-25E112B871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1F829EB-E409-4770-B2DC-095C9983C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D0FECB4-E413-4F5F-AC16-F300D4915A97}"/>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5" name="Footer Placeholder 4">
            <a:extLst>
              <a:ext uri="{FF2B5EF4-FFF2-40B4-BE49-F238E27FC236}">
                <a16:creationId xmlns:a16="http://schemas.microsoft.com/office/drawing/2014/main" xmlns="" id="{8A277514-920D-4587-ADD2-7862BB817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F0627FB-334B-4BE5-8697-2687CF8E8C1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17850775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6DD91-BF0E-4564-A729-1B75F9B059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ECC8EB8-79DC-4105-BF59-59E1F8E321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4B03A96-E364-4A11-9EDF-8857088CF685}"/>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5" name="Footer Placeholder 4">
            <a:extLst>
              <a:ext uri="{FF2B5EF4-FFF2-40B4-BE49-F238E27FC236}">
                <a16:creationId xmlns:a16="http://schemas.microsoft.com/office/drawing/2014/main" xmlns="" id="{584501C0-5D7A-4501-8656-70FBDB16D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E65BBD1-8648-43B5-B582-0604EE209AA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185584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7417BC-5BB9-4C29-AD8D-32C158AF97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0F82FEC-A951-4D8C-AE1E-BDE3AE5305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A00B5435-6C7C-4885-B164-B5E9E804C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AE800756-433C-46D9-8C2D-ABFAF158CD36}"/>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6" name="Footer Placeholder 5">
            <a:extLst>
              <a:ext uri="{FF2B5EF4-FFF2-40B4-BE49-F238E27FC236}">
                <a16:creationId xmlns:a16="http://schemas.microsoft.com/office/drawing/2014/main" xmlns="" id="{E5021F95-C869-4F40-B469-F59CBA631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BAF97EE-654E-476B-BA32-B04913E8AF24}"/>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9388428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73D946-156E-4741-B1B5-C870A36509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346D166-3A84-4249-B569-C14800F5D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5AD5C8B-E363-4B6A-AA6F-54E752E9C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4D93A102-3BAC-4229-8D84-66D360668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54032A6-6F88-415E-AF1D-505D90B1BE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C687F4D5-422E-4B1D-B531-F7E8D74125CD}"/>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8" name="Footer Placeholder 7">
            <a:extLst>
              <a:ext uri="{FF2B5EF4-FFF2-40B4-BE49-F238E27FC236}">
                <a16:creationId xmlns:a16="http://schemas.microsoft.com/office/drawing/2014/main" xmlns="" id="{1B1B1A9B-0C21-4A86-BB73-50295391F3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B68CCD9C-EA1C-4B74-A4CF-C03C0F2D234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2937754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C9C07-69B5-42AC-9BD3-F041AFD969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432C421-DB49-41A0-BEC2-E20587B49F56}"/>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4" name="Footer Placeholder 3">
            <a:extLst>
              <a:ext uri="{FF2B5EF4-FFF2-40B4-BE49-F238E27FC236}">
                <a16:creationId xmlns:a16="http://schemas.microsoft.com/office/drawing/2014/main" xmlns="" id="{20F3AF6C-0534-49FA-9FE3-FB62B7B8B5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DBA2EB39-2555-4D91-963B-B6F9EDCC33C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2617900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9B04B59-D775-41B3-96BE-77A9A72201C4}"/>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3" name="Footer Placeholder 2">
            <a:extLst>
              <a:ext uri="{FF2B5EF4-FFF2-40B4-BE49-F238E27FC236}">
                <a16:creationId xmlns:a16="http://schemas.microsoft.com/office/drawing/2014/main" xmlns="" id="{5FD27223-0CBF-4D78-B269-7D19C89F17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B7B0B591-9DC3-4C78-89D6-AA2F219ABF4B}"/>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82132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C9C07-69B5-42AC-9BD3-F041AFD969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432C421-DB49-41A0-BEC2-E20587B49F56}"/>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4" name="Footer Placeholder 3">
            <a:extLst>
              <a:ext uri="{FF2B5EF4-FFF2-40B4-BE49-F238E27FC236}">
                <a16:creationId xmlns:a16="http://schemas.microsoft.com/office/drawing/2014/main" xmlns="" id="{20F3AF6C-0534-49FA-9FE3-FB62B7B8B5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DBA2EB39-2555-4D91-963B-B6F9EDCC33C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2943598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4D78D-5886-4A5B-B5C5-4E86C129D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6A72C43-D5FB-41FF-8D32-FA5350D9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447312A0-776B-4FF4-99C3-113836D8D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AF42DB2-8068-4BCD-B7A4-9B648E6BB3DC}"/>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6" name="Footer Placeholder 5">
            <a:extLst>
              <a:ext uri="{FF2B5EF4-FFF2-40B4-BE49-F238E27FC236}">
                <a16:creationId xmlns:a16="http://schemas.microsoft.com/office/drawing/2014/main" xmlns="" id="{D55D6FA9-D37A-40D2-B998-DD4E6FDFC0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269CC58-0C39-4E2D-99A7-461A4F5F35CD}"/>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3271704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2BEDA0-5F22-47D2-A13D-06400971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E5FEA482-AC92-4F5F-9BEE-6DCA19B51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9E3442AB-5529-46E0-A77E-6ABDD21D2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6D62EB8-0E6C-498B-80EE-84573F71BC81}"/>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6" name="Footer Placeholder 5">
            <a:extLst>
              <a:ext uri="{FF2B5EF4-FFF2-40B4-BE49-F238E27FC236}">
                <a16:creationId xmlns:a16="http://schemas.microsoft.com/office/drawing/2014/main" xmlns="" id="{7F5EFA47-BC41-40A3-8C23-602A6F2F7B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6DC4C5F5-8647-46E0-BDA2-3939B66C9A38}"/>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9293556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9617F-13BE-4DDD-82E7-B43FC69B58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0220F8A-3533-4E37-9A79-95E8FCE90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5D21CF7-ACB2-4ECC-94DE-99FA6094ED37}"/>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5" name="Footer Placeholder 4">
            <a:extLst>
              <a:ext uri="{FF2B5EF4-FFF2-40B4-BE49-F238E27FC236}">
                <a16:creationId xmlns:a16="http://schemas.microsoft.com/office/drawing/2014/main" xmlns="" id="{342F63F7-37C5-4E00-86A1-A0C2EA80F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80A13C3-A0F5-4FA9-A7A4-991B61E92EB3}"/>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41116407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1B06E1C-47A2-4853-AF3D-2067E56DBC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2FFB5A07-2163-446B-A8CB-7EDB38E395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F449175-8A54-457F-8D10-9A959C1C2713}"/>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5" name="Footer Placeholder 4">
            <a:extLst>
              <a:ext uri="{FF2B5EF4-FFF2-40B4-BE49-F238E27FC236}">
                <a16:creationId xmlns:a16="http://schemas.microsoft.com/office/drawing/2014/main" xmlns="" id="{015F9068-8F8E-40D6-98FD-A1D7A8CB8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0808658-4C7F-400C-BAFB-343826DFD5C9}"/>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1424894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11762EF-5B64-48B4-9883-C21789DE660F}"/>
              </a:ext>
            </a:extLst>
          </p:cNvPr>
          <p:cNvSpPr>
            <a:spLocks noGrp="1"/>
          </p:cNvSpPr>
          <p:nvPr>
            <p:ph type="pic" sz="quarter" idx="13"/>
          </p:nvPr>
        </p:nvSpPr>
        <p:spPr>
          <a:xfrm>
            <a:off x="622911" y="879186"/>
            <a:ext cx="5099632" cy="5099628"/>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xmlns="" id="{372312A5-03EA-42AB-91F3-28E33C501EE3}"/>
              </a:ext>
            </a:extLst>
          </p:cNvPr>
          <p:cNvSpPr>
            <a:spLocks noGrp="1"/>
          </p:cNvSpPr>
          <p:nvPr>
            <p:ph type="body" sz="quarter" idx="14"/>
          </p:nvPr>
        </p:nvSpPr>
        <p:spPr>
          <a:xfrm>
            <a:off x="5996591" y="1911838"/>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xmlns="" id="{2C00C5FC-BD55-47D9-A1A6-C2FE37778D89}"/>
              </a:ext>
            </a:extLst>
          </p:cNvPr>
          <p:cNvSpPr>
            <a:spLocks noGrp="1"/>
          </p:cNvSpPr>
          <p:nvPr>
            <p:ph type="body" sz="quarter" idx="20"/>
          </p:nvPr>
        </p:nvSpPr>
        <p:spPr>
          <a:xfrm>
            <a:off x="6207095" y="3989894"/>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7562861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11762EF-5B64-48B4-9883-C21789DE660F}"/>
              </a:ext>
            </a:extLst>
          </p:cNvPr>
          <p:cNvSpPr>
            <a:spLocks noGrp="1"/>
          </p:cNvSpPr>
          <p:nvPr>
            <p:ph type="pic" sz="quarter" idx="13"/>
          </p:nvPr>
        </p:nvSpPr>
        <p:spPr>
          <a:xfrm>
            <a:off x="-2251105" y="-1360991"/>
            <a:ext cx="8458200" cy="8458194"/>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xmlns="" id="{372312A5-03EA-42AB-91F3-28E33C501EE3}"/>
              </a:ext>
            </a:extLst>
          </p:cNvPr>
          <p:cNvSpPr>
            <a:spLocks noGrp="1"/>
          </p:cNvSpPr>
          <p:nvPr>
            <p:ph type="body" sz="quarter" idx="14"/>
          </p:nvPr>
        </p:nvSpPr>
        <p:spPr>
          <a:xfrm>
            <a:off x="5996591" y="1911838"/>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xmlns="" id="{2C00C5FC-BD55-47D9-A1A6-C2FE37778D89}"/>
              </a:ext>
            </a:extLst>
          </p:cNvPr>
          <p:cNvSpPr>
            <a:spLocks noGrp="1"/>
          </p:cNvSpPr>
          <p:nvPr>
            <p:ph type="body" sz="quarter" idx="20"/>
          </p:nvPr>
        </p:nvSpPr>
        <p:spPr>
          <a:xfrm>
            <a:off x="6207095" y="3989894"/>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6720400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11762EF-5B64-48B4-9883-C21789DE660F}"/>
              </a:ext>
            </a:extLst>
          </p:cNvPr>
          <p:cNvSpPr>
            <a:spLocks noGrp="1"/>
          </p:cNvSpPr>
          <p:nvPr>
            <p:ph type="pic" sz="quarter" idx="13"/>
          </p:nvPr>
        </p:nvSpPr>
        <p:spPr>
          <a:xfrm>
            <a:off x="4005129" y="671558"/>
            <a:ext cx="4181742" cy="4181740"/>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xmlns="" id="{372312A5-03EA-42AB-91F3-28E33C501EE3}"/>
              </a:ext>
            </a:extLst>
          </p:cNvPr>
          <p:cNvSpPr>
            <a:spLocks noGrp="1"/>
          </p:cNvSpPr>
          <p:nvPr>
            <p:ph type="body" sz="quarter" idx="14"/>
          </p:nvPr>
        </p:nvSpPr>
        <p:spPr>
          <a:xfrm>
            <a:off x="3602488" y="5165409"/>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xmlns="" id="{2C00C5FC-BD55-47D9-A1A6-C2FE37778D89}"/>
              </a:ext>
            </a:extLst>
          </p:cNvPr>
          <p:cNvSpPr>
            <a:spLocks noGrp="1"/>
          </p:cNvSpPr>
          <p:nvPr>
            <p:ph type="body" sz="quarter" idx="20"/>
          </p:nvPr>
        </p:nvSpPr>
        <p:spPr>
          <a:xfrm>
            <a:off x="3678261" y="6036291"/>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8696375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C56D4422-9AD5-4F57-B03F-7AB2C7088B6F}"/>
              </a:ext>
            </a:extLst>
          </p:cNvPr>
          <p:cNvSpPr>
            <a:spLocks noGrp="1"/>
          </p:cNvSpPr>
          <p:nvPr>
            <p:ph type="pic" sz="quarter" idx="10"/>
          </p:nvPr>
        </p:nvSpPr>
        <p:spPr>
          <a:xfrm>
            <a:off x="6024126" y="200025"/>
            <a:ext cx="5982574" cy="6457950"/>
          </a:xfrm>
        </p:spPr>
        <p:txBody>
          <a:bodyPr/>
          <a:lstStyle/>
          <a:p>
            <a:endParaRPr lang="en-GB"/>
          </a:p>
        </p:txBody>
      </p:sp>
    </p:spTree>
    <p:extLst>
      <p:ext uri="{BB962C8B-B14F-4D97-AF65-F5344CB8AC3E}">
        <p14:creationId xmlns:p14="http://schemas.microsoft.com/office/powerpoint/2010/main" val="16262367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C56D4422-9AD5-4F57-B03F-7AB2C7088B6F}"/>
              </a:ext>
            </a:extLst>
          </p:cNvPr>
          <p:cNvSpPr>
            <a:spLocks noGrp="1"/>
          </p:cNvSpPr>
          <p:nvPr>
            <p:ph type="pic" sz="quarter" idx="10"/>
          </p:nvPr>
        </p:nvSpPr>
        <p:spPr>
          <a:xfrm rot="325581">
            <a:off x="6213068" y="707958"/>
            <a:ext cx="4318000" cy="5442083"/>
          </a:xfrm>
        </p:spPr>
        <p:txBody>
          <a:bodyPr/>
          <a:lstStyle/>
          <a:p>
            <a:endParaRPr lang="en-GB"/>
          </a:p>
        </p:txBody>
      </p:sp>
    </p:spTree>
    <p:extLst>
      <p:ext uri="{BB962C8B-B14F-4D97-AF65-F5344CB8AC3E}">
        <p14:creationId xmlns:p14="http://schemas.microsoft.com/office/powerpoint/2010/main" val="3603209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C56D4422-9AD5-4F57-B03F-7AB2C7088B6F}"/>
              </a:ext>
            </a:extLst>
          </p:cNvPr>
          <p:cNvSpPr>
            <a:spLocks noGrp="1"/>
          </p:cNvSpPr>
          <p:nvPr>
            <p:ph type="pic" sz="quarter" idx="10"/>
          </p:nvPr>
        </p:nvSpPr>
        <p:spPr>
          <a:xfrm>
            <a:off x="1318775" y="1288425"/>
            <a:ext cx="4281150" cy="4281150"/>
          </a:xfrm>
        </p:spPr>
        <p:txBody>
          <a:bodyPr/>
          <a:lstStyle/>
          <a:p>
            <a:endParaRPr lang="en-GB"/>
          </a:p>
        </p:txBody>
      </p:sp>
    </p:spTree>
    <p:extLst>
      <p:ext uri="{BB962C8B-B14F-4D97-AF65-F5344CB8AC3E}">
        <p14:creationId xmlns:p14="http://schemas.microsoft.com/office/powerpoint/2010/main" val="105333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9B04B59-D775-41B3-96BE-77A9A72201C4}"/>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3" name="Footer Placeholder 2">
            <a:extLst>
              <a:ext uri="{FF2B5EF4-FFF2-40B4-BE49-F238E27FC236}">
                <a16:creationId xmlns:a16="http://schemas.microsoft.com/office/drawing/2014/main" xmlns="" id="{5FD27223-0CBF-4D78-B269-7D19C89F17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B7B0B591-9DC3-4C78-89D6-AA2F219ABF4B}"/>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3373773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xmlns="" id="{466B5597-730C-4777-914F-F77C4A29FE0A}"/>
              </a:ext>
            </a:extLst>
          </p:cNvPr>
          <p:cNvSpPr>
            <a:spLocks noGrp="1"/>
          </p:cNvSpPr>
          <p:nvPr>
            <p:ph type="pic" sz="quarter" idx="11"/>
          </p:nvPr>
        </p:nvSpPr>
        <p:spPr>
          <a:xfrm>
            <a:off x="225040" y="205099"/>
            <a:ext cx="5731380" cy="6447802"/>
          </a:xfrm>
        </p:spPr>
        <p:txBody>
          <a:bodyPr/>
          <a:lstStyle/>
          <a:p>
            <a:endParaRPr lang="en-GB"/>
          </a:p>
        </p:txBody>
      </p:sp>
      <p:sp>
        <p:nvSpPr>
          <p:cNvPr id="6" name="Picture Placeholder 2">
            <a:extLst>
              <a:ext uri="{FF2B5EF4-FFF2-40B4-BE49-F238E27FC236}">
                <a16:creationId xmlns:a16="http://schemas.microsoft.com/office/drawing/2014/main" xmlns="" id="{F704D096-0201-4EC7-8642-F7463FA35932}"/>
              </a:ext>
            </a:extLst>
          </p:cNvPr>
          <p:cNvSpPr>
            <a:spLocks noGrp="1"/>
          </p:cNvSpPr>
          <p:nvPr>
            <p:ph type="pic" sz="quarter" idx="12"/>
          </p:nvPr>
        </p:nvSpPr>
        <p:spPr>
          <a:xfrm>
            <a:off x="6235580" y="205099"/>
            <a:ext cx="5731380" cy="6447802"/>
          </a:xfrm>
        </p:spPr>
        <p:txBody>
          <a:bodyPr/>
          <a:lstStyle/>
          <a:p>
            <a:endParaRPr lang="en-GB"/>
          </a:p>
        </p:txBody>
      </p:sp>
    </p:spTree>
    <p:extLst>
      <p:ext uri="{BB962C8B-B14F-4D97-AF65-F5344CB8AC3E}">
        <p14:creationId xmlns:p14="http://schemas.microsoft.com/office/powerpoint/2010/main" val="4612799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xmlns="" id="{466B5597-730C-4777-914F-F77C4A29FE0A}"/>
              </a:ext>
            </a:extLst>
          </p:cNvPr>
          <p:cNvSpPr>
            <a:spLocks noGrp="1"/>
          </p:cNvSpPr>
          <p:nvPr>
            <p:ph type="pic" sz="quarter" idx="11"/>
          </p:nvPr>
        </p:nvSpPr>
        <p:spPr>
          <a:xfrm>
            <a:off x="225040" y="205099"/>
            <a:ext cx="5731380" cy="6447802"/>
          </a:xfrm>
        </p:spPr>
        <p:txBody>
          <a:bodyPr/>
          <a:lstStyle/>
          <a:p>
            <a:endParaRPr lang="en-GB"/>
          </a:p>
        </p:txBody>
      </p:sp>
    </p:spTree>
    <p:extLst>
      <p:ext uri="{BB962C8B-B14F-4D97-AF65-F5344CB8AC3E}">
        <p14:creationId xmlns:p14="http://schemas.microsoft.com/office/powerpoint/2010/main" val="421607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4D78D-5886-4A5B-B5C5-4E86C129D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6A72C43-D5FB-41FF-8D32-FA5350D9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447312A0-776B-4FF4-99C3-113836D8D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AF42DB2-8068-4BCD-B7A4-9B648E6BB3DC}"/>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6" name="Footer Placeholder 5">
            <a:extLst>
              <a:ext uri="{FF2B5EF4-FFF2-40B4-BE49-F238E27FC236}">
                <a16:creationId xmlns:a16="http://schemas.microsoft.com/office/drawing/2014/main" xmlns="" id="{D55D6FA9-D37A-40D2-B998-DD4E6FDFC0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269CC58-0C39-4E2D-99A7-461A4F5F35CD}"/>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07013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2BEDA0-5F22-47D2-A13D-06400971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E5FEA482-AC92-4F5F-9BEE-6DCA19B51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9E3442AB-5529-46E0-A77E-6ABDD21D2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6D62EB8-0E6C-498B-80EE-84573F71BC81}"/>
              </a:ext>
            </a:extLst>
          </p:cNvPr>
          <p:cNvSpPr>
            <a:spLocks noGrp="1"/>
          </p:cNvSpPr>
          <p:nvPr>
            <p:ph type="dt" sz="half" idx="10"/>
          </p:nvPr>
        </p:nvSpPr>
        <p:spPr/>
        <p:txBody>
          <a:bodyPr/>
          <a:lstStyle/>
          <a:p>
            <a:fld id="{B5D6550B-1DC0-4700-857F-4427C3D6A02A}" type="datetimeFigureOut">
              <a:rPr lang="en-GB" smtClean="0"/>
              <a:t>08/05/2022</a:t>
            </a:fld>
            <a:endParaRPr lang="en-GB"/>
          </a:p>
        </p:txBody>
      </p:sp>
      <p:sp>
        <p:nvSpPr>
          <p:cNvPr id="6" name="Footer Placeholder 5">
            <a:extLst>
              <a:ext uri="{FF2B5EF4-FFF2-40B4-BE49-F238E27FC236}">
                <a16:creationId xmlns:a16="http://schemas.microsoft.com/office/drawing/2014/main" xmlns="" id="{7F5EFA47-BC41-40A3-8C23-602A6F2F7B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6DC4C5F5-8647-46E0-BDA2-3939B66C9A38}"/>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61138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theme" Target="../theme/theme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EDEAAFE-E41F-4F8F-BFC4-0475F472A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7CF5BE0-FC90-4C1E-B9A5-5E83ACF42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E19EEAC-6A17-46A1-A05D-BBD753001A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6550B-1DC0-4700-857F-4427C3D6A02A}" type="datetimeFigureOut">
              <a:rPr lang="en-GB" smtClean="0"/>
              <a:t>08/05/2022</a:t>
            </a:fld>
            <a:endParaRPr lang="en-GB"/>
          </a:p>
        </p:txBody>
      </p:sp>
      <p:sp>
        <p:nvSpPr>
          <p:cNvPr id="5" name="Footer Placeholder 4">
            <a:extLst>
              <a:ext uri="{FF2B5EF4-FFF2-40B4-BE49-F238E27FC236}">
                <a16:creationId xmlns:a16="http://schemas.microsoft.com/office/drawing/2014/main" xmlns="" id="{77327D57-4815-4184-886F-BF8C51F20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69817FCB-3B73-4584-A06C-ED46C502A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98759-2E07-4507-9B53-894437B8F4DA}" type="slidenum">
              <a:rPr lang="en-GB" smtClean="0"/>
              <a:t>‹#›</a:t>
            </a:fld>
            <a:endParaRPr lang="en-GB"/>
          </a:p>
        </p:txBody>
      </p:sp>
    </p:spTree>
    <p:extLst>
      <p:ext uri="{BB962C8B-B14F-4D97-AF65-F5344CB8AC3E}">
        <p14:creationId xmlns:p14="http://schemas.microsoft.com/office/powerpoint/2010/main" val="1288279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91" r:id="rId17"/>
    <p:sldLayoutId id="214748371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8215D1D-681D-412D-AD69-AB6DE773A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2231BB5-8ABE-4170-B031-CE02CF1CB8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4E9062E-51BB-47E5-BBEF-41E0B93323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A740D-5C2A-4F1D-B82A-9ABAE18340D9}" type="datetimeFigureOut">
              <a:rPr lang="en-GB" smtClean="0"/>
              <a:t>08/05/2022</a:t>
            </a:fld>
            <a:endParaRPr lang="en-GB"/>
          </a:p>
        </p:txBody>
      </p:sp>
      <p:sp>
        <p:nvSpPr>
          <p:cNvPr id="5" name="Footer Placeholder 4">
            <a:extLst>
              <a:ext uri="{FF2B5EF4-FFF2-40B4-BE49-F238E27FC236}">
                <a16:creationId xmlns:a16="http://schemas.microsoft.com/office/drawing/2014/main" xmlns="" id="{64004441-3C96-4292-9150-732567C2C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5E5C0AD2-9217-4DBC-AC51-2ED348AEFF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1462A-495E-4E84-B7D2-F25738525BBA}" type="slidenum">
              <a:rPr lang="en-GB" smtClean="0"/>
              <a:t>‹#›</a:t>
            </a:fld>
            <a:endParaRPr lang="en-GB"/>
          </a:p>
        </p:txBody>
      </p:sp>
    </p:spTree>
    <p:extLst>
      <p:ext uri="{BB962C8B-B14F-4D97-AF65-F5344CB8AC3E}">
        <p14:creationId xmlns:p14="http://schemas.microsoft.com/office/powerpoint/2010/main" val="305342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EDEAAFE-E41F-4F8F-BFC4-0475F472A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7CF5BE0-FC90-4C1E-B9A5-5E83ACF42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E19EEAC-6A17-46A1-A05D-BBD753001A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6550B-1DC0-4700-857F-4427C3D6A02A}" type="datetimeFigureOut">
              <a:rPr lang="en-GB" smtClean="0"/>
              <a:t>08/05/2022</a:t>
            </a:fld>
            <a:endParaRPr lang="en-GB"/>
          </a:p>
        </p:txBody>
      </p:sp>
      <p:sp>
        <p:nvSpPr>
          <p:cNvPr id="5" name="Footer Placeholder 4">
            <a:extLst>
              <a:ext uri="{FF2B5EF4-FFF2-40B4-BE49-F238E27FC236}">
                <a16:creationId xmlns:a16="http://schemas.microsoft.com/office/drawing/2014/main" xmlns="" id="{77327D57-4815-4184-886F-BF8C51F20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69817FCB-3B73-4584-A06C-ED46C502A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98759-2E07-4507-9B53-894437B8F4DA}" type="slidenum">
              <a:rPr lang="en-GB" smtClean="0"/>
              <a:t>‹#›</a:t>
            </a:fld>
            <a:endParaRPr lang="en-GB"/>
          </a:p>
        </p:txBody>
      </p:sp>
    </p:spTree>
    <p:extLst>
      <p:ext uri="{BB962C8B-B14F-4D97-AF65-F5344CB8AC3E}">
        <p14:creationId xmlns:p14="http://schemas.microsoft.com/office/powerpoint/2010/main" val="272137394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EDEAAFE-E41F-4F8F-BFC4-0475F472A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7CF5BE0-FC90-4C1E-B9A5-5E83ACF42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E19EEAC-6A17-46A1-A05D-BBD753001A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6550B-1DC0-4700-857F-4427C3D6A02A}" type="datetimeFigureOut">
              <a:rPr lang="en-GB" smtClean="0"/>
              <a:t>08/05/2022</a:t>
            </a:fld>
            <a:endParaRPr lang="en-GB"/>
          </a:p>
        </p:txBody>
      </p:sp>
      <p:sp>
        <p:nvSpPr>
          <p:cNvPr id="5" name="Footer Placeholder 4">
            <a:extLst>
              <a:ext uri="{FF2B5EF4-FFF2-40B4-BE49-F238E27FC236}">
                <a16:creationId xmlns:a16="http://schemas.microsoft.com/office/drawing/2014/main" xmlns="" id="{77327D57-4815-4184-886F-BF8C51F20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69817FCB-3B73-4584-A06C-ED46C502A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98759-2E07-4507-9B53-894437B8F4DA}" type="slidenum">
              <a:rPr lang="en-GB" smtClean="0"/>
              <a:t>‹#›</a:t>
            </a:fld>
            <a:endParaRPr lang="en-GB"/>
          </a:p>
        </p:txBody>
      </p:sp>
    </p:spTree>
    <p:extLst>
      <p:ext uri="{BB962C8B-B14F-4D97-AF65-F5344CB8AC3E}">
        <p14:creationId xmlns:p14="http://schemas.microsoft.com/office/powerpoint/2010/main" val="147716103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13.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47.xml"/><Relationship Id="rId6" Type="http://schemas.openxmlformats.org/officeDocument/2006/relationships/image" Target="../media/image13.jpg"/><Relationship Id="rId5" Type="http://schemas.openxmlformats.org/officeDocument/2006/relationships/image" Target="../media/image25.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43.xm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46.svg"/><Relationship Id="rId12" Type="http://schemas.openxmlformats.org/officeDocument/2006/relationships/image" Target="../media/image20.jp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9.png"/><Relationship Id="rId5" Type="http://schemas.openxmlformats.org/officeDocument/2006/relationships/image" Target="../media/image48.svg"/><Relationship Id="rId10" Type="http://schemas.openxmlformats.org/officeDocument/2006/relationships/image" Target="../media/image18.jpg"/><Relationship Id="rId4" Type="http://schemas.openxmlformats.org/officeDocument/2006/relationships/image" Target="../media/image17.png"/><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24.png"/><Relationship Id="rId1" Type="http://schemas.openxmlformats.org/officeDocument/2006/relationships/slideLayout" Target="../slideLayouts/slideLayout17.xml"/><Relationship Id="rId5" Type="http://schemas.openxmlformats.org/officeDocument/2006/relationships/image" Target="../media/image64.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48" name="Рисунок 47"/>
          <p:cNvPicPr>
            <a:picLocks noChangeAspect="1"/>
          </p:cNvPicPr>
          <p:nvPr/>
        </p:nvPicPr>
        <p:blipFill>
          <a:blip r:embed="rId2"/>
          <a:stretch>
            <a:fillRect/>
          </a:stretch>
        </p:blipFill>
        <p:spPr>
          <a:xfrm>
            <a:off x="898682" y="144226"/>
            <a:ext cx="11293318" cy="6611815"/>
          </a:xfrm>
          <a:prstGeom prst="rect">
            <a:avLst/>
          </a:prstGeom>
        </p:spPr>
      </p:pic>
      <p:sp>
        <p:nvSpPr>
          <p:cNvPr id="4" name="Rectangle 3">
            <a:extLst>
              <a:ext uri="{FF2B5EF4-FFF2-40B4-BE49-F238E27FC236}">
                <a16:creationId xmlns:a16="http://schemas.microsoft.com/office/drawing/2014/main" xmlns="" id="{F4484B4D-7E9B-489C-AAED-66B3898AA78D}"/>
              </a:ext>
            </a:extLst>
          </p:cNvPr>
          <p:cNvSpPr/>
          <p:nvPr/>
        </p:nvSpPr>
        <p:spPr>
          <a:xfrm>
            <a:off x="0" y="4505325"/>
            <a:ext cx="12192000" cy="14667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xmlns="" id="{82036469-5E3A-465A-9968-463C0EDCC6B6}"/>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333375 w 12192000"/>
              <a:gd name="connsiteY5" fmla="*/ 248613 h 6858000"/>
              <a:gd name="connsiteX6" fmla="*/ 333375 w 12192000"/>
              <a:gd name="connsiteY6" fmla="*/ 6609386 h 6858000"/>
              <a:gd name="connsiteX7" fmla="*/ 11858625 w 12192000"/>
              <a:gd name="connsiteY7" fmla="*/ 6609386 h 6858000"/>
              <a:gd name="connsiteX8" fmla="*/ 11858625 w 12192000"/>
              <a:gd name="connsiteY8" fmla="*/ 248613 h 6858000"/>
              <a:gd name="connsiteX9" fmla="*/ 333375 w 12192000"/>
              <a:gd name="connsiteY9" fmla="*/ 2486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333375" y="248613"/>
                </a:moveTo>
                <a:lnTo>
                  <a:pt x="333375" y="6609386"/>
                </a:lnTo>
                <a:lnTo>
                  <a:pt x="11858625" y="6609386"/>
                </a:lnTo>
                <a:lnTo>
                  <a:pt x="11858625" y="248613"/>
                </a:lnTo>
                <a:lnTo>
                  <a:pt x="333375" y="24861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xmlns="" id="{ED9B16C9-9CBC-40F4-9C17-5712A25A84CA}"/>
              </a:ext>
            </a:extLst>
          </p:cNvPr>
          <p:cNvSpPr/>
          <p:nvPr/>
        </p:nvSpPr>
        <p:spPr>
          <a:xfrm rot="21448624">
            <a:off x="85726" y="61690"/>
            <a:ext cx="11991974" cy="6720109"/>
          </a:xfrm>
          <a:prstGeom prst="rect">
            <a:avLst/>
          </a:prstGeom>
          <a:noFill/>
          <a:ln w="793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nvGrpSpPr>
          <p:cNvPr id="17" name="Group 16">
            <a:extLst>
              <a:ext uri="{FF2B5EF4-FFF2-40B4-BE49-F238E27FC236}">
                <a16:creationId xmlns:a16="http://schemas.microsoft.com/office/drawing/2014/main" xmlns="" id="{10842703-D73E-4C7F-8A58-EB1D48709524}"/>
              </a:ext>
            </a:extLst>
          </p:cNvPr>
          <p:cNvGrpSpPr/>
          <p:nvPr/>
        </p:nvGrpSpPr>
        <p:grpSpPr>
          <a:xfrm>
            <a:off x="234725" y="144227"/>
            <a:ext cx="1149695" cy="1146191"/>
            <a:chOff x="3421887" y="367584"/>
            <a:chExt cx="1596052" cy="1591188"/>
          </a:xfrm>
          <a:solidFill>
            <a:srgbClr val="D9ED1B"/>
          </a:solidFill>
        </p:grpSpPr>
        <p:sp>
          <p:nvSpPr>
            <p:cNvPr id="18" name="Rectangle 17">
              <a:extLst>
                <a:ext uri="{FF2B5EF4-FFF2-40B4-BE49-F238E27FC236}">
                  <a16:creationId xmlns:a16="http://schemas.microsoft.com/office/drawing/2014/main" xmlns="" id="{50F90540-B8F6-464C-AE96-AB1784186AA8}"/>
                </a:ext>
              </a:extLst>
            </p:cNvPr>
            <p:cNvSpPr/>
            <p:nvPr/>
          </p:nvSpPr>
          <p:spPr>
            <a:xfrm>
              <a:off x="3421887" y="367584"/>
              <a:ext cx="1596052" cy="478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xmlns="" id="{BA11865D-6EF0-4A3C-8084-6F2110B647E4}"/>
                </a:ext>
              </a:extLst>
            </p:cNvPr>
            <p:cNvSpPr/>
            <p:nvPr/>
          </p:nvSpPr>
          <p:spPr>
            <a:xfrm rot="5400000">
              <a:off x="2865518" y="923953"/>
              <a:ext cx="1591188" cy="478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xmlns="" id="{265172B4-9333-4952-A313-ED227B4C16DC}"/>
              </a:ext>
            </a:extLst>
          </p:cNvPr>
          <p:cNvGrpSpPr/>
          <p:nvPr/>
        </p:nvGrpSpPr>
        <p:grpSpPr>
          <a:xfrm rot="10800000">
            <a:off x="10797950" y="5463195"/>
            <a:ext cx="1149695" cy="1146191"/>
            <a:chOff x="3421887" y="367584"/>
            <a:chExt cx="1596052" cy="1591188"/>
          </a:xfrm>
          <a:solidFill>
            <a:srgbClr val="D9ED1B"/>
          </a:solidFill>
        </p:grpSpPr>
        <p:sp>
          <p:nvSpPr>
            <p:cNvPr id="24" name="Rectangle 23">
              <a:extLst>
                <a:ext uri="{FF2B5EF4-FFF2-40B4-BE49-F238E27FC236}">
                  <a16:creationId xmlns:a16="http://schemas.microsoft.com/office/drawing/2014/main" xmlns="" id="{E2FF8145-B0D3-453A-9B1A-EE4C936F9289}"/>
                </a:ext>
              </a:extLst>
            </p:cNvPr>
            <p:cNvSpPr/>
            <p:nvPr/>
          </p:nvSpPr>
          <p:spPr>
            <a:xfrm>
              <a:off x="3421887" y="367584"/>
              <a:ext cx="1596052" cy="478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xmlns="" id="{CD4C19A8-EB6C-48E2-A629-060D0BAAAABC}"/>
                </a:ext>
              </a:extLst>
            </p:cNvPr>
            <p:cNvSpPr/>
            <p:nvPr/>
          </p:nvSpPr>
          <p:spPr>
            <a:xfrm rot="5400000">
              <a:off x="2865518" y="923953"/>
              <a:ext cx="1591188" cy="478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xmlns="" id="{A418E624-E2AC-43CC-A75C-19308BFAE2D4}"/>
              </a:ext>
            </a:extLst>
          </p:cNvPr>
          <p:cNvGrpSpPr/>
          <p:nvPr/>
        </p:nvGrpSpPr>
        <p:grpSpPr>
          <a:xfrm>
            <a:off x="8531364" y="4060233"/>
            <a:ext cx="2030382" cy="2030382"/>
            <a:chOff x="8531364" y="4060233"/>
            <a:chExt cx="2030382" cy="2030382"/>
          </a:xfrm>
        </p:grpSpPr>
        <p:sp>
          <p:nvSpPr>
            <p:cNvPr id="28" name="Oval 27">
              <a:extLst>
                <a:ext uri="{FF2B5EF4-FFF2-40B4-BE49-F238E27FC236}">
                  <a16:creationId xmlns:a16="http://schemas.microsoft.com/office/drawing/2014/main" xmlns="" id="{FB17B144-3DD6-4ED9-BC22-F19047182B0B}"/>
                </a:ext>
              </a:extLst>
            </p:cNvPr>
            <p:cNvSpPr/>
            <p:nvPr/>
          </p:nvSpPr>
          <p:spPr>
            <a:xfrm>
              <a:off x="8531364" y="4060233"/>
              <a:ext cx="2030382" cy="2030382"/>
            </a:xfrm>
            <a:prstGeom prst="ellipse">
              <a:avLst/>
            </a:prstGeom>
            <a:solidFill>
              <a:schemeClr val="tx1">
                <a:lumMod val="95000"/>
                <a:lumOff val="5000"/>
              </a:schemeClr>
            </a:solidFill>
            <a:ln w="1047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Graphic 3" descr="Brain in head">
              <a:extLst>
                <a:ext uri="{FF2B5EF4-FFF2-40B4-BE49-F238E27FC236}">
                  <a16:creationId xmlns:a16="http://schemas.microsoft.com/office/drawing/2014/main" xmlns="" id="{8BB9895E-ACF1-40F2-8AD6-7D85FCC526AB}"/>
                </a:ext>
              </a:extLst>
            </p:cNvPr>
            <p:cNvSpPr/>
            <p:nvPr/>
          </p:nvSpPr>
          <p:spPr>
            <a:xfrm>
              <a:off x="8975418" y="4349731"/>
              <a:ext cx="1209866" cy="1423372"/>
            </a:xfrm>
            <a:custGeom>
              <a:avLst/>
              <a:gdLst>
                <a:gd name="connsiteX0" fmla="*/ 435484 w 647700"/>
                <a:gd name="connsiteY0" fmla="*/ 312420 h 762000"/>
                <a:gd name="connsiteX1" fmla="*/ 350711 w 647700"/>
                <a:gd name="connsiteY1" fmla="*/ 312420 h 762000"/>
                <a:gd name="connsiteX2" fmla="*/ 284989 w 647700"/>
                <a:gd name="connsiteY2" fmla="*/ 377190 h 762000"/>
                <a:gd name="connsiteX3" fmla="*/ 284989 w 647700"/>
                <a:gd name="connsiteY3" fmla="*/ 447675 h 762000"/>
                <a:gd name="connsiteX4" fmla="*/ 242126 w 647700"/>
                <a:gd name="connsiteY4" fmla="*/ 447675 h 762000"/>
                <a:gd name="connsiteX5" fmla="*/ 242126 w 647700"/>
                <a:gd name="connsiteY5" fmla="*/ 391478 h 762000"/>
                <a:gd name="connsiteX6" fmla="*/ 228791 w 647700"/>
                <a:gd name="connsiteY6" fmla="*/ 329565 h 762000"/>
                <a:gd name="connsiteX7" fmla="*/ 200216 w 647700"/>
                <a:gd name="connsiteY7" fmla="*/ 304800 h 762000"/>
                <a:gd name="connsiteX8" fmla="*/ 179261 w 647700"/>
                <a:gd name="connsiteY8" fmla="*/ 286703 h 762000"/>
                <a:gd name="connsiteX9" fmla="*/ 172594 w 647700"/>
                <a:gd name="connsiteY9" fmla="*/ 273368 h 762000"/>
                <a:gd name="connsiteX10" fmla="*/ 207836 w 647700"/>
                <a:gd name="connsiteY10" fmla="*/ 268605 h 762000"/>
                <a:gd name="connsiteX11" fmla="*/ 218314 w 647700"/>
                <a:gd name="connsiteY11" fmla="*/ 259080 h 762000"/>
                <a:gd name="connsiteX12" fmla="*/ 210694 w 647700"/>
                <a:gd name="connsiteY12" fmla="*/ 246698 h 762000"/>
                <a:gd name="connsiteX13" fmla="*/ 166879 w 647700"/>
                <a:gd name="connsiteY13" fmla="*/ 251460 h 762000"/>
                <a:gd name="connsiteX14" fmla="*/ 165926 w 647700"/>
                <a:gd name="connsiteY14" fmla="*/ 246698 h 762000"/>
                <a:gd name="connsiteX15" fmla="*/ 168784 w 647700"/>
                <a:gd name="connsiteY15" fmla="*/ 220980 h 762000"/>
                <a:gd name="connsiteX16" fmla="*/ 213551 w 647700"/>
                <a:gd name="connsiteY16" fmla="*/ 185738 h 762000"/>
                <a:gd name="connsiteX17" fmla="*/ 224981 w 647700"/>
                <a:gd name="connsiteY17" fmla="*/ 182880 h 762000"/>
                <a:gd name="connsiteX18" fmla="*/ 227839 w 647700"/>
                <a:gd name="connsiteY18" fmla="*/ 181928 h 762000"/>
                <a:gd name="connsiteX19" fmla="*/ 228791 w 647700"/>
                <a:gd name="connsiteY19" fmla="*/ 181928 h 762000"/>
                <a:gd name="connsiteX20" fmla="*/ 241174 w 647700"/>
                <a:gd name="connsiteY20" fmla="*/ 184785 h 762000"/>
                <a:gd name="connsiteX21" fmla="*/ 245936 w 647700"/>
                <a:gd name="connsiteY21" fmla="*/ 185738 h 762000"/>
                <a:gd name="connsiteX22" fmla="*/ 251651 w 647700"/>
                <a:gd name="connsiteY22" fmla="*/ 186690 h 762000"/>
                <a:gd name="connsiteX23" fmla="*/ 264986 w 647700"/>
                <a:gd name="connsiteY23" fmla="*/ 226695 h 762000"/>
                <a:gd name="connsiteX24" fmla="*/ 245936 w 647700"/>
                <a:gd name="connsiteY24" fmla="*/ 263843 h 762000"/>
                <a:gd name="connsiteX25" fmla="*/ 244984 w 647700"/>
                <a:gd name="connsiteY25" fmla="*/ 279083 h 762000"/>
                <a:gd name="connsiteX26" fmla="*/ 259271 w 647700"/>
                <a:gd name="connsiteY26" fmla="*/ 280035 h 762000"/>
                <a:gd name="connsiteX27" fmla="*/ 275464 w 647700"/>
                <a:gd name="connsiteY27" fmla="*/ 260033 h 762000"/>
                <a:gd name="connsiteX28" fmla="*/ 276416 w 647700"/>
                <a:gd name="connsiteY28" fmla="*/ 260033 h 762000"/>
                <a:gd name="connsiteX29" fmla="*/ 323089 w 647700"/>
                <a:gd name="connsiteY29" fmla="*/ 245745 h 762000"/>
                <a:gd name="connsiteX30" fmla="*/ 327851 w 647700"/>
                <a:gd name="connsiteY30" fmla="*/ 239077 h 762000"/>
                <a:gd name="connsiteX31" fmla="*/ 325946 w 647700"/>
                <a:gd name="connsiteY31" fmla="*/ 231458 h 762000"/>
                <a:gd name="connsiteX32" fmla="*/ 311659 w 647700"/>
                <a:gd name="connsiteY32" fmla="*/ 228600 h 762000"/>
                <a:gd name="connsiteX33" fmla="*/ 284036 w 647700"/>
                <a:gd name="connsiteY33" fmla="*/ 238125 h 762000"/>
                <a:gd name="connsiteX34" fmla="*/ 285941 w 647700"/>
                <a:gd name="connsiteY34" fmla="*/ 228600 h 762000"/>
                <a:gd name="connsiteX35" fmla="*/ 280226 w 647700"/>
                <a:gd name="connsiteY35" fmla="*/ 193358 h 762000"/>
                <a:gd name="connsiteX36" fmla="*/ 303086 w 647700"/>
                <a:gd name="connsiteY36" fmla="*/ 195263 h 762000"/>
                <a:gd name="connsiteX37" fmla="*/ 323089 w 647700"/>
                <a:gd name="connsiteY37" fmla="*/ 193358 h 762000"/>
                <a:gd name="connsiteX38" fmla="*/ 370714 w 647700"/>
                <a:gd name="connsiteY38" fmla="*/ 223838 h 762000"/>
                <a:gd name="connsiteX39" fmla="*/ 418339 w 647700"/>
                <a:gd name="connsiteY39" fmla="*/ 279083 h 762000"/>
                <a:gd name="connsiteX40" fmla="*/ 423101 w 647700"/>
                <a:gd name="connsiteY40" fmla="*/ 289560 h 762000"/>
                <a:gd name="connsiteX41" fmla="*/ 434531 w 647700"/>
                <a:gd name="connsiteY41" fmla="*/ 289560 h 762000"/>
                <a:gd name="connsiteX42" fmla="*/ 439294 w 647700"/>
                <a:gd name="connsiteY42" fmla="*/ 279083 h 762000"/>
                <a:gd name="connsiteX43" fmla="*/ 413576 w 647700"/>
                <a:gd name="connsiteY43" fmla="*/ 226695 h 762000"/>
                <a:gd name="connsiteX44" fmla="*/ 446914 w 647700"/>
                <a:gd name="connsiteY44" fmla="*/ 209550 h 762000"/>
                <a:gd name="connsiteX45" fmla="*/ 445961 w 647700"/>
                <a:gd name="connsiteY45" fmla="*/ 194310 h 762000"/>
                <a:gd name="connsiteX46" fmla="*/ 430721 w 647700"/>
                <a:gd name="connsiteY46" fmla="*/ 195263 h 762000"/>
                <a:gd name="connsiteX47" fmla="*/ 395479 w 647700"/>
                <a:gd name="connsiteY47" fmla="*/ 204788 h 762000"/>
                <a:gd name="connsiteX48" fmla="*/ 345949 w 647700"/>
                <a:gd name="connsiteY48" fmla="*/ 186690 h 762000"/>
                <a:gd name="connsiteX49" fmla="*/ 383096 w 647700"/>
                <a:gd name="connsiteY49" fmla="*/ 154305 h 762000"/>
                <a:gd name="connsiteX50" fmla="*/ 379286 w 647700"/>
                <a:gd name="connsiteY50" fmla="*/ 139065 h 762000"/>
                <a:gd name="connsiteX51" fmla="*/ 364999 w 647700"/>
                <a:gd name="connsiteY51" fmla="*/ 142875 h 762000"/>
                <a:gd name="connsiteX52" fmla="*/ 260224 w 647700"/>
                <a:gd name="connsiteY52" fmla="*/ 167640 h 762000"/>
                <a:gd name="connsiteX53" fmla="*/ 276416 w 647700"/>
                <a:gd name="connsiteY53" fmla="*/ 124778 h 762000"/>
                <a:gd name="connsiteX54" fmla="*/ 270701 w 647700"/>
                <a:gd name="connsiteY54" fmla="*/ 115253 h 762000"/>
                <a:gd name="connsiteX55" fmla="*/ 259271 w 647700"/>
                <a:gd name="connsiteY55" fmla="*/ 116205 h 762000"/>
                <a:gd name="connsiteX56" fmla="*/ 254509 w 647700"/>
                <a:gd name="connsiteY56" fmla="*/ 126682 h 762000"/>
                <a:gd name="connsiteX57" fmla="*/ 220219 w 647700"/>
                <a:gd name="connsiteY57" fmla="*/ 162878 h 762000"/>
                <a:gd name="connsiteX58" fmla="*/ 210694 w 647700"/>
                <a:gd name="connsiteY58" fmla="*/ 165735 h 762000"/>
                <a:gd name="connsiteX59" fmla="*/ 178309 w 647700"/>
                <a:gd name="connsiteY59" fmla="*/ 138113 h 762000"/>
                <a:gd name="connsiteX60" fmla="*/ 167831 w 647700"/>
                <a:gd name="connsiteY60" fmla="*/ 140970 h 762000"/>
                <a:gd name="connsiteX61" fmla="*/ 164974 w 647700"/>
                <a:gd name="connsiteY61" fmla="*/ 152400 h 762000"/>
                <a:gd name="connsiteX62" fmla="*/ 173546 w 647700"/>
                <a:gd name="connsiteY62" fmla="*/ 160020 h 762000"/>
                <a:gd name="connsiteX63" fmla="*/ 190691 w 647700"/>
                <a:gd name="connsiteY63" fmla="*/ 174308 h 762000"/>
                <a:gd name="connsiteX64" fmla="*/ 190691 w 647700"/>
                <a:gd name="connsiteY64" fmla="*/ 175260 h 762000"/>
                <a:gd name="connsiteX65" fmla="*/ 151639 w 647700"/>
                <a:gd name="connsiteY65" fmla="*/ 215265 h 762000"/>
                <a:gd name="connsiteX66" fmla="*/ 148781 w 647700"/>
                <a:gd name="connsiteY66" fmla="*/ 228600 h 762000"/>
                <a:gd name="connsiteX67" fmla="*/ 144019 w 647700"/>
                <a:gd name="connsiteY67" fmla="*/ 221933 h 762000"/>
                <a:gd name="connsiteX68" fmla="*/ 136399 w 647700"/>
                <a:gd name="connsiteY68" fmla="*/ 196215 h 762000"/>
                <a:gd name="connsiteX69" fmla="*/ 129731 w 647700"/>
                <a:gd name="connsiteY69" fmla="*/ 187643 h 762000"/>
                <a:gd name="connsiteX70" fmla="*/ 119254 w 647700"/>
                <a:gd name="connsiteY70" fmla="*/ 189548 h 762000"/>
                <a:gd name="connsiteX71" fmla="*/ 116396 w 647700"/>
                <a:gd name="connsiteY71" fmla="*/ 200025 h 762000"/>
                <a:gd name="connsiteX72" fmla="*/ 126874 w 647700"/>
                <a:gd name="connsiteY72" fmla="*/ 231458 h 762000"/>
                <a:gd name="connsiteX73" fmla="*/ 150686 w 647700"/>
                <a:gd name="connsiteY73" fmla="*/ 253365 h 762000"/>
                <a:gd name="connsiteX74" fmla="*/ 163069 w 647700"/>
                <a:gd name="connsiteY74" fmla="*/ 292418 h 762000"/>
                <a:gd name="connsiteX75" fmla="*/ 138304 w 647700"/>
                <a:gd name="connsiteY75" fmla="*/ 313373 h 762000"/>
                <a:gd name="connsiteX76" fmla="*/ 132589 w 647700"/>
                <a:gd name="connsiteY76" fmla="*/ 322898 h 762000"/>
                <a:gd name="connsiteX77" fmla="*/ 138304 w 647700"/>
                <a:gd name="connsiteY77" fmla="*/ 332423 h 762000"/>
                <a:gd name="connsiteX78" fmla="*/ 148781 w 647700"/>
                <a:gd name="connsiteY78" fmla="*/ 331470 h 762000"/>
                <a:gd name="connsiteX79" fmla="*/ 174499 w 647700"/>
                <a:gd name="connsiteY79" fmla="*/ 309563 h 762000"/>
                <a:gd name="connsiteX80" fmla="*/ 191644 w 647700"/>
                <a:gd name="connsiteY80" fmla="*/ 321945 h 762000"/>
                <a:gd name="connsiteX81" fmla="*/ 216409 w 647700"/>
                <a:gd name="connsiteY81" fmla="*/ 342900 h 762000"/>
                <a:gd name="connsiteX82" fmla="*/ 224981 w 647700"/>
                <a:gd name="connsiteY82" fmla="*/ 390525 h 762000"/>
                <a:gd name="connsiteX83" fmla="*/ 224981 w 647700"/>
                <a:gd name="connsiteY83" fmla="*/ 447675 h 762000"/>
                <a:gd name="connsiteX84" fmla="*/ 181166 w 647700"/>
                <a:gd name="connsiteY84" fmla="*/ 447675 h 762000"/>
                <a:gd name="connsiteX85" fmla="*/ 143066 w 647700"/>
                <a:gd name="connsiteY85" fmla="*/ 371475 h 762000"/>
                <a:gd name="connsiteX86" fmla="*/ 83059 w 647700"/>
                <a:gd name="connsiteY86" fmla="*/ 307658 h 762000"/>
                <a:gd name="connsiteX87" fmla="*/ 82106 w 647700"/>
                <a:gd name="connsiteY87" fmla="*/ 300990 h 762000"/>
                <a:gd name="connsiteX88" fmla="*/ 84964 w 647700"/>
                <a:gd name="connsiteY88" fmla="*/ 224790 h 762000"/>
                <a:gd name="connsiteX89" fmla="*/ 82106 w 647700"/>
                <a:gd name="connsiteY89" fmla="*/ 204788 h 762000"/>
                <a:gd name="connsiteX90" fmla="*/ 134494 w 647700"/>
                <a:gd name="connsiteY90" fmla="*/ 141923 h 762000"/>
                <a:gd name="connsiteX91" fmla="*/ 196406 w 647700"/>
                <a:gd name="connsiteY91" fmla="*/ 98107 h 762000"/>
                <a:gd name="connsiteX92" fmla="*/ 211646 w 647700"/>
                <a:gd name="connsiteY92" fmla="*/ 100013 h 762000"/>
                <a:gd name="connsiteX93" fmla="*/ 257366 w 647700"/>
                <a:gd name="connsiteY93" fmla="*/ 77153 h 762000"/>
                <a:gd name="connsiteX94" fmla="*/ 305944 w 647700"/>
                <a:gd name="connsiteY94" fmla="*/ 94298 h 762000"/>
                <a:gd name="connsiteX95" fmla="*/ 363094 w 647700"/>
                <a:gd name="connsiteY95" fmla="*/ 85725 h 762000"/>
                <a:gd name="connsiteX96" fmla="*/ 405004 w 647700"/>
                <a:gd name="connsiteY96" fmla="*/ 125730 h 762000"/>
                <a:gd name="connsiteX97" fmla="*/ 408814 w 647700"/>
                <a:gd name="connsiteY97" fmla="*/ 125730 h 762000"/>
                <a:gd name="connsiteX98" fmla="*/ 474536 w 647700"/>
                <a:gd name="connsiteY98" fmla="*/ 190500 h 762000"/>
                <a:gd name="connsiteX99" fmla="*/ 474536 w 647700"/>
                <a:gd name="connsiteY99" fmla="*/ 193358 h 762000"/>
                <a:gd name="connsiteX100" fmla="*/ 506921 w 647700"/>
                <a:gd name="connsiteY100" fmla="*/ 254318 h 762000"/>
                <a:gd name="connsiteX101" fmla="*/ 435484 w 647700"/>
                <a:gd name="connsiteY101" fmla="*/ 312420 h 762000"/>
                <a:gd name="connsiteX102" fmla="*/ 638366 w 647700"/>
                <a:gd name="connsiteY102" fmla="*/ 412433 h 762000"/>
                <a:gd name="connsiteX103" fmla="*/ 572644 w 647700"/>
                <a:gd name="connsiteY103" fmla="*/ 299085 h 762000"/>
                <a:gd name="connsiteX104" fmla="*/ 572644 w 647700"/>
                <a:gd name="connsiteY104" fmla="*/ 295275 h 762000"/>
                <a:gd name="connsiteX105" fmla="*/ 432626 w 647700"/>
                <a:gd name="connsiteY105" fmla="*/ 40005 h 762000"/>
                <a:gd name="connsiteX106" fmla="*/ 140209 w 647700"/>
                <a:gd name="connsiteY106" fmla="*/ 40005 h 762000"/>
                <a:gd name="connsiteX107" fmla="*/ 191 w 647700"/>
                <a:gd name="connsiteY107" fmla="*/ 295275 h 762000"/>
                <a:gd name="connsiteX108" fmla="*/ 112586 w 647700"/>
                <a:gd name="connsiteY108" fmla="*/ 523875 h 762000"/>
                <a:gd name="connsiteX109" fmla="*/ 112586 w 647700"/>
                <a:gd name="connsiteY109" fmla="*/ 762000 h 762000"/>
                <a:gd name="connsiteX110" fmla="*/ 413576 w 647700"/>
                <a:gd name="connsiteY110" fmla="*/ 762000 h 762000"/>
                <a:gd name="connsiteX111" fmla="*/ 413576 w 647700"/>
                <a:gd name="connsiteY111" fmla="*/ 648653 h 762000"/>
                <a:gd name="connsiteX112" fmla="*/ 460249 w 647700"/>
                <a:gd name="connsiteY112" fmla="*/ 648653 h 762000"/>
                <a:gd name="connsiteX113" fmla="*/ 540259 w 647700"/>
                <a:gd name="connsiteY113" fmla="*/ 615315 h 762000"/>
                <a:gd name="connsiteX114" fmla="*/ 572644 w 647700"/>
                <a:gd name="connsiteY114" fmla="*/ 535305 h 762000"/>
                <a:gd name="connsiteX115" fmla="*/ 572644 w 647700"/>
                <a:gd name="connsiteY115" fmla="*/ 478155 h 762000"/>
                <a:gd name="connsiteX116" fmla="*/ 614554 w 647700"/>
                <a:gd name="connsiteY116" fmla="*/ 478155 h 762000"/>
                <a:gd name="connsiteX117" fmla="*/ 638366 w 647700"/>
                <a:gd name="connsiteY117" fmla="*/ 412433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47700" h="762000">
                  <a:moveTo>
                    <a:pt x="435484" y="312420"/>
                  </a:moveTo>
                  <a:lnTo>
                    <a:pt x="350711" y="312420"/>
                  </a:lnTo>
                  <a:cubicBezTo>
                    <a:pt x="314516" y="312420"/>
                    <a:pt x="284989" y="340995"/>
                    <a:pt x="284989" y="377190"/>
                  </a:cubicBezTo>
                  <a:lnTo>
                    <a:pt x="284989" y="447675"/>
                  </a:lnTo>
                  <a:lnTo>
                    <a:pt x="242126" y="447675"/>
                  </a:lnTo>
                  <a:lnTo>
                    <a:pt x="242126" y="391478"/>
                  </a:lnTo>
                  <a:cubicBezTo>
                    <a:pt x="242126" y="371475"/>
                    <a:pt x="243079" y="345758"/>
                    <a:pt x="228791" y="329565"/>
                  </a:cubicBezTo>
                  <a:cubicBezTo>
                    <a:pt x="220219" y="320040"/>
                    <a:pt x="210694" y="312420"/>
                    <a:pt x="200216" y="304800"/>
                  </a:cubicBezTo>
                  <a:cubicBezTo>
                    <a:pt x="192596" y="300038"/>
                    <a:pt x="184976" y="294323"/>
                    <a:pt x="179261" y="286703"/>
                  </a:cubicBezTo>
                  <a:cubicBezTo>
                    <a:pt x="176404" y="282893"/>
                    <a:pt x="174499" y="278130"/>
                    <a:pt x="172594" y="273368"/>
                  </a:cubicBezTo>
                  <a:cubicBezTo>
                    <a:pt x="184024" y="268605"/>
                    <a:pt x="196406" y="267653"/>
                    <a:pt x="207836" y="268605"/>
                  </a:cubicBezTo>
                  <a:cubicBezTo>
                    <a:pt x="213551" y="268605"/>
                    <a:pt x="218314" y="264795"/>
                    <a:pt x="218314" y="259080"/>
                  </a:cubicBezTo>
                  <a:cubicBezTo>
                    <a:pt x="219266" y="253365"/>
                    <a:pt x="215456" y="248602"/>
                    <a:pt x="210694" y="246698"/>
                  </a:cubicBezTo>
                  <a:cubicBezTo>
                    <a:pt x="196406" y="244793"/>
                    <a:pt x="181166" y="246698"/>
                    <a:pt x="166879" y="251460"/>
                  </a:cubicBezTo>
                  <a:cubicBezTo>
                    <a:pt x="166879" y="249555"/>
                    <a:pt x="166879" y="247650"/>
                    <a:pt x="165926" y="246698"/>
                  </a:cubicBezTo>
                  <a:cubicBezTo>
                    <a:pt x="164974" y="238125"/>
                    <a:pt x="166879" y="229552"/>
                    <a:pt x="168784" y="220980"/>
                  </a:cubicBezTo>
                  <a:cubicBezTo>
                    <a:pt x="176404" y="200978"/>
                    <a:pt x="195454" y="192405"/>
                    <a:pt x="213551" y="185738"/>
                  </a:cubicBezTo>
                  <a:cubicBezTo>
                    <a:pt x="216409" y="184785"/>
                    <a:pt x="220219" y="183833"/>
                    <a:pt x="224981" y="182880"/>
                  </a:cubicBezTo>
                  <a:lnTo>
                    <a:pt x="227839" y="181928"/>
                  </a:lnTo>
                  <a:lnTo>
                    <a:pt x="228791" y="181928"/>
                  </a:lnTo>
                  <a:cubicBezTo>
                    <a:pt x="233554" y="182880"/>
                    <a:pt x="237364" y="183833"/>
                    <a:pt x="241174" y="184785"/>
                  </a:cubicBezTo>
                  <a:lnTo>
                    <a:pt x="245936" y="185738"/>
                  </a:lnTo>
                  <a:lnTo>
                    <a:pt x="251651" y="186690"/>
                  </a:lnTo>
                  <a:cubicBezTo>
                    <a:pt x="261176" y="198120"/>
                    <a:pt x="265939" y="212408"/>
                    <a:pt x="264986" y="226695"/>
                  </a:cubicBezTo>
                  <a:cubicBezTo>
                    <a:pt x="264034" y="240983"/>
                    <a:pt x="257366" y="254318"/>
                    <a:pt x="245936" y="263843"/>
                  </a:cubicBezTo>
                  <a:cubicBezTo>
                    <a:pt x="242126" y="267653"/>
                    <a:pt x="241174" y="274320"/>
                    <a:pt x="244984" y="279083"/>
                  </a:cubicBezTo>
                  <a:cubicBezTo>
                    <a:pt x="248794" y="282893"/>
                    <a:pt x="254509" y="283845"/>
                    <a:pt x="259271" y="280035"/>
                  </a:cubicBezTo>
                  <a:cubicBezTo>
                    <a:pt x="265939" y="274320"/>
                    <a:pt x="271654" y="267653"/>
                    <a:pt x="275464" y="260033"/>
                  </a:cubicBezTo>
                  <a:lnTo>
                    <a:pt x="276416" y="260033"/>
                  </a:lnTo>
                  <a:cubicBezTo>
                    <a:pt x="292609" y="258127"/>
                    <a:pt x="308801" y="253365"/>
                    <a:pt x="323089" y="245745"/>
                  </a:cubicBezTo>
                  <a:cubicBezTo>
                    <a:pt x="324994" y="243840"/>
                    <a:pt x="326899" y="241935"/>
                    <a:pt x="327851" y="239077"/>
                  </a:cubicBezTo>
                  <a:cubicBezTo>
                    <a:pt x="328804" y="236220"/>
                    <a:pt x="327851" y="233363"/>
                    <a:pt x="325946" y="231458"/>
                  </a:cubicBezTo>
                  <a:cubicBezTo>
                    <a:pt x="322136" y="226695"/>
                    <a:pt x="316421" y="225743"/>
                    <a:pt x="311659" y="228600"/>
                  </a:cubicBezTo>
                  <a:cubicBezTo>
                    <a:pt x="303086" y="233363"/>
                    <a:pt x="294514" y="237173"/>
                    <a:pt x="284036" y="238125"/>
                  </a:cubicBezTo>
                  <a:cubicBezTo>
                    <a:pt x="284989" y="235268"/>
                    <a:pt x="285941" y="231458"/>
                    <a:pt x="285941" y="228600"/>
                  </a:cubicBezTo>
                  <a:cubicBezTo>
                    <a:pt x="286894" y="216218"/>
                    <a:pt x="284989" y="203835"/>
                    <a:pt x="280226" y="193358"/>
                  </a:cubicBezTo>
                  <a:cubicBezTo>
                    <a:pt x="287846" y="194310"/>
                    <a:pt x="295466" y="195263"/>
                    <a:pt x="303086" y="195263"/>
                  </a:cubicBezTo>
                  <a:cubicBezTo>
                    <a:pt x="309754" y="195263"/>
                    <a:pt x="316421" y="194310"/>
                    <a:pt x="323089" y="193358"/>
                  </a:cubicBezTo>
                  <a:cubicBezTo>
                    <a:pt x="335471" y="208598"/>
                    <a:pt x="351664" y="219075"/>
                    <a:pt x="370714" y="223838"/>
                  </a:cubicBezTo>
                  <a:cubicBezTo>
                    <a:pt x="395479" y="236220"/>
                    <a:pt x="418339" y="252413"/>
                    <a:pt x="418339" y="279083"/>
                  </a:cubicBezTo>
                  <a:cubicBezTo>
                    <a:pt x="418339" y="282893"/>
                    <a:pt x="420244" y="287655"/>
                    <a:pt x="423101" y="289560"/>
                  </a:cubicBezTo>
                  <a:cubicBezTo>
                    <a:pt x="426911" y="291465"/>
                    <a:pt x="430721" y="291465"/>
                    <a:pt x="434531" y="289560"/>
                  </a:cubicBezTo>
                  <a:cubicBezTo>
                    <a:pt x="438341" y="287655"/>
                    <a:pt x="440246" y="282893"/>
                    <a:pt x="439294" y="279083"/>
                  </a:cubicBezTo>
                  <a:cubicBezTo>
                    <a:pt x="439294" y="258127"/>
                    <a:pt x="429769" y="239077"/>
                    <a:pt x="413576" y="226695"/>
                  </a:cubicBezTo>
                  <a:cubicBezTo>
                    <a:pt x="426911" y="225743"/>
                    <a:pt x="438341" y="219075"/>
                    <a:pt x="446914" y="209550"/>
                  </a:cubicBezTo>
                  <a:cubicBezTo>
                    <a:pt x="450724" y="204788"/>
                    <a:pt x="449771" y="198120"/>
                    <a:pt x="445961" y="194310"/>
                  </a:cubicBezTo>
                  <a:cubicBezTo>
                    <a:pt x="441199" y="190500"/>
                    <a:pt x="434531" y="191453"/>
                    <a:pt x="430721" y="195263"/>
                  </a:cubicBezTo>
                  <a:cubicBezTo>
                    <a:pt x="425959" y="200978"/>
                    <a:pt x="413576" y="205740"/>
                    <a:pt x="395479" y="204788"/>
                  </a:cubicBezTo>
                  <a:cubicBezTo>
                    <a:pt x="377381" y="204788"/>
                    <a:pt x="359284" y="198120"/>
                    <a:pt x="345949" y="186690"/>
                  </a:cubicBezTo>
                  <a:cubicBezTo>
                    <a:pt x="361189" y="180023"/>
                    <a:pt x="374524" y="168593"/>
                    <a:pt x="383096" y="154305"/>
                  </a:cubicBezTo>
                  <a:cubicBezTo>
                    <a:pt x="385954" y="149543"/>
                    <a:pt x="384049" y="142875"/>
                    <a:pt x="379286" y="139065"/>
                  </a:cubicBezTo>
                  <a:cubicBezTo>
                    <a:pt x="374524" y="136208"/>
                    <a:pt x="367856" y="138113"/>
                    <a:pt x="364999" y="142875"/>
                  </a:cubicBezTo>
                  <a:cubicBezTo>
                    <a:pt x="348806" y="172403"/>
                    <a:pt x="314516" y="180975"/>
                    <a:pt x="260224" y="167640"/>
                  </a:cubicBezTo>
                  <a:cubicBezTo>
                    <a:pt x="272606" y="157163"/>
                    <a:pt x="278321" y="140970"/>
                    <a:pt x="276416" y="124778"/>
                  </a:cubicBezTo>
                  <a:cubicBezTo>
                    <a:pt x="276416" y="120968"/>
                    <a:pt x="274511" y="117157"/>
                    <a:pt x="270701" y="115253"/>
                  </a:cubicBezTo>
                  <a:cubicBezTo>
                    <a:pt x="266891" y="113348"/>
                    <a:pt x="263081" y="113348"/>
                    <a:pt x="259271" y="116205"/>
                  </a:cubicBezTo>
                  <a:cubicBezTo>
                    <a:pt x="255461" y="118110"/>
                    <a:pt x="254509" y="122873"/>
                    <a:pt x="254509" y="126682"/>
                  </a:cubicBezTo>
                  <a:cubicBezTo>
                    <a:pt x="255461" y="151448"/>
                    <a:pt x="242126" y="156210"/>
                    <a:pt x="220219" y="162878"/>
                  </a:cubicBezTo>
                  <a:cubicBezTo>
                    <a:pt x="217361" y="163830"/>
                    <a:pt x="213551" y="164783"/>
                    <a:pt x="210694" y="165735"/>
                  </a:cubicBezTo>
                  <a:cubicBezTo>
                    <a:pt x="204979" y="152400"/>
                    <a:pt x="192596" y="141923"/>
                    <a:pt x="178309" y="138113"/>
                  </a:cubicBezTo>
                  <a:cubicBezTo>
                    <a:pt x="174499" y="137160"/>
                    <a:pt x="170689" y="138113"/>
                    <a:pt x="167831" y="140970"/>
                  </a:cubicBezTo>
                  <a:cubicBezTo>
                    <a:pt x="164974" y="143828"/>
                    <a:pt x="164021" y="147638"/>
                    <a:pt x="164974" y="152400"/>
                  </a:cubicBezTo>
                  <a:cubicBezTo>
                    <a:pt x="165926" y="156210"/>
                    <a:pt x="168784" y="159068"/>
                    <a:pt x="173546" y="160020"/>
                  </a:cubicBezTo>
                  <a:cubicBezTo>
                    <a:pt x="181166" y="161925"/>
                    <a:pt x="186881" y="167640"/>
                    <a:pt x="190691" y="174308"/>
                  </a:cubicBezTo>
                  <a:lnTo>
                    <a:pt x="190691" y="175260"/>
                  </a:lnTo>
                  <a:cubicBezTo>
                    <a:pt x="172594" y="182880"/>
                    <a:pt x="158306" y="197168"/>
                    <a:pt x="151639" y="215265"/>
                  </a:cubicBezTo>
                  <a:cubicBezTo>
                    <a:pt x="149734" y="219075"/>
                    <a:pt x="148781" y="223838"/>
                    <a:pt x="148781" y="228600"/>
                  </a:cubicBezTo>
                  <a:cubicBezTo>
                    <a:pt x="146876" y="226695"/>
                    <a:pt x="144971" y="224790"/>
                    <a:pt x="144019" y="221933"/>
                  </a:cubicBezTo>
                  <a:cubicBezTo>
                    <a:pt x="140209" y="214313"/>
                    <a:pt x="137351" y="204788"/>
                    <a:pt x="136399" y="196215"/>
                  </a:cubicBezTo>
                  <a:cubicBezTo>
                    <a:pt x="135446" y="192405"/>
                    <a:pt x="132589" y="188595"/>
                    <a:pt x="129731" y="187643"/>
                  </a:cubicBezTo>
                  <a:cubicBezTo>
                    <a:pt x="125921" y="185738"/>
                    <a:pt x="122111" y="186690"/>
                    <a:pt x="119254" y="189548"/>
                  </a:cubicBezTo>
                  <a:cubicBezTo>
                    <a:pt x="116396" y="192405"/>
                    <a:pt x="114491" y="196215"/>
                    <a:pt x="116396" y="200025"/>
                  </a:cubicBezTo>
                  <a:cubicBezTo>
                    <a:pt x="118301" y="211455"/>
                    <a:pt x="121159" y="221933"/>
                    <a:pt x="126874" y="231458"/>
                  </a:cubicBezTo>
                  <a:cubicBezTo>
                    <a:pt x="132589" y="240983"/>
                    <a:pt x="140209" y="248602"/>
                    <a:pt x="150686" y="253365"/>
                  </a:cubicBezTo>
                  <a:cubicBezTo>
                    <a:pt x="151639" y="266700"/>
                    <a:pt x="156401" y="280035"/>
                    <a:pt x="163069" y="292418"/>
                  </a:cubicBezTo>
                  <a:cubicBezTo>
                    <a:pt x="156401" y="300990"/>
                    <a:pt x="147829" y="307658"/>
                    <a:pt x="138304" y="313373"/>
                  </a:cubicBezTo>
                  <a:cubicBezTo>
                    <a:pt x="135446" y="315278"/>
                    <a:pt x="133541" y="319088"/>
                    <a:pt x="132589" y="322898"/>
                  </a:cubicBezTo>
                  <a:cubicBezTo>
                    <a:pt x="132589" y="326708"/>
                    <a:pt x="134494" y="330518"/>
                    <a:pt x="138304" y="332423"/>
                  </a:cubicBezTo>
                  <a:cubicBezTo>
                    <a:pt x="142114" y="334328"/>
                    <a:pt x="145924" y="334328"/>
                    <a:pt x="148781" y="331470"/>
                  </a:cubicBezTo>
                  <a:cubicBezTo>
                    <a:pt x="158306" y="324803"/>
                    <a:pt x="166879" y="318135"/>
                    <a:pt x="174499" y="309563"/>
                  </a:cubicBezTo>
                  <a:cubicBezTo>
                    <a:pt x="180214" y="314325"/>
                    <a:pt x="185929" y="318135"/>
                    <a:pt x="191644" y="321945"/>
                  </a:cubicBezTo>
                  <a:cubicBezTo>
                    <a:pt x="201169" y="327660"/>
                    <a:pt x="208789" y="334328"/>
                    <a:pt x="216409" y="342900"/>
                  </a:cubicBezTo>
                  <a:cubicBezTo>
                    <a:pt x="224981" y="353378"/>
                    <a:pt x="224981" y="373380"/>
                    <a:pt x="224981" y="390525"/>
                  </a:cubicBezTo>
                  <a:lnTo>
                    <a:pt x="224981" y="447675"/>
                  </a:lnTo>
                  <a:lnTo>
                    <a:pt x="181166" y="447675"/>
                  </a:lnTo>
                  <a:cubicBezTo>
                    <a:pt x="181166" y="377190"/>
                    <a:pt x="146876" y="373380"/>
                    <a:pt x="143066" y="371475"/>
                  </a:cubicBezTo>
                  <a:cubicBezTo>
                    <a:pt x="128779" y="367665"/>
                    <a:pt x="91631" y="347663"/>
                    <a:pt x="83059" y="307658"/>
                  </a:cubicBezTo>
                  <a:cubicBezTo>
                    <a:pt x="82106" y="305753"/>
                    <a:pt x="82106" y="302895"/>
                    <a:pt x="82106" y="300990"/>
                  </a:cubicBezTo>
                  <a:cubicBezTo>
                    <a:pt x="65914" y="278130"/>
                    <a:pt x="66866" y="246698"/>
                    <a:pt x="84964" y="224790"/>
                  </a:cubicBezTo>
                  <a:cubicBezTo>
                    <a:pt x="83059" y="218123"/>
                    <a:pt x="82106" y="211455"/>
                    <a:pt x="82106" y="204788"/>
                  </a:cubicBezTo>
                  <a:cubicBezTo>
                    <a:pt x="82106" y="174308"/>
                    <a:pt x="104014" y="147638"/>
                    <a:pt x="134494" y="141923"/>
                  </a:cubicBezTo>
                  <a:cubicBezTo>
                    <a:pt x="144019" y="115253"/>
                    <a:pt x="168784" y="97155"/>
                    <a:pt x="196406" y="98107"/>
                  </a:cubicBezTo>
                  <a:cubicBezTo>
                    <a:pt x="201169" y="98107"/>
                    <a:pt x="206884" y="99060"/>
                    <a:pt x="211646" y="100013"/>
                  </a:cubicBezTo>
                  <a:cubicBezTo>
                    <a:pt x="223076" y="86678"/>
                    <a:pt x="239269" y="79057"/>
                    <a:pt x="257366" y="77153"/>
                  </a:cubicBezTo>
                  <a:cubicBezTo>
                    <a:pt x="275464" y="76200"/>
                    <a:pt x="292609" y="81915"/>
                    <a:pt x="305944" y="94298"/>
                  </a:cubicBezTo>
                  <a:cubicBezTo>
                    <a:pt x="323089" y="82868"/>
                    <a:pt x="344044" y="80010"/>
                    <a:pt x="363094" y="85725"/>
                  </a:cubicBezTo>
                  <a:cubicBezTo>
                    <a:pt x="383096" y="91440"/>
                    <a:pt x="398336" y="106680"/>
                    <a:pt x="405004" y="125730"/>
                  </a:cubicBezTo>
                  <a:lnTo>
                    <a:pt x="408814" y="125730"/>
                  </a:lnTo>
                  <a:cubicBezTo>
                    <a:pt x="445009" y="125730"/>
                    <a:pt x="473584" y="154305"/>
                    <a:pt x="474536" y="190500"/>
                  </a:cubicBezTo>
                  <a:lnTo>
                    <a:pt x="474536" y="193358"/>
                  </a:lnTo>
                  <a:cubicBezTo>
                    <a:pt x="496444" y="205740"/>
                    <a:pt x="508826" y="229552"/>
                    <a:pt x="506921" y="254318"/>
                  </a:cubicBezTo>
                  <a:cubicBezTo>
                    <a:pt x="499301" y="287655"/>
                    <a:pt x="469774" y="313373"/>
                    <a:pt x="435484" y="312420"/>
                  </a:cubicBezTo>
                  <a:close/>
                  <a:moveTo>
                    <a:pt x="638366" y="412433"/>
                  </a:moveTo>
                  <a:lnTo>
                    <a:pt x="572644" y="299085"/>
                  </a:lnTo>
                  <a:lnTo>
                    <a:pt x="572644" y="295275"/>
                  </a:lnTo>
                  <a:cubicBezTo>
                    <a:pt x="576454" y="190500"/>
                    <a:pt x="523114" y="92393"/>
                    <a:pt x="432626" y="40005"/>
                  </a:cubicBezTo>
                  <a:cubicBezTo>
                    <a:pt x="342139" y="-13335"/>
                    <a:pt x="230696" y="-13335"/>
                    <a:pt x="140209" y="40005"/>
                  </a:cubicBezTo>
                  <a:cubicBezTo>
                    <a:pt x="49721" y="92393"/>
                    <a:pt x="-3619" y="190500"/>
                    <a:pt x="191" y="295275"/>
                  </a:cubicBezTo>
                  <a:cubicBezTo>
                    <a:pt x="191" y="384810"/>
                    <a:pt x="41149" y="469583"/>
                    <a:pt x="112586" y="523875"/>
                  </a:cubicBezTo>
                  <a:lnTo>
                    <a:pt x="112586" y="762000"/>
                  </a:lnTo>
                  <a:lnTo>
                    <a:pt x="413576" y="762000"/>
                  </a:lnTo>
                  <a:lnTo>
                    <a:pt x="413576" y="648653"/>
                  </a:lnTo>
                  <a:lnTo>
                    <a:pt x="460249" y="648653"/>
                  </a:lnTo>
                  <a:cubicBezTo>
                    <a:pt x="490729" y="648653"/>
                    <a:pt x="519304" y="637223"/>
                    <a:pt x="540259" y="615315"/>
                  </a:cubicBezTo>
                  <a:cubicBezTo>
                    <a:pt x="561214" y="594360"/>
                    <a:pt x="572644" y="564833"/>
                    <a:pt x="572644" y="535305"/>
                  </a:cubicBezTo>
                  <a:lnTo>
                    <a:pt x="572644" y="478155"/>
                  </a:lnTo>
                  <a:lnTo>
                    <a:pt x="614554" y="478155"/>
                  </a:lnTo>
                  <a:cubicBezTo>
                    <a:pt x="639319" y="476250"/>
                    <a:pt x="661226" y="447675"/>
                    <a:pt x="638366" y="412433"/>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 name="TextBox 26">
            <a:extLst>
              <a:ext uri="{FF2B5EF4-FFF2-40B4-BE49-F238E27FC236}">
                <a16:creationId xmlns:a16="http://schemas.microsoft.com/office/drawing/2014/main" xmlns="" id="{0E35FCD5-C6A0-4128-B449-6BF2DD23DDF7}"/>
              </a:ext>
            </a:extLst>
          </p:cNvPr>
          <p:cNvSpPr txBox="1"/>
          <p:nvPr/>
        </p:nvSpPr>
        <p:spPr>
          <a:xfrm>
            <a:off x="1328906" y="4600711"/>
            <a:ext cx="6623115" cy="1200329"/>
          </a:xfrm>
          <a:prstGeom prst="rect">
            <a:avLst/>
          </a:prstGeom>
          <a:noFill/>
        </p:spPr>
        <p:txBody>
          <a:bodyPr wrap="square" rtlCol="0">
            <a:spAutoFit/>
          </a:bodyPr>
          <a:lstStyle/>
          <a:p>
            <a:pPr lvl="0" algn="ctr">
              <a:defRPr/>
            </a:pPr>
            <a:r>
              <a:rPr lang="en-GB" sz="5400" dirty="0">
                <a:solidFill>
                  <a:prstClr val="white"/>
                </a:solidFill>
                <a:latin typeface="Aharoni" panose="02010803020104030203" pitchFamily="2" charset="-79"/>
                <a:cs typeface="Aharoni" panose="02010803020104030203" pitchFamily="2" charset="-79"/>
              </a:rPr>
              <a:t>Child Psychology</a:t>
            </a:r>
            <a:r>
              <a:rPr lang="en-GB" sz="7200" dirty="0">
                <a:solidFill>
                  <a:prstClr val="white"/>
                </a:solidFill>
                <a:latin typeface="Aharoni" panose="02010803020104030203" pitchFamily="2" charset="-79"/>
                <a:cs typeface="Aharoni" panose="02010803020104030203" pitchFamily="2" charset="-79"/>
              </a:rPr>
              <a:t> </a:t>
            </a:r>
            <a:endParaRPr kumimoji="0" lang="en-GB" sz="7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p:txBody>
      </p:sp>
      <p:pic>
        <p:nvPicPr>
          <p:cNvPr id="30" name="Graphic 29">
            <a:extLst>
              <a:ext uri="{FF2B5EF4-FFF2-40B4-BE49-F238E27FC236}">
                <a16:creationId xmlns:a16="http://schemas.microsoft.com/office/drawing/2014/main" xmlns="" id="{2BE3A62B-5549-4549-94B0-2F2ACE08259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544559" y="3084662"/>
            <a:ext cx="1430859" cy="830822"/>
          </a:xfrm>
          <a:prstGeom prst="rect">
            <a:avLst/>
          </a:prstGeom>
        </p:spPr>
      </p:pic>
      <p:sp>
        <p:nvSpPr>
          <p:cNvPr id="31" name="Isosceles Triangle 30">
            <a:extLst>
              <a:ext uri="{FF2B5EF4-FFF2-40B4-BE49-F238E27FC236}">
                <a16:creationId xmlns:a16="http://schemas.microsoft.com/office/drawing/2014/main" xmlns="" id="{F1F5EC74-4861-4374-9A14-847CF1A767E0}"/>
              </a:ext>
            </a:extLst>
          </p:cNvPr>
          <p:cNvSpPr/>
          <p:nvPr/>
        </p:nvSpPr>
        <p:spPr>
          <a:xfrm rot="15300000">
            <a:off x="270753" y="4066432"/>
            <a:ext cx="787400" cy="6787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xmlns="" id="{FC50FC74-DD0C-4857-942B-E219C8B37454}"/>
              </a:ext>
            </a:extLst>
          </p:cNvPr>
          <p:cNvGrpSpPr/>
          <p:nvPr/>
        </p:nvGrpSpPr>
        <p:grpSpPr>
          <a:xfrm>
            <a:off x="1698477" y="267989"/>
            <a:ext cx="2651404" cy="774293"/>
            <a:chOff x="8930415" y="547311"/>
            <a:chExt cx="2651404" cy="774293"/>
          </a:xfrm>
        </p:grpSpPr>
        <p:pic>
          <p:nvPicPr>
            <p:cNvPr id="33" name="Graphic 32" descr="Earth globe: Americas">
              <a:extLst>
                <a:ext uri="{FF2B5EF4-FFF2-40B4-BE49-F238E27FC236}">
                  <a16:creationId xmlns:a16="http://schemas.microsoft.com/office/drawing/2014/main" xmlns="" id="{1973DB90-B748-48E8-9D1C-2154ED798EA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807526" y="547311"/>
              <a:ext cx="774293" cy="774293"/>
            </a:xfrm>
            <a:prstGeom prst="rect">
              <a:avLst/>
            </a:prstGeom>
          </p:spPr>
        </p:pic>
        <p:grpSp>
          <p:nvGrpSpPr>
            <p:cNvPr id="34" name="Graphic 6">
              <a:extLst>
                <a:ext uri="{FF2B5EF4-FFF2-40B4-BE49-F238E27FC236}">
                  <a16:creationId xmlns:a16="http://schemas.microsoft.com/office/drawing/2014/main" xmlns="" id="{749AF5A5-ED1B-461F-BB81-D74BCA6CF79E}"/>
                </a:ext>
              </a:extLst>
            </p:cNvPr>
            <p:cNvGrpSpPr/>
            <p:nvPr/>
          </p:nvGrpSpPr>
          <p:grpSpPr>
            <a:xfrm>
              <a:off x="8930415" y="741151"/>
              <a:ext cx="1900481" cy="429841"/>
              <a:chOff x="4458256" y="3429000"/>
              <a:chExt cx="2535600" cy="573489"/>
            </a:xfrm>
            <a:solidFill>
              <a:srgbClr val="FFC000"/>
            </a:solidFill>
          </p:grpSpPr>
          <p:sp>
            <p:nvSpPr>
              <p:cNvPr id="35" name="Freeform: Shape 34">
                <a:extLst>
                  <a:ext uri="{FF2B5EF4-FFF2-40B4-BE49-F238E27FC236}">
                    <a16:creationId xmlns:a16="http://schemas.microsoft.com/office/drawing/2014/main" xmlns="" id="{F0E409A4-D76D-4176-A3DE-0C6BDC1590EA}"/>
                  </a:ext>
                </a:extLst>
              </p:cNvPr>
              <p:cNvSpPr/>
              <p:nvPr/>
            </p:nvSpPr>
            <p:spPr>
              <a:xfrm>
                <a:off x="4458256" y="3429000"/>
                <a:ext cx="634735" cy="573489"/>
              </a:xfrm>
              <a:custGeom>
                <a:avLst/>
                <a:gdLst>
                  <a:gd name="connsiteX0" fmla="*/ 638076 w 634734"/>
                  <a:gd name="connsiteY0" fmla="*/ 104676 h 573489"/>
                  <a:gd name="connsiteX1" fmla="*/ 354673 w 634734"/>
                  <a:gd name="connsiteY1" fmla="*/ 409794 h 573489"/>
                  <a:gd name="connsiteX2" fmla="*/ 320152 w 634734"/>
                  <a:gd name="connsiteY2" fmla="*/ 384182 h 573489"/>
                  <a:gd name="connsiteX3" fmla="*/ 250554 w 634734"/>
                  <a:gd name="connsiteY3" fmla="*/ 564024 h 573489"/>
                  <a:gd name="connsiteX4" fmla="*/ 253338 w 634734"/>
                  <a:gd name="connsiteY4" fmla="*/ 572376 h 573489"/>
                  <a:gd name="connsiteX5" fmla="*/ 234407 w 634734"/>
                  <a:gd name="connsiteY5" fmla="*/ 577943 h 573489"/>
                  <a:gd name="connsiteX6" fmla="*/ 178172 w 634734"/>
                  <a:gd name="connsiteY6" fmla="*/ 555672 h 573489"/>
                  <a:gd name="connsiteX7" fmla="*/ 389194 w 634734"/>
                  <a:gd name="connsiteY7" fmla="*/ 126947 h 573489"/>
                  <a:gd name="connsiteX8" fmla="*/ 396989 w 634734"/>
                  <a:gd name="connsiteY8" fmla="*/ 124720 h 573489"/>
                  <a:gd name="connsiteX9" fmla="*/ 452110 w 634734"/>
                  <a:gd name="connsiteY9" fmla="*/ 148105 h 573489"/>
                  <a:gd name="connsiteX10" fmla="*/ 450997 w 634734"/>
                  <a:gd name="connsiteY10" fmla="*/ 150332 h 573489"/>
                  <a:gd name="connsiteX11" fmla="*/ 326277 w 634734"/>
                  <a:gd name="connsiteY11" fmla="*/ 371376 h 573489"/>
                  <a:gd name="connsiteX12" fmla="*/ 576830 w 634734"/>
                  <a:gd name="connsiteY12" fmla="*/ 91870 h 573489"/>
                  <a:gd name="connsiteX13" fmla="*/ 510016 w 634734"/>
                  <a:gd name="connsiteY13" fmla="*/ 40645 h 573489"/>
                  <a:gd name="connsiteX14" fmla="*/ 75167 w 634734"/>
                  <a:gd name="connsiteY14" fmla="*/ 330731 h 573489"/>
                  <a:gd name="connsiteX15" fmla="*/ 94098 w 634734"/>
                  <a:gd name="connsiteY15" fmla="*/ 351889 h 573489"/>
                  <a:gd name="connsiteX16" fmla="*/ 145879 w 634734"/>
                  <a:gd name="connsiteY16" fmla="*/ 330731 h 573489"/>
                  <a:gd name="connsiteX17" fmla="*/ 148106 w 634734"/>
                  <a:gd name="connsiteY17" fmla="*/ 329060 h 573489"/>
                  <a:gd name="connsiteX18" fmla="*/ 149219 w 634734"/>
                  <a:gd name="connsiteY18" fmla="*/ 330731 h 573489"/>
                  <a:gd name="connsiteX19" fmla="*/ 71269 w 634734"/>
                  <a:gd name="connsiteY19" fmla="*/ 401442 h 573489"/>
                  <a:gd name="connsiteX20" fmla="*/ 30067 w 634734"/>
                  <a:gd name="connsiteY20" fmla="*/ 365808 h 573489"/>
                  <a:gd name="connsiteX21" fmla="*/ 1 w 634734"/>
                  <a:gd name="connsiteY21" fmla="*/ 326276 h 573489"/>
                  <a:gd name="connsiteX22" fmla="*/ 496653 w 634734"/>
                  <a:gd name="connsiteY22" fmla="*/ 0 h 573489"/>
                  <a:gd name="connsiteX23" fmla="*/ 638076 w 634734"/>
                  <a:gd name="connsiteY23" fmla="*/ 104676 h 57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4734" h="573489">
                    <a:moveTo>
                      <a:pt x="638076" y="104676"/>
                    </a:moveTo>
                    <a:cubicBezTo>
                      <a:pt x="638076" y="221044"/>
                      <a:pt x="467700" y="409794"/>
                      <a:pt x="354673" y="409794"/>
                    </a:cubicBezTo>
                    <a:cubicBezTo>
                      <a:pt x="344651" y="409794"/>
                      <a:pt x="328504" y="395318"/>
                      <a:pt x="320152" y="384182"/>
                    </a:cubicBezTo>
                    <a:cubicBezTo>
                      <a:pt x="281177" y="465473"/>
                      <a:pt x="250554" y="541196"/>
                      <a:pt x="250554" y="564024"/>
                    </a:cubicBezTo>
                    <a:cubicBezTo>
                      <a:pt x="250554" y="570148"/>
                      <a:pt x="253338" y="570705"/>
                      <a:pt x="253338" y="572376"/>
                    </a:cubicBezTo>
                    <a:cubicBezTo>
                      <a:pt x="253338" y="575716"/>
                      <a:pt x="245543" y="577943"/>
                      <a:pt x="234407" y="577943"/>
                    </a:cubicBezTo>
                    <a:cubicBezTo>
                      <a:pt x="212693" y="577943"/>
                      <a:pt x="178172" y="571819"/>
                      <a:pt x="178172" y="555672"/>
                    </a:cubicBezTo>
                    <a:cubicBezTo>
                      <a:pt x="178172" y="497210"/>
                      <a:pt x="340753" y="175387"/>
                      <a:pt x="389194" y="126947"/>
                    </a:cubicBezTo>
                    <a:cubicBezTo>
                      <a:pt x="390864" y="125277"/>
                      <a:pt x="393648" y="124720"/>
                      <a:pt x="396989" y="124720"/>
                    </a:cubicBezTo>
                    <a:cubicBezTo>
                      <a:pt x="414249" y="124720"/>
                      <a:pt x="452110" y="139753"/>
                      <a:pt x="452110" y="148105"/>
                    </a:cubicBezTo>
                    <a:cubicBezTo>
                      <a:pt x="452110" y="148662"/>
                      <a:pt x="451553" y="149775"/>
                      <a:pt x="450997" y="150332"/>
                    </a:cubicBezTo>
                    <a:cubicBezTo>
                      <a:pt x="427055" y="174831"/>
                      <a:pt x="372490" y="275052"/>
                      <a:pt x="326277" y="371376"/>
                    </a:cubicBezTo>
                    <a:cubicBezTo>
                      <a:pt x="432623" y="364138"/>
                      <a:pt x="576830" y="179842"/>
                      <a:pt x="576830" y="91870"/>
                    </a:cubicBezTo>
                    <a:cubicBezTo>
                      <a:pt x="576830" y="54565"/>
                      <a:pt x="548991" y="40645"/>
                      <a:pt x="510016" y="40645"/>
                    </a:cubicBezTo>
                    <a:cubicBezTo>
                      <a:pt x="370820" y="40645"/>
                      <a:pt x="75167" y="226612"/>
                      <a:pt x="75167" y="330731"/>
                    </a:cubicBezTo>
                    <a:cubicBezTo>
                      <a:pt x="75167" y="346877"/>
                      <a:pt x="83519" y="351889"/>
                      <a:pt x="94098" y="351889"/>
                    </a:cubicBezTo>
                    <a:cubicBezTo>
                      <a:pt x="114142" y="351889"/>
                      <a:pt x="141981" y="335185"/>
                      <a:pt x="145879" y="330731"/>
                    </a:cubicBezTo>
                    <a:cubicBezTo>
                      <a:pt x="146992" y="329617"/>
                      <a:pt x="147549" y="329060"/>
                      <a:pt x="148106" y="329060"/>
                    </a:cubicBezTo>
                    <a:cubicBezTo>
                      <a:pt x="148662" y="329060"/>
                      <a:pt x="149219" y="329617"/>
                      <a:pt x="149219" y="330731"/>
                    </a:cubicBezTo>
                    <a:cubicBezTo>
                      <a:pt x="149219" y="340753"/>
                      <a:pt x="118596" y="401442"/>
                      <a:pt x="71269" y="401442"/>
                    </a:cubicBezTo>
                    <a:cubicBezTo>
                      <a:pt x="50112" y="401442"/>
                      <a:pt x="34522" y="383069"/>
                      <a:pt x="30067" y="365808"/>
                    </a:cubicBezTo>
                    <a:cubicBezTo>
                      <a:pt x="8353" y="360240"/>
                      <a:pt x="1" y="344650"/>
                      <a:pt x="1" y="326276"/>
                    </a:cubicBezTo>
                    <a:cubicBezTo>
                      <a:pt x="-556" y="224385"/>
                      <a:pt x="265587" y="0"/>
                      <a:pt x="496653" y="0"/>
                    </a:cubicBezTo>
                    <a:cubicBezTo>
                      <a:pt x="582955" y="0"/>
                      <a:pt x="638076" y="57349"/>
                      <a:pt x="638076" y="104676"/>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xmlns="" id="{946EE6D9-8D03-442E-87F6-414D844B7988}"/>
                  </a:ext>
                </a:extLst>
              </p:cNvPr>
              <p:cNvSpPr/>
              <p:nvPr/>
            </p:nvSpPr>
            <p:spPr>
              <a:xfrm>
                <a:off x="4967158" y="3631670"/>
                <a:ext cx="267257" cy="306232"/>
              </a:xfrm>
              <a:custGeom>
                <a:avLst/>
                <a:gdLst>
                  <a:gd name="connsiteX0" fmla="*/ 262803 w 267256"/>
                  <a:gd name="connsiteY0" fmla="*/ 155900 h 306232"/>
                  <a:gd name="connsiteX1" fmla="*/ 272268 w 267256"/>
                  <a:gd name="connsiteY1" fmla="*/ 163138 h 306232"/>
                  <a:gd name="connsiteX2" fmla="*/ 268370 w 267256"/>
                  <a:gd name="connsiteY2" fmla="*/ 170933 h 306232"/>
                  <a:gd name="connsiteX3" fmla="*/ 148105 w 267256"/>
                  <a:gd name="connsiteY3" fmla="*/ 309016 h 306232"/>
                  <a:gd name="connsiteX4" fmla="*/ 97994 w 267256"/>
                  <a:gd name="connsiteY4" fmla="*/ 258905 h 306232"/>
                  <a:gd name="connsiteX5" fmla="*/ 162581 w 267256"/>
                  <a:gd name="connsiteY5" fmla="*/ 113027 h 306232"/>
                  <a:gd name="connsiteX6" fmla="*/ 106346 w 267256"/>
                  <a:gd name="connsiteY6" fmla="*/ 122493 h 306232"/>
                  <a:gd name="connsiteX7" fmla="*/ 103562 w 267256"/>
                  <a:gd name="connsiteY7" fmla="*/ 121936 h 306232"/>
                  <a:gd name="connsiteX8" fmla="*/ 21158 w 267256"/>
                  <a:gd name="connsiteY8" fmla="*/ 244429 h 306232"/>
                  <a:gd name="connsiteX9" fmla="*/ 10579 w 267256"/>
                  <a:gd name="connsiteY9" fmla="*/ 248883 h 306232"/>
                  <a:gd name="connsiteX10" fmla="*/ 0 w 267256"/>
                  <a:gd name="connsiteY10" fmla="*/ 241088 h 306232"/>
                  <a:gd name="connsiteX11" fmla="*/ 557 w 267256"/>
                  <a:gd name="connsiteY11" fmla="*/ 239418 h 306232"/>
                  <a:gd name="connsiteX12" fmla="*/ 87415 w 267256"/>
                  <a:gd name="connsiteY12" fmla="*/ 105232 h 306232"/>
                  <a:gd name="connsiteX13" fmla="*/ 77393 w 267256"/>
                  <a:gd name="connsiteY13" fmla="*/ 77393 h 306232"/>
                  <a:gd name="connsiteX14" fmla="*/ 101892 w 267256"/>
                  <a:gd name="connsiteY14" fmla="*/ 3897 h 306232"/>
                  <a:gd name="connsiteX15" fmla="*/ 116925 w 267256"/>
                  <a:gd name="connsiteY15" fmla="*/ 0 h 306232"/>
                  <a:gd name="connsiteX16" fmla="*/ 163138 w 267256"/>
                  <a:gd name="connsiteY16" fmla="*/ 16147 h 306232"/>
                  <a:gd name="connsiteX17" fmla="*/ 129731 w 267256"/>
                  <a:gd name="connsiteY17" fmla="*/ 66257 h 306232"/>
                  <a:gd name="connsiteX18" fmla="*/ 204897 w 267256"/>
                  <a:gd name="connsiteY18" fmla="*/ 60133 h 306232"/>
                  <a:gd name="connsiteX19" fmla="*/ 245542 w 267256"/>
                  <a:gd name="connsiteY19" fmla="*/ 97437 h 306232"/>
                  <a:gd name="connsiteX20" fmla="*/ 244985 w 267256"/>
                  <a:gd name="connsiteY20" fmla="*/ 99665 h 306232"/>
                  <a:gd name="connsiteX21" fmla="*/ 159797 w 267256"/>
                  <a:gd name="connsiteY21" fmla="*/ 262803 h 306232"/>
                  <a:gd name="connsiteX22" fmla="*/ 163695 w 267256"/>
                  <a:gd name="connsiteY22" fmla="*/ 268927 h 306232"/>
                  <a:gd name="connsiteX23" fmla="*/ 252780 w 267256"/>
                  <a:gd name="connsiteY23" fmla="*/ 159797 h 306232"/>
                  <a:gd name="connsiteX24" fmla="*/ 262803 w 267256"/>
                  <a:gd name="connsiteY24" fmla="*/ 155900 h 30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7256" h="306232">
                    <a:moveTo>
                      <a:pt x="262803" y="155900"/>
                    </a:moveTo>
                    <a:cubicBezTo>
                      <a:pt x="267814" y="155900"/>
                      <a:pt x="272268" y="158684"/>
                      <a:pt x="272268" y="163138"/>
                    </a:cubicBezTo>
                    <a:cubicBezTo>
                      <a:pt x="272268" y="165365"/>
                      <a:pt x="271154" y="168149"/>
                      <a:pt x="268370" y="170933"/>
                    </a:cubicBezTo>
                    <a:cubicBezTo>
                      <a:pt x="257235" y="181512"/>
                      <a:pt x="193204" y="309016"/>
                      <a:pt x="148105" y="309016"/>
                    </a:cubicBezTo>
                    <a:cubicBezTo>
                      <a:pt x="116925" y="309016"/>
                      <a:pt x="97994" y="278393"/>
                      <a:pt x="97994" y="258905"/>
                    </a:cubicBezTo>
                    <a:cubicBezTo>
                      <a:pt x="97994" y="229396"/>
                      <a:pt x="133072" y="161468"/>
                      <a:pt x="162581" y="113027"/>
                    </a:cubicBezTo>
                    <a:cubicBezTo>
                      <a:pt x="141423" y="118039"/>
                      <a:pt x="121936" y="122493"/>
                      <a:pt x="106346" y="122493"/>
                    </a:cubicBezTo>
                    <a:cubicBezTo>
                      <a:pt x="105232" y="122493"/>
                      <a:pt x="104119" y="121936"/>
                      <a:pt x="103562" y="121936"/>
                    </a:cubicBezTo>
                    <a:cubicBezTo>
                      <a:pt x="72939" y="173160"/>
                      <a:pt x="21158" y="244429"/>
                      <a:pt x="21158" y="244429"/>
                    </a:cubicBezTo>
                    <a:cubicBezTo>
                      <a:pt x="17817" y="247770"/>
                      <a:pt x="13920" y="248883"/>
                      <a:pt x="10579" y="248883"/>
                    </a:cubicBezTo>
                    <a:cubicBezTo>
                      <a:pt x="4454" y="248883"/>
                      <a:pt x="0" y="244429"/>
                      <a:pt x="0" y="241088"/>
                    </a:cubicBezTo>
                    <a:cubicBezTo>
                      <a:pt x="0" y="240531"/>
                      <a:pt x="0" y="239975"/>
                      <a:pt x="557" y="239418"/>
                    </a:cubicBezTo>
                    <a:cubicBezTo>
                      <a:pt x="557" y="239418"/>
                      <a:pt x="57906" y="157014"/>
                      <a:pt x="87415" y="105232"/>
                    </a:cubicBezTo>
                    <a:cubicBezTo>
                      <a:pt x="81291" y="95767"/>
                      <a:pt x="77393" y="84631"/>
                      <a:pt x="77393" y="77393"/>
                    </a:cubicBezTo>
                    <a:cubicBezTo>
                      <a:pt x="77393" y="55122"/>
                      <a:pt x="87972" y="17260"/>
                      <a:pt x="101892" y="3897"/>
                    </a:cubicBezTo>
                    <a:cubicBezTo>
                      <a:pt x="104676" y="1670"/>
                      <a:pt x="110243" y="0"/>
                      <a:pt x="116925" y="0"/>
                    </a:cubicBezTo>
                    <a:cubicBezTo>
                      <a:pt x="135856" y="0"/>
                      <a:pt x="163138" y="9465"/>
                      <a:pt x="163138" y="16147"/>
                    </a:cubicBezTo>
                    <a:cubicBezTo>
                      <a:pt x="163138" y="15590"/>
                      <a:pt x="146434" y="36191"/>
                      <a:pt x="129731" y="66257"/>
                    </a:cubicBezTo>
                    <a:cubicBezTo>
                      <a:pt x="159241" y="64030"/>
                      <a:pt x="191534" y="60133"/>
                      <a:pt x="204897" y="60133"/>
                    </a:cubicBezTo>
                    <a:cubicBezTo>
                      <a:pt x="221044" y="62360"/>
                      <a:pt x="245542" y="88529"/>
                      <a:pt x="245542" y="97437"/>
                    </a:cubicBezTo>
                    <a:cubicBezTo>
                      <a:pt x="245542" y="98551"/>
                      <a:pt x="245542" y="99108"/>
                      <a:pt x="244985" y="99665"/>
                    </a:cubicBezTo>
                    <a:cubicBezTo>
                      <a:pt x="224941" y="119152"/>
                      <a:pt x="159797" y="234407"/>
                      <a:pt x="159797" y="262803"/>
                    </a:cubicBezTo>
                    <a:cubicBezTo>
                      <a:pt x="159797" y="266700"/>
                      <a:pt x="160911" y="268927"/>
                      <a:pt x="163695" y="268927"/>
                    </a:cubicBezTo>
                    <a:cubicBezTo>
                      <a:pt x="184853" y="268927"/>
                      <a:pt x="242758" y="169820"/>
                      <a:pt x="252780" y="159797"/>
                    </a:cubicBezTo>
                    <a:cubicBezTo>
                      <a:pt x="255564" y="157014"/>
                      <a:pt x="259462" y="155900"/>
                      <a:pt x="262803" y="155900"/>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xmlns="" id="{CF931518-2F5E-402C-9DAF-D1CAD902C08B}"/>
                  </a:ext>
                </a:extLst>
              </p:cNvPr>
              <p:cNvSpPr/>
              <p:nvPr/>
            </p:nvSpPr>
            <p:spPr>
              <a:xfrm>
                <a:off x="5169828" y="3691803"/>
                <a:ext cx="233850" cy="244986"/>
              </a:xfrm>
              <a:custGeom>
                <a:avLst/>
                <a:gdLst>
                  <a:gd name="connsiteX0" fmla="*/ 227168 w 233849"/>
                  <a:gd name="connsiteY0" fmla="*/ 94654 h 244985"/>
                  <a:gd name="connsiteX1" fmla="*/ 237190 w 233849"/>
                  <a:gd name="connsiteY1" fmla="*/ 101892 h 244985"/>
                  <a:gd name="connsiteX2" fmla="*/ 232736 w 233849"/>
                  <a:gd name="connsiteY2" fmla="*/ 110244 h 244985"/>
                  <a:gd name="connsiteX3" fmla="*/ 70712 w 233849"/>
                  <a:gd name="connsiteY3" fmla="*/ 249440 h 244985"/>
                  <a:gd name="connsiteX4" fmla="*/ 0 w 233849"/>
                  <a:gd name="connsiteY4" fmla="*/ 184853 h 244985"/>
                  <a:gd name="connsiteX5" fmla="*/ 136412 w 233849"/>
                  <a:gd name="connsiteY5" fmla="*/ 0 h 244985"/>
                  <a:gd name="connsiteX6" fmla="*/ 163695 w 233849"/>
                  <a:gd name="connsiteY6" fmla="*/ 2227 h 244985"/>
                  <a:gd name="connsiteX7" fmla="*/ 173717 w 233849"/>
                  <a:gd name="connsiteY7" fmla="*/ 557 h 244985"/>
                  <a:gd name="connsiteX8" fmla="*/ 205454 w 233849"/>
                  <a:gd name="connsiteY8" fmla="*/ 38418 h 244985"/>
                  <a:gd name="connsiteX9" fmla="*/ 81847 w 233849"/>
                  <a:gd name="connsiteY9" fmla="*/ 148662 h 244985"/>
                  <a:gd name="connsiteX10" fmla="*/ 75166 w 233849"/>
                  <a:gd name="connsiteY10" fmla="*/ 148105 h 244985"/>
                  <a:gd name="connsiteX11" fmla="*/ 67928 w 233849"/>
                  <a:gd name="connsiteY11" fmla="*/ 180399 h 244985"/>
                  <a:gd name="connsiteX12" fmla="*/ 94653 w 233849"/>
                  <a:gd name="connsiteY12" fmla="*/ 207681 h 244985"/>
                  <a:gd name="connsiteX13" fmla="*/ 217146 w 233849"/>
                  <a:gd name="connsiteY13" fmla="*/ 97994 h 244985"/>
                  <a:gd name="connsiteX14" fmla="*/ 227168 w 233849"/>
                  <a:gd name="connsiteY14" fmla="*/ 94654 h 244985"/>
                  <a:gd name="connsiteX15" fmla="*/ 156457 w 233849"/>
                  <a:gd name="connsiteY15" fmla="*/ 56235 h 244985"/>
                  <a:gd name="connsiteX16" fmla="*/ 143094 w 233849"/>
                  <a:gd name="connsiteY16" fmla="*/ 43986 h 244985"/>
                  <a:gd name="connsiteX17" fmla="*/ 87972 w 233849"/>
                  <a:gd name="connsiteY17" fmla="*/ 120266 h 244985"/>
                  <a:gd name="connsiteX18" fmla="*/ 156457 w 233849"/>
                  <a:gd name="connsiteY18" fmla="*/ 56235 h 2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849" h="244985">
                    <a:moveTo>
                      <a:pt x="227168" y="94654"/>
                    </a:moveTo>
                    <a:cubicBezTo>
                      <a:pt x="232736" y="94654"/>
                      <a:pt x="237190" y="96881"/>
                      <a:pt x="237190" y="101892"/>
                    </a:cubicBezTo>
                    <a:cubicBezTo>
                      <a:pt x="237190" y="104119"/>
                      <a:pt x="235520" y="107460"/>
                      <a:pt x="232736" y="110244"/>
                    </a:cubicBezTo>
                    <a:cubicBezTo>
                      <a:pt x="221600" y="120822"/>
                      <a:pt x="160354" y="249440"/>
                      <a:pt x="70712" y="249440"/>
                    </a:cubicBezTo>
                    <a:cubicBezTo>
                      <a:pt x="33964" y="249440"/>
                      <a:pt x="0" y="211022"/>
                      <a:pt x="0" y="184853"/>
                    </a:cubicBezTo>
                    <a:cubicBezTo>
                      <a:pt x="0" y="129731"/>
                      <a:pt x="77393" y="0"/>
                      <a:pt x="136412" y="0"/>
                    </a:cubicBezTo>
                    <a:cubicBezTo>
                      <a:pt x="145878" y="0"/>
                      <a:pt x="155343" y="1114"/>
                      <a:pt x="163695" y="2227"/>
                    </a:cubicBezTo>
                    <a:cubicBezTo>
                      <a:pt x="167035" y="1114"/>
                      <a:pt x="170376" y="557"/>
                      <a:pt x="173717" y="557"/>
                    </a:cubicBezTo>
                    <a:cubicBezTo>
                      <a:pt x="191534" y="557"/>
                      <a:pt x="205454" y="18374"/>
                      <a:pt x="205454" y="38418"/>
                    </a:cubicBezTo>
                    <a:cubicBezTo>
                      <a:pt x="205454" y="71825"/>
                      <a:pt x="130844" y="148662"/>
                      <a:pt x="81847" y="148662"/>
                    </a:cubicBezTo>
                    <a:cubicBezTo>
                      <a:pt x="79620" y="148662"/>
                      <a:pt x="77393" y="148105"/>
                      <a:pt x="75166" y="148105"/>
                    </a:cubicBezTo>
                    <a:cubicBezTo>
                      <a:pt x="70712" y="160354"/>
                      <a:pt x="67928" y="170933"/>
                      <a:pt x="67928" y="180399"/>
                    </a:cubicBezTo>
                    <a:cubicBezTo>
                      <a:pt x="67928" y="197102"/>
                      <a:pt x="75723" y="207681"/>
                      <a:pt x="94653" y="207681"/>
                    </a:cubicBezTo>
                    <a:cubicBezTo>
                      <a:pt x="154229" y="207681"/>
                      <a:pt x="207124" y="108016"/>
                      <a:pt x="217146" y="97994"/>
                    </a:cubicBezTo>
                    <a:cubicBezTo>
                      <a:pt x="220487" y="95767"/>
                      <a:pt x="223828" y="94654"/>
                      <a:pt x="227168" y="94654"/>
                    </a:cubicBezTo>
                    <a:close/>
                    <a:moveTo>
                      <a:pt x="156457" y="56235"/>
                    </a:moveTo>
                    <a:cubicBezTo>
                      <a:pt x="156457" y="49554"/>
                      <a:pt x="152559" y="45100"/>
                      <a:pt x="143094" y="43986"/>
                    </a:cubicBezTo>
                    <a:cubicBezTo>
                      <a:pt x="122493" y="64587"/>
                      <a:pt x="102448" y="92983"/>
                      <a:pt x="87972" y="120266"/>
                    </a:cubicBezTo>
                    <a:cubicBezTo>
                      <a:pt x="114698" y="115255"/>
                      <a:pt x="156457" y="76280"/>
                      <a:pt x="156457" y="56235"/>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xmlns="" id="{4BA6F447-2C2B-4699-AE3F-5D900DBAAD57}"/>
                  </a:ext>
                </a:extLst>
              </p:cNvPr>
              <p:cNvSpPr/>
              <p:nvPr/>
            </p:nvSpPr>
            <p:spPr>
              <a:xfrm>
                <a:off x="5332409" y="3691803"/>
                <a:ext cx="200443" cy="289529"/>
              </a:xfrm>
              <a:custGeom>
                <a:avLst/>
                <a:gdLst>
                  <a:gd name="connsiteX0" fmla="*/ 193204 w 200442"/>
                  <a:gd name="connsiteY0" fmla="*/ 94654 h 289528"/>
                  <a:gd name="connsiteX1" fmla="*/ 202670 w 200442"/>
                  <a:gd name="connsiteY1" fmla="*/ 101892 h 289528"/>
                  <a:gd name="connsiteX2" fmla="*/ 103005 w 200442"/>
                  <a:gd name="connsiteY2" fmla="*/ 185966 h 289528"/>
                  <a:gd name="connsiteX3" fmla="*/ 132515 w 200442"/>
                  <a:gd name="connsiteY3" fmla="*/ 252224 h 289528"/>
                  <a:gd name="connsiteX4" fmla="*/ 133072 w 200442"/>
                  <a:gd name="connsiteY4" fmla="*/ 254451 h 289528"/>
                  <a:gd name="connsiteX5" fmla="*/ 104119 w 200442"/>
                  <a:gd name="connsiteY5" fmla="*/ 290642 h 289528"/>
                  <a:gd name="connsiteX6" fmla="*/ 101892 w 200442"/>
                  <a:gd name="connsiteY6" fmla="*/ 289528 h 289528"/>
                  <a:gd name="connsiteX7" fmla="*/ 2227 w 200442"/>
                  <a:gd name="connsiteY7" fmla="*/ 263916 h 289528"/>
                  <a:gd name="connsiteX8" fmla="*/ 0 w 200442"/>
                  <a:gd name="connsiteY8" fmla="*/ 256678 h 289528"/>
                  <a:gd name="connsiteX9" fmla="*/ 5011 w 200442"/>
                  <a:gd name="connsiteY9" fmla="*/ 233850 h 289528"/>
                  <a:gd name="connsiteX10" fmla="*/ 5011 w 200442"/>
                  <a:gd name="connsiteY10" fmla="*/ 233293 h 289528"/>
                  <a:gd name="connsiteX11" fmla="*/ 56235 w 200442"/>
                  <a:gd name="connsiteY11" fmla="*/ 191534 h 289528"/>
                  <a:gd name="connsiteX12" fmla="*/ 48997 w 200442"/>
                  <a:gd name="connsiteY12" fmla="*/ 125277 h 289528"/>
                  <a:gd name="connsiteX13" fmla="*/ 152559 w 200442"/>
                  <a:gd name="connsiteY13" fmla="*/ 0 h 289528"/>
                  <a:gd name="connsiteX14" fmla="*/ 193204 w 200442"/>
                  <a:gd name="connsiteY14" fmla="*/ 37305 h 289528"/>
                  <a:gd name="connsiteX15" fmla="*/ 187080 w 200442"/>
                  <a:gd name="connsiteY15" fmla="*/ 41759 h 289528"/>
                  <a:gd name="connsiteX16" fmla="*/ 97994 w 200442"/>
                  <a:gd name="connsiteY16" fmla="*/ 129174 h 289528"/>
                  <a:gd name="connsiteX17" fmla="*/ 99664 w 200442"/>
                  <a:gd name="connsiteY17" fmla="*/ 160354 h 289528"/>
                  <a:gd name="connsiteX18" fmla="*/ 183739 w 200442"/>
                  <a:gd name="connsiteY18" fmla="*/ 99108 h 289528"/>
                  <a:gd name="connsiteX19" fmla="*/ 193204 w 200442"/>
                  <a:gd name="connsiteY19" fmla="*/ 94654 h 289528"/>
                  <a:gd name="connsiteX20" fmla="*/ 64030 w 200442"/>
                  <a:gd name="connsiteY20" fmla="*/ 221044 h 289528"/>
                  <a:gd name="connsiteX21" fmla="*/ 47327 w 200442"/>
                  <a:gd name="connsiteY21" fmla="*/ 238304 h 289528"/>
                  <a:gd name="connsiteX22" fmla="*/ 73496 w 200442"/>
                  <a:gd name="connsiteY22" fmla="*/ 246656 h 289528"/>
                  <a:gd name="connsiteX23" fmla="*/ 64030 w 200442"/>
                  <a:gd name="connsiteY23" fmla="*/ 221044 h 28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0442" h="289528">
                    <a:moveTo>
                      <a:pt x="193204" y="94654"/>
                    </a:moveTo>
                    <a:cubicBezTo>
                      <a:pt x="198215" y="94654"/>
                      <a:pt x="202670" y="97437"/>
                      <a:pt x="202670" y="101892"/>
                    </a:cubicBezTo>
                    <a:cubicBezTo>
                      <a:pt x="202670" y="111914"/>
                      <a:pt x="153116" y="144207"/>
                      <a:pt x="103005" y="185966"/>
                    </a:cubicBezTo>
                    <a:cubicBezTo>
                      <a:pt x="108573" y="214362"/>
                      <a:pt x="118038" y="237747"/>
                      <a:pt x="132515" y="252224"/>
                    </a:cubicBezTo>
                    <a:cubicBezTo>
                      <a:pt x="133072" y="252781"/>
                      <a:pt x="133072" y="253337"/>
                      <a:pt x="133072" y="254451"/>
                    </a:cubicBezTo>
                    <a:cubicBezTo>
                      <a:pt x="133072" y="263360"/>
                      <a:pt x="113027" y="290642"/>
                      <a:pt x="104119" y="290642"/>
                    </a:cubicBezTo>
                    <a:cubicBezTo>
                      <a:pt x="103562" y="290642"/>
                      <a:pt x="102448" y="290085"/>
                      <a:pt x="101892" y="289528"/>
                    </a:cubicBezTo>
                    <a:cubicBezTo>
                      <a:pt x="89642" y="277279"/>
                      <a:pt x="15590" y="263916"/>
                      <a:pt x="2227" y="263916"/>
                    </a:cubicBezTo>
                    <a:cubicBezTo>
                      <a:pt x="0" y="263916"/>
                      <a:pt x="0" y="261132"/>
                      <a:pt x="0" y="256678"/>
                    </a:cubicBezTo>
                    <a:cubicBezTo>
                      <a:pt x="0" y="248883"/>
                      <a:pt x="2227" y="237747"/>
                      <a:pt x="5011" y="233850"/>
                    </a:cubicBezTo>
                    <a:lnTo>
                      <a:pt x="5011" y="233293"/>
                    </a:lnTo>
                    <a:cubicBezTo>
                      <a:pt x="15033" y="223271"/>
                      <a:pt x="33964" y="208238"/>
                      <a:pt x="56235" y="191534"/>
                    </a:cubicBezTo>
                    <a:cubicBezTo>
                      <a:pt x="50667" y="165365"/>
                      <a:pt x="48997" y="140310"/>
                      <a:pt x="48997" y="125277"/>
                    </a:cubicBezTo>
                    <a:cubicBezTo>
                      <a:pt x="48997" y="47327"/>
                      <a:pt x="101892" y="0"/>
                      <a:pt x="152559" y="0"/>
                    </a:cubicBezTo>
                    <a:cubicBezTo>
                      <a:pt x="167592" y="0"/>
                      <a:pt x="193204" y="26169"/>
                      <a:pt x="193204" y="37305"/>
                    </a:cubicBezTo>
                    <a:cubicBezTo>
                      <a:pt x="193204" y="40089"/>
                      <a:pt x="190977" y="41759"/>
                      <a:pt x="187080" y="41759"/>
                    </a:cubicBezTo>
                    <a:cubicBezTo>
                      <a:pt x="141423" y="41759"/>
                      <a:pt x="97994" y="67371"/>
                      <a:pt x="97994" y="129174"/>
                    </a:cubicBezTo>
                    <a:cubicBezTo>
                      <a:pt x="97994" y="139753"/>
                      <a:pt x="98551" y="150332"/>
                      <a:pt x="99664" y="160354"/>
                    </a:cubicBezTo>
                    <a:cubicBezTo>
                      <a:pt x="140310" y="130845"/>
                      <a:pt x="178171" y="104119"/>
                      <a:pt x="183739" y="99108"/>
                    </a:cubicBezTo>
                    <a:cubicBezTo>
                      <a:pt x="186523" y="95767"/>
                      <a:pt x="189864" y="94654"/>
                      <a:pt x="193204" y="94654"/>
                    </a:cubicBezTo>
                    <a:close/>
                    <a:moveTo>
                      <a:pt x="64030" y="221044"/>
                    </a:moveTo>
                    <a:cubicBezTo>
                      <a:pt x="57349" y="227169"/>
                      <a:pt x="51781" y="233293"/>
                      <a:pt x="47327" y="238304"/>
                    </a:cubicBezTo>
                    <a:cubicBezTo>
                      <a:pt x="56235" y="240531"/>
                      <a:pt x="65144" y="243315"/>
                      <a:pt x="73496" y="246656"/>
                    </a:cubicBezTo>
                    <a:cubicBezTo>
                      <a:pt x="70155" y="238304"/>
                      <a:pt x="66814" y="229952"/>
                      <a:pt x="64030" y="221044"/>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xmlns="" id="{5ACAF0F0-4101-4636-99F8-E372B38E11A5}"/>
                  </a:ext>
                </a:extLst>
              </p:cNvPr>
              <p:cNvSpPr/>
              <p:nvPr/>
            </p:nvSpPr>
            <p:spPr>
              <a:xfrm>
                <a:off x="5475503" y="3691803"/>
                <a:ext cx="233850" cy="244986"/>
              </a:xfrm>
              <a:custGeom>
                <a:avLst/>
                <a:gdLst>
                  <a:gd name="connsiteX0" fmla="*/ 227168 w 233849"/>
                  <a:gd name="connsiteY0" fmla="*/ 94654 h 244985"/>
                  <a:gd name="connsiteX1" fmla="*/ 237190 w 233849"/>
                  <a:gd name="connsiteY1" fmla="*/ 101892 h 244985"/>
                  <a:gd name="connsiteX2" fmla="*/ 232736 w 233849"/>
                  <a:gd name="connsiteY2" fmla="*/ 110244 h 244985"/>
                  <a:gd name="connsiteX3" fmla="*/ 70712 w 233849"/>
                  <a:gd name="connsiteY3" fmla="*/ 249440 h 244985"/>
                  <a:gd name="connsiteX4" fmla="*/ 0 w 233849"/>
                  <a:gd name="connsiteY4" fmla="*/ 184853 h 244985"/>
                  <a:gd name="connsiteX5" fmla="*/ 136412 w 233849"/>
                  <a:gd name="connsiteY5" fmla="*/ 0 h 244985"/>
                  <a:gd name="connsiteX6" fmla="*/ 163695 w 233849"/>
                  <a:gd name="connsiteY6" fmla="*/ 2227 h 244985"/>
                  <a:gd name="connsiteX7" fmla="*/ 173717 w 233849"/>
                  <a:gd name="connsiteY7" fmla="*/ 557 h 244985"/>
                  <a:gd name="connsiteX8" fmla="*/ 205454 w 233849"/>
                  <a:gd name="connsiteY8" fmla="*/ 38418 h 244985"/>
                  <a:gd name="connsiteX9" fmla="*/ 81847 w 233849"/>
                  <a:gd name="connsiteY9" fmla="*/ 148662 h 244985"/>
                  <a:gd name="connsiteX10" fmla="*/ 75166 w 233849"/>
                  <a:gd name="connsiteY10" fmla="*/ 148105 h 244985"/>
                  <a:gd name="connsiteX11" fmla="*/ 67928 w 233849"/>
                  <a:gd name="connsiteY11" fmla="*/ 180399 h 244985"/>
                  <a:gd name="connsiteX12" fmla="*/ 94653 w 233849"/>
                  <a:gd name="connsiteY12" fmla="*/ 207681 h 244985"/>
                  <a:gd name="connsiteX13" fmla="*/ 217146 w 233849"/>
                  <a:gd name="connsiteY13" fmla="*/ 97994 h 244985"/>
                  <a:gd name="connsiteX14" fmla="*/ 227168 w 233849"/>
                  <a:gd name="connsiteY14" fmla="*/ 94654 h 244985"/>
                  <a:gd name="connsiteX15" fmla="*/ 156457 w 233849"/>
                  <a:gd name="connsiteY15" fmla="*/ 56235 h 244985"/>
                  <a:gd name="connsiteX16" fmla="*/ 143094 w 233849"/>
                  <a:gd name="connsiteY16" fmla="*/ 43986 h 244985"/>
                  <a:gd name="connsiteX17" fmla="*/ 87972 w 233849"/>
                  <a:gd name="connsiteY17" fmla="*/ 120266 h 244985"/>
                  <a:gd name="connsiteX18" fmla="*/ 156457 w 233849"/>
                  <a:gd name="connsiteY18" fmla="*/ 56235 h 2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849" h="244985">
                    <a:moveTo>
                      <a:pt x="227168" y="94654"/>
                    </a:moveTo>
                    <a:cubicBezTo>
                      <a:pt x="232736" y="94654"/>
                      <a:pt x="237190" y="96881"/>
                      <a:pt x="237190" y="101892"/>
                    </a:cubicBezTo>
                    <a:cubicBezTo>
                      <a:pt x="237190" y="104119"/>
                      <a:pt x="235520" y="107460"/>
                      <a:pt x="232736" y="110244"/>
                    </a:cubicBezTo>
                    <a:cubicBezTo>
                      <a:pt x="221600" y="120822"/>
                      <a:pt x="160354" y="249440"/>
                      <a:pt x="70712" y="249440"/>
                    </a:cubicBezTo>
                    <a:cubicBezTo>
                      <a:pt x="33964" y="249440"/>
                      <a:pt x="0" y="211022"/>
                      <a:pt x="0" y="184853"/>
                    </a:cubicBezTo>
                    <a:cubicBezTo>
                      <a:pt x="0" y="129731"/>
                      <a:pt x="77393" y="0"/>
                      <a:pt x="136412" y="0"/>
                    </a:cubicBezTo>
                    <a:cubicBezTo>
                      <a:pt x="145878" y="0"/>
                      <a:pt x="155343" y="1114"/>
                      <a:pt x="163695" y="2227"/>
                    </a:cubicBezTo>
                    <a:cubicBezTo>
                      <a:pt x="167035" y="1114"/>
                      <a:pt x="170376" y="557"/>
                      <a:pt x="173717" y="557"/>
                    </a:cubicBezTo>
                    <a:cubicBezTo>
                      <a:pt x="191534" y="557"/>
                      <a:pt x="205454" y="18374"/>
                      <a:pt x="205454" y="38418"/>
                    </a:cubicBezTo>
                    <a:cubicBezTo>
                      <a:pt x="205454" y="71825"/>
                      <a:pt x="130844" y="148662"/>
                      <a:pt x="81847" y="148662"/>
                    </a:cubicBezTo>
                    <a:cubicBezTo>
                      <a:pt x="79620" y="148662"/>
                      <a:pt x="77393" y="148105"/>
                      <a:pt x="75166" y="148105"/>
                    </a:cubicBezTo>
                    <a:cubicBezTo>
                      <a:pt x="70712" y="160354"/>
                      <a:pt x="67928" y="170933"/>
                      <a:pt x="67928" y="180399"/>
                    </a:cubicBezTo>
                    <a:cubicBezTo>
                      <a:pt x="67928" y="197102"/>
                      <a:pt x="75723" y="207681"/>
                      <a:pt x="94653" y="207681"/>
                    </a:cubicBezTo>
                    <a:cubicBezTo>
                      <a:pt x="154229" y="207681"/>
                      <a:pt x="207124" y="108016"/>
                      <a:pt x="217146" y="97994"/>
                    </a:cubicBezTo>
                    <a:cubicBezTo>
                      <a:pt x="220487" y="95767"/>
                      <a:pt x="223828" y="94654"/>
                      <a:pt x="227168" y="94654"/>
                    </a:cubicBezTo>
                    <a:close/>
                    <a:moveTo>
                      <a:pt x="156457" y="56235"/>
                    </a:moveTo>
                    <a:cubicBezTo>
                      <a:pt x="156457" y="49554"/>
                      <a:pt x="152559" y="45100"/>
                      <a:pt x="143094" y="43986"/>
                    </a:cubicBezTo>
                    <a:cubicBezTo>
                      <a:pt x="122493" y="64587"/>
                      <a:pt x="102448" y="92983"/>
                      <a:pt x="87972" y="120266"/>
                    </a:cubicBezTo>
                    <a:cubicBezTo>
                      <a:pt x="114698" y="115255"/>
                      <a:pt x="156457" y="76280"/>
                      <a:pt x="156457" y="56235"/>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xmlns="" id="{87C1817F-A580-4FE6-B820-B25B7372E66A}"/>
                  </a:ext>
                </a:extLst>
              </p:cNvPr>
              <p:cNvSpPr/>
              <p:nvPr/>
            </p:nvSpPr>
            <p:spPr>
              <a:xfrm>
                <a:off x="5643652" y="3691803"/>
                <a:ext cx="300664" cy="250554"/>
              </a:xfrm>
              <a:custGeom>
                <a:avLst/>
                <a:gdLst>
                  <a:gd name="connsiteX0" fmla="*/ 293426 w 300663"/>
                  <a:gd name="connsiteY0" fmla="*/ 94654 h 250553"/>
                  <a:gd name="connsiteX1" fmla="*/ 303448 w 300663"/>
                  <a:gd name="connsiteY1" fmla="*/ 101892 h 250553"/>
                  <a:gd name="connsiteX2" fmla="*/ 298994 w 300663"/>
                  <a:gd name="connsiteY2" fmla="*/ 110244 h 250553"/>
                  <a:gd name="connsiteX3" fmla="*/ 180398 w 300663"/>
                  <a:gd name="connsiteY3" fmla="*/ 249440 h 250553"/>
                  <a:gd name="connsiteX4" fmla="*/ 129731 w 300663"/>
                  <a:gd name="connsiteY4" fmla="*/ 199886 h 250553"/>
                  <a:gd name="connsiteX5" fmla="*/ 183739 w 300663"/>
                  <a:gd name="connsiteY5" fmla="*/ 72939 h 250553"/>
                  <a:gd name="connsiteX6" fmla="*/ 55678 w 300663"/>
                  <a:gd name="connsiteY6" fmla="*/ 248326 h 250553"/>
                  <a:gd name="connsiteX7" fmla="*/ 50111 w 300663"/>
                  <a:gd name="connsiteY7" fmla="*/ 251110 h 250553"/>
                  <a:gd name="connsiteX8" fmla="*/ 0 w 300663"/>
                  <a:gd name="connsiteY8" fmla="*/ 213806 h 250553"/>
                  <a:gd name="connsiteX9" fmla="*/ 91870 w 300663"/>
                  <a:gd name="connsiteY9" fmla="*/ 15033 h 250553"/>
                  <a:gd name="connsiteX10" fmla="*/ 99664 w 300663"/>
                  <a:gd name="connsiteY10" fmla="*/ 12249 h 250553"/>
                  <a:gd name="connsiteX11" fmla="*/ 140310 w 300663"/>
                  <a:gd name="connsiteY11" fmla="*/ 43429 h 250553"/>
                  <a:gd name="connsiteX12" fmla="*/ 93540 w 300663"/>
                  <a:gd name="connsiteY12" fmla="*/ 121379 h 250553"/>
                  <a:gd name="connsiteX13" fmla="*/ 239974 w 300663"/>
                  <a:gd name="connsiteY13" fmla="*/ 0 h 250553"/>
                  <a:gd name="connsiteX14" fmla="*/ 280620 w 300663"/>
                  <a:gd name="connsiteY14" fmla="*/ 32294 h 250553"/>
                  <a:gd name="connsiteX15" fmla="*/ 280063 w 300663"/>
                  <a:gd name="connsiteY15" fmla="*/ 34521 h 250553"/>
                  <a:gd name="connsiteX16" fmla="*/ 192091 w 300663"/>
                  <a:gd name="connsiteY16" fmla="*/ 203227 h 250553"/>
                  <a:gd name="connsiteX17" fmla="*/ 195988 w 300663"/>
                  <a:gd name="connsiteY17" fmla="*/ 209351 h 250553"/>
                  <a:gd name="connsiteX18" fmla="*/ 284517 w 300663"/>
                  <a:gd name="connsiteY18" fmla="*/ 99108 h 250553"/>
                  <a:gd name="connsiteX19" fmla="*/ 293426 w 300663"/>
                  <a:gd name="connsiteY19" fmla="*/ 94654 h 25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663" h="250553">
                    <a:moveTo>
                      <a:pt x="293426" y="94654"/>
                    </a:moveTo>
                    <a:cubicBezTo>
                      <a:pt x="298994" y="94654"/>
                      <a:pt x="303448" y="96881"/>
                      <a:pt x="303448" y="101892"/>
                    </a:cubicBezTo>
                    <a:cubicBezTo>
                      <a:pt x="303448" y="104119"/>
                      <a:pt x="301778" y="107460"/>
                      <a:pt x="298994" y="110244"/>
                    </a:cubicBezTo>
                    <a:cubicBezTo>
                      <a:pt x="287858" y="121379"/>
                      <a:pt x="224941" y="249440"/>
                      <a:pt x="180398" y="249440"/>
                    </a:cubicBezTo>
                    <a:cubicBezTo>
                      <a:pt x="149218" y="249440"/>
                      <a:pt x="129731" y="219374"/>
                      <a:pt x="129731" y="199886"/>
                    </a:cubicBezTo>
                    <a:cubicBezTo>
                      <a:pt x="129731" y="173717"/>
                      <a:pt x="156457" y="118595"/>
                      <a:pt x="183739" y="72939"/>
                    </a:cubicBezTo>
                    <a:cubicBezTo>
                      <a:pt x="120822" y="127504"/>
                      <a:pt x="55678" y="213249"/>
                      <a:pt x="55678" y="248326"/>
                    </a:cubicBezTo>
                    <a:cubicBezTo>
                      <a:pt x="55678" y="250553"/>
                      <a:pt x="53451" y="251110"/>
                      <a:pt x="50111" y="251110"/>
                    </a:cubicBezTo>
                    <a:cubicBezTo>
                      <a:pt x="36191" y="251110"/>
                      <a:pt x="0" y="234407"/>
                      <a:pt x="0" y="213806"/>
                    </a:cubicBezTo>
                    <a:cubicBezTo>
                      <a:pt x="0" y="168149"/>
                      <a:pt x="72382" y="34521"/>
                      <a:pt x="91870" y="15033"/>
                    </a:cubicBezTo>
                    <a:cubicBezTo>
                      <a:pt x="94097" y="12806"/>
                      <a:pt x="96324" y="12249"/>
                      <a:pt x="99664" y="12249"/>
                    </a:cubicBezTo>
                    <a:cubicBezTo>
                      <a:pt x="115254" y="12249"/>
                      <a:pt x="140310" y="35634"/>
                      <a:pt x="140310" y="43429"/>
                    </a:cubicBezTo>
                    <a:cubicBezTo>
                      <a:pt x="140310" y="45100"/>
                      <a:pt x="110800" y="85188"/>
                      <a:pt x="93540" y="121379"/>
                    </a:cubicBezTo>
                    <a:cubicBezTo>
                      <a:pt x="140867" y="61246"/>
                      <a:pt x="212135" y="0"/>
                      <a:pt x="239974" y="0"/>
                    </a:cubicBezTo>
                    <a:cubicBezTo>
                      <a:pt x="256121" y="0"/>
                      <a:pt x="280620" y="26169"/>
                      <a:pt x="280620" y="32294"/>
                    </a:cubicBezTo>
                    <a:cubicBezTo>
                      <a:pt x="280620" y="33407"/>
                      <a:pt x="280620" y="33964"/>
                      <a:pt x="280063" y="34521"/>
                    </a:cubicBezTo>
                    <a:cubicBezTo>
                      <a:pt x="260575" y="54008"/>
                      <a:pt x="192091" y="175387"/>
                      <a:pt x="192091" y="203227"/>
                    </a:cubicBezTo>
                    <a:cubicBezTo>
                      <a:pt x="192091" y="207124"/>
                      <a:pt x="193204" y="209351"/>
                      <a:pt x="195988" y="209351"/>
                    </a:cubicBezTo>
                    <a:cubicBezTo>
                      <a:pt x="217146" y="209351"/>
                      <a:pt x="274495" y="109130"/>
                      <a:pt x="284517" y="99108"/>
                    </a:cubicBezTo>
                    <a:cubicBezTo>
                      <a:pt x="286744" y="95767"/>
                      <a:pt x="290085" y="94654"/>
                      <a:pt x="293426" y="94654"/>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xmlns="" id="{878455BF-C2C9-4678-9105-111E72B08D04}"/>
                  </a:ext>
                </a:extLst>
              </p:cNvPr>
              <p:cNvSpPr/>
              <p:nvPr/>
            </p:nvSpPr>
            <p:spPr>
              <a:xfrm>
                <a:off x="5852446" y="3567083"/>
                <a:ext cx="350775" cy="395318"/>
              </a:xfrm>
              <a:custGeom>
                <a:avLst/>
                <a:gdLst>
                  <a:gd name="connsiteX0" fmla="*/ 353002 w 350774"/>
                  <a:gd name="connsiteY0" fmla="*/ 82961 h 395317"/>
                  <a:gd name="connsiteX1" fmla="*/ 345764 w 350774"/>
                  <a:gd name="connsiteY1" fmla="*/ 99108 h 395317"/>
                  <a:gd name="connsiteX2" fmla="*/ 291198 w 350774"/>
                  <a:gd name="connsiteY2" fmla="*/ 96881 h 395317"/>
                  <a:gd name="connsiteX3" fmla="*/ 203783 w 350774"/>
                  <a:gd name="connsiteY3" fmla="*/ 97994 h 395317"/>
                  <a:gd name="connsiteX4" fmla="*/ 89086 w 350774"/>
                  <a:gd name="connsiteY4" fmla="*/ 354116 h 395317"/>
                  <a:gd name="connsiteX5" fmla="*/ 91313 w 350774"/>
                  <a:gd name="connsiteY5" fmla="*/ 358570 h 395317"/>
                  <a:gd name="connsiteX6" fmla="*/ 189864 w 350774"/>
                  <a:gd name="connsiteY6" fmla="*/ 223828 h 395317"/>
                  <a:gd name="connsiteX7" fmla="*/ 199886 w 350774"/>
                  <a:gd name="connsiteY7" fmla="*/ 219930 h 395317"/>
                  <a:gd name="connsiteX8" fmla="*/ 209351 w 350774"/>
                  <a:gd name="connsiteY8" fmla="*/ 227169 h 395317"/>
                  <a:gd name="connsiteX9" fmla="*/ 205454 w 350774"/>
                  <a:gd name="connsiteY9" fmla="*/ 234964 h 395317"/>
                  <a:gd name="connsiteX10" fmla="*/ 76836 w 350774"/>
                  <a:gd name="connsiteY10" fmla="*/ 399215 h 395317"/>
                  <a:gd name="connsiteX11" fmla="*/ 21158 w 350774"/>
                  <a:gd name="connsiteY11" fmla="*/ 349105 h 395317"/>
                  <a:gd name="connsiteX12" fmla="*/ 135299 w 350774"/>
                  <a:gd name="connsiteY12" fmla="*/ 99665 h 395317"/>
                  <a:gd name="connsiteX13" fmla="*/ 4454 w 350774"/>
                  <a:gd name="connsiteY13" fmla="*/ 113584 h 395317"/>
                  <a:gd name="connsiteX14" fmla="*/ 2227 w 350774"/>
                  <a:gd name="connsiteY14" fmla="*/ 115255 h 395317"/>
                  <a:gd name="connsiteX15" fmla="*/ 0 w 350774"/>
                  <a:gd name="connsiteY15" fmla="*/ 109687 h 395317"/>
                  <a:gd name="connsiteX16" fmla="*/ 11693 w 350774"/>
                  <a:gd name="connsiteY16" fmla="*/ 76836 h 395317"/>
                  <a:gd name="connsiteX17" fmla="*/ 114698 w 350774"/>
                  <a:gd name="connsiteY17" fmla="*/ 69598 h 395317"/>
                  <a:gd name="connsiteX18" fmla="*/ 152002 w 350774"/>
                  <a:gd name="connsiteY18" fmla="*/ 69598 h 395317"/>
                  <a:gd name="connsiteX19" fmla="*/ 200443 w 350774"/>
                  <a:gd name="connsiteY19" fmla="*/ 0 h 395317"/>
                  <a:gd name="connsiteX20" fmla="*/ 242201 w 350774"/>
                  <a:gd name="connsiteY20" fmla="*/ 32294 h 395317"/>
                  <a:gd name="connsiteX21" fmla="*/ 218816 w 350774"/>
                  <a:gd name="connsiteY21" fmla="*/ 70712 h 395317"/>
                  <a:gd name="connsiteX22" fmla="*/ 352445 w 350774"/>
                  <a:gd name="connsiteY22" fmla="*/ 80177 h 395317"/>
                  <a:gd name="connsiteX23" fmla="*/ 353002 w 350774"/>
                  <a:gd name="connsiteY23" fmla="*/ 82961 h 39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0774" h="395317">
                    <a:moveTo>
                      <a:pt x="353002" y="82961"/>
                    </a:moveTo>
                    <a:cubicBezTo>
                      <a:pt x="353002" y="87972"/>
                      <a:pt x="347991" y="99108"/>
                      <a:pt x="345764" y="99108"/>
                    </a:cubicBezTo>
                    <a:cubicBezTo>
                      <a:pt x="347434" y="99108"/>
                      <a:pt x="326276" y="96881"/>
                      <a:pt x="291198" y="96881"/>
                    </a:cubicBezTo>
                    <a:cubicBezTo>
                      <a:pt x="266700" y="96881"/>
                      <a:pt x="236077" y="96881"/>
                      <a:pt x="203783" y="97994"/>
                    </a:cubicBezTo>
                    <a:cubicBezTo>
                      <a:pt x="158127" y="183739"/>
                      <a:pt x="89086" y="326833"/>
                      <a:pt x="89086" y="354116"/>
                    </a:cubicBezTo>
                    <a:cubicBezTo>
                      <a:pt x="89086" y="356900"/>
                      <a:pt x="89642" y="358570"/>
                      <a:pt x="91313" y="358570"/>
                    </a:cubicBezTo>
                    <a:cubicBezTo>
                      <a:pt x="112471" y="358570"/>
                      <a:pt x="179285" y="233850"/>
                      <a:pt x="189864" y="223828"/>
                    </a:cubicBezTo>
                    <a:cubicBezTo>
                      <a:pt x="192091" y="221044"/>
                      <a:pt x="196545" y="219930"/>
                      <a:pt x="199886" y="219930"/>
                    </a:cubicBezTo>
                    <a:cubicBezTo>
                      <a:pt x="204897" y="219930"/>
                      <a:pt x="209351" y="222714"/>
                      <a:pt x="209351" y="227169"/>
                    </a:cubicBezTo>
                    <a:cubicBezTo>
                      <a:pt x="209351" y="229396"/>
                      <a:pt x="208238" y="232180"/>
                      <a:pt x="205454" y="234964"/>
                    </a:cubicBezTo>
                    <a:cubicBezTo>
                      <a:pt x="194318" y="245542"/>
                      <a:pt x="121379" y="399215"/>
                      <a:pt x="76836" y="399215"/>
                    </a:cubicBezTo>
                    <a:cubicBezTo>
                      <a:pt x="45656" y="399215"/>
                      <a:pt x="21158" y="369149"/>
                      <a:pt x="21158" y="349105"/>
                    </a:cubicBezTo>
                    <a:cubicBezTo>
                      <a:pt x="21158" y="320152"/>
                      <a:pt x="85188" y="192091"/>
                      <a:pt x="135299" y="99665"/>
                    </a:cubicBezTo>
                    <a:cubicBezTo>
                      <a:pt x="69041" y="102449"/>
                      <a:pt x="11693" y="106903"/>
                      <a:pt x="4454" y="113584"/>
                    </a:cubicBezTo>
                    <a:cubicBezTo>
                      <a:pt x="3341" y="114698"/>
                      <a:pt x="2784" y="115255"/>
                      <a:pt x="2227" y="115255"/>
                    </a:cubicBezTo>
                    <a:cubicBezTo>
                      <a:pt x="1114" y="115255"/>
                      <a:pt x="0" y="113027"/>
                      <a:pt x="0" y="109687"/>
                    </a:cubicBezTo>
                    <a:cubicBezTo>
                      <a:pt x="0" y="100778"/>
                      <a:pt x="5011" y="83518"/>
                      <a:pt x="11693" y="76836"/>
                    </a:cubicBezTo>
                    <a:cubicBezTo>
                      <a:pt x="17260" y="71269"/>
                      <a:pt x="61246" y="69598"/>
                      <a:pt x="114698" y="69598"/>
                    </a:cubicBezTo>
                    <a:cubicBezTo>
                      <a:pt x="126947" y="69598"/>
                      <a:pt x="139196" y="69598"/>
                      <a:pt x="152002" y="69598"/>
                    </a:cubicBezTo>
                    <a:cubicBezTo>
                      <a:pt x="180955" y="18374"/>
                      <a:pt x="191534" y="0"/>
                      <a:pt x="200443" y="0"/>
                    </a:cubicBezTo>
                    <a:cubicBezTo>
                      <a:pt x="216589" y="0"/>
                      <a:pt x="242201" y="24499"/>
                      <a:pt x="242201" y="32294"/>
                    </a:cubicBezTo>
                    <a:cubicBezTo>
                      <a:pt x="242201" y="33407"/>
                      <a:pt x="231066" y="47884"/>
                      <a:pt x="218816" y="70712"/>
                    </a:cubicBezTo>
                    <a:cubicBezTo>
                      <a:pt x="288415" y="72939"/>
                      <a:pt x="349661" y="77393"/>
                      <a:pt x="352445" y="80177"/>
                    </a:cubicBezTo>
                    <a:cubicBezTo>
                      <a:pt x="353002" y="80734"/>
                      <a:pt x="353002" y="81847"/>
                      <a:pt x="353002" y="82961"/>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xmlns="" id="{94377CDC-BD69-4A47-B97A-8F0823832360}"/>
                  </a:ext>
                </a:extLst>
              </p:cNvPr>
              <p:cNvSpPr/>
              <p:nvPr/>
            </p:nvSpPr>
            <p:spPr>
              <a:xfrm>
                <a:off x="6001108" y="3691803"/>
                <a:ext cx="300664" cy="244986"/>
              </a:xfrm>
              <a:custGeom>
                <a:avLst/>
                <a:gdLst>
                  <a:gd name="connsiteX0" fmla="*/ 292869 w 300663"/>
                  <a:gd name="connsiteY0" fmla="*/ 94654 h 244985"/>
                  <a:gd name="connsiteX1" fmla="*/ 302334 w 300663"/>
                  <a:gd name="connsiteY1" fmla="*/ 101892 h 244985"/>
                  <a:gd name="connsiteX2" fmla="*/ 298437 w 300663"/>
                  <a:gd name="connsiteY2" fmla="*/ 109687 h 244985"/>
                  <a:gd name="connsiteX3" fmla="*/ 179841 w 300663"/>
                  <a:gd name="connsiteY3" fmla="*/ 248883 h 244985"/>
                  <a:gd name="connsiteX4" fmla="*/ 129174 w 300663"/>
                  <a:gd name="connsiteY4" fmla="*/ 198772 h 244985"/>
                  <a:gd name="connsiteX5" fmla="*/ 134185 w 300663"/>
                  <a:gd name="connsiteY5" fmla="*/ 169820 h 244985"/>
                  <a:gd name="connsiteX6" fmla="*/ 54008 w 300663"/>
                  <a:gd name="connsiteY6" fmla="*/ 249440 h 244985"/>
                  <a:gd name="connsiteX7" fmla="*/ 0 w 300663"/>
                  <a:gd name="connsiteY7" fmla="*/ 184853 h 244985"/>
                  <a:gd name="connsiteX8" fmla="*/ 162581 w 300663"/>
                  <a:gd name="connsiteY8" fmla="*/ 0 h 244985"/>
                  <a:gd name="connsiteX9" fmla="*/ 206010 w 300663"/>
                  <a:gd name="connsiteY9" fmla="*/ 42316 h 244985"/>
                  <a:gd name="connsiteX10" fmla="*/ 213249 w 300663"/>
                  <a:gd name="connsiteY10" fmla="*/ 40089 h 244985"/>
                  <a:gd name="connsiteX11" fmla="*/ 254451 w 300663"/>
                  <a:gd name="connsiteY11" fmla="*/ 72382 h 244985"/>
                  <a:gd name="connsiteX12" fmla="*/ 253894 w 300663"/>
                  <a:gd name="connsiteY12" fmla="*/ 74609 h 244985"/>
                  <a:gd name="connsiteX13" fmla="*/ 189307 w 300663"/>
                  <a:gd name="connsiteY13" fmla="*/ 201556 h 244985"/>
                  <a:gd name="connsiteX14" fmla="*/ 194318 w 300663"/>
                  <a:gd name="connsiteY14" fmla="*/ 208795 h 244985"/>
                  <a:gd name="connsiteX15" fmla="*/ 282847 w 300663"/>
                  <a:gd name="connsiteY15" fmla="*/ 99108 h 244985"/>
                  <a:gd name="connsiteX16" fmla="*/ 292869 w 300663"/>
                  <a:gd name="connsiteY16" fmla="*/ 94654 h 244985"/>
                  <a:gd name="connsiteX17" fmla="*/ 185409 w 300663"/>
                  <a:gd name="connsiteY17" fmla="*/ 69041 h 244985"/>
                  <a:gd name="connsiteX18" fmla="*/ 189307 w 300663"/>
                  <a:gd name="connsiteY18" fmla="*/ 60690 h 244985"/>
                  <a:gd name="connsiteX19" fmla="*/ 181512 w 300663"/>
                  <a:gd name="connsiteY19" fmla="*/ 48440 h 244985"/>
                  <a:gd name="connsiteX20" fmla="*/ 71825 w 300663"/>
                  <a:gd name="connsiteY20" fmla="*/ 193205 h 244985"/>
                  <a:gd name="connsiteX21" fmla="*/ 75723 w 300663"/>
                  <a:gd name="connsiteY21" fmla="*/ 198216 h 244985"/>
                  <a:gd name="connsiteX22" fmla="*/ 185409 w 300663"/>
                  <a:gd name="connsiteY22" fmla="*/ 69041 h 2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0663" h="244985">
                    <a:moveTo>
                      <a:pt x="292869" y="94654"/>
                    </a:moveTo>
                    <a:cubicBezTo>
                      <a:pt x="297880" y="94654"/>
                      <a:pt x="302334" y="97437"/>
                      <a:pt x="302334" y="101892"/>
                    </a:cubicBezTo>
                    <a:cubicBezTo>
                      <a:pt x="302334" y="104119"/>
                      <a:pt x="301221" y="106903"/>
                      <a:pt x="298437" y="109687"/>
                    </a:cubicBezTo>
                    <a:cubicBezTo>
                      <a:pt x="287301" y="120266"/>
                      <a:pt x="224384" y="248883"/>
                      <a:pt x="179841" y="248883"/>
                    </a:cubicBezTo>
                    <a:cubicBezTo>
                      <a:pt x="148661" y="248883"/>
                      <a:pt x="129174" y="218817"/>
                      <a:pt x="129174" y="198772"/>
                    </a:cubicBezTo>
                    <a:cubicBezTo>
                      <a:pt x="129174" y="190977"/>
                      <a:pt x="131401" y="180955"/>
                      <a:pt x="134185" y="169820"/>
                    </a:cubicBezTo>
                    <a:cubicBezTo>
                      <a:pt x="101335" y="210465"/>
                      <a:pt x="67928" y="249440"/>
                      <a:pt x="54008" y="249440"/>
                    </a:cubicBezTo>
                    <a:cubicBezTo>
                      <a:pt x="28396" y="249440"/>
                      <a:pt x="0" y="214362"/>
                      <a:pt x="0" y="184853"/>
                    </a:cubicBezTo>
                    <a:cubicBezTo>
                      <a:pt x="0" y="138083"/>
                      <a:pt x="101335" y="0"/>
                      <a:pt x="162581" y="0"/>
                    </a:cubicBezTo>
                    <a:cubicBezTo>
                      <a:pt x="193761" y="0"/>
                      <a:pt x="203227" y="28953"/>
                      <a:pt x="206010" y="42316"/>
                    </a:cubicBezTo>
                    <a:cubicBezTo>
                      <a:pt x="208238" y="40645"/>
                      <a:pt x="209908" y="40089"/>
                      <a:pt x="213249" y="40089"/>
                    </a:cubicBezTo>
                    <a:cubicBezTo>
                      <a:pt x="228838" y="40089"/>
                      <a:pt x="254451" y="64030"/>
                      <a:pt x="254451" y="72382"/>
                    </a:cubicBezTo>
                    <a:cubicBezTo>
                      <a:pt x="254451" y="73496"/>
                      <a:pt x="254451" y="74052"/>
                      <a:pt x="253894" y="74609"/>
                    </a:cubicBezTo>
                    <a:cubicBezTo>
                      <a:pt x="235520" y="92983"/>
                      <a:pt x="189307" y="175944"/>
                      <a:pt x="189307" y="201556"/>
                    </a:cubicBezTo>
                    <a:cubicBezTo>
                      <a:pt x="189307" y="206011"/>
                      <a:pt x="190977" y="208795"/>
                      <a:pt x="194318" y="208795"/>
                    </a:cubicBezTo>
                    <a:cubicBezTo>
                      <a:pt x="216033" y="208795"/>
                      <a:pt x="272825" y="109130"/>
                      <a:pt x="282847" y="99108"/>
                    </a:cubicBezTo>
                    <a:cubicBezTo>
                      <a:pt x="285631" y="95767"/>
                      <a:pt x="289528" y="94654"/>
                      <a:pt x="292869" y="94654"/>
                    </a:cubicBezTo>
                    <a:close/>
                    <a:moveTo>
                      <a:pt x="185409" y="69041"/>
                    </a:moveTo>
                    <a:cubicBezTo>
                      <a:pt x="187080" y="66257"/>
                      <a:pt x="189307" y="64587"/>
                      <a:pt x="189307" y="60690"/>
                    </a:cubicBezTo>
                    <a:cubicBezTo>
                      <a:pt x="189307" y="55122"/>
                      <a:pt x="187636" y="48440"/>
                      <a:pt x="181512" y="48440"/>
                    </a:cubicBezTo>
                    <a:cubicBezTo>
                      <a:pt x="159797" y="48440"/>
                      <a:pt x="71825" y="167592"/>
                      <a:pt x="71825" y="193205"/>
                    </a:cubicBezTo>
                    <a:cubicBezTo>
                      <a:pt x="71825" y="196545"/>
                      <a:pt x="72939" y="198216"/>
                      <a:pt x="75723" y="198216"/>
                    </a:cubicBezTo>
                    <a:cubicBezTo>
                      <a:pt x="85745" y="198216"/>
                      <a:pt x="165922" y="86859"/>
                      <a:pt x="185409" y="69041"/>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xmlns="" id="{8C2E0DCB-EE50-4DB2-8642-42F0EDB47696}"/>
                  </a:ext>
                </a:extLst>
              </p:cNvPr>
              <p:cNvSpPr/>
              <p:nvPr/>
            </p:nvSpPr>
            <p:spPr>
              <a:xfrm>
                <a:off x="6208789" y="3567083"/>
                <a:ext cx="350775" cy="395318"/>
              </a:xfrm>
              <a:custGeom>
                <a:avLst/>
                <a:gdLst>
                  <a:gd name="connsiteX0" fmla="*/ 353002 w 350774"/>
                  <a:gd name="connsiteY0" fmla="*/ 82961 h 395317"/>
                  <a:gd name="connsiteX1" fmla="*/ 345764 w 350774"/>
                  <a:gd name="connsiteY1" fmla="*/ 99108 h 395317"/>
                  <a:gd name="connsiteX2" fmla="*/ 291198 w 350774"/>
                  <a:gd name="connsiteY2" fmla="*/ 96881 h 395317"/>
                  <a:gd name="connsiteX3" fmla="*/ 203783 w 350774"/>
                  <a:gd name="connsiteY3" fmla="*/ 97994 h 395317"/>
                  <a:gd name="connsiteX4" fmla="*/ 89086 w 350774"/>
                  <a:gd name="connsiteY4" fmla="*/ 354116 h 395317"/>
                  <a:gd name="connsiteX5" fmla="*/ 91313 w 350774"/>
                  <a:gd name="connsiteY5" fmla="*/ 358570 h 395317"/>
                  <a:gd name="connsiteX6" fmla="*/ 189864 w 350774"/>
                  <a:gd name="connsiteY6" fmla="*/ 223828 h 395317"/>
                  <a:gd name="connsiteX7" fmla="*/ 199886 w 350774"/>
                  <a:gd name="connsiteY7" fmla="*/ 219930 h 395317"/>
                  <a:gd name="connsiteX8" fmla="*/ 209351 w 350774"/>
                  <a:gd name="connsiteY8" fmla="*/ 227169 h 395317"/>
                  <a:gd name="connsiteX9" fmla="*/ 205454 w 350774"/>
                  <a:gd name="connsiteY9" fmla="*/ 234964 h 395317"/>
                  <a:gd name="connsiteX10" fmla="*/ 76836 w 350774"/>
                  <a:gd name="connsiteY10" fmla="*/ 399215 h 395317"/>
                  <a:gd name="connsiteX11" fmla="*/ 21158 w 350774"/>
                  <a:gd name="connsiteY11" fmla="*/ 349105 h 395317"/>
                  <a:gd name="connsiteX12" fmla="*/ 135299 w 350774"/>
                  <a:gd name="connsiteY12" fmla="*/ 99665 h 395317"/>
                  <a:gd name="connsiteX13" fmla="*/ 4454 w 350774"/>
                  <a:gd name="connsiteY13" fmla="*/ 113584 h 395317"/>
                  <a:gd name="connsiteX14" fmla="*/ 2227 w 350774"/>
                  <a:gd name="connsiteY14" fmla="*/ 115255 h 395317"/>
                  <a:gd name="connsiteX15" fmla="*/ 0 w 350774"/>
                  <a:gd name="connsiteY15" fmla="*/ 109687 h 395317"/>
                  <a:gd name="connsiteX16" fmla="*/ 11693 w 350774"/>
                  <a:gd name="connsiteY16" fmla="*/ 76836 h 395317"/>
                  <a:gd name="connsiteX17" fmla="*/ 114698 w 350774"/>
                  <a:gd name="connsiteY17" fmla="*/ 69598 h 395317"/>
                  <a:gd name="connsiteX18" fmla="*/ 152002 w 350774"/>
                  <a:gd name="connsiteY18" fmla="*/ 69598 h 395317"/>
                  <a:gd name="connsiteX19" fmla="*/ 200443 w 350774"/>
                  <a:gd name="connsiteY19" fmla="*/ 0 h 395317"/>
                  <a:gd name="connsiteX20" fmla="*/ 242201 w 350774"/>
                  <a:gd name="connsiteY20" fmla="*/ 32294 h 395317"/>
                  <a:gd name="connsiteX21" fmla="*/ 218816 w 350774"/>
                  <a:gd name="connsiteY21" fmla="*/ 70712 h 395317"/>
                  <a:gd name="connsiteX22" fmla="*/ 352445 w 350774"/>
                  <a:gd name="connsiteY22" fmla="*/ 80177 h 395317"/>
                  <a:gd name="connsiteX23" fmla="*/ 353002 w 350774"/>
                  <a:gd name="connsiteY23" fmla="*/ 82961 h 39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0774" h="395317">
                    <a:moveTo>
                      <a:pt x="353002" y="82961"/>
                    </a:moveTo>
                    <a:cubicBezTo>
                      <a:pt x="353002" y="87972"/>
                      <a:pt x="347991" y="99108"/>
                      <a:pt x="345764" y="99108"/>
                    </a:cubicBezTo>
                    <a:cubicBezTo>
                      <a:pt x="347434" y="99108"/>
                      <a:pt x="326276" y="96881"/>
                      <a:pt x="291198" y="96881"/>
                    </a:cubicBezTo>
                    <a:cubicBezTo>
                      <a:pt x="266700" y="96881"/>
                      <a:pt x="236077" y="96881"/>
                      <a:pt x="203783" y="97994"/>
                    </a:cubicBezTo>
                    <a:cubicBezTo>
                      <a:pt x="158127" y="183739"/>
                      <a:pt x="89086" y="326833"/>
                      <a:pt x="89086" y="354116"/>
                    </a:cubicBezTo>
                    <a:cubicBezTo>
                      <a:pt x="89086" y="356900"/>
                      <a:pt x="89642" y="358570"/>
                      <a:pt x="91313" y="358570"/>
                    </a:cubicBezTo>
                    <a:cubicBezTo>
                      <a:pt x="112471" y="358570"/>
                      <a:pt x="179285" y="233850"/>
                      <a:pt x="189864" y="223828"/>
                    </a:cubicBezTo>
                    <a:cubicBezTo>
                      <a:pt x="192091" y="221044"/>
                      <a:pt x="196545" y="219930"/>
                      <a:pt x="199886" y="219930"/>
                    </a:cubicBezTo>
                    <a:cubicBezTo>
                      <a:pt x="204897" y="219930"/>
                      <a:pt x="209351" y="222714"/>
                      <a:pt x="209351" y="227169"/>
                    </a:cubicBezTo>
                    <a:cubicBezTo>
                      <a:pt x="209351" y="229396"/>
                      <a:pt x="208238" y="232180"/>
                      <a:pt x="205454" y="234964"/>
                    </a:cubicBezTo>
                    <a:cubicBezTo>
                      <a:pt x="194318" y="245542"/>
                      <a:pt x="121379" y="399215"/>
                      <a:pt x="76836" y="399215"/>
                    </a:cubicBezTo>
                    <a:cubicBezTo>
                      <a:pt x="45656" y="399215"/>
                      <a:pt x="21158" y="369149"/>
                      <a:pt x="21158" y="349105"/>
                    </a:cubicBezTo>
                    <a:cubicBezTo>
                      <a:pt x="21158" y="320152"/>
                      <a:pt x="85188" y="192091"/>
                      <a:pt x="135299" y="99665"/>
                    </a:cubicBezTo>
                    <a:cubicBezTo>
                      <a:pt x="69041" y="102449"/>
                      <a:pt x="11693" y="106903"/>
                      <a:pt x="4454" y="113584"/>
                    </a:cubicBezTo>
                    <a:cubicBezTo>
                      <a:pt x="3341" y="114698"/>
                      <a:pt x="2784" y="115255"/>
                      <a:pt x="2227" y="115255"/>
                    </a:cubicBezTo>
                    <a:cubicBezTo>
                      <a:pt x="1114" y="115255"/>
                      <a:pt x="0" y="113027"/>
                      <a:pt x="0" y="109687"/>
                    </a:cubicBezTo>
                    <a:cubicBezTo>
                      <a:pt x="0" y="100778"/>
                      <a:pt x="5011" y="83518"/>
                      <a:pt x="11693" y="76836"/>
                    </a:cubicBezTo>
                    <a:cubicBezTo>
                      <a:pt x="17260" y="71269"/>
                      <a:pt x="61246" y="69598"/>
                      <a:pt x="114698" y="69598"/>
                    </a:cubicBezTo>
                    <a:cubicBezTo>
                      <a:pt x="126947" y="69598"/>
                      <a:pt x="139196" y="69598"/>
                      <a:pt x="152002" y="69598"/>
                    </a:cubicBezTo>
                    <a:cubicBezTo>
                      <a:pt x="180955" y="18374"/>
                      <a:pt x="191534" y="0"/>
                      <a:pt x="200443" y="0"/>
                    </a:cubicBezTo>
                    <a:cubicBezTo>
                      <a:pt x="216589" y="0"/>
                      <a:pt x="242201" y="24499"/>
                      <a:pt x="242201" y="32294"/>
                    </a:cubicBezTo>
                    <a:cubicBezTo>
                      <a:pt x="242201" y="33407"/>
                      <a:pt x="231066" y="47884"/>
                      <a:pt x="218816" y="70712"/>
                    </a:cubicBezTo>
                    <a:cubicBezTo>
                      <a:pt x="288415" y="72939"/>
                      <a:pt x="349661" y="77393"/>
                      <a:pt x="352445" y="80177"/>
                    </a:cubicBezTo>
                    <a:cubicBezTo>
                      <a:pt x="353002" y="80734"/>
                      <a:pt x="353002" y="81847"/>
                      <a:pt x="353002" y="82961"/>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xmlns="" id="{86FA5239-6598-430C-ADE3-E7F28219E0FA}"/>
                  </a:ext>
                </a:extLst>
              </p:cNvPr>
              <p:cNvSpPr/>
              <p:nvPr/>
            </p:nvSpPr>
            <p:spPr>
              <a:xfrm>
                <a:off x="6357450" y="3589911"/>
                <a:ext cx="194875" cy="350775"/>
              </a:xfrm>
              <a:custGeom>
                <a:avLst/>
                <a:gdLst>
                  <a:gd name="connsiteX0" fmla="*/ 163695 w 194874"/>
                  <a:gd name="connsiteY0" fmla="*/ 196545 h 350774"/>
                  <a:gd name="connsiteX1" fmla="*/ 173717 w 194874"/>
                  <a:gd name="connsiteY1" fmla="*/ 203784 h 350774"/>
                  <a:gd name="connsiteX2" fmla="*/ 169263 w 194874"/>
                  <a:gd name="connsiteY2" fmla="*/ 211579 h 350774"/>
                  <a:gd name="connsiteX3" fmla="*/ 50667 w 194874"/>
                  <a:gd name="connsiteY3" fmla="*/ 350775 h 350774"/>
                  <a:gd name="connsiteX4" fmla="*/ 0 w 194874"/>
                  <a:gd name="connsiteY4" fmla="*/ 301221 h 350774"/>
                  <a:gd name="connsiteX5" fmla="*/ 76836 w 194874"/>
                  <a:gd name="connsiteY5" fmla="*/ 144764 h 350774"/>
                  <a:gd name="connsiteX6" fmla="*/ 84074 w 194874"/>
                  <a:gd name="connsiteY6" fmla="*/ 141980 h 350774"/>
                  <a:gd name="connsiteX7" fmla="*/ 125833 w 194874"/>
                  <a:gd name="connsiteY7" fmla="*/ 174274 h 350774"/>
                  <a:gd name="connsiteX8" fmla="*/ 125277 w 194874"/>
                  <a:gd name="connsiteY8" fmla="*/ 176501 h 350774"/>
                  <a:gd name="connsiteX9" fmla="*/ 60690 w 194874"/>
                  <a:gd name="connsiteY9" fmla="*/ 303448 h 350774"/>
                  <a:gd name="connsiteX10" fmla="*/ 65701 w 194874"/>
                  <a:gd name="connsiteY10" fmla="*/ 310686 h 350774"/>
                  <a:gd name="connsiteX11" fmla="*/ 154229 w 194874"/>
                  <a:gd name="connsiteY11" fmla="*/ 200443 h 350774"/>
                  <a:gd name="connsiteX12" fmla="*/ 163695 w 194874"/>
                  <a:gd name="connsiteY12" fmla="*/ 196545 h 350774"/>
                  <a:gd name="connsiteX13" fmla="*/ 151445 w 194874"/>
                  <a:gd name="connsiteY13" fmla="*/ 0 h 350774"/>
                  <a:gd name="connsiteX14" fmla="*/ 195431 w 194874"/>
                  <a:gd name="connsiteY14" fmla="*/ 36748 h 350774"/>
                  <a:gd name="connsiteX15" fmla="*/ 140867 w 194874"/>
                  <a:gd name="connsiteY15" fmla="*/ 101335 h 350774"/>
                  <a:gd name="connsiteX16" fmla="*/ 136969 w 194874"/>
                  <a:gd name="connsiteY16" fmla="*/ 103562 h 350774"/>
                  <a:gd name="connsiteX17" fmla="*/ 109130 w 194874"/>
                  <a:gd name="connsiteY17" fmla="*/ 86859 h 350774"/>
                  <a:gd name="connsiteX18" fmla="*/ 145878 w 194874"/>
                  <a:gd name="connsiteY18" fmla="*/ 2227 h 350774"/>
                  <a:gd name="connsiteX19" fmla="*/ 151445 w 194874"/>
                  <a:gd name="connsiteY19" fmla="*/ 0 h 35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874" h="350774">
                    <a:moveTo>
                      <a:pt x="163695" y="196545"/>
                    </a:moveTo>
                    <a:cubicBezTo>
                      <a:pt x="169263" y="196545"/>
                      <a:pt x="173717" y="199329"/>
                      <a:pt x="173717" y="203784"/>
                    </a:cubicBezTo>
                    <a:cubicBezTo>
                      <a:pt x="173717" y="206011"/>
                      <a:pt x="172047" y="208795"/>
                      <a:pt x="169263" y="211579"/>
                    </a:cubicBezTo>
                    <a:cubicBezTo>
                      <a:pt x="158127" y="222714"/>
                      <a:pt x="95210" y="350775"/>
                      <a:pt x="50667" y="350775"/>
                    </a:cubicBezTo>
                    <a:cubicBezTo>
                      <a:pt x="19487" y="350775"/>
                      <a:pt x="0" y="320709"/>
                      <a:pt x="0" y="301221"/>
                    </a:cubicBezTo>
                    <a:cubicBezTo>
                      <a:pt x="0" y="256121"/>
                      <a:pt x="57349" y="164252"/>
                      <a:pt x="76836" y="144764"/>
                    </a:cubicBezTo>
                    <a:cubicBezTo>
                      <a:pt x="79063" y="142537"/>
                      <a:pt x="81290" y="141980"/>
                      <a:pt x="84074" y="141980"/>
                    </a:cubicBezTo>
                    <a:cubicBezTo>
                      <a:pt x="100221" y="141980"/>
                      <a:pt x="125833" y="166479"/>
                      <a:pt x="125833" y="174274"/>
                    </a:cubicBezTo>
                    <a:cubicBezTo>
                      <a:pt x="125833" y="175387"/>
                      <a:pt x="125833" y="175944"/>
                      <a:pt x="125277" y="176501"/>
                    </a:cubicBezTo>
                    <a:cubicBezTo>
                      <a:pt x="106903" y="195432"/>
                      <a:pt x="60690" y="278393"/>
                      <a:pt x="60690" y="303448"/>
                    </a:cubicBezTo>
                    <a:cubicBezTo>
                      <a:pt x="60690" y="307902"/>
                      <a:pt x="62360" y="310686"/>
                      <a:pt x="65701" y="310686"/>
                    </a:cubicBezTo>
                    <a:cubicBezTo>
                      <a:pt x="86858" y="310686"/>
                      <a:pt x="144207" y="211022"/>
                      <a:pt x="154229" y="200443"/>
                    </a:cubicBezTo>
                    <a:cubicBezTo>
                      <a:pt x="157013" y="197659"/>
                      <a:pt x="160354" y="196545"/>
                      <a:pt x="163695" y="196545"/>
                    </a:cubicBezTo>
                    <a:close/>
                    <a:moveTo>
                      <a:pt x="151445" y="0"/>
                    </a:moveTo>
                    <a:cubicBezTo>
                      <a:pt x="165922" y="0"/>
                      <a:pt x="195431" y="25612"/>
                      <a:pt x="195431" y="36748"/>
                    </a:cubicBezTo>
                    <a:cubicBezTo>
                      <a:pt x="195431" y="42316"/>
                      <a:pt x="140867" y="87972"/>
                      <a:pt x="140867" y="101335"/>
                    </a:cubicBezTo>
                    <a:cubicBezTo>
                      <a:pt x="140867" y="103562"/>
                      <a:pt x="139196" y="103562"/>
                      <a:pt x="136969" y="103562"/>
                    </a:cubicBezTo>
                    <a:cubicBezTo>
                      <a:pt x="128617" y="103562"/>
                      <a:pt x="109130" y="92983"/>
                      <a:pt x="109130" y="86859"/>
                    </a:cubicBezTo>
                    <a:cubicBezTo>
                      <a:pt x="109130" y="65701"/>
                      <a:pt x="128061" y="20044"/>
                      <a:pt x="145878" y="2227"/>
                    </a:cubicBezTo>
                    <a:cubicBezTo>
                      <a:pt x="147548" y="557"/>
                      <a:pt x="149218" y="0"/>
                      <a:pt x="151445" y="0"/>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xmlns="" id="{91AE05AE-C4EB-4A59-938B-42E6864E7855}"/>
                  </a:ext>
                </a:extLst>
              </p:cNvPr>
              <p:cNvSpPr/>
              <p:nvPr/>
            </p:nvSpPr>
            <p:spPr>
              <a:xfrm>
                <a:off x="6482727" y="3691803"/>
                <a:ext cx="206010" cy="244986"/>
              </a:xfrm>
              <a:custGeom>
                <a:avLst/>
                <a:gdLst>
                  <a:gd name="connsiteX0" fmla="*/ 209908 w 206010"/>
                  <a:gd name="connsiteY0" fmla="*/ 65701 h 244985"/>
                  <a:gd name="connsiteX1" fmla="*/ 55122 w 206010"/>
                  <a:gd name="connsiteY1" fmla="*/ 249997 h 244985"/>
                  <a:gd name="connsiteX2" fmla="*/ 0 w 206010"/>
                  <a:gd name="connsiteY2" fmla="*/ 195432 h 244985"/>
                  <a:gd name="connsiteX3" fmla="*/ 25055 w 206010"/>
                  <a:gd name="connsiteY3" fmla="*/ 111914 h 244985"/>
                  <a:gd name="connsiteX4" fmla="*/ 18931 w 206010"/>
                  <a:gd name="connsiteY4" fmla="*/ 103005 h 244985"/>
                  <a:gd name="connsiteX5" fmla="*/ 147548 w 206010"/>
                  <a:gd name="connsiteY5" fmla="*/ 0 h 244985"/>
                  <a:gd name="connsiteX6" fmla="*/ 209908 w 206010"/>
                  <a:gd name="connsiteY6" fmla="*/ 65701 h 244985"/>
                  <a:gd name="connsiteX7" fmla="*/ 168149 w 206010"/>
                  <a:gd name="connsiteY7" fmla="*/ 44543 h 244985"/>
                  <a:gd name="connsiteX8" fmla="*/ 151445 w 206010"/>
                  <a:gd name="connsiteY8" fmla="*/ 22828 h 244985"/>
                  <a:gd name="connsiteX9" fmla="*/ 77393 w 206010"/>
                  <a:gd name="connsiteY9" fmla="*/ 80177 h 244985"/>
                  <a:gd name="connsiteX10" fmla="*/ 95210 w 206010"/>
                  <a:gd name="connsiteY10" fmla="*/ 95210 h 244985"/>
                  <a:gd name="connsiteX11" fmla="*/ 41759 w 206010"/>
                  <a:gd name="connsiteY11" fmla="*/ 209908 h 244985"/>
                  <a:gd name="connsiteX12" fmla="*/ 54008 w 206010"/>
                  <a:gd name="connsiteY12" fmla="*/ 224941 h 244985"/>
                  <a:gd name="connsiteX13" fmla="*/ 168149 w 206010"/>
                  <a:gd name="connsiteY13" fmla="*/ 44543 h 2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010" h="244985">
                    <a:moveTo>
                      <a:pt x="209908" y="65701"/>
                    </a:moveTo>
                    <a:cubicBezTo>
                      <a:pt x="209908" y="140310"/>
                      <a:pt x="139196" y="249997"/>
                      <a:pt x="55122" y="249997"/>
                    </a:cubicBezTo>
                    <a:cubicBezTo>
                      <a:pt x="14476" y="249997"/>
                      <a:pt x="0" y="226055"/>
                      <a:pt x="0" y="195432"/>
                    </a:cubicBezTo>
                    <a:cubicBezTo>
                      <a:pt x="0" y="169263"/>
                      <a:pt x="11136" y="137526"/>
                      <a:pt x="25055" y="111914"/>
                    </a:cubicBezTo>
                    <a:cubicBezTo>
                      <a:pt x="21158" y="109130"/>
                      <a:pt x="18931" y="105789"/>
                      <a:pt x="18931" y="103005"/>
                    </a:cubicBezTo>
                    <a:cubicBezTo>
                      <a:pt x="18931" y="70712"/>
                      <a:pt x="92426" y="0"/>
                      <a:pt x="147548" y="0"/>
                    </a:cubicBezTo>
                    <a:cubicBezTo>
                      <a:pt x="192091" y="0"/>
                      <a:pt x="209908" y="27839"/>
                      <a:pt x="209908" y="65701"/>
                    </a:cubicBezTo>
                    <a:close/>
                    <a:moveTo>
                      <a:pt x="168149" y="44543"/>
                    </a:moveTo>
                    <a:cubicBezTo>
                      <a:pt x="168149" y="31737"/>
                      <a:pt x="163138" y="22828"/>
                      <a:pt x="151445" y="22828"/>
                    </a:cubicBezTo>
                    <a:cubicBezTo>
                      <a:pt x="129174" y="22828"/>
                      <a:pt x="95210" y="49554"/>
                      <a:pt x="77393" y="80177"/>
                    </a:cubicBezTo>
                    <a:cubicBezTo>
                      <a:pt x="86858" y="84631"/>
                      <a:pt x="95210" y="90756"/>
                      <a:pt x="95210" y="95210"/>
                    </a:cubicBezTo>
                    <a:cubicBezTo>
                      <a:pt x="95210" y="92983"/>
                      <a:pt x="41759" y="174274"/>
                      <a:pt x="41759" y="209908"/>
                    </a:cubicBezTo>
                    <a:cubicBezTo>
                      <a:pt x="41759" y="218817"/>
                      <a:pt x="45099" y="224941"/>
                      <a:pt x="54008" y="224941"/>
                    </a:cubicBezTo>
                    <a:cubicBezTo>
                      <a:pt x="90199" y="224941"/>
                      <a:pt x="168149" y="96881"/>
                      <a:pt x="168149" y="44543"/>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xmlns="" id="{AF9239C8-18E7-42D3-91C9-CE60B6868C85}"/>
                  </a:ext>
                </a:extLst>
              </p:cNvPr>
              <p:cNvSpPr/>
              <p:nvPr/>
            </p:nvSpPr>
            <p:spPr>
              <a:xfrm>
                <a:off x="6693192" y="3691803"/>
                <a:ext cx="300664" cy="250554"/>
              </a:xfrm>
              <a:custGeom>
                <a:avLst/>
                <a:gdLst>
                  <a:gd name="connsiteX0" fmla="*/ 293426 w 300663"/>
                  <a:gd name="connsiteY0" fmla="*/ 94654 h 250553"/>
                  <a:gd name="connsiteX1" fmla="*/ 303448 w 300663"/>
                  <a:gd name="connsiteY1" fmla="*/ 101892 h 250553"/>
                  <a:gd name="connsiteX2" fmla="*/ 298994 w 300663"/>
                  <a:gd name="connsiteY2" fmla="*/ 110244 h 250553"/>
                  <a:gd name="connsiteX3" fmla="*/ 180398 w 300663"/>
                  <a:gd name="connsiteY3" fmla="*/ 249440 h 250553"/>
                  <a:gd name="connsiteX4" fmla="*/ 129731 w 300663"/>
                  <a:gd name="connsiteY4" fmla="*/ 199886 h 250553"/>
                  <a:gd name="connsiteX5" fmla="*/ 183739 w 300663"/>
                  <a:gd name="connsiteY5" fmla="*/ 72939 h 250553"/>
                  <a:gd name="connsiteX6" fmla="*/ 55678 w 300663"/>
                  <a:gd name="connsiteY6" fmla="*/ 248326 h 250553"/>
                  <a:gd name="connsiteX7" fmla="*/ 50111 w 300663"/>
                  <a:gd name="connsiteY7" fmla="*/ 251110 h 250553"/>
                  <a:gd name="connsiteX8" fmla="*/ 0 w 300663"/>
                  <a:gd name="connsiteY8" fmla="*/ 213806 h 250553"/>
                  <a:gd name="connsiteX9" fmla="*/ 91870 w 300663"/>
                  <a:gd name="connsiteY9" fmla="*/ 15033 h 250553"/>
                  <a:gd name="connsiteX10" fmla="*/ 99664 w 300663"/>
                  <a:gd name="connsiteY10" fmla="*/ 12249 h 250553"/>
                  <a:gd name="connsiteX11" fmla="*/ 140310 w 300663"/>
                  <a:gd name="connsiteY11" fmla="*/ 43429 h 250553"/>
                  <a:gd name="connsiteX12" fmla="*/ 93540 w 300663"/>
                  <a:gd name="connsiteY12" fmla="*/ 121379 h 250553"/>
                  <a:gd name="connsiteX13" fmla="*/ 239974 w 300663"/>
                  <a:gd name="connsiteY13" fmla="*/ 0 h 250553"/>
                  <a:gd name="connsiteX14" fmla="*/ 280620 w 300663"/>
                  <a:gd name="connsiteY14" fmla="*/ 32294 h 250553"/>
                  <a:gd name="connsiteX15" fmla="*/ 280063 w 300663"/>
                  <a:gd name="connsiteY15" fmla="*/ 34521 h 250553"/>
                  <a:gd name="connsiteX16" fmla="*/ 192091 w 300663"/>
                  <a:gd name="connsiteY16" fmla="*/ 203227 h 250553"/>
                  <a:gd name="connsiteX17" fmla="*/ 195988 w 300663"/>
                  <a:gd name="connsiteY17" fmla="*/ 209351 h 250553"/>
                  <a:gd name="connsiteX18" fmla="*/ 284517 w 300663"/>
                  <a:gd name="connsiteY18" fmla="*/ 99108 h 250553"/>
                  <a:gd name="connsiteX19" fmla="*/ 293426 w 300663"/>
                  <a:gd name="connsiteY19" fmla="*/ 94654 h 25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663" h="250553">
                    <a:moveTo>
                      <a:pt x="293426" y="94654"/>
                    </a:moveTo>
                    <a:cubicBezTo>
                      <a:pt x="298994" y="94654"/>
                      <a:pt x="303448" y="96881"/>
                      <a:pt x="303448" y="101892"/>
                    </a:cubicBezTo>
                    <a:cubicBezTo>
                      <a:pt x="303448" y="104119"/>
                      <a:pt x="301778" y="107460"/>
                      <a:pt x="298994" y="110244"/>
                    </a:cubicBezTo>
                    <a:cubicBezTo>
                      <a:pt x="287858" y="121379"/>
                      <a:pt x="224941" y="249440"/>
                      <a:pt x="180398" y="249440"/>
                    </a:cubicBezTo>
                    <a:cubicBezTo>
                      <a:pt x="149218" y="249440"/>
                      <a:pt x="129731" y="219374"/>
                      <a:pt x="129731" y="199886"/>
                    </a:cubicBezTo>
                    <a:cubicBezTo>
                      <a:pt x="129731" y="173717"/>
                      <a:pt x="156457" y="118595"/>
                      <a:pt x="183739" y="72939"/>
                    </a:cubicBezTo>
                    <a:cubicBezTo>
                      <a:pt x="120822" y="127504"/>
                      <a:pt x="55678" y="213249"/>
                      <a:pt x="55678" y="248326"/>
                    </a:cubicBezTo>
                    <a:cubicBezTo>
                      <a:pt x="55678" y="250553"/>
                      <a:pt x="53451" y="251110"/>
                      <a:pt x="50111" y="251110"/>
                    </a:cubicBezTo>
                    <a:cubicBezTo>
                      <a:pt x="36191" y="251110"/>
                      <a:pt x="0" y="234407"/>
                      <a:pt x="0" y="213806"/>
                    </a:cubicBezTo>
                    <a:cubicBezTo>
                      <a:pt x="0" y="168149"/>
                      <a:pt x="72382" y="34521"/>
                      <a:pt x="91870" y="15033"/>
                    </a:cubicBezTo>
                    <a:cubicBezTo>
                      <a:pt x="94097" y="12806"/>
                      <a:pt x="96324" y="12249"/>
                      <a:pt x="99664" y="12249"/>
                    </a:cubicBezTo>
                    <a:cubicBezTo>
                      <a:pt x="115255" y="12249"/>
                      <a:pt x="140310" y="35634"/>
                      <a:pt x="140310" y="43429"/>
                    </a:cubicBezTo>
                    <a:cubicBezTo>
                      <a:pt x="140310" y="45100"/>
                      <a:pt x="110800" y="85188"/>
                      <a:pt x="93540" y="121379"/>
                    </a:cubicBezTo>
                    <a:cubicBezTo>
                      <a:pt x="140867" y="61246"/>
                      <a:pt x="212135" y="0"/>
                      <a:pt x="239974" y="0"/>
                    </a:cubicBezTo>
                    <a:cubicBezTo>
                      <a:pt x="256121" y="0"/>
                      <a:pt x="280620" y="26169"/>
                      <a:pt x="280620" y="32294"/>
                    </a:cubicBezTo>
                    <a:cubicBezTo>
                      <a:pt x="280620" y="33407"/>
                      <a:pt x="280620" y="33964"/>
                      <a:pt x="280063" y="34521"/>
                    </a:cubicBezTo>
                    <a:cubicBezTo>
                      <a:pt x="260575" y="54008"/>
                      <a:pt x="192091" y="175387"/>
                      <a:pt x="192091" y="203227"/>
                    </a:cubicBezTo>
                    <a:cubicBezTo>
                      <a:pt x="192091" y="207124"/>
                      <a:pt x="193204" y="209351"/>
                      <a:pt x="195988" y="209351"/>
                    </a:cubicBezTo>
                    <a:cubicBezTo>
                      <a:pt x="217146" y="209351"/>
                      <a:pt x="274495" y="109130"/>
                      <a:pt x="284517" y="99108"/>
                    </a:cubicBezTo>
                    <a:cubicBezTo>
                      <a:pt x="286744" y="95767"/>
                      <a:pt x="290085" y="94654"/>
                      <a:pt x="293426" y="94654"/>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5" name="Прямоугольник 4"/>
          <p:cNvSpPr/>
          <p:nvPr/>
        </p:nvSpPr>
        <p:spPr>
          <a:xfrm>
            <a:off x="962430" y="871720"/>
            <a:ext cx="4543246" cy="3785652"/>
          </a:xfrm>
          <a:prstGeom prst="rect">
            <a:avLst/>
          </a:prstGeom>
        </p:spPr>
        <p:txBody>
          <a:bodyPr wrap="square">
            <a:spAutoFit/>
          </a:bodyPr>
          <a:lstStyle/>
          <a:p>
            <a:r>
              <a:rPr lang="en-US" sz="4800" b="1" dirty="0">
                <a:solidFill>
                  <a:schemeClr val="accent4"/>
                </a:solidFill>
                <a:latin typeface="French Script MT" panose="03020402040607040605" pitchFamily="66" charset="0"/>
              </a:rPr>
              <a:t>The impact of early childhood digital addiction on cognitive and emotional development.</a:t>
            </a:r>
            <a:endParaRPr lang="ru-RU" sz="4800" b="1" dirty="0">
              <a:solidFill>
                <a:schemeClr val="accent4"/>
              </a:solidFill>
            </a:endParaRPr>
          </a:p>
        </p:txBody>
      </p:sp>
    </p:spTree>
    <p:extLst>
      <p:ext uri="{BB962C8B-B14F-4D97-AF65-F5344CB8AC3E}">
        <p14:creationId xmlns:p14="http://schemas.microsoft.com/office/powerpoint/2010/main" val="48335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B6749EB-1AD6-4A38-869C-510361D8346E}"/>
              </a:ext>
            </a:extLst>
          </p:cNvPr>
          <p:cNvSpPr txBox="1"/>
          <p:nvPr/>
        </p:nvSpPr>
        <p:spPr>
          <a:xfrm>
            <a:off x="3906346" y="156948"/>
            <a:ext cx="4264638" cy="707886"/>
          </a:xfrm>
          <a:prstGeom prst="rect">
            <a:avLst/>
          </a:prstGeom>
          <a:noFill/>
        </p:spPr>
        <p:txBody>
          <a:bodyPr wrap="square" rtlCol="0">
            <a:spAutoFit/>
          </a:bodyPr>
          <a:lstStyle/>
          <a:p>
            <a:pPr lvl="0">
              <a:defRPr/>
            </a:pPr>
            <a:r>
              <a:rPr lang="en-US" sz="4000" b="1" dirty="0" smtClean="0">
                <a:solidFill>
                  <a:prstClr val="black"/>
                </a:solidFill>
                <a:latin typeface="Arial Black" panose="020B0A04020102020204" pitchFamily="34" charset="0"/>
                <a:cs typeface="Aharoni" panose="02010803020104030203" pitchFamily="2" charset="-79"/>
              </a:rPr>
              <a:t>Brain </a:t>
            </a:r>
            <a:r>
              <a:rPr lang="en-US" sz="4000" b="1" dirty="0">
                <a:solidFill>
                  <a:prstClr val="black"/>
                </a:solidFill>
                <a:latin typeface="Arial Black" panose="020B0A04020102020204" pitchFamily="34" charset="0"/>
                <a:cs typeface="Aharoni" panose="02010803020104030203" pitchFamily="2" charset="-79"/>
              </a:rPr>
              <a:t>shaping</a:t>
            </a:r>
            <a:endParaRPr kumimoji="0" lang="en-US" sz="4000" b="1" i="0" u="none" strike="noStrike" kern="1200" cap="none" spc="0" normalizeH="0" baseline="0" noProof="0" dirty="0">
              <a:ln>
                <a:noFill/>
              </a:ln>
              <a:solidFill>
                <a:prstClr val="black"/>
              </a:solidFill>
              <a:effectLst/>
              <a:uLnTx/>
              <a:uFillTx/>
              <a:latin typeface="Arial Black" panose="020B0A04020102020204" pitchFamily="34" charset="0"/>
              <a:cs typeface="Aharoni" panose="02010803020104030203" pitchFamily="2" charset="-79"/>
            </a:endParaRPr>
          </a:p>
        </p:txBody>
      </p:sp>
      <p:sp>
        <p:nvSpPr>
          <p:cNvPr id="4" name="Rectangle 3">
            <a:extLst>
              <a:ext uri="{FF2B5EF4-FFF2-40B4-BE49-F238E27FC236}">
                <a16:creationId xmlns:a16="http://schemas.microsoft.com/office/drawing/2014/main" xmlns="" id="{605CA20C-4EC0-4B27-9D33-8E4E58E4B360}"/>
              </a:ext>
            </a:extLst>
          </p:cNvPr>
          <p:cNvSpPr/>
          <p:nvPr/>
        </p:nvSpPr>
        <p:spPr>
          <a:xfrm>
            <a:off x="5437366" y="1535835"/>
            <a:ext cx="6572633" cy="1477328"/>
          </a:xfrm>
          <a:prstGeom prst="rect">
            <a:avLst/>
          </a:prstGeom>
        </p:spPr>
        <p:txBody>
          <a:bodyPr wrap="square">
            <a:spAutoFit/>
          </a:bodyPr>
          <a:lstStyle/>
          <a:p>
            <a:r>
              <a:rPr lang="en-US" sz="1600" dirty="0"/>
              <a:t>In order to better understand what kind of harm we are talking about, we need to understand how the children's brain and psyche are formed</a:t>
            </a:r>
            <a:r>
              <a:rPr lang="en-US" sz="1600" dirty="0" smtClean="0"/>
              <a:t>.</a:t>
            </a:r>
            <a:endParaRPr lang="en-US" sz="1600" dirty="0"/>
          </a:p>
          <a:p>
            <a:endParaRPr lang="ru-RU" sz="1000" dirty="0"/>
          </a:p>
          <a:p>
            <a:r>
              <a:rPr lang="en-US" sz="1600" dirty="0"/>
              <a:t>The development of the child's brain can be decomposed into several periods, which affect the brain stem at the initial stage, and the cerebral cortex at the final stage.</a:t>
            </a:r>
            <a:endParaRPr lang="ru-RU" sz="1600" dirty="0"/>
          </a:p>
        </p:txBody>
      </p:sp>
      <p:sp>
        <p:nvSpPr>
          <p:cNvPr id="7" name="Rectangle 6">
            <a:extLst>
              <a:ext uri="{FF2B5EF4-FFF2-40B4-BE49-F238E27FC236}">
                <a16:creationId xmlns:a16="http://schemas.microsoft.com/office/drawing/2014/main" xmlns="" id="{0A556122-1829-4487-B837-430C526C5A74}"/>
              </a:ext>
            </a:extLst>
          </p:cNvPr>
          <p:cNvSpPr/>
          <p:nvPr/>
        </p:nvSpPr>
        <p:spPr>
          <a:xfrm>
            <a:off x="5437366" y="3105495"/>
            <a:ext cx="6376418" cy="3693319"/>
          </a:xfrm>
          <a:prstGeom prst="rect">
            <a:avLst/>
          </a:prstGeom>
        </p:spPr>
        <p:txBody>
          <a:bodyPr wrap="square">
            <a:spAutoFit/>
          </a:bodyPr>
          <a:lstStyle/>
          <a:p>
            <a:r>
              <a:rPr lang="en-US" sz="1600" dirty="0"/>
              <a:t>The first period begins in the womb, in which the most critical is considered to be 20-27 days, when the children's brain begins to form from the front of the neural tube. Around this time, the frontal, parietal and occipital lobes of the brain are formed, and the </a:t>
            </a:r>
            <a:r>
              <a:rPr lang="en-US" sz="1600" dirty="0" err="1"/>
              <a:t>neuroectoderm</a:t>
            </a:r>
            <a:r>
              <a:rPr lang="en-US" sz="1600" dirty="0"/>
              <a:t> arises from the neuron disk</a:t>
            </a:r>
            <a:r>
              <a:rPr lang="en-US" sz="1600" dirty="0" smtClean="0"/>
              <a:t>.</a:t>
            </a:r>
          </a:p>
          <a:p>
            <a:endParaRPr lang="ru-RU" sz="1000" dirty="0" smtClean="0"/>
          </a:p>
          <a:p>
            <a:r>
              <a:rPr lang="en-US" sz="1600" dirty="0"/>
              <a:t>The second period can be attributed to infancy, passing into early childhood, in which the most critical is considered to be 1-8 weeks due to the formation of visual functions and 6-24 months, the so-called sensitive period, when a certain set of psychological properties and behaviors are formed</a:t>
            </a:r>
            <a:r>
              <a:rPr lang="en-US" sz="1600" dirty="0" smtClean="0"/>
              <a:t>.</a:t>
            </a:r>
          </a:p>
          <a:p>
            <a:endParaRPr lang="ru-RU" sz="1000" dirty="0"/>
          </a:p>
          <a:p>
            <a:r>
              <a:rPr lang="en-US" sz="1600" dirty="0"/>
              <a:t> </a:t>
            </a:r>
            <a:r>
              <a:rPr lang="en-US" sz="1600" dirty="0" smtClean="0"/>
              <a:t>And </a:t>
            </a:r>
            <a:r>
              <a:rPr lang="en-US" sz="1600" dirty="0"/>
              <a:t>so on, up to 20-23 years, when the final maturation of the prefrontal cortex of the brain occurs.</a:t>
            </a:r>
            <a:endParaRPr lang="ru-RU" sz="1600" dirty="0"/>
          </a:p>
          <a:p>
            <a:endParaRPr lang="ru-RU" sz="1600" dirty="0"/>
          </a:p>
        </p:txBody>
      </p:sp>
      <p:sp>
        <p:nvSpPr>
          <p:cNvPr id="8" name="Rectangle 7">
            <a:extLst>
              <a:ext uri="{FF2B5EF4-FFF2-40B4-BE49-F238E27FC236}">
                <a16:creationId xmlns:a16="http://schemas.microsoft.com/office/drawing/2014/main" xmlns="" id="{524D57D1-5C1D-452A-B838-5BF3E93374C1}"/>
              </a:ext>
            </a:extLst>
          </p:cNvPr>
          <p:cNvSpPr/>
          <p:nvPr/>
        </p:nvSpPr>
        <p:spPr>
          <a:xfrm flipH="1">
            <a:off x="5347832" y="4584537"/>
            <a:ext cx="45719" cy="1669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CD8E6748-D823-4252-BAB6-BD5813CD5C71}"/>
              </a:ext>
            </a:extLst>
          </p:cNvPr>
          <p:cNvSpPr/>
          <p:nvPr/>
        </p:nvSpPr>
        <p:spPr>
          <a:xfrm>
            <a:off x="5304017" y="2556944"/>
            <a:ext cx="45719" cy="15501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E67230B7-0F8F-4819-A411-018B7A23CB2D}"/>
              </a:ext>
            </a:extLst>
          </p:cNvPr>
          <p:cNvSpPr/>
          <p:nvPr/>
        </p:nvSpPr>
        <p:spPr>
          <a:xfrm flipH="1">
            <a:off x="5347832" y="2482871"/>
            <a:ext cx="45719" cy="16694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ADC69C98-8B03-41A9-AD28-2E8FBE66F09F}"/>
              </a:ext>
            </a:extLst>
          </p:cNvPr>
          <p:cNvSpPr/>
          <p:nvPr/>
        </p:nvSpPr>
        <p:spPr>
          <a:xfrm>
            <a:off x="176644" y="864834"/>
            <a:ext cx="11637140" cy="646331"/>
          </a:xfrm>
          <a:prstGeom prst="rect">
            <a:avLst/>
          </a:prstGeom>
        </p:spPr>
        <p:txBody>
          <a:bodyPr wrap="square">
            <a:spAutoFit/>
          </a:bodyPr>
          <a:lstStyle/>
          <a:p>
            <a:r>
              <a:rPr lang="en-US" dirty="0"/>
              <a:t>The introduction of information technology at an early age into a child's life has a detrimental effect on the yet unformed neural networks of the brain, which adversely affects cognitive and emotional development.</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44" y="1676400"/>
            <a:ext cx="5127373" cy="4577623"/>
          </a:xfrm>
          <a:prstGeom prst="rect">
            <a:avLst/>
          </a:prstGeom>
        </p:spPr>
      </p:pic>
    </p:spTree>
    <p:extLst>
      <p:ext uri="{BB962C8B-B14F-4D97-AF65-F5344CB8AC3E}">
        <p14:creationId xmlns:p14="http://schemas.microsoft.com/office/powerpoint/2010/main" val="145150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500"/>
                                  </p:stCondLst>
                                  <p:iterate type="lt">
                                    <p:tmPct val="10000"/>
                                  </p:iterate>
                                  <p:childTnLst>
                                    <p:animMotion origin="layout" path="M 4.375E-6 4.07407E-6 L 4.375E-6 -0.07223 " pathEditMode="relative" rAng="0" ptsTypes="AA">
                                      <p:cBhvr>
                                        <p:cTn id="6" dur="375" accel="50000" decel="50000" autoRev="1" fill="hold">
                                          <p:stCondLst>
                                            <p:cond delay="0"/>
                                          </p:stCondLst>
                                        </p:cTn>
                                        <p:tgtEl>
                                          <p:spTgt spid="3"/>
                                        </p:tgtEl>
                                        <p:attrNameLst>
                                          <p:attrName>ppt_x</p:attrName>
                                          <p:attrName>ppt_y</p:attrName>
                                        </p:attrNameLst>
                                      </p:cBhvr>
                                      <p:rCtr x="0" y="-3611"/>
                                    </p:animMotion>
                                    <p:animRot by="1500000">
                                      <p:cBhvr>
                                        <p:cTn id="7" dur="188" fill="hold">
                                          <p:stCondLst>
                                            <p:cond delay="0"/>
                                          </p:stCondLst>
                                        </p:cTn>
                                        <p:tgtEl>
                                          <p:spTgt spid="3"/>
                                        </p:tgtEl>
                                        <p:attrNameLst>
                                          <p:attrName>r</p:attrName>
                                        </p:attrNameLst>
                                      </p:cBhvr>
                                    </p:animRot>
                                    <p:animRot by="-1500000">
                                      <p:cBhvr>
                                        <p:cTn id="8" dur="188" fill="hold">
                                          <p:stCondLst>
                                            <p:cond delay="188"/>
                                          </p:stCondLst>
                                        </p:cTn>
                                        <p:tgtEl>
                                          <p:spTgt spid="3"/>
                                        </p:tgtEl>
                                        <p:attrNameLst>
                                          <p:attrName>r</p:attrName>
                                        </p:attrNameLst>
                                      </p:cBhvr>
                                    </p:animRot>
                                    <p:animRot by="-1500000">
                                      <p:cBhvr>
                                        <p:cTn id="9" dur="188" fill="hold">
                                          <p:stCondLst>
                                            <p:cond delay="375"/>
                                          </p:stCondLst>
                                        </p:cTn>
                                        <p:tgtEl>
                                          <p:spTgt spid="3"/>
                                        </p:tgtEl>
                                        <p:attrNameLst>
                                          <p:attrName>r</p:attrName>
                                        </p:attrNameLst>
                                      </p:cBhvr>
                                    </p:animRot>
                                    <p:animRot by="1500000">
                                      <p:cBhvr>
                                        <p:cTn id="10" dur="188" fill="hold">
                                          <p:stCondLst>
                                            <p:cond delay="563"/>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xmlns="" id="{E0E21B90-A10B-47BB-894D-6CBCD189AA6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xmlns="" id="{5AADE571-180F-49A6-A5E8-C333B2616ADE}"/>
              </a:ext>
            </a:extLst>
          </p:cNvPr>
          <p:cNvSpPr/>
          <p:nvPr/>
        </p:nvSpPr>
        <p:spPr>
          <a:xfrm>
            <a:off x="10512456" y="6058431"/>
            <a:ext cx="335149" cy="3351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EAB79F51-82A0-4C0F-8BE8-BC4692D5FD6A}"/>
              </a:ext>
            </a:extLst>
          </p:cNvPr>
          <p:cNvSpPr/>
          <p:nvPr/>
        </p:nvSpPr>
        <p:spPr>
          <a:xfrm>
            <a:off x="11116831" y="5752067"/>
            <a:ext cx="473938" cy="4739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xmlns="" id="{E8EF2DC7-BE4D-43C2-906E-7DB7A1E192A8}"/>
              </a:ext>
            </a:extLst>
          </p:cNvPr>
          <p:cNvSpPr/>
          <p:nvPr/>
        </p:nvSpPr>
        <p:spPr>
          <a:xfrm>
            <a:off x="802737" y="4426524"/>
            <a:ext cx="247092" cy="2470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27596C6F-257A-4220-9A69-5DB333853088}"/>
              </a:ext>
            </a:extLst>
          </p:cNvPr>
          <p:cNvSpPr>
            <a:spLocks noGrp="1"/>
          </p:cNvSpPr>
          <p:nvPr>
            <p:ph type="title"/>
          </p:nvPr>
        </p:nvSpPr>
        <p:spPr>
          <a:xfrm>
            <a:off x="4419757" y="1355282"/>
            <a:ext cx="7520249" cy="4601308"/>
          </a:xfrm>
        </p:spPr>
        <p:txBody>
          <a:bodyPr>
            <a:noAutofit/>
          </a:bodyPr>
          <a:lstStyle/>
          <a:p>
            <a:pPr>
              <a:lnSpc>
                <a:spcPct val="100000"/>
              </a:lnSpc>
            </a:pPr>
            <a:r>
              <a:rPr lang="en-US" sz="1800" dirty="0">
                <a:solidFill>
                  <a:schemeClr val="accent4"/>
                </a:solidFill>
                <a:latin typeface="+mn-lt"/>
              </a:rPr>
              <a:t>The development of the brain has a wave diagram, but the most significant burst of activity in my opinion is the period of the first three years due to the intensity of the formation of the foundations of conditioned reflex connections, which are distinguished by their strength and can last until the end of life</a:t>
            </a:r>
            <a:r>
              <a:rPr lang="en-US" sz="1800" dirty="0" smtClean="0">
                <a:solidFill>
                  <a:schemeClr val="accent4"/>
                </a:solidFill>
                <a:latin typeface="+mn-lt"/>
              </a:rPr>
              <a:t>.</a:t>
            </a:r>
            <a:br>
              <a:rPr lang="en-US" sz="1800" dirty="0" smtClean="0">
                <a:solidFill>
                  <a:schemeClr val="accent4"/>
                </a:solidFill>
                <a:latin typeface="+mn-lt"/>
              </a:rPr>
            </a:br>
            <a:r>
              <a:rPr lang="en-US" sz="1800" dirty="0">
                <a:solidFill>
                  <a:schemeClr val="accent4"/>
                </a:solidFill>
                <a:latin typeface="+mn-lt"/>
              </a:rPr>
              <a:t/>
            </a:r>
            <a:br>
              <a:rPr lang="en-US" sz="1800" dirty="0">
                <a:solidFill>
                  <a:schemeClr val="accent4"/>
                </a:solidFill>
                <a:latin typeface="+mn-lt"/>
              </a:rPr>
            </a:br>
            <a:r>
              <a:rPr lang="en-US" sz="1800" dirty="0">
                <a:solidFill>
                  <a:schemeClr val="accent4"/>
                </a:solidFill>
                <a:latin typeface="+mn-lt"/>
              </a:rPr>
              <a:t>The first three-year interval is very significant. I think that it is during this period that you should not immerse the child in the digital world at all. Interactive gadgets are of particular danger, as there is very fast communication and, as a result, more intense addiction.</a:t>
            </a:r>
            <a:br>
              <a:rPr lang="en-US" sz="1800" dirty="0">
                <a:solidFill>
                  <a:schemeClr val="accent4"/>
                </a:solidFill>
                <a:latin typeface="+mn-lt"/>
              </a:rPr>
            </a:br>
            <a:r>
              <a:rPr lang="en-US" sz="1800" dirty="0">
                <a:solidFill>
                  <a:schemeClr val="accent4"/>
                </a:solidFill>
                <a:latin typeface="+mn-lt"/>
              </a:rPr>
              <a:t/>
            </a:r>
            <a:br>
              <a:rPr lang="en-US" sz="1800" dirty="0">
                <a:solidFill>
                  <a:schemeClr val="accent4"/>
                </a:solidFill>
                <a:latin typeface="+mn-lt"/>
              </a:rPr>
            </a:br>
            <a:r>
              <a:rPr lang="en-US" sz="1800" dirty="0">
                <a:solidFill>
                  <a:schemeClr val="accent4"/>
                </a:solidFill>
                <a:latin typeface="+mn-lt"/>
              </a:rPr>
              <a:t>During this period of the formation of the child's psyche, replacing the real world with a virtual one, we replace the skills that have not yet been formed with third-party ones. In fact, slowing down the development of their own and grossly interfering in their formation, causing irreparable harm to the child's psyche for life.</a:t>
            </a:r>
          </a:p>
        </p:txBody>
      </p:sp>
      <p:sp>
        <p:nvSpPr>
          <p:cNvPr id="10" name="Title 3">
            <a:extLst>
              <a:ext uri="{FF2B5EF4-FFF2-40B4-BE49-F238E27FC236}">
                <a16:creationId xmlns:a16="http://schemas.microsoft.com/office/drawing/2014/main" xmlns="" id="{4E11161D-C229-4677-8B8E-BE86983C1B3D}"/>
              </a:ext>
            </a:extLst>
          </p:cNvPr>
          <p:cNvSpPr txBox="1">
            <a:spLocks/>
          </p:cNvSpPr>
          <p:nvPr/>
        </p:nvSpPr>
        <p:spPr>
          <a:xfrm>
            <a:off x="838200" y="1764467"/>
            <a:ext cx="10515600" cy="3105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endParaRPr kumimoji="0" lang="en-US" sz="6000" b="1" i="1" u="none" strike="noStrike" kern="1200" cap="none" spc="0" normalizeH="0" baseline="0" noProof="0" dirty="0">
              <a:ln>
                <a:noFill/>
              </a:ln>
              <a:solidFill>
                <a:prstClr val="white"/>
              </a:solidFill>
              <a:effectLst/>
              <a:uLnTx/>
              <a:uFillTx/>
              <a:latin typeface="Raleway" panose="020B0503030101060003" pitchFamily="34" charset="0"/>
              <a:ea typeface="+mj-ea"/>
              <a:cs typeface="+mj-cs"/>
            </a:endParaRPr>
          </a:p>
        </p:txBody>
      </p:sp>
      <p:pic>
        <p:nvPicPr>
          <p:cNvPr id="12" name="Graphic 11">
            <a:extLst>
              <a:ext uri="{FF2B5EF4-FFF2-40B4-BE49-F238E27FC236}">
                <a16:creationId xmlns:a16="http://schemas.microsoft.com/office/drawing/2014/main" xmlns="" id="{3306C17C-4D46-42A1-B6B6-F4B0283A574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25149" y="5276685"/>
            <a:ext cx="1491528" cy="866049"/>
          </a:xfrm>
          <a:prstGeom prst="rect">
            <a:avLst/>
          </a:prstGeom>
        </p:spPr>
      </p:pic>
      <p:pic>
        <p:nvPicPr>
          <p:cNvPr id="14" name="Graphic 13">
            <a:extLst>
              <a:ext uri="{FF2B5EF4-FFF2-40B4-BE49-F238E27FC236}">
                <a16:creationId xmlns:a16="http://schemas.microsoft.com/office/drawing/2014/main" xmlns="" id="{3EF666BB-EF91-488A-B4A1-69BB92A8FC5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566803" y="703598"/>
            <a:ext cx="904018" cy="139080"/>
          </a:xfrm>
          <a:prstGeom prst="rect">
            <a:avLst/>
          </a:prstGeom>
        </p:spPr>
      </p:pic>
      <p:pic>
        <p:nvPicPr>
          <p:cNvPr id="16" name="Graphic 15" descr="Bookmark">
            <a:extLst>
              <a:ext uri="{FF2B5EF4-FFF2-40B4-BE49-F238E27FC236}">
                <a16:creationId xmlns:a16="http://schemas.microsoft.com/office/drawing/2014/main" xmlns="" id="{4CAFDCA6-E05B-479A-BCDB-7B55B8717C0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96492" y="137333"/>
            <a:ext cx="1430709" cy="1430709"/>
          </a:xfrm>
          <a:prstGeom prst="rect">
            <a:avLst/>
          </a:prstGeom>
        </p:spPr>
      </p:pic>
      <p:pic>
        <p:nvPicPr>
          <p:cNvPr id="2" name="Рисунок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1673" y="1529599"/>
            <a:ext cx="3875866" cy="2654113"/>
          </a:xfrm>
          <a:prstGeom prst="rect">
            <a:avLst/>
          </a:prstGeom>
        </p:spPr>
      </p:pic>
    </p:spTree>
    <p:extLst>
      <p:ext uri="{BB962C8B-B14F-4D97-AF65-F5344CB8AC3E}">
        <p14:creationId xmlns:p14="http://schemas.microsoft.com/office/powerpoint/2010/main" val="29683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52945CF-C9CF-441E-A08E-8DAFED221FBC}"/>
              </a:ext>
            </a:extLst>
          </p:cNvPr>
          <p:cNvSpPr/>
          <p:nvPr/>
        </p:nvSpPr>
        <p:spPr>
          <a:xfrm>
            <a:off x="0" y="0"/>
            <a:ext cx="997527"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E321A564-0BC0-474D-9E93-2A483AA1D799}"/>
              </a:ext>
            </a:extLst>
          </p:cNvPr>
          <p:cNvSpPr/>
          <p:nvPr/>
        </p:nvSpPr>
        <p:spPr>
          <a:xfrm>
            <a:off x="997527" y="0"/>
            <a:ext cx="997527"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0E8BE573-B2DC-4378-82A8-831462A4B76B}"/>
              </a:ext>
            </a:extLst>
          </p:cNvPr>
          <p:cNvSpPr/>
          <p:nvPr/>
        </p:nvSpPr>
        <p:spPr>
          <a:xfrm>
            <a:off x="1995054" y="0"/>
            <a:ext cx="997527"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A3D07D25-0E5F-41E6-A9C5-4A963CAA1861}"/>
              </a:ext>
            </a:extLst>
          </p:cNvPr>
          <p:cNvSpPr/>
          <p:nvPr/>
        </p:nvSpPr>
        <p:spPr>
          <a:xfrm>
            <a:off x="2992580" y="0"/>
            <a:ext cx="997527"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xmlns="" id="{BA1265F5-8DB7-4CA9-A133-33D86E8BEFD6}"/>
              </a:ext>
            </a:extLst>
          </p:cNvPr>
          <p:cNvSpPr txBox="1"/>
          <p:nvPr/>
        </p:nvSpPr>
        <p:spPr>
          <a:xfrm>
            <a:off x="4857334" y="412738"/>
            <a:ext cx="7252604" cy="5909310"/>
          </a:xfrm>
          <a:prstGeom prst="rect">
            <a:avLst/>
          </a:prstGeom>
          <a:noFill/>
        </p:spPr>
        <p:txBody>
          <a:bodyPr wrap="square" rtlCol="0">
            <a:spAutoFit/>
          </a:bodyPr>
          <a:lstStyle/>
          <a:p>
            <a:pPr lvl="0">
              <a:defRPr/>
            </a:pPr>
            <a:r>
              <a:rPr lang="en-US" dirty="0">
                <a:solidFill>
                  <a:prstClr val="white"/>
                </a:solidFill>
              </a:rPr>
              <a:t>Imagine for a moment what it will cost to break the established deep connection after the child has had a substitution of skills formed with the use and capabilities of artificial intelligence. When programs and various algorithms intuitively replace imaginative thinking, various feelings, including a sense of self-preservation, communicative qualities, etc. It's like taking a part of the child from him.</a:t>
            </a:r>
          </a:p>
          <a:p>
            <a:pPr lvl="0">
              <a:defRPr/>
            </a:pPr>
            <a:endParaRPr lang="en-US" dirty="0">
              <a:solidFill>
                <a:prstClr val="white"/>
              </a:solidFill>
            </a:endParaRPr>
          </a:p>
          <a:p>
            <a:pPr lvl="0">
              <a:defRPr/>
            </a:pPr>
            <a:r>
              <a:rPr lang="en-US" dirty="0">
                <a:solidFill>
                  <a:prstClr val="white"/>
                </a:solidFill>
              </a:rPr>
              <a:t>You should always remember that weaning a child from anything is always more difficult than teaching. And the solution for the sake of your laziness or simply short-sightedness with the help of a gadget of momentary difficulties associated, for example, with feeding, morning preparations for kindergarten or for a walk, is not correct and very harmful, with very far-reaching consequences. Absolutely do not make such mistakes.</a:t>
            </a:r>
          </a:p>
          <a:p>
            <a:pPr lvl="0">
              <a:defRPr/>
            </a:pPr>
            <a:endParaRPr lang="en-US" dirty="0">
              <a:solidFill>
                <a:prstClr val="white"/>
              </a:solidFill>
            </a:endParaRPr>
          </a:p>
          <a:p>
            <a:pPr lvl="0">
              <a:defRPr/>
            </a:pPr>
            <a:r>
              <a:rPr lang="en-US" dirty="0">
                <a:solidFill>
                  <a:prstClr val="white"/>
                </a:solidFill>
              </a:rPr>
              <a:t>From 3 to 10 years old are also undesirable, but contacts with gadgets are possible for no more than 15-30 minutes a day. The later this acquaintance takes place, the better for the child.</a:t>
            </a:r>
          </a:p>
          <a:p>
            <a:pPr lvl="0">
              <a:defRPr/>
            </a:pPr>
            <a:r>
              <a:rPr lang="en-US" dirty="0">
                <a:solidFill>
                  <a:prstClr val="white"/>
                </a:solidFill>
              </a:rPr>
              <a:t>The problem of the modern world is global digitalization and our involvement in it. It is very difficult to protect a child from the influence of digital technologies, when even studies are moving to an interactive format, from e-books to a school board or remote platform</a:t>
            </a:r>
            <a:r>
              <a:rPr lang="en-US" dirty="0" smtClean="0">
                <a:solidFill>
                  <a:prstClr val="white"/>
                </a:solidFill>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15">
            <a:extLst>
              <a:ext uri="{FF2B5EF4-FFF2-40B4-BE49-F238E27FC236}">
                <a16:creationId xmlns:a16="http://schemas.microsoft.com/office/drawing/2014/main" xmlns="" id="{A0BA31CE-6799-42B5-A6C8-D3FE94C7046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10800000">
            <a:off x="65150" y="168263"/>
            <a:ext cx="4857334" cy="4533512"/>
          </a:xfrm>
          <a:prstGeom prst="rect">
            <a:avLst/>
          </a:prstGeom>
        </p:spPr>
      </p:pic>
      <p:sp>
        <p:nvSpPr>
          <p:cNvPr id="31" name="Oval 30">
            <a:extLst>
              <a:ext uri="{FF2B5EF4-FFF2-40B4-BE49-F238E27FC236}">
                <a16:creationId xmlns:a16="http://schemas.microsoft.com/office/drawing/2014/main" xmlns="" id="{D7747AC3-813E-4FC5-A399-4304E11E4FA0}"/>
              </a:ext>
            </a:extLst>
          </p:cNvPr>
          <p:cNvSpPr/>
          <p:nvPr/>
        </p:nvSpPr>
        <p:spPr>
          <a:xfrm>
            <a:off x="1574883" y="6346825"/>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xmlns="" id="{C5CCC9B2-C5EA-49BA-8C50-2B323F4C1BFC}"/>
              </a:ext>
            </a:extLst>
          </p:cNvPr>
          <p:cNvSpPr/>
          <p:nvPr/>
        </p:nvSpPr>
        <p:spPr>
          <a:xfrm>
            <a:off x="1944169" y="6346825"/>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xmlns="" id="{2B691982-13A9-4FB2-8C4D-87B5D95BCDEA}"/>
              </a:ext>
            </a:extLst>
          </p:cNvPr>
          <p:cNvSpPr/>
          <p:nvPr/>
        </p:nvSpPr>
        <p:spPr>
          <a:xfrm>
            <a:off x="2308511" y="6346825"/>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xmlns="" id="{27E2DA40-AD17-4BC5-B823-0B5F7BFB3518}"/>
              </a:ext>
            </a:extLst>
          </p:cNvPr>
          <p:cNvSpPr/>
          <p:nvPr/>
        </p:nvSpPr>
        <p:spPr>
          <a:xfrm>
            <a:off x="793066" y="1711205"/>
            <a:ext cx="1511584" cy="1656187"/>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9" name="Straight Connector 68">
            <a:extLst>
              <a:ext uri="{FF2B5EF4-FFF2-40B4-BE49-F238E27FC236}">
                <a16:creationId xmlns:a16="http://schemas.microsoft.com/office/drawing/2014/main" xmlns="" id="{6575683A-3F1F-48A0-A010-BFAC4E8D8C1B}"/>
              </a:ext>
            </a:extLst>
          </p:cNvPr>
          <p:cNvCxnSpPr/>
          <p:nvPr/>
        </p:nvCxnSpPr>
        <p:spPr>
          <a:xfrm>
            <a:off x="2855369" y="3278468"/>
            <a:ext cx="586651"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46299952-E1F4-4EBC-8727-2C7A5E75E122}"/>
              </a:ext>
            </a:extLst>
          </p:cNvPr>
          <p:cNvCxnSpPr>
            <a:cxnSpLocks/>
          </p:cNvCxnSpPr>
          <p:nvPr/>
        </p:nvCxnSpPr>
        <p:spPr>
          <a:xfrm>
            <a:off x="2801580" y="3131918"/>
            <a:ext cx="36028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5FEEBF33-9D36-4102-B3FD-4EBAEEC87D96}"/>
              </a:ext>
            </a:extLst>
          </p:cNvPr>
          <p:cNvCxnSpPr>
            <a:cxnSpLocks/>
          </p:cNvCxnSpPr>
          <p:nvPr/>
        </p:nvCxnSpPr>
        <p:spPr>
          <a:xfrm>
            <a:off x="429258" y="1711207"/>
            <a:ext cx="36028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DF2961EC-36C8-4EFE-9EC9-9FFBEAAB38E2}"/>
              </a:ext>
            </a:extLst>
          </p:cNvPr>
          <p:cNvCxnSpPr>
            <a:cxnSpLocks/>
          </p:cNvCxnSpPr>
          <p:nvPr/>
        </p:nvCxnSpPr>
        <p:spPr>
          <a:xfrm>
            <a:off x="429258" y="1567772"/>
            <a:ext cx="16241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p:nvPicPr>
        <p:blipFill>
          <a:blip r:embed="rId4"/>
          <a:stretch>
            <a:fillRect/>
          </a:stretch>
        </p:blipFill>
        <p:spPr>
          <a:xfrm>
            <a:off x="510464" y="3597641"/>
            <a:ext cx="3937623" cy="2651753"/>
          </a:xfrm>
          <a:prstGeom prst="rect">
            <a:avLst/>
          </a:prstGeom>
        </p:spPr>
      </p:pic>
    </p:spTree>
    <p:extLst>
      <p:ext uri="{BB962C8B-B14F-4D97-AF65-F5344CB8AC3E}">
        <p14:creationId xmlns:p14="http://schemas.microsoft.com/office/powerpoint/2010/main" val="218736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ppt_x"/>
                                          </p:val>
                                        </p:tav>
                                        <p:tav tm="100000">
                                          <p:val>
                                            <p:strVal val="#ppt_x"/>
                                          </p:val>
                                        </p:tav>
                                      </p:tavLst>
                                    </p:anim>
                                    <p:anim calcmode="lin" valueType="num">
                                      <p:cBhvr additive="base">
                                        <p:cTn id="8" dur="12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7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fill="hold"/>
                                        <p:tgtEl>
                                          <p:spTgt spid="12"/>
                                        </p:tgtEl>
                                        <p:attrNameLst>
                                          <p:attrName>ppt_x</p:attrName>
                                        </p:attrNameLst>
                                      </p:cBhvr>
                                      <p:tavLst>
                                        <p:tav tm="0">
                                          <p:val>
                                            <p:strVal val="#ppt_x"/>
                                          </p:val>
                                        </p:tav>
                                        <p:tav tm="100000">
                                          <p:val>
                                            <p:strVal val="#ppt_x"/>
                                          </p:val>
                                        </p:tav>
                                      </p:tavLst>
                                    </p:anim>
                                    <p:anim calcmode="lin" valueType="num">
                                      <p:cBhvr additive="base">
                                        <p:cTn id="12" dur="125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250" fill="hold"/>
                                        <p:tgtEl>
                                          <p:spTgt spid="13"/>
                                        </p:tgtEl>
                                        <p:attrNameLst>
                                          <p:attrName>ppt_x</p:attrName>
                                        </p:attrNameLst>
                                      </p:cBhvr>
                                      <p:tavLst>
                                        <p:tav tm="0">
                                          <p:val>
                                            <p:strVal val="#ppt_x"/>
                                          </p:val>
                                        </p:tav>
                                        <p:tav tm="100000">
                                          <p:val>
                                            <p:strVal val="#ppt_x"/>
                                          </p:val>
                                        </p:tav>
                                      </p:tavLst>
                                    </p:anim>
                                    <p:anim calcmode="lin" valueType="num">
                                      <p:cBhvr additive="base">
                                        <p:cTn id="16" dur="12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2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250" fill="hold"/>
                                        <p:tgtEl>
                                          <p:spTgt spid="14"/>
                                        </p:tgtEl>
                                        <p:attrNameLst>
                                          <p:attrName>ppt_x</p:attrName>
                                        </p:attrNameLst>
                                      </p:cBhvr>
                                      <p:tavLst>
                                        <p:tav tm="0">
                                          <p:val>
                                            <p:strVal val="#ppt_x"/>
                                          </p:val>
                                        </p:tav>
                                        <p:tav tm="100000">
                                          <p:val>
                                            <p:strVal val="#ppt_x"/>
                                          </p:val>
                                        </p:tav>
                                      </p:tavLst>
                                    </p:anim>
                                    <p:anim calcmode="lin" valueType="num">
                                      <p:cBhvr additive="base">
                                        <p:cTn id="20" dur="1250" fill="hold"/>
                                        <p:tgtEl>
                                          <p:spTgt spid="14"/>
                                        </p:tgtEl>
                                        <p:attrNameLst>
                                          <p:attrName>ppt_y</p:attrName>
                                        </p:attrNameLst>
                                      </p:cBhvr>
                                      <p:tavLst>
                                        <p:tav tm="0">
                                          <p:val>
                                            <p:strVal val="1+#ppt_h/2"/>
                                          </p:val>
                                        </p:tav>
                                        <p:tav tm="100000">
                                          <p:val>
                                            <p:strVal val="#ppt_y"/>
                                          </p:val>
                                        </p:tav>
                                      </p:tavLst>
                                    </p:anim>
                                  </p:childTnLst>
                                </p:cTn>
                              </p:par>
                              <p:par>
                                <p:cTn id="21" presetID="42" presetClass="entr" presetSubtype="0" fill="hold" grpId="0" nodeType="withEffect">
                                  <p:stCondLst>
                                    <p:cond delay="25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50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75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animBg="1"/>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A73EE044-4E22-43AA-902B-A756C420F1B5}"/>
              </a:ext>
            </a:extLst>
          </p:cNvPr>
          <p:cNvSpPr/>
          <p:nvPr/>
        </p:nvSpPr>
        <p:spPr>
          <a:xfrm flipV="1">
            <a:off x="3820729" y="695227"/>
            <a:ext cx="1945431" cy="83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75EF8657-1513-41E7-8989-8155FB8F6636}"/>
              </a:ext>
            </a:extLst>
          </p:cNvPr>
          <p:cNvSpPr txBox="1"/>
          <p:nvPr/>
        </p:nvSpPr>
        <p:spPr>
          <a:xfrm>
            <a:off x="242493" y="1139867"/>
            <a:ext cx="5673805" cy="4524315"/>
          </a:xfrm>
          <a:prstGeom prst="rect">
            <a:avLst/>
          </a:prstGeom>
          <a:noFill/>
        </p:spPr>
        <p:txBody>
          <a:bodyPr wrap="square" rtlCol="0">
            <a:spAutoFit/>
          </a:bodyPr>
          <a:lstStyle/>
          <a:p>
            <a:pPr lvl="0">
              <a:defRPr/>
            </a:pPr>
            <a:r>
              <a:rPr lang="en-US" dirty="0">
                <a:solidFill>
                  <a:prstClr val="white"/>
                </a:solidFill>
              </a:rPr>
              <a:t>And here it is necessary for everyone to independently and consciously make their choice and build their life in accordance with it and the available opportunities.</a:t>
            </a:r>
          </a:p>
          <a:p>
            <a:pPr lvl="0">
              <a:defRPr/>
            </a:pPr>
            <a:endParaRPr lang="en-US" dirty="0">
              <a:solidFill>
                <a:prstClr val="white"/>
              </a:solidFill>
            </a:endParaRPr>
          </a:p>
          <a:p>
            <a:pPr lvl="0">
              <a:defRPr/>
            </a:pPr>
            <a:r>
              <a:rPr lang="en-US" dirty="0">
                <a:solidFill>
                  <a:prstClr val="white"/>
                </a:solidFill>
              </a:rPr>
              <a:t>If we are talking about children who are already addictive, here, first of all, parents must decide what they want and what they are ready for </a:t>
            </a:r>
            <a:r>
              <a:rPr lang="en-US" dirty="0" err="1">
                <a:solidFill>
                  <a:prstClr val="white"/>
                </a:solidFill>
              </a:rPr>
              <a:t>for</a:t>
            </a:r>
            <a:r>
              <a:rPr lang="en-US" dirty="0">
                <a:solidFill>
                  <a:prstClr val="white"/>
                </a:solidFill>
              </a:rPr>
              <a:t> their child. It is very difficult to imagine the process of weaning a child from gadgets when his parents do not let them out of their hands all day and the children see it.</a:t>
            </a:r>
          </a:p>
          <a:p>
            <a:pPr lvl="0">
              <a:defRPr/>
            </a:pPr>
            <a:endParaRPr lang="en-US" dirty="0">
              <a:solidFill>
                <a:prstClr val="white"/>
              </a:solidFill>
            </a:endParaRPr>
          </a:p>
          <a:p>
            <a:pPr lvl="0">
              <a:defRPr/>
            </a:pPr>
            <a:r>
              <a:rPr lang="en-US" dirty="0">
                <a:solidFill>
                  <a:prstClr val="white"/>
                </a:solidFill>
              </a:rPr>
              <a:t>This is a very difficult and lengthy process, it is comparable to weaning from drugs. What is not figurative. Children may develop a fever, become depressed, lose their appetite, become aggressive, cheat to get what they want, etc.</a:t>
            </a:r>
          </a:p>
        </p:txBody>
      </p:sp>
      <p:sp>
        <p:nvSpPr>
          <p:cNvPr id="19" name="Rectangle 18">
            <a:extLst>
              <a:ext uri="{FF2B5EF4-FFF2-40B4-BE49-F238E27FC236}">
                <a16:creationId xmlns:a16="http://schemas.microsoft.com/office/drawing/2014/main" xmlns=""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a:extLst>
              <a:ext uri="{FF2B5EF4-FFF2-40B4-BE49-F238E27FC236}">
                <a16:creationId xmlns:a16="http://schemas.microsoft.com/office/drawing/2014/main" xmlns="" id="{57F17569-3805-4368-84A9-0B7559A9E77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087082" y="6179526"/>
            <a:ext cx="904018" cy="139080"/>
          </a:xfrm>
          <a:prstGeom prst="rect">
            <a:avLst/>
          </a:prstGeom>
        </p:spPr>
      </p:pic>
      <p:pic>
        <p:nvPicPr>
          <p:cNvPr id="9" name="Graphic 8">
            <a:extLst>
              <a:ext uri="{FF2B5EF4-FFF2-40B4-BE49-F238E27FC236}">
                <a16:creationId xmlns:a16="http://schemas.microsoft.com/office/drawing/2014/main" xmlns="" id="{2A8323FD-AD2F-4C5E-8688-B0050D74A75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413618" y="2888227"/>
            <a:ext cx="485254" cy="1027596"/>
          </a:xfrm>
          <a:prstGeom prst="rect">
            <a:avLst/>
          </a:prstGeom>
        </p:spPr>
      </p:pic>
      <p:pic>
        <p:nvPicPr>
          <p:cNvPr id="5" name="Picture Placeholder 4" descr="A tree in front of a cloudy sky&#10;&#10;Description automatically generated">
            <a:extLst>
              <a:ext uri="{FF2B5EF4-FFF2-40B4-BE49-F238E27FC236}">
                <a16:creationId xmlns:a16="http://schemas.microsoft.com/office/drawing/2014/main" xmlns="" id="{A6BA1307-CD13-4667-97E4-5144AF947DA9}"/>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23949" r="23949"/>
          <a:stretch>
            <a:fillRect/>
          </a:stretch>
        </p:blipFill>
        <p:spPr/>
      </p:pic>
    </p:spTree>
    <p:extLst>
      <p:ext uri="{BB962C8B-B14F-4D97-AF65-F5344CB8AC3E}">
        <p14:creationId xmlns:p14="http://schemas.microsoft.com/office/powerpoint/2010/main" val="22593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5AADE571-180F-49A6-A5E8-C333B2616ADE}"/>
              </a:ext>
            </a:extLst>
          </p:cNvPr>
          <p:cNvSpPr/>
          <p:nvPr/>
        </p:nvSpPr>
        <p:spPr>
          <a:xfrm>
            <a:off x="9065725" y="3390900"/>
            <a:ext cx="468922" cy="453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EAB79F51-82A0-4C0F-8BE8-BC4692D5FD6A}"/>
              </a:ext>
            </a:extLst>
          </p:cNvPr>
          <p:cNvSpPr/>
          <p:nvPr/>
        </p:nvSpPr>
        <p:spPr>
          <a:xfrm>
            <a:off x="320404" y="251937"/>
            <a:ext cx="473938" cy="4739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xmlns="" id="{E8EF2DC7-BE4D-43C2-906E-7DB7A1E192A8}"/>
              </a:ext>
            </a:extLst>
          </p:cNvPr>
          <p:cNvSpPr/>
          <p:nvPr/>
        </p:nvSpPr>
        <p:spPr>
          <a:xfrm>
            <a:off x="5912129" y="5970393"/>
            <a:ext cx="247092" cy="2470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xmlns="" id="{550C0E98-69E1-48B3-8AFE-C60CFDBA1F32}"/>
              </a:ext>
            </a:extLst>
          </p:cNvPr>
          <p:cNvSpPr txBox="1"/>
          <p:nvPr/>
        </p:nvSpPr>
        <p:spPr>
          <a:xfrm>
            <a:off x="6035675" y="558446"/>
            <a:ext cx="6060101" cy="2585323"/>
          </a:xfrm>
          <a:prstGeom prst="rect">
            <a:avLst/>
          </a:prstGeom>
          <a:noFill/>
        </p:spPr>
        <p:txBody>
          <a:bodyPr wrap="square" rtlCol="0">
            <a:spAutoFit/>
          </a:bodyPr>
          <a:lstStyle/>
          <a:p>
            <a:pPr lvl="0">
              <a:defRPr/>
            </a:pPr>
            <a:r>
              <a:rPr lang="en-US" dirty="0">
                <a:solidFill>
                  <a:prstClr val="white"/>
                </a:solidFill>
              </a:rPr>
              <a:t>In this connection, it is not recommended to act radically and prohibit everything at once. It is necessary to reduce the time that the child spends with electronics, gradually. The freed time must be immediately filled with anything that will force him to imagine, to read, to think, to create, to show feelings such as curiosity, interest, care, compassion, love. Be sure to try to involve the child in sports, take long walks in the fresh air</a:t>
            </a:r>
            <a:r>
              <a:rPr lang="en-US" dirty="0" smtClean="0">
                <a:solidFill>
                  <a:prstClr val="white"/>
                </a:solidFill>
              </a:rPr>
              <a:t>.</a:t>
            </a:r>
          </a:p>
          <a:p>
            <a:pPr lvl="0">
              <a:defRPr/>
            </a:pPr>
            <a:endParaRPr kumimoji="0" lang="en-US" b="0" i="0" u="none" strike="noStrike" kern="1200" cap="none" spc="0" normalizeH="0" baseline="0" noProof="0" dirty="0">
              <a:ln>
                <a:noFill/>
              </a:ln>
              <a:solidFill>
                <a:prstClr val="white"/>
              </a:solidFill>
              <a:effectLst/>
              <a:uLnTx/>
              <a:uFillTx/>
            </a:endParaRPr>
          </a:p>
        </p:txBody>
      </p:sp>
      <p:pic>
        <p:nvPicPr>
          <p:cNvPr id="11" name="Graphic 10">
            <a:extLst>
              <a:ext uri="{FF2B5EF4-FFF2-40B4-BE49-F238E27FC236}">
                <a16:creationId xmlns:a16="http://schemas.microsoft.com/office/drawing/2014/main" xmlns="" id="{090CE5CE-9A01-4BD1-8082-E029242F0A5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301028" y="1035334"/>
            <a:ext cx="904018" cy="139080"/>
          </a:xfrm>
          <a:prstGeom prst="rect">
            <a:avLst/>
          </a:prstGeom>
        </p:spPr>
      </p:pic>
      <p:pic>
        <p:nvPicPr>
          <p:cNvPr id="14" name="Рисунок 1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635" y="1762032"/>
            <a:ext cx="5686730" cy="3575568"/>
          </a:xfrm>
          <a:prstGeom prst="rect">
            <a:avLst/>
          </a:prstGeom>
          <a:noFill/>
          <a:ln>
            <a:noFill/>
          </a:ln>
        </p:spPr>
      </p:pic>
      <p:pic>
        <p:nvPicPr>
          <p:cNvPr id="4" name="Рисунок 3"/>
          <p:cNvPicPr>
            <a:picLocks noChangeAspect="1"/>
          </p:cNvPicPr>
          <p:nvPr/>
        </p:nvPicPr>
        <p:blipFill>
          <a:blip r:embed="rId5"/>
          <a:stretch>
            <a:fillRect/>
          </a:stretch>
        </p:blipFill>
        <p:spPr>
          <a:xfrm>
            <a:off x="10983247" y="5636699"/>
            <a:ext cx="914479" cy="914479"/>
          </a:xfrm>
          <a:prstGeom prst="rect">
            <a:avLst/>
          </a:prstGeom>
        </p:spPr>
      </p:pic>
    </p:spTree>
    <p:extLst>
      <p:ext uri="{BB962C8B-B14F-4D97-AF65-F5344CB8AC3E}">
        <p14:creationId xmlns:p14="http://schemas.microsoft.com/office/powerpoint/2010/main" val="104169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1518E200-5212-40E7-A509-1CF2D44EC6EB}"/>
              </a:ext>
            </a:extLst>
          </p:cNvPr>
          <p:cNvSpPr/>
          <p:nvPr/>
        </p:nvSpPr>
        <p:spPr>
          <a:xfrm>
            <a:off x="219907" y="6135448"/>
            <a:ext cx="473938" cy="4739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xmlns="" id="{21BECCCA-893D-4A94-AC67-600A09D8B607}"/>
              </a:ext>
            </a:extLst>
          </p:cNvPr>
          <p:cNvSpPr/>
          <p:nvPr/>
        </p:nvSpPr>
        <p:spPr>
          <a:xfrm>
            <a:off x="761091" y="5628992"/>
            <a:ext cx="247092" cy="2470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xmlns="" id="{46C43A8B-BC27-4F9A-AA7B-CE938477E373}"/>
              </a:ext>
            </a:extLst>
          </p:cNvPr>
          <p:cNvGrpSpPr/>
          <p:nvPr/>
        </p:nvGrpSpPr>
        <p:grpSpPr>
          <a:xfrm>
            <a:off x="6825663" y="5504312"/>
            <a:ext cx="1714500" cy="914400"/>
            <a:chOff x="6568768" y="5488813"/>
            <a:chExt cx="1714500" cy="914400"/>
          </a:xfrm>
        </p:grpSpPr>
        <p:pic>
          <p:nvPicPr>
            <p:cNvPr id="3" name="Graphic 2" descr="Film strip">
              <a:extLst>
                <a:ext uri="{FF2B5EF4-FFF2-40B4-BE49-F238E27FC236}">
                  <a16:creationId xmlns:a16="http://schemas.microsoft.com/office/drawing/2014/main" xmlns="" id="{5D3A07D1-D06D-430E-B81E-B707C09590F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568768" y="5488813"/>
              <a:ext cx="914400" cy="914400"/>
            </a:xfrm>
            <a:prstGeom prst="rect">
              <a:avLst/>
            </a:prstGeom>
          </p:spPr>
        </p:pic>
        <p:pic>
          <p:nvPicPr>
            <p:cNvPr id="14" name="Graphic 13" descr="Film strip">
              <a:extLst>
                <a:ext uri="{FF2B5EF4-FFF2-40B4-BE49-F238E27FC236}">
                  <a16:creationId xmlns:a16="http://schemas.microsoft.com/office/drawing/2014/main" xmlns="" id="{296BED4E-4945-4E22-9CA5-5CB8D201FA1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400000">
              <a:off x="7368868" y="5488813"/>
              <a:ext cx="914400" cy="914400"/>
            </a:xfrm>
            <a:prstGeom prst="rect">
              <a:avLst/>
            </a:prstGeom>
          </p:spPr>
        </p:pic>
      </p:grpSp>
      <p:grpSp>
        <p:nvGrpSpPr>
          <p:cNvPr id="19" name="Group 18">
            <a:extLst>
              <a:ext uri="{FF2B5EF4-FFF2-40B4-BE49-F238E27FC236}">
                <a16:creationId xmlns:a16="http://schemas.microsoft.com/office/drawing/2014/main" xmlns="" id="{4F65E209-3482-4DB8-AF51-E55833532846}"/>
              </a:ext>
            </a:extLst>
          </p:cNvPr>
          <p:cNvGrpSpPr/>
          <p:nvPr/>
        </p:nvGrpSpPr>
        <p:grpSpPr>
          <a:xfrm rot="10800000">
            <a:off x="10797950" y="5463195"/>
            <a:ext cx="1149695" cy="1146191"/>
            <a:chOff x="3421887" y="367584"/>
            <a:chExt cx="1596052" cy="1591188"/>
          </a:xfrm>
          <a:solidFill>
            <a:schemeClr val="bg1"/>
          </a:solidFill>
        </p:grpSpPr>
        <p:sp>
          <p:nvSpPr>
            <p:cNvPr id="20" name="Rectangle 19">
              <a:extLst>
                <a:ext uri="{FF2B5EF4-FFF2-40B4-BE49-F238E27FC236}">
                  <a16:creationId xmlns:a16="http://schemas.microsoft.com/office/drawing/2014/main" xmlns="" id="{ADC6BD9C-BFE2-436B-9500-27A22FE64FF4}"/>
                </a:ext>
              </a:extLst>
            </p:cNvPr>
            <p:cNvSpPr/>
            <p:nvPr/>
          </p:nvSpPr>
          <p:spPr>
            <a:xfrm>
              <a:off x="3421887" y="367584"/>
              <a:ext cx="1596052" cy="478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xmlns="" id="{24084E51-DB2E-480C-BF74-BACEC7D1C669}"/>
                </a:ext>
              </a:extLst>
            </p:cNvPr>
            <p:cNvSpPr/>
            <p:nvPr/>
          </p:nvSpPr>
          <p:spPr>
            <a:xfrm rot="5400000">
              <a:off x="2865518" y="923953"/>
              <a:ext cx="1591188" cy="478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5" name="Graphic 24">
            <a:extLst>
              <a:ext uri="{FF2B5EF4-FFF2-40B4-BE49-F238E27FC236}">
                <a16:creationId xmlns:a16="http://schemas.microsoft.com/office/drawing/2014/main" xmlns="" id="{A70422ED-2318-4AF2-B8CC-960A368B7AE1}"/>
              </a:ext>
            </a:extLst>
          </p:cNvPr>
          <p:cNvPicPr>
            <a:picLocks noChangeAspect="1"/>
          </p:cNvPicPr>
          <p:nvPr/>
        </p:nvPicPr>
        <p:blipFill>
          <a:blip r:embed="rId6">
            <a:extLst>
              <a:ext uri="{96DAC541-7B7A-43D3-8B79-37D633B846F1}">
                <asvg:svgBlip xmlns:asvg="http://schemas.microsoft.com/office/drawing/2016/SVG/main" xmlns="" r:embed="rId9"/>
              </a:ext>
            </a:extLst>
          </a:blip>
          <a:stretch>
            <a:fillRect/>
          </a:stretch>
        </p:blipFill>
        <p:spPr>
          <a:xfrm>
            <a:off x="10698982" y="323393"/>
            <a:ext cx="904018" cy="139080"/>
          </a:xfrm>
          <a:prstGeom prst="rect">
            <a:avLst/>
          </a:prstGeom>
        </p:spPr>
      </p:pic>
      <p:sp>
        <p:nvSpPr>
          <p:cNvPr id="2" name="Прямоугольник 1"/>
          <p:cNvSpPr/>
          <p:nvPr/>
        </p:nvSpPr>
        <p:spPr>
          <a:xfrm>
            <a:off x="219907" y="3982723"/>
            <a:ext cx="11727737" cy="1477328"/>
          </a:xfrm>
          <a:prstGeom prst="rect">
            <a:avLst/>
          </a:prstGeom>
        </p:spPr>
        <p:txBody>
          <a:bodyPr wrap="square">
            <a:spAutoFit/>
          </a:bodyPr>
          <a:lstStyle/>
          <a:p>
            <a:r>
              <a:rPr lang="en-US" dirty="0">
                <a:solidFill>
                  <a:schemeClr val="bg2"/>
                </a:solidFill>
              </a:rPr>
              <a:t>There are a lot of examples and opportunities to fill the free time, from reading books, watching filmstrips, working with interesting designers, etc., ending with visiting an animal shelter or nursery to provide its inhabitants with all possible assistance in the form of care and care. For example, take one of the pets for walks, comb out the mane of a pony, or feed a rabbit with carrots. What is important is the process that will form positive emotions in the child and gradually replace gambling addiction.</a:t>
            </a:r>
          </a:p>
        </p:txBody>
      </p:sp>
      <p:pic>
        <p:nvPicPr>
          <p:cNvPr id="5" name="Рисунок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0362" y="655150"/>
            <a:ext cx="3601007" cy="3158632"/>
          </a:xfrm>
          <a:prstGeom prst="rect">
            <a:avLst/>
          </a:prstGeom>
        </p:spPr>
      </p:pic>
      <p:pic>
        <p:nvPicPr>
          <p:cNvPr id="6" name="Рисунок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43454" y="655150"/>
            <a:ext cx="3680642" cy="3096235"/>
          </a:xfrm>
          <a:prstGeom prst="rect">
            <a:avLst/>
          </a:prstGeom>
        </p:spPr>
      </p:pic>
      <p:pic>
        <p:nvPicPr>
          <p:cNvPr id="11" name="Рисунок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67922" y="693811"/>
            <a:ext cx="3779722" cy="2993097"/>
          </a:xfrm>
          <a:prstGeom prst="rect">
            <a:avLst/>
          </a:prstGeom>
        </p:spPr>
      </p:pic>
    </p:spTree>
    <p:extLst>
      <p:ext uri="{BB962C8B-B14F-4D97-AF65-F5344CB8AC3E}">
        <p14:creationId xmlns:p14="http://schemas.microsoft.com/office/powerpoint/2010/main" val="64733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65A8D14-2834-4744-A579-F4D1B64AC7F0}"/>
              </a:ext>
            </a:extLst>
          </p:cNvPr>
          <p:cNvSpPr/>
          <p:nvPr/>
        </p:nvSpPr>
        <p:spPr>
          <a:xfrm rot="16200000">
            <a:off x="11397951" y="5575011"/>
            <a:ext cx="1296000" cy="2921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ED1346AF-19BF-434E-B1E9-16DBB133DEDC}"/>
              </a:ext>
            </a:extLst>
          </p:cNvPr>
          <p:cNvSpPr/>
          <p:nvPr/>
        </p:nvSpPr>
        <p:spPr>
          <a:xfrm>
            <a:off x="1231451" y="3538199"/>
            <a:ext cx="473938" cy="4739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857A2C0D-D086-4CFB-A8E2-343EEAFD8805}"/>
              </a:ext>
            </a:extLst>
          </p:cNvPr>
          <p:cNvSpPr/>
          <p:nvPr/>
        </p:nvSpPr>
        <p:spPr>
          <a:xfrm>
            <a:off x="868048" y="3181908"/>
            <a:ext cx="247092" cy="2470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xmlns="" id="{EDF12E26-09C9-4310-82F3-365179C57C43}"/>
              </a:ext>
            </a:extLst>
          </p:cNvPr>
          <p:cNvSpPr txBox="1"/>
          <p:nvPr/>
        </p:nvSpPr>
        <p:spPr>
          <a:xfrm>
            <a:off x="234464" y="5073062"/>
            <a:ext cx="11717214" cy="1077218"/>
          </a:xfrm>
          <a:prstGeom prst="rect">
            <a:avLst/>
          </a:prstGeom>
          <a:noFill/>
        </p:spPr>
        <p:txBody>
          <a:bodyPr wrap="square" rtlCol="0">
            <a:spAutoFit/>
          </a:bodyPr>
          <a:lstStyle/>
          <a:p>
            <a:pPr lvl="0">
              <a:defRPr/>
            </a:pPr>
            <a:r>
              <a:rPr lang="en-US" dirty="0">
                <a:solidFill>
                  <a:prstClr val="white"/>
                </a:solidFill>
              </a:rPr>
              <a:t>The most important thing is that the child does not have free time. As soon as free time appears, problems will return with it. This is a titanic, everyday work</a:t>
            </a:r>
            <a:r>
              <a:rPr lang="en-US" dirty="0" smtClean="0">
                <a:solidFill>
                  <a:prstClr val="white"/>
                </a:solidFill>
              </a:rPr>
              <a:t>.</a:t>
            </a:r>
          </a:p>
          <a:p>
            <a:pPr lvl="0">
              <a:defRPr/>
            </a:pPr>
            <a:endParaRPr lang="en-US" sz="1000" dirty="0">
              <a:solidFill>
                <a:prstClr val="white"/>
              </a:solidFill>
            </a:endParaRPr>
          </a:p>
          <a:p>
            <a:pPr lvl="0">
              <a:defRPr/>
            </a:pPr>
            <a:r>
              <a:rPr lang="en-US" dirty="0">
                <a:solidFill>
                  <a:prstClr val="white"/>
                </a:solidFill>
              </a:rPr>
              <a:t>And I wish everyone involved in the process of patience, endurance and wisdom.</a:t>
            </a:r>
          </a:p>
        </p:txBody>
      </p:sp>
      <p:pic>
        <p:nvPicPr>
          <p:cNvPr id="25" name="Graphic 24">
            <a:extLst>
              <a:ext uri="{FF2B5EF4-FFF2-40B4-BE49-F238E27FC236}">
                <a16:creationId xmlns:a16="http://schemas.microsoft.com/office/drawing/2014/main" xmlns="" id="{D086FE2F-E2F1-4CFC-95A9-6737A0C9B95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253380" y="1055460"/>
            <a:ext cx="904018" cy="139080"/>
          </a:xfrm>
          <a:prstGeom prst="rect">
            <a:avLst/>
          </a:prstGeom>
        </p:spPr>
      </p:pic>
      <p:pic>
        <p:nvPicPr>
          <p:cNvPr id="26" name="Graphic 25">
            <a:extLst>
              <a:ext uri="{FF2B5EF4-FFF2-40B4-BE49-F238E27FC236}">
                <a16:creationId xmlns:a16="http://schemas.microsoft.com/office/drawing/2014/main" xmlns="" id="{D7A21E6D-BE2E-491C-AE03-7CED6E26264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138651" y="4374014"/>
            <a:ext cx="904018" cy="139080"/>
          </a:xfrm>
          <a:prstGeom prst="rect">
            <a:avLst/>
          </a:prstGeom>
        </p:spPr>
      </p:pic>
      <p:pic>
        <p:nvPicPr>
          <p:cNvPr id="11" name="Рисунок 10"/>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23811" r="23811"/>
          <a:stretch>
            <a:fillRect/>
          </a:stretch>
        </p:blipFill>
        <p:spPr>
          <a:xfrm>
            <a:off x="2247621" y="1505201"/>
            <a:ext cx="2449513" cy="2447925"/>
          </a:xfrm>
        </p:spPr>
      </p:pic>
      <p:pic>
        <p:nvPicPr>
          <p:cNvPr id="19" name="Рисунок 18"/>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15384" r="15384"/>
          <a:stretch>
            <a:fillRect/>
          </a:stretch>
        </p:blipFill>
        <p:spPr>
          <a:xfrm>
            <a:off x="5036636" y="1505201"/>
            <a:ext cx="2449513" cy="2447925"/>
          </a:xfrm>
        </p:spPr>
      </p:pic>
      <p:pic>
        <p:nvPicPr>
          <p:cNvPr id="22" name="Рисунок 21"/>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l="16622" r="16622"/>
          <a:stretch>
            <a:fillRect/>
          </a:stretch>
        </p:blipFill>
        <p:spPr>
          <a:xfrm>
            <a:off x="7825651" y="1564212"/>
            <a:ext cx="2449513" cy="2447925"/>
          </a:xfrm>
        </p:spPr>
      </p:pic>
    </p:spTree>
    <p:extLst>
      <p:ext uri="{BB962C8B-B14F-4D97-AF65-F5344CB8AC3E}">
        <p14:creationId xmlns:p14="http://schemas.microsoft.com/office/powerpoint/2010/main" val="27806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nodeType="withEffect">
                                  <p:stCondLst>
                                    <p:cond delay="25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xmlns="" id="{65CD09FE-A67F-4A25-AC66-7CDA25819C82}"/>
              </a:ext>
            </a:extLst>
          </p:cNvPr>
          <p:cNvSpPr txBox="1">
            <a:spLocks/>
          </p:cNvSpPr>
          <p:nvPr/>
        </p:nvSpPr>
        <p:spPr>
          <a:xfrm>
            <a:off x="5340141" y="2805853"/>
            <a:ext cx="5616575" cy="4541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This Presentation is Prepared by</a:t>
            </a:r>
          </a:p>
        </p:txBody>
      </p:sp>
      <p:sp>
        <p:nvSpPr>
          <p:cNvPr id="8" name="Rectangle 7">
            <a:extLst>
              <a:ext uri="{FF2B5EF4-FFF2-40B4-BE49-F238E27FC236}">
                <a16:creationId xmlns:a16="http://schemas.microsoft.com/office/drawing/2014/main" xmlns="" id="{B14FD909-F9B3-4009-9F70-90D87EC302D6}"/>
              </a:ext>
            </a:extLst>
          </p:cNvPr>
          <p:cNvSpPr/>
          <p:nvPr/>
        </p:nvSpPr>
        <p:spPr>
          <a:xfrm>
            <a:off x="0" y="0"/>
            <a:ext cx="617077"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xmlns="" id="{60B118AE-7902-4098-A51F-B921BA3A9E63}"/>
              </a:ext>
            </a:extLst>
          </p:cNvPr>
          <p:cNvSpPr/>
          <p:nvPr/>
        </p:nvSpPr>
        <p:spPr>
          <a:xfrm>
            <a:off x="11422743" y="6036936"/>
            <a:ext cx="769257" cy="821064"/>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xmlns="" id="{6996B965-5F2A-4A88-8036-944B5D770E46}"/>
              </a:ext>
            </a:extLst>
          </p:cNvPr>
          <p:cNvSpPr/>
          <p:nvPr/>
        </p:nvSpPr>
        <p:spPr>
          <a:xfrm rot="16200000">
            <a:off x="11396840" y="-25903"/>
            <a:ext cx="769257" cy="821064"/>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Placeholder 4">
            <a:extLst>
              <a:ext uri="{FF2B5EF4-FFF2-40B4-BE49-F238E27FC236}">
                <a16:creationId xmlns:a16="http://schemas.microsoft.com/office/drawing/2014/main" xmlns="" id="{747E2402-3FFC-428E-8BFF-C5F078EE8303}"/>
              </a:ext>
            </a:extLst>
          </p:cNvPr>
          <p:cNvSpPr txBox="1">
            <a:spLocks/>
          </p:cNvSpPr>
          <p:nvPr/>
        </p:nvSpPr>
        <p:spPr>
          <a:xfrm>
            <a:off x="5480817" y="3390976"/>
            <a:ext cx="5616575" cy="8952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1" i="0" u="none" strike="noStrike" kern="1200" cap="none" spc="0" normalizeH="0" baseline="0" noProof="0" dirty="0" smtClean="0">
                <a:ln>
                  <a:noFill/>
                </a:ln>
                <a:solidFill>
                  <a:schemeClr val="accent2">
                    <a:lumMod val="75000"/>
                  </a:schemeClr>
                </a:solidFill>
                <a:effectLst/>
                <a:uLnTx/>
                <a:uFillTx/>
                <a:latin typeface="Calibri" panose="020F0502020204030204"/>
                <a:ea typeface="+mn-ea"/>
                <a:cs typeface="+mn-cs"/>
              </a:rPr>
              <a:t>ZAVGORODNII ALEKSEI</a:t>
            </a:r>
            <a:endParaRPr kumimoji="0" lang="en-GB" sz="44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pic>
        <p:nvPicPr>
          <p:cNvPr id="17" name="Picture Placeholder 16" descr="Pencil">
            <a:extLst>
              <a:ext uri="{FF2B5EF4-FFF2-40B4-BE49-F238E27FC236}">
                <a16:creationId xmlns:a16="http://schemas.microsoft.com/office/drawing/2014/main" xmlns="" id="{520CF142-844A-402D-84AC-CBA2010CE0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9" b="19"/>
          <a:stretch>
            <a:fillRect/>
          </a:stretch>
        </p:blipFill>
        <p:spPr>
          <a:xfrm>
            <a:off x="2308215" y="2126949"/>
            <a:ext cx="2453185" cy="2453185"/>
          </a:xfrm>
        </p:spPr>
      </p:pic>
      <p:sp>
        <p:nvSpPr>
          <p:cNvPr id="18" name="Oval 17">
            <a:extLst>
              <a:ext uri="{FF2B5EF4-FFF2-40B4-BE49-F238E27FC236}">
                <a16:creationId xmlns:a16="http://schemas.microsoft.com/office/drawing/2014/main" xmlns="" id="{16F02C87-B381-40E9-AB22-D829447E7DDB}"/>
              </a:ext>
            </a:extLst>
          </p:cNvPr>
          <p:cNvSpPr/>
          <p:nvPr/>
        </p:nvSpPr>
        <p:spPr>
          <a:xfrm>
            <a:off x="160205" y="1887156"/>
            <a:ext cx="296666" cy="296666"/>
          </a:xfrm>
          <a:prstGeom prst="ellipse">
            <a:avLst/>
          </a:prstGeom>
          <a:solidFill>
            <a:schemeClr val="bg2">
              <a:lumMod val="10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xmlns="" id="{34AD27EC-705F-4319-8E38-17B353235D04}"/>
              </a:ext>
            </a:extLst>
          </p:cNvPr>
          <p:cNvSpPr/>
          <p:nvPr/>
        </p:nvSpPr>
        <p:spPr>
          <a:xfrm>
            <a:off x="160205" y="4738559"/>
            <a:ext cx="296666" cy="296666"/>
          </a:xfrm>
          <a:prstGeom prst="ellipse">
            <a:avLst/>
          </a:prstGeom>
          <a:solidFill>
            <a:schemeClr val="bg2">
              <a:lumMod val="10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xmlns="" id="{3C0FBFB7-8B9B-470F-98A2-ED0E64E35D5C}"/>
              </a:ext>
            </a:extLst>
          </p:cNvPr>
          <p:cNvCxnSpPr/>
          <p:nvPr/>
        </p:nvCxnSpPr>
        <p:spPr>
          <a:xfrm>
            <a:off x="308538" y="2149023"/>
            <a:ext cx="0" cy="2643686"/>
          </a:xfrm>
          <a:prstGeom prst="line">
            <a:avLst/>
          </a:prstGeom>
          <a:ln w="136525"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Graphic 21">
            <a:extLst>
              <a:ext uri="{FF2B5EF4-FFF2-40B4-BE49-F238E27FC236}">
                <a16:creationId xmlns:a16="http://schemas.microsoft.com/office/drawing/2014/main" xmlns="" id="{FE157063-317B-41B1-BEF5-0E912E8F2B9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176837" y="1392466"/>
            <a:ext cx="4962525" cy="1181100"/>
          </a:xfrm>
          <a:prstGeom prst="rect">
            <a:avLst/>
          </a:prstGeom>
        </p:spPr>
      </p:pic>
      <p:sp>
        <p:nvSpPr>
          <p:cNvPr id="2" name="Прямоугольник 1"/>
          <p:cNvSpPr/>
          <p:nvPr/>
        </p:nvSpPr>
        <p:spPr>
          <a:xfrm>
            <a:off x="3915508" y="6356974"/>
            <a:ext cx="9078928" cy="369332"/>
          </a:xfrm>
          <a:prstGeom prst="rect">
            <a:avLst/>
          </a:prstGeom>
        </p:spPr>
        <p:txBody>
          <a:bodyPr wrap="square">
            <a:spAutoFit/>
          </a:bodyPr>
          <a:lstStyle/>
          <a:p>
            <a:r>
              <a:rPr lang="en-US" dirty="0">
                <a:solidFill>
                  <a:schemeClr val="bg1"/>
                </a:solidFill>
              </a:rPr>
              <a:t> </a:t>
            </a:r>
            <a:r>
              <a:rPr lang="en-US" dirty="0" smtClean="0">
                <a:solidFill>
                  <a:schemeClr val="bg1"/>
                </a:solidFill>
              </a:rPr>
              <a:t>Zen.yandex.ru/</a:t>
            </a:r>
            <a:r>
              <a:rPr lang="en-US" dirty="0" err="1" smtClean="0">
                <a:solidFill>
                  <a:schemeClr val="bg1"/>
                </a:solidFill>
              </a:rPr>
              <a:t>idid</a:t>
            </a:r>
            <a:r>
              <a:rPr lang="en-US" dirty="0" smtClean="0">
                <a:solidFill>
                  <a:schemeClr val="bg1"/>
                </a:solidFill>
              </a:rPr>
              <a:t>/602586414dd9d44296f0d6fb/602586414dd9d44296f0d6fb</a:t>
            </a:r>
            <a:endParaRPr lang="ru-RU" dirty="0">
              <a:solidFill>
                <a:schemeClr val="bg1"/>
              </a:solidFill>
            </a:endParaRPr>
          </a:p>
        </p:txBody>
      </p:sp>
      <p:sp>
        <p:nvSpPr>
          <p:cNvPr id="7" name="Прямоугольник 6"/>
          <p:cNvSpPr/>
          <p:nvPr/>
        </p:nvSpPr>
        <p:spPr>
          <a:xfrm>
            <a:off x="3915508" y="4748648"/>
            <a:ext cx="6096000" cy="1477328"/>
          </a:xfrm>
          <a:prstGeom prst="rect">
            <a:avLst/>
          </a:prstGeom>
        </p:spPr>
        <p:txBody>
          <a:bodyPr>
            <a:spAutoFit/>
          </a:bodyPr>
          <a:lstStyle/>
          <a:p>
            <a:r>
              <a:rPr lang="pt-BR" dirty="0">
                <a:solidFill>
                  <a:schemeClr val="bg1"/>
                </a:solidFill>
              </a:rPr>
              <a:t>Tel: +7 (915</a:t>
            </a:r>
            <a:r>
              <a:rPr lang="pt-BR" dirty="0" smtClean="0">
                <a:solidFill>
                  <a:schemeClr val="bg1"/>
                </a:solidFill>
              </a:rPr>
              <a:t>) 085-65-69</a:t>
            </a:r>
            <a:endParaRPr lang="pt-BR" dirty="0">
              <a:solidFill>
                <a:schemeClr val="bg1"/>
              </a:solidFill>
            </a:endParaRPr>
          </a:p>
          <a:p>
            <a:r>
              <a:rPr lang="pt-BR" dirty="0">
                <a:solidFill>
                  <a:schemeClr val="bg1"/>
                </a:solidFill>
              </a:rPr>
              <a:t>E-mail: alexey.psychologist@gmail.com</a:t>
            </a:r>
          </a:p>
          <a:p>
            <a:endParaRPr lang="pt-BR" dirty="0">
              <a:solidFill>
                <a:schemeClr val="bg1"/>
              </a:solidFill>
            </a:endParaRPr>
          </a:p>
          <a:p>
            <a:r>
              <a:rPr lang="pt-BR" dirty="0" smtClean="0">
                <a:solidFill>
                  <a:schemeClr val="bg1"/>
                </a:solidFill>
              </a:rPr>
              <a:t>Https</a:t>
            </a:r>
            <a:r>
              <a:rPr lang="pt-BR" dirty="0">
                <a:solidFill>
                  <a:schemeClr val="bg1"/>
                </a:solidFill>
              </a:rPr>
              <a:t>://alexey-psychologist.ru</a:t>
            </a:r>
          </a:p>
          <a:p>
            <a:r>
              <a:rPr lang="pt-BR" dirty="0" smtClean="0">
                <a:solidFill>
                  <a:schemeClr val="bg1"/>
                </a:solidFill>
              </a:rPr>
              <a:t>Https</a:t>
            </a:r>
            <a:r>
              <a:rPr lang="pt-BR" dirty="0">
                <a:solidFill>
                  <a:schemeClr val="bg1"/>
                </a:solidFill>
              </a:rPr>
              <a:t>://алексей-психолог.рф</a:t>
            </a:r>
          </a:p>
        </p:txBody>
      </p:sp>
      <p:sp>
        <p:nvSpPr>
          <p:cNvPr id="13" name="Прямоугольник 12"/>
          <p:cNvSpPr/>
          <p:nvPr/>
        </p:nvSpPr>
        <p:spPr>
          <a:xfrm>
            <a:off x="5480817" y="4083072"/>
            <a:ext cx="4016300" cy="523220"/>
          </a:xfrm>
          <a:prstGeom prst="rect">
            <a:avLst/>
          </a:prstGeom>
        </p:spPr>
        <p:txBody>
          <a:bodyPr wrap="square">
            <a:spAutoFit/>
          </a:bodyPr>
          <a:lstStyle/>
          <a:p>
            <a:r>
              <a:rPr lang="ru-RU" sz="2800" b="1" dirty="0" smtClean="0">
                <a:solidFill>
                  <a:schemeClr val="bg1"/>
                </a:solidFill>
              </a:rPr>
              <a:t>с</a:t>
            </a:r>
            <a:r>
              <a:rPr lang="en-US" sz="2800" b="1" dirty="0" err="1" smtClean="0">
                <a:solidFill>
                  <a:schemeClr val="bg1"/>
                </a:solidFill>
              </a:rPr>
              <a:t>ity</a:t>
            </a:r>
            <a:r>
              <a:rPr lang="en-US" sz="2800" b="1" dirty="0" smtClean="0">
                <a:solidFill>
                  <a:schemeClr val="bg1"/>
                </a:solidFill>
              </a:rPr>
              <a:t> </a:t>
            </a:r>
            <a:r>
              <a:rPr lang="en-US" sz="2800" b="1" dirty="0">
                <a:solidFill>
                  <a:schemeClr val="bg1"/>
                </a:solidFill>
              </a:rPr>
              <a:t>of Sevastopol</a:t>
            </a:r>
            <a:endParaRPr lang="ru-RU" sz="2800" b="1" dirty="0">
              <a:solidFill>
                <a:schemeClr val="bg1"/>
              </a:solidFill>
            </a:endParaRPr>
          </a:p>
        </p:txBody>
      </p:sp>
    </p:spTree>
    <p:extLst>
      <p:ext uri="{BB962C8B-B14F-4D97-AF65-F5344CB8AC3E}">
        <p14:creationId xmlns:p14="http://schemas.microsoft.com/office/powerpoint/2010/main" val="1084045052"/>
      </p:ext>
    </p:extLst>
  </p:cSld>
  <p:clrMapOvr>
    <a:masterClrMapping/>
  </p:clrMapOvr>
</p:sld>
</file>

<file path=ppt/theme/theme1.xml><?xml version="1.0" encoding="utf-8"?>
<a:theme xmlns:a="http://schemas.openxmlformats.org/drawingml/2006/main" name="6_Office Theme">
  <a:themeElements>
    <a:clrScheme name="Custom 7">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7">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7">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924</Words>
  <Application>Microsoft Office PowerPoint</Application>
  <PresentationFormat>Широкоэкранный</PresentationFormat>
  <Paragraphs>39</Paragraphs>
  <Slides>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4</vt:i4>
      </vt:variant>
      <vt:variant>
        <vt:lpstr>Заголовки слайдов</vt:lpstr>
      </vt:variant>
      <vt:variant>
        <vt:i4>9</vt:i4>
      </vt:variant>
    </vt:vector>
  </HeadingPairs>
  <TitlesOfParts>
    <vt:vector size="20" baseType="lpstr">
      <vt:lpstr>Aharoni</vt:lpstr>
      <vt:lpstr>Arial</vt:lpstr>
      <vt:lpstr>Arial Black</vt:lpstr>
      <vt:lpstr>Calibri</vt:lpstr>
      <vt:lpstr>Calibri Light</vt:lpstr>
      <vt:lpstr>French Script MT</vt:lpstr>
      <vt:lpstr>Raleway</vt:lpstr>
      <vt:lpstr>6_Office Theme</vt:lpstr>
      <vt:lpstr>3_Office Theme</vt:lpstr>
      <vt:lpstr>1_Office Theme</vt:lpstr>
      <vt:lpstr>2_Office Theme</vt:lpstr>
      <vt:lpstr>Презентация PowerPoint</vt:lpstr>
      <vt:lpstr>Презентация PowerPoint</vt:lpstr>
      <vt:lpstr>The development of the brain has a wave diagram, but the most significant burst of activity in my opinion is the period of the first three years due to the intensity of the formation of the foundations of conditioned reflex connections, which are distinguished by their strength and can last until the end of life.  The first three-year interval is very significant. I think that it is during this period that you should not immerse the child in the digital world at all. Interactive gadgets are of particular danger, as there is very fast communication and, as a result, more intense addiction.  During this period of the formation of the child's psyche, replacing the real world with a virtual one, we replace the skills that have not yet been formed with third-party ones. In fact, slowing down the development of their own and grossly interfering in their formation, causing irreparable harm to the child's psyche for life.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Deepak Malhotra</dc:creator>
  <cp:lastModifiedBy>Алексей Завгородний</cp:lastModifiedBy>
  <cp:revision>27</cp:revision>
  <dcterms:created xsi:type="dcterms:W3CDTF">2019-06-11T18:07:25Z</dcterms:created>
  <dcterms:modified xsi:type="dcterms:W3CDTF">2022-05-08T19:22:18Z</dcterms:modified>
</cp:coreProperties>
</file>