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sldIdLst>
    <p:sldId id="257" r:id="rId2"/>
    <p:sldId id="282" r:id="rId3"/>
    <p:sldId id="259" r:id="rId4"/>
    <p:sldId id="262" r:id="rId5"/>
    <p:sldId id="283" r:id="rId6"/>
    <p:sldId id="284" r:id="rId7"/>
    <p:sldId id="285" r:id="rId8"/>
    <p:sldId id="271" r:id="rId9"/>
    <p:sldId id="272" r:id="rId10"/>
    <p:sldId id="273" r:id="rId11"/>
    <p:sldId id="286" r:id="rId12"/>
    <p:sldId id="287" r:id="rId13"/>
    <p:sldId id="279" r:id="rId14"/>
    <p:sldId id="288"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93D8"/>
    <a:srgbClr val="1CB046"/>
    <a:srgbClr val="99CC00"/>
    <a:srgbClr val="1D8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0FD09-56CD-4B04-B108-32FC45E8283F}" v="357" dt="2022-02-13T16:57:04.286"/>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5226" autoAdjust="0"/>
  </p:normalViewPr>
  <p:slideViewPr>
    <p:cSldViewPr snapToGrid="0">
      <p:cViewPr varScale="1">
        <p:scale>
          <a:sx n="84" d="100"/>
          <a:sy n="84" d="100"/>
        </p:scale>
        <p:origin x="59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Анастасия Юрасова" userId="f62fdd626316ba46" providerId="LiveId" clId="{B540FD09-56CD-4B04-B108-32FC45E8283F}"/>
    <pc:docChg chg="undo redo custSel addSld delSld modSld sldOrd">
      <pc:chgData name="Анастасия Юрасова" userId="f62fdd626316ba46" providerId="LiveId" clId="{B540FD09-56CD-4B04-B108-32FC45E8283F}" dt="2022-02-13T17:20:28.973" v="5312" actId="122"/>
      <pc:docMkLst>
        <pc:docMk/>
      </pc:docMkLst>
      <pc:sldChg chg="modSp mod">
        <pc:chgData name="Анастасия Юрасова" userId="f62fdd626316ba46" providerId="LiveId" clId="{B540FD09-56CD-4B04-B108-32FC45E8283F}" dt="2022-02-13T16:07:48.010" v="4790" actId="27636"/>
        <pc:sldMkLst>
          <pc:docMk/>
          <pc:sldMk cId="2631680238" sldId="257"/>
        </pc:sldMkLst>
        <pc:spChg chg="mod">
          <ac:chgData name="Анастасия Юрасова" userId="f62fdd626316ba46" providerId="LiveId" clId="{B540FD09-56CD-4B04-B108-32FC45E8283F}" dt="2022-02-13T16:07:48.010" v="4790" actId="27636"/>
          <ac:spMkLst>
            <pc:docMk/>
            <pc:sldMk cId="2631680238" sldId="257"/>
            <ac:spMk id="3" creationId="{00000000-0000-0000-0000-000000000000}"/>
          </ac:spMkLst>
        </pc:spChg>
        <pc:spChg chg="mod">
          <ac:chgData name="Анастасия Юрасова" userId="f62fdd626316ba46" providerId="LiveId" clId="{B540FD09-56CD-4B04-B108-32FC45E8283F}" dt="2022-01-26T14:06:07.047" v="650" actId="1076"/>
          <ac:spMkLst>
            <pc:docMk/>
            <pc:sldMk cId="2631680238" sldId="257"/>
            <ac:spMk id="7" creationId="{00000000-0000-0000-0000-000000000000}"/>
          </ac:spMkLst>
        </pc:spChg>
      </pc:sldChg>
      <pc:sldChg chg="modSp mod">
        <pc:chgData name="Анастасия Юрасова" userId="f62fdd626316ba46" providerId="LiveId" clId="{B540FD09-56CD-4B04-B108-32FC45E8283F}" dt="2022-02-13T16:08:55.809" v="4799" actId="20577"/>
        <pc:sldMkLst>
          <pc:docMk/>
          <pc:sldMk cId="3448050336" sldId="258"/>
        </pc:sldMkLst>
        <pc:spChg chg="mod">
          <ac:chgData name="Анастасия Юрасова" userId="f62fdd626316ba46" providerId="LiveId" clId="{B540FD09-56CD-4B04-B108-32FC45E8283F}" dt="2022-01-26T14:12:36.977" v="753" actId="207"/>
          <ac:spMkLst>
            <pc:docMk/>
            <pc:sldMk cId="3448050336" sldId="258"/>
            <ac:spMk id="2" creationId="{6649361B-2FFA-40C1-9A56-FF81D223F192}"/>
          </ac:spMkLst>
        </pc:spChg>
        <pc:spChg chg="mod">
          <ac:chgData name="Анастасия Юрасова" userId="f62fdd626316ba46" providerId="LiveId" clId="{B540FD09-56CD-4B04-B108-32FC45E8283F}" dt="2022-02-13T16:08:55.809" v="4799" actId="20577"/>
          <ac:spMkLst>
            <pc:docMk/>
            <pc:sldMk cId="3448050336" sldId="258"/>
            <ac:spMk id="3" creationId="{A26765B0-787D-41AD-B116-5227DB4CB359}"/>
          </ac:spMkLst>
        </pc:spChg>
      </pc:sldChg>
      <pc:sldChg chg="modSp mod">
        <pc:chgData name="Анастасия Юрасова" userId="f62fdd626316ba46" providerId="LiveId" clId="{B540FD09-56CD-4B04-B108-32FC45E8283F}" dt="2022-01-26T14:17:09.728" v="817" actId="27636"/>
        <pc:sldMkLst>
          <pc:docMk/>
          <pc:sldMk cId="1088673163" sldId="259"/>
        </pc:sldMkLst>
        <pc:spChg chg="mod">
          <ac:chgData name="Анастасия Юрасова" userId="f62fdd626316ba46" providerId="LiveId" clId="{B540FD09-56CD-4B04-B108-32FC45E8283F}" dt="2022-01-26T14:12:45.468" v="756" actId="1076"/>
          <ac:spMkLst>
            <pc:docMk/>
            <pc:sldMk cId="1088673163" sldId="259"/>
            <ac:spMk id="2" creationId="{585E7EA1-0A84-4F3E-9647-A0D6FC04AED9}"/>
          </ac:spMkLst>
        </pc:spChg>
        <pc:spChg chg="mod">
          <ac:chgData name="Анастасия Юрасова" userId="f62fdd626316ba46" providerId="LiveId" clId="{B540FD09-56CD-4B04-B108-32FC45E8283F}" dt="2022-01-26T14:17:09.728" v="817" actId="27636"/>
          <ac:spMkLst>
            <pc:docMk/>
            <pc:sldMk cId="1088673163" sldId="259"/>
            <ac:spMk id="3" creationId="{3D532109-5F81-4E8A-AA87-DD68F9EB52C1}"/>
          </ac:spMkLst>
        </pc:spChg>
      </pc:sldChg>
      <pc:sldChg chg="modSp mod">
        <pc:chgData name="Анастасия Юрасова" userId="f62fdd626316ba46" providerId="LiveId" clId="{B540FD09-56CD-4B04-B108-32FC45E8283F}" dt="2022-01-26T14:17:40.468" v="820" actId="1076"/>
        <pc:sldMkLst>
          <pc:docMk/>
          <pc:sldMk cId="1526233840" sldId="260"/>
        </pc:sldMkLst>
        <pc:spChg chg="mod">
          <ac:chgData name="Анастасия Юрасова" userId="f62fdd626316ba46" providerId="LiveId" clId="{B540FD09-56CD-4B04-B108-32FC45E8283F}" dt="2022-01-26T14:17:40.468" v="820" actId="1076"/>
          <ac:spMkLst>
            <pc:docMk/>
            <pc:sldMk cId="1526233840" sldId="260"/>
            <ac:spMk id="2" creationId="{EDAE9EB5-EE05-44BC-89B5-BEB75E4C5869}"/>
          </ac:spMkLst>
        </pc:spChg>
        <pc:spChg chg="mod">
          <ac:chgData name="Анастасия Юрасова" userId="f62fdd626316ba46" providerId="LiveId" clId="{B540FD09-56CD-4B04-B108-32FC45E8283F}" dt="2022-01-26T14:17:24.147" v="819" actId="27636"/>
          <ac:spMkLst>
            <pc:docMk/>
            <pc:sldMk cId="1526233840" sldId="260"/>
            <ac:spMk id="3" creationId="{01825DF1-597C-4E1C-99C4-18AEE594DF48}"/>
          </ac:spMkLst>
        </pc:spChg>
      </pc:sldChg>
      <pc:sldChg chg="modSp mod">
        <pc:chgData name="Анастасия Юрасова" userId="f62fdd626316ba46" providerId="LiveId" clId="{B540FD09-56CD-4B04-B108-32FC45E8283F}" dt="2022-01-26T17:45:25.985" v="3501" actId="20577"/>
        <pc:sldMkLst>
          <pc:docMk/>
          <pc:sldMk cId="1502806571" sldId="261"/>
        </pc:sldMkLst>
        <pc:spChg chg="mod">
          <ac:chgData name="Анастасия Юрасова" userId="f62fdd626316ba46" providerId="LiveId" clId="{B540FD09-56CD-4B04-B108-32FC45E8283F}" dt="2022-01-26T14:20:41.358" v="1076" actId="1076"/>
          <ac:spMkLst>
            <pc:docMk/>
            <pc:sldMk cId="1502806571" sldId="261"/>
            <ac:spMk id="2" creationId="{FAE3BAAB-F77D-4E59-A140-594D05C06D02}"/>
          </ac:spMkLst>
        </pc:spChg>
        <pc:spChg chg="mod">
          <ac:chgData name="Анастасия Юрасова" userId="f62fdd626316ba46" providerId="LiveId" clId="{B540FD09-56CD-4B04-B108-32FC45E8283F}" dt="2022-01-26T17:45:25.985" v="3501" actId="20577"/>
          <ac:spMkLst>
            <pc:docMk/>
            <pc:sldMk cId="1502806571" sldId="261"/>
            <ac:spMk id="3" creationId="{9B8DEA56-F117-44EE-AB6A-4054F79EA43F}"/>
          </ac:spMkLst>
        </pc:spChg>
      </pc:sldChg>
      <pc:sldChg chg="modSp mod">
        <pc:chgData name="Анастасия Юрасова" userId="f62fdd626316ba46" providerId="LiveId" clId="{B540FD09-56CD-4B04-B108-32FC45E8283F}" dt="2022-01-26T17:23:19.113" v="3463" actId="20577"/>
        <pc:sldMkLst>
          <pc:docMk/>
          <pc:sldMk cId="3743228985" sldId="262"/>
        </pc:sldMkLst>
        <pc:spChg chg="mod">
          <ac:chgData name="Анастасия Юрасова" userId="f62fdd626316ba46" providerId="LiveId" clId="{B540FD09-56CD-4B04-B108-32FC45E8283F}" dt="2022-01-26T14:28:54.178" v="1245" actId="1076"/>
          <ac:spMkLst>
            <pc:docMk/>
            <pc:sldMk cId="3743228985" sldId="262"/>
            <ac:spMk id="2" creationId="{072C11A7-222F-4040-9938-A2E93C5EA406}"/>
          </ac:spMkLst>
        </pc:spChg>
        <pc:spChg chg="mod">
          <ac:chgData name="Анастасия Юрасова" userId="f62fdd626316ba46" providerId="LiveId" clId="{B540FD09-56CD-4B04-B108-32FC45E8283F}" dt="2022-01-26T17:23:19.113" v="3463" actId="20577"/>
          <ac:spMkLst>
            <pc:docMk/>
            <pc:sldMk cId="3743228985" sldId="262"/>
            <ac:spMk id="3" creationId="{6A4C6ADA-DC56-4D0D-912D-8BDA831F730B}"/>
          </ac:spMkLst>
        </pc:spChg>
      </pc:sldChg>
      <pc:sldChg chg="modSp mod">
        <pc:chgData name="Анастасия Юрасова" userId="f62fdd626316ba46" providerId="LiveId" clId="{B540FD09-56CD-4B04-B108-32FC45E8283F}" dt="2022-02-13T16:11:01.167" v="4803" actId="6549"/>
        <pc:sldMkLst>
          <pc:docMk/>
          <pc:sldMk cId="1086723194" sldId="263"/>
        </pc:sldMkLst>
        <pc:spChg chg="mod">
          <ac:chgData name="Анастасия Юрасова" userId="f62fdd626316ba46" providerId="LiveId" clId="{B540FD09-56CD-4B04-B108-32FC45E8283F}" dt="2022-01-26T14:36:12.519" v="1412" actId="1076"/>
          <ac:spMkLst>
            <pc:docMk/>
            <pc:sldMk cId="1086723194" sldId="263"/>
            <ac:spMk id="2" creationId="{C454860F-80BB-4B52-982C-C8344FF98BCA}"/>
          </ac:spMkLst>
        </pc:spChg>
        <pc:spChg chg="mod">
          <ac:chgData name="Анастасия Юрасова" userId="f62fdd626316ba46" providerId="LiveId" clId="{B540FD09-56CD-4B04-B108-32FC45E8283F}" dt="2022-02-13T16:11:01.167" v="4803" actId="6549"/>
          <ac:spMkLst>
            <pc:docMk/>
            <pc:sldMk cId="1086723194" sldId="263"/>
            <ac:spMk id="3" creationId="{F388A97A-83B0-4099-B761-6BD70949DEF5}"/>
          </ac:spMkLst>
        </pc:spChg>
      </pc:sldChg>
      <pc:sldChg chg="modSp mod">
        <pc:chgData name="Анастасия Юрасова" userId="f62fdd626316ba46" providerId="LiveId" clId="{B540FD09-56CD-4B04-B108-32FC45E8283F}" dt="2022-02-13T17:20:28.973" v="5312" actId="122"/>
        <pc:sldMkLst>
          <pc:docMk/>
          <pc:sldMk cId="700341348" sldId="264"/>
        </pc:sldMkLst>
        <pc:spChg chg="mod">
          <ac:chgData name="Анастасия Юрасова" userId="f62fdd626316ba46" providerId="LiveId" clId="{B540FD09-56CD-4B04-B108-32FC45E8283F}" dt="2022-01-26T14:11:57.463" v="747" actId="2711"/>
          <ac:spMkLst>
            <pc:docMk/>
            <pc:sldMk cId="700341348" sldId="264"/>
            <ac:spMk id="2" creationId="{26DFCBF3-B894-419D-BAE9-A4AAF1CC0376}"/>
          </ac:spMkLst>
        </pc:spChg>
        <pc:graphicFrameChg chg="mod modGraphic">
          <ac:chgData name="Анастасия Юрасова" userId="f62fdd626316ba46" providerId="LiveId" clId="{B540FD09-56CD-4B04-B108-32FC45E8283F}" dt="2022-02-13T17:20:28.973" v="5312" actId="122"/>
          <ac:graphicFrameMkLst>
            <pc:docMk/>
            <pc:sldMk cId="700341348" sldId="264"/>
            <ac:graphicFrameMk id="4" creationId="{27B9539F-A193-4D5E-A64F-F25238348E06}"/>
          </ac:graphicFrameMkLst>
        </pc:graphicFrameChg>
      </pc:sldChg>
      <pc:sldChg chg="addSp delSp modSp mod ord setBg modClrScheme delDesignElem chgLayout">
        <pc:chgData name="Анастасия Юрасова" userId="f62fdd626316ba46" providerId="LiveId" clId="{B540FD09-56CD-4B04-B108-32FC45E8283F}" dt="2022-02-13T16:56:37.036" v="5299" actId="2711"/>
        <pc:sldMkLst>
          <pc:docMk/>
          <pc:sldMk cId="1828290088" sldId="265"/>
        </pc:sldMkLst>
        <pc:spChg chg="add del mod ord">
          <ac:chgData name="Анастасия Юрасова" userId="f62fdd626316ba46" providerId="LiveId" clId="{B540FD09-56CD-4B04-B108-32FC45E8283F}" dt="2022-02-13T16:36:26.442" v="4975" actId="6549"/>
          <ac:spMkLst>
            <pc:docMk/>
            <pc:sldMk cId="1828290088" sldId="265"/>
            <ac:spMk id="2" creationId="{569F7433-2114-4771-A210-25E59A2CB76F}"/>
          </ac:spMkLst>
        </pc:spChg>
        <pc:spChg chg="add mod">
          <ac:chgData name="Анастасия Юрасова" userId="f62fdd626316ba46" providerId="LiveId" clId="{B540FD09-56CD-4B04-B108-32FC45E8283F}" dt="2022-02-13T16:38:24.341" v="5053" actId="1076"/>
          <ac:spMkLst>
            <pc:docMk/>
            <pc:sldMk cId="1828290088" sldId="265"/>
            <ac:spMk id="3" creationId="{C2B02EDF-8C58-45A4-9574-A0252B59C350}"/>
          </ac:spMkLst>
        </pc:spChg>
        <pc:spChg chg="add del mod">
          <ac:chgData name="Анастасия Юрасова" userId="f62fdd626316ba46" providerId="LiveId" clId="{B540FD09-56CD-4B04-B108-32FC45E8283F}" dt="2022-01-26T14:50:40.900" v="1604" actId="21"/>
          <ac:spMkLst>
            <pc:docMk/>
            <pc:sldMk cId="1828290088" sldId="265"/>
            <ac:spMk id="4" creationId="{75E6AF78-859F-4C5F-8063-1225486A462E}"/>
          </ac:spMkLst>
        </pc:spChg>
        <pc:spChg chg="add del">
          <ac:chgData name="Анастасия Юрасова" userId="f62fdd626316ba46" providerId="LiveId" clId="{B540FD09-56CD-4B04-B108-32FC45E8283F}" dt="2022-01-26T14:53:44.512" v="1630"/>
          <ac:spMkLst>
            <pc:docMk/>
            <pc:sldMk cId="1828290088" sldId="265"/>
            <ac:spMk id="7" creationId="{368A5362-EC3B-4BE3-804B-E6B289AF8A36}"/>
          </ac:spMkLst>
        </pc:spChg>
        <pc:spChg chg="add del">
          <ac:chgData name="Анастасия Юрасова" userId="f62fdd626316ba46" providerId="LiveId" clId="{B540FD09-56CD-4B04-B108-32FC45E8283F}" dt="2022-01-26T14:53:44.512" v="1630"/>
          <ac:spMkLst>
            <pc:docMk/>
            <pc:sldMk cId="1828290088" sldId="265"/>
            <ac:spMk id="8" creationId="{1D37744E-F5F6-4ED5-9F5F-21183A8FE771}"/>
          </ac:spMkLst>
        </pc:spChg>
        <pc:spChg chg="add del">
          <ac:chgData name="Анастасия Юрасова" userId="f62fdd626316ba46" providerId="LiveId" clId="{B540FD09-56CD-4B04-B108-32FC45E8283F}" dt="2022-01-26T14:44:33.646" v="1506"/>
          <ac:spMkLst>
            <pc:docMk/>
            <pc:sldMk cId="1828290088" sldId="265"/>
            <ac:spMk id="10" creationId="{368A5362-EC3B-4BE3-804B-E6B289AF8A36}"/>
          </ac:spMkLst>
        </pc:spChg>
        <pc:spChg chg="add del">
          <ac:chgData name="Анастасия Юрасова" userId="f62fdd626316ba46" providerId="LiveId" clId="{B540FD09-56CD-4B04-B108-32FC45E8283F}" dt="2022-01-26T14:44:33.646" v="1506"/>
          <ac:spMkLst>
            <pc:docMk/>
            <pc:sldMk cId="1828290088" sldId="265"/>
            <ac:spMk id="12" creationId="{1D37744E-F5F6-4ED5-9F5F-21183A8FE771}"/>
          </ac:spMkLst>
        </pc:spChg>
        <pc:spChg chg="add del">
          <ac:chgData name="Анастасия Юрасова" userId="f62fdd626316ba46" providerId="LiveId" clId="{B540FD09-56CD-4B04-B108-32FC45E8283F}" dt="2022-01-26T14:53:44.512" v="1630"/>
          <ac:spMkLst>
            <pc:docMk/>
            <pc:sldMk cId="1828290088" sldId="265"/>
            <ac:spMk id="13" creationId="{7133E3A2-718D-407B-B797-7F3600199D1E}"/>
          </ac:spMkLst>
        </pc:spChg>
        <pc:spChg chg="add del">
          <ac:chgData name="Анастасия Юрасова" userId="f62fdd626316ba46" providerId="LiveId" clId="{B540FD09-56CD-4B04-B108-32FC45E8283F}" dt="2022-01-26T18:21:54.698" v="4697"/>
          <ac:spMkLst>
            <pc:docMk/>
            <pc:sldMk cId="1828290088" sldId="265"/>
            <ac:spMk id="15" creationId="{368A5362-EC3B-4BE3-804B-E6B289AF8A36}"/>
          </ac:spMkLst>
        </pc:spChg>
        <pc:spChg chg="add del">
          <ac:chgData name="Анастасия Юрасова" userId="f62fdd626316ba46" providerId="LiveId" clId="{B540FD09-56CD-4B04-B108-32FC45E8283F}" dt="2022-01-26T14:44:33.646" v="1506"/>
          <ac:spMkLst>
            <pc:docMk/>
            <pc:sldMk cId="1828290088" sldId="265"/>
            <ac:spMk id="16" creationId="{F843697F-C030-482D-BB1C-DB61ABBFCDC4}"/>
          </ac:spMkLst>
        </pc:spChg>
        <pc:spChg chg="add del">
          <ac:chgData name="Анастасия Юрасова" userId="f62fdd626316ba46" providerId="LiveId" clId="{B540FD09-56CD-4B04-B108-32FC45E8283F}" dt="2022-01-26T18:21:54.698" v="4697"/>
          <ac:spMkLst>
            <pc:docMk/>
            <pc:sldMk cId="1828290088" sldId="265"/>
            <ac:spMk id="17" creationId="{1D37744E-F5F6-4ED5-9F5F-21183A8FE771}"/>
          </ac:spMkLst>
        </pc:spChg>
        <pc:spChg chg="add del">
          <ac:chgData name="Анастасия Юрасова" userId="f62fdd626316ba46" providerId="LiveId" clId="{B540FD09-56CD-4B04-B108-32FC45E8283F}" dt="2022-01-26T14:44:33.646" v="1506"/>
          <ac:spMkLst>
            <pc:docMk/>
            <pc:sldMk cId="1828290088" sldId="265"/>
            <ac:spMk id="18" creationId="{B5316F66-3DCC-4344-9396-C5CAFC3545E3}"/>
          </ac:spMkLst>
        </pc:spChg>
        <pc:spChg chg="add del">
          <ac:chgData name="Анастасия Юрасова" userId="f62fdd626316ba46" providerId="LiveId" clId="{B540FD09-56CD-4B04-B108-32FC45E8283F}" dt="2022-01-26T18:21:54.698" v="4697"/>
          <ac:spMkLst>
            <pc:docMk/>
            <pc:sldMk cId="1828290088" sldId="265"/>
            <ac:spMk id="22" creationId="{7133E3A2-718D-407B-B797-7F3600199D1E}"/>
          </ac:spMkLst>
        </pc:spChg>
        <pc:graphicFrameChg chg="add mod">
          <ac:chgData name="Анастасия Юрасова" userId="f62fdd626316ba46" providerId="LiveId" clId="{B540FD09-56CD-4B04-B108-32FC45E8283F}" dt="2022-02-13T16:56:37.036" v="5299" actId="2711"/>
          <ac:graphicFrameMkLst>
            <pc:docMk/>
            <pc:sldMk cId="1828290088" sldId="265"/>
            <ac:graphicFrameMk id="4" creationId="{E3D44918-A208-453F-AE10-41DDF28C4F45}"/>
          </ac:graphicFrameMkLst>
        </pc:graphicFrameChg>
        <pc:graphicFrameChg chg="add del mod">
          <ac:chgData name="Анастасия Юрасова" userId="f62fdd626316ba46" providerId="LiveId" clId="{B540FD09-56CD-4B04-B108-32FC45E8283F}" dt="2022-02-13T16:36:30.731" v="4976" actId="21"/>
          <ac:graphicFrameMkLst>
            <pc:docMk/>
            <pc:sldMk cId="1828290088" sldId="265"/>
            <ac:graphicFrameMk id="5" creationId="{AD7A8F0A-EEDC-4BEF-8879-B780AFE7E47F}"/>
          </ac:graphicFrameMkLst>
        </pc:graphicFrameChg>
        <pc:cxnChg chg="add del">
          <ac:chgData name="Анастасия Юрасова" userId="f62fdd626316ba46" providerId="LiveId" clId="{B540FD09-56CD-4B04-B108-32FC45E8283F}" dt="2022-01-26T14:53:44.512" v="1630"/>
          <ac:cxnSpMkLst>
            <pc:docMk/>
            <pc:sldMk cId="1828290088" sldId="265"/>
            <ac:cxnSpMk id="9" creationId="{DD9D7C55-D0C1-4B48-ADC5-A9E322B19608}"/>
          </ac:cxnSpMkLst>
        </pc:cxnChg>
        <pc:cxnChg chg="add del">
          <ac:chgData name="Анастасия Юрасова" userId="f62fdd626316ba46" providerId="LiveId" clId="{B540FD09-56CD-4B04-B108-32FC45E8283F}" dt="2022-01-26T14:53:44.512" v="1630"/>
          <ac:cxnSpMkLst>
            <pc:docMk/>
            <pc:sldMk cId="1828290088" sldId="265"/>
            <ac:cxnSpMk id="11" creationId="{F1962E72-676F-4381-ADE8-56784BE759E0}"/>
          </ac:cxnSpMkLst>
        </pc:cxnChg>
        <pc:cxnChg chg="add del">
          <ac:chgData name="Анастасия Юрасова" userId="f62fdd626316ba46" providerId="LiveId" clId="{B540FD09-56CD-4B04-B108-32FC45E8283F}" dt="2022-01-26T14:44:33.646" v="1506"/>
          <ac:cxnSpMkLst>
            <pc:docMk/>
            <pc:sldMk cId="1828290088" sldId="265"/>
            <ac:cxnSpMk id="14" creationId="{DD9D7C55-D0C1-4B48-ADC5-A9E322B19608}"/>
          </ac:cxnSpMkLst>
        </pc:cxnChg>
        <pc:cxnChg chg="add del">
          <ac:chgData name="Анастасия Юрасова" userId="f62fdd626316ba46" providerId="LiveId" clId="{B540FD09-56CD-4B04-B108-32FC45E8283F}" dt="2022-01-26T18:21:54.698" v="4697"/>
          <ac:cxnSpMkLst>
            <pc:docMk/>
            <pc:sldMk cId="1828290088" sldId="265"/>
            <ac:cxnSpMk id="19" creationId="{DD9D7C55-D0C1-4B48-ADC5-A9E322B19608}"/>
          </ac:cxnSpMkLst>
        </pc:cxnChg>
        <pc:cxnChg chg="add del">
          <ac:chgData name="Анастасия Юрасова" userId="f62fdd626316ba46" providerId="LiveId" clId="{B540FD09-56CD-4B04-B108-32FC45E8283F}" dt="2022-01-26T14:44:33.646" v="1506"/>
          <ac:cxnSpMkLst>
            <pc:docMk/>
            <pc:sldMk cId="1828290088" sldId="265"/>
            <ac:cxnSpMk id="20" creationId="{A08CA396-1800-42B7-87F6-FCB40A1B79C6}"/>
          </ac:cxnSpMkLst>
        </pc:cxnChg>
        <pc:cxnChg chg="add del">
          <ac:chgData name="Анастасия Юрасова" userId="f62fdd626316ba46" providerId="LiveId" clId="{B540FD09-56CD-4B04-B108-32FC45E8283F}" dt="2022-01-26T18:21:54.698" v="4697"/>
          <ac:cxnSpMkLst>
            <pc:docMk/>
            <pc:sldMk cId="1828290088" sldId="265"/>
            <ac:cxnSpMk id="21" creationId="{F1962E72-676F-4381-ADE8-56784BE759E0}"/>
          </ac:cxnSpMkLst>
        </pc:cxnChg>
      </pc:sldChg>
      <pc:sldChg chg="addSp delSp modSp mod ord setBg delDesignElem">
        <pc:chgData name="Анастасия Юрасова" userId="f62fdd626316ba46" providerId="LiveId" clId="{B540FD09-56CD-4B04-B108-32FC45E8283F}" dt="2022-02-13T16:56:48.392" v="5302" actId="2711"/>
        <pc:sldMkLst>
          <pc:docMk/>
          <pc:sldMk cId="3232301900" sldId="266"/>
        </pc:sldMkLst>
        <pc:spChg chg="mod">
          <ac:chgData name="Анастасия Юрасова" userId="f62fdd626316ba46" providerId="LiveId" clId="{B540FD09-56CD-4B04-B108-32FC45E8283F}" dt="2022-02-13T16:38:54.364" v="5054" actId="113"/>
          <ac:spMkLst>
            <pc:docMk/>
            <pc:sldMk cId="3232301900" sldId="266"/>
            <ac:spMk id="2" creationId="{A9741F52-409B-4AD9-B446-38CE02792F7F}"/>
          </ac:spMkLst>
        </pc:spChg>
        <pc:spChg chg="add del">
          <ac:chgData name="Анастасия Юрасова" userId="f62fdd626316ba46" providerId="LiveId" clId="{B540FD09-56CD-4B04-B108-32FC45E8283F}" dt="2022-01-26T14:50:57.747" v="1609"/>
          <ac:spMkLst>
            <pc:docMk/>
            <pc:sldMk cId="3232301900" sldId="266"/>
            <ac:spMk id="8" creationId="{368A5362-EC3B-4BE3-804B-E6B289AF8A36}"/>
          </ac:spMkLst>
        </pc:spChg>
        <pc:spChg chg="add del">
          <ac:chgData name="Анастасия Юрасова" userId="f62fdd626316ba46" providerId="LiveId" clId="{B540FD09-56CD-4B04-B108-32FC45E8283F}" dt="2022-01-26T14:50:57.747" v="1609"/>
          <ac:spMkLst>
            <pc:docMk/>
            <pc:sldMk cId="3232301900" sldId="266"/>
            <ac:spMk id="9" creationId="{1D37744E-F5F6-4ED5-9F5F-21183A8FE771}"/>
          </ac:spMkLst>
        </pc:spChg>
        <pc:spChg chg="add del">
          <ac:chgData name="Анастасия Юрасова" userId="f62fdd626316ba46" providerId="LiveId" clId="{B540FD09-56CD-4B04-B108-32FC45E8283F}" dt="2022-01-26T14:47:15.200" v="1539"/>
          <ac:spMkLst>
            <pc:docMk/>
            <pc:sldMk cId="3232301900" sldId="266"/>
            <ac:spMk id="11" creationId="{368A5362-EC3B-4BE3-804B-E6B289AF8A36}"/>
          </ac:spMkLst>
        </pc:spChg>
        <pc:spChg chg="add del">
          <ac:chgData name="Анастасия Юрасова" userId="f62fdd626316ba46" providerId="LiveId" clId="{B540FD09-56CD-4B04-B108-32FC45E8283F}" dt="2022-01-26T14:47:15.200" v="1539"/>
          <ac:spMkLst>
            <pc:docMk/>
            <pc:sldMk cId="3232301900" sldId="266"/>
            <ac:spMk id="13" creationId="{1D37744E-F5F6-4ED5-9F5F-21183A8FE771}"/>
          </ac:spMkLst>
        </pc:spChg>
        <pc:spChg chg="add del">
          <ac:chgData name="Анастасия Юрасова" userId="f62fdd626316ba46" providerId="LiveId" clId="{B540FD09-56CD-4B04-B108-32FC45E8283F}" dt="2022-01-26T14:50:57.747" v="1609"/>
          <ac:spMkLst>
            <pc:docMk/>
            <pc:sldMk cId="3232301900" sldId="266"/>
            <ac:spMk id="14" creationId="{7133E3A2-718D-407B-B797-7F3600199D1E}"/>
          </ac:spMkLst>
        </pc:spChg>
        <pc:spChg chg="add del">
          <ac:chgData name="Анастасия Юрасова" userId="f62fdd626316ba46" providerId="LiveId" clId="{B540FD09-56CD-4B04-B108-32FC45E8283F}" dt="2022-01-26T14:47:15.200" v="1539"/>
          <ac:spMkLst>
            <pc:docMk/>
            <pc:sldMk cId="3232301900" sldId="266"/>
            <ac:spMk id="19" creationId="{7133E3A2-718D-407B-B797-7F3600199D1E}"/>
          </ac:spMkLst>
        </pc:spChg>
        <pc:graphicFrameChg chg="add mod">
          <ac:chgData name="Анастасия Юрасова" userId="f62fdd626316ba46" providerId="LiveId" clId="{B540FD09-56CD-4B04-B108-32FC45E8283F}" dt="2022-02-13T16:56:48.392" v="5302" actId="2711"/>
          <ac:graphicFrameMkLst>
            <pc:docMk/>
            <pc:sldMk cId="3232301900" sldId="266"/>
            <ac:graphicFrameMk id="6" creationId="{E8863777-2377-4B49-AB07-FE4351E23A79}"/>
          </ac:graphicFrameMkLst>
        </pc:graphicFrameChg>
        <pc:cxnChg chg="add del">
          <ac:chgData name="Анастасия Юрасова" userId="f62fdd626316ba46" providerId="LiveId" clId="{B540FD09-56CD-4B04-B108-32FC45E8283F}" dt="2022-01-26T14:50:57.747" v="1609"/>
          <ac:cxnSpMkLst>
            <pc:docMk/>
            <pc:sldMk cId="3232301900" sldId="266"/>
            <ac:cxnSpMk id="10" creationId="{DD9D7C55-D0C1-4B48-ADC5-A9E322B19608}"/>
          </ac:cxnSpMkLst>
        </pc:cxnChg>
        <pc:cxnChg chg="add del">
          <ac:chgData name="Анастасия Юрасова" userId="f62fdd626316ba46" providerId="LiveId" clId="{B540FD09-56CD-4B04-B108-32FC45E8283F}" dt="2022-01-26T14:50:57.747" v="1609"/>
          <ac:cxnSpMkLst>
            <pc:docMk/>
            <pc:sldMk cId="3232301900" sldId="266"/>
            <ac:cxnSpMk id="12" creationId="{F1962E72-676F-4381-ADE8-56784BE759E0}"/>
          </ac:cxnSpMkLst>
        </pc:cxnChg>
        <pc:cxnChg chg="add del">
          <ac:chgData name="Анастасия Юрасова" userId="f62fdd626316ba46" providerId="LiveId" clId="{B540FD09-56CD-4B04-B108-32FC45E8283F}" dt="2022-01-26T14:47:15.200" v="1539"/>
          <ac:cxnSpMkLst>
            <pc:docMk/>
            <pc:sldMk cId="3232301900" sldId="266"/>
            <ac:cxnSpMk id="15" creationId="{DD9D7C55-D0C1-4B48-ADC5-A9E322B19608}"/>
          </ac:cxnSpMkLst>
        </pc:cxnChg>
        <pc:cxnChg chg="add del">
          <ac:chgData name="Анастасия Юрасова" userId="f62fdd626316ba46" providerId="LiveId" clId="{B540FD09-56CD-4B04-B108-32FC45E8283F}" dt="2022-01-26T14:47:15.200" v="1539"/>
          <ac:cxnSpMkLst>
            <pc:docMk/>
            <pc:sldMk cId="3232301900" sldId="266"/>
            <ac:cxnSpMk id="17" creationId="{F1962E72-676F-4381-ADE8-56784BE759E0}"/>
          </ac:cxnSpMkLst>
        </pc:cxnChg>
      </pc:sldChg>
      <pc:sldChg chg="addSp delSp modSp del mod setBg delDesignElem">
        <pc:chgData name="Анастасия Юрасова" userId="f62fdd626316ba46" providerId="LiveId" clId="{B540FD09-56CD-4B04-B108-32FC45E8283F}" dt="2022-02-13T16:39:16.936" v="5056" actId="2696"/>
        <pc:sldMkLst>
          <pc:docMk/>
          <pc:sldMk cId="1765569166" sldId="267"/>
        </pc:sldMkLst>
        <pc:spChg chg="mod">
          <ac:chgData name="Анастасия Юрасова" userId="f62fdd626316ba46" providerId="LiveId" clId="{B540FD09-56CD-4B04-B108-32FC45E8283F}" dt="2022-01-26T18:24:33.918" v="4740" actId="20577"/>
          <ac:spMkLst>
            <pc:docMk/>
            <pc:sldMk cId="1765569166" sldId="267"/>
            <ac:spMk id="2" creationId="{28FB53E1-6993-4D3C-BE07-802E04B17756}"/>
          </ac:spMkLst>
        </pc:spChg>
        <pc:spChg chg="add del">
          <ac:chgData name="Анастасия Юрасова" userId="f62fdd626316ba46" providerId="LiveId" clId="{B540FD09-56CD-4B04-B108-32FC45E8283F}" dt="2022-01-26T14:54:36.841" v="1635"/>
          <ac:spMkLst>
            <pc:docMk/>
            <pc:sldMk cId="1765569166" sldId="267"/>
            <ac:spMk id="9" creationId="{368A5362-EC3B-4BE3-804B-E6B289AF8A36}"/>
          </ac:spMkLst>
        </pc:spChg>
        <pc:spChg chg="add del">
          <ac:chgData name="Анастасия Юрасова" userId="f62fdd626316ba46" providerId="LiveId" clId="{B540FD09-56CD-4B04-B108-32FC45E8283F}" dt="2022-01-26T14:54:36.841" v="1635"/>
          <ac:spMkLst>
            <pc:docMk/>
            <pc:sldMk cId="1765569166" sldId="267"/>
            <ac:spMk id="11" creationId="{1D37744E-F5F6-4ED5-9F5F-21183A8FE771}"/>
          </ac:spMkLst>
        </pc:spChg>
        <pc:spChg chg="add del">
          <ac:chgData name="Анастасия Юрасова" userId="f62fdd626316ba46" providerId="LiveId" clId="{B540FD09-56CD-4B04-B108-32FC45E8283F}" dt="2022-01-26T14:54:36.841" v="1635"/>
          <ac:spMkLst>
            <pc:docMk/>
            <pc:sldMk cId="1765569166" sldId="267"/>
            <ac:spMk id="15" creationId="{F843697F-C030-482D-BB1C-DB61ABBFCDC4}"/>
          </ac:spMkLst>
        </pc:spChg>
        <pc:spChg chg="add del">
          <ac:chgData name="Анастасия Юрасова" userId="f62fdd626316ba46" providerId="LiveId" clId="{B540FD09-56CD-4B04-B108-32FC45E8283F}" dt="2022-01-26T14:54:36.841" v="1635"/>
          <ac:spMkLst>
            <pc:docMk/>
            <pc:sldMk cId="1765569166" sldId="267"/>
            <ac:spMk id="17" creationId="{B5316F66-3DCC-4344-9396-C5CAFC3545E3}"/>
          </ac:spMkLst>
        </pc:spChg>
        <pc:graphicFrameChg chg="add mod">
          <ac:chgData name="Анастасия Юрасова" userId="f62fdd626316ba46" providerId="LiveId" clId="{B540FD09-56CD-4B04-B108-32FC45E8283F}" dt="2022-01-26T18:17:16.667" v="4640" actId="14100"/>
          <ac:graphicFrameMkLst>
            <pc:docMk/>
            <pc:sldMk cId="1765569166" sldId="267"/>
            <ac:graphicFrameMk id="4" creationId="{10FF5888-51EC-4461-983A-0AF5A0E0ECD2}"/>
          </ac:graphicFrameMkLst>
        </pc:graphicFrameChg>
        <pc:cxnChg chg="add del">
          <ac:chgData name="Анастасия Юрасова" userId="f62fdd626316ba46" providerId="LiveId" clId="{B540FD09-56CD-4B04-B108-32FC45E8283F}" dt="2022-01-26T14:54:36.841" v="1635"/>
          <ac:cxnSpMkLst>
            <pc:docMk/>
            <pc:sldMk cId="1765569166" sldId="267"/>
            <ac:cxnSpMk id="13" creationId="{DD9D7C55-D0C1-4B48-ADC5-A9E322B19608}"/>
          </ac:cxnSpMkLst>
        </pc:cxnChg>
        <pc:cxnChg chg="add del">
          <ac:chgData name="Анастасия Юрасова" userId="f62fdd626316ba46" providerId="LiveId" clId="{B540FD09-56CD-4B04-B108-32FC45E8283F}" dt="2022-01-26T14:54:36.841" v="1635"/>
          <ac:cxnSpMkLst>
            <pc:docMk/>
            <pc:sldMk cId="1765569166" sldId="267"/>
            <ac:cxnSpMk id="19" creationId="{A08CA396-1800-42B7-87F6-FCB40A1B79C6}"/>
          </ac:cxnSpMkLst>
        </pc:cxnChg>
      </pc:sldChg>
      <pc:sldChg chg="addSp delSp modSp mod setBg delDesignElem">
        <pc:chgData name="Анастасия Юрасова" userId="f62fdd626316ba46" providerId="LiveId" clId="{B540FD09-56CD-4B04-B108-32FC45E8283F}" dt="2022-02-13T16:56:06.268" v="5293" actId="2711"/>
        <pc:sldMkLst>
          <pc:docMk/>
          <pc:sldMk cId="3444570900" sldId="268"/>
        </pc:sldMkLst>
        <pc:spChg chg="mod">
          <ac:chgData name="Анастасия Юрасова" userId="f62fdd626316ba46" providerId="LiveId" clId="{B540FD09-56CD-4B04-B108-32FC45E8283F}" dt="2022-02-13T16:40:20.196" v="5070" actId="14100"/>
          <ac:spMkLst>
            <pc:docMk/>
            <pc:sldMk cId="3444570900" sldId="268"/>
            <ac:spMk id="2" creationId="{FF056A55-D1FE-4257-BBD9-D026D1F4C06A}"/>
          </ac:spMkLst>
        </pc:spChg>
        <pc:spChg chg="add del">
          <ac:chgData name="Анастасия Юрасова" userId="f62fdd626316ba46" providerId="LiveId" clId="{B540FD09-56CD-4B04-B108-32FC45E8283F}" dt="2022-01-26T18:20:49.162" v="4690"/>
          <ac:spMkLst>
            <pc:docMk/>
            <pc:sldMk cId="3444570900" sldId="268"/>
            <ac:spMk id="6" creationId="{368A5362-EC3B-4BE3-804B-E6B289AF8A36}"/>
          </ac:spMkLst>
        </pc:spChg>
        <pc:spChg chg="add del">
          <ac:chgData name="Анастасия Юрасова" userId="f62fdd626316ba46" providerId="LiveId" clId="{B540FD09-56CD-4B04-B108-32FC45E8283F}" dt="2022-01-26T18:20:49.162" v="4690"/>
          <ac:spMkLst>
            <pc:docMk/>
            <pc:sldMk cId="3444570900" sldId="268"/>
            <ac:spMk id="11" creationId="{1D37744E-F5F6-4ED5-9F5F-21183A8FE771}"/>
          </ac:spMkLst>
        </pc:spChg>
        <pc:spChg chg="add del">
          <ac:chgData name="Анастасия Юрасова" userId="f62fdd626316ba46" providerId="LiveId" clId="{B540FD09-56CD-4B04-B108-32FC45E8283F}" dt="2022-01-26T18:20:49.162" v="4690"/>
          <ac:spMkLst>
            <pc:docMk/>
            <pc:sldMk cId="3444570900" sldId="268"/>
            <ac:spMk id="17" creationId="{7133E3A2-718D-407B-B797-7F3600199D1E}"/>
          </ac:spMkLst>
        </pc:spChg>
        <pc:spChg chg="del">
          <ac:chgData name="Анастасия Юрасова" userId="f62fdd626316ba46" providerId="LiveId" clId="{B540FD09-56CD-4B04-B108-32FC45E8283F}" dt="2022-01-26T14:03:56.266" v="610"/>
          <ac:spMkLst>
            <pc:docMk/>
            <pc:sldMk cId="3444570900" sldId="268"/>
            <ac:spMk id="37" creationId="{B8FE8EF1-7AF2-4864-A8DE-7EE3481DA1D4}"/>
          </ac:spMkLst>
        </pc:spChg>
        <pc:spChg chg="del">
          <ac:chgData name="Анастасия Юрасова" userId="f62fdd626316ba46" providerId="LiveId" clId="{B540FD09-56CD-4B04-B108-32FC45E8283F}" dt="2022-01-26T14:03:56.266" v="610"/>
          <ac:spMkLst>
            <pc:docMk/>
            <pc:sldMk cId="3444570900" sldId="268"/>
            <ac:spMk id="39" creationId="{76CB6AE4-A444-41E5-A744-47F048A15E7D}"/>
          </ac:spMkLst>
        </pc:spChg>
        <pc:spChg chg="del">
          <ac:chgData name="Анастасия Юрасова" userId="f62fdd626316ba46" providerId="LiveId" clId="{B540FD09-56CD-4B04-B108-32FC45E8283F}" dt="2022-01-26T14:03:56.266" v="610"/>
          <ac:spMkLst>
            <pc:docMk/>
            <pc:sldMk cId="3444570900" sldId="268"/>
            <ac:spMk id="41" creationId="{B4BAC1B2-6636-4CB3-8018-BAAE8A0456CC}"/>
          </ac:spMkLst>
        </pc:spChg>
        <pc:spChg chg="del">
          <ac:chgData name="Анастасия Юрасова" userId="f62fdd626316ba46" providerId="LiveId" clId="{B540FD09-56CD-4B04-B108-32FC45E8283F}" dt="2022-01-26T14:03:56.266" v="610"/>
          <ac:spMkLst>
            <pc:docMk/>
            <pc:sldMk cId="3444570900" sldId="268"/>
            <ac:spMk id="43" creationId="{99E51F2A-41B1-4159-8DCF-C9E46EDC595D}"/>
          </ac:spMkLst>
        </pc:spChg>
        <pc:spChg chg="del">
          <ac:chgData name="Анастасия Юрасова" userId="f62fdd626316ba46" providerId="LiveId" clId="{B540FD09-56CD-4B04-B108-32FC45E8283F}" dt="2022-01-26T14:03:56.266" v="610"/>
          <ac:spMkLst>
            <pc:docMk/>
            <pc:sldMk cId="3444570900" sldId="268"/>
            <ac:spMk id="73" creationId="{FE8CCA1D-3EED-438C-8DF2-1F365B6F1CC5}"/>
          </ac:spMkLst>
        </pc:spChg>
        <pc:spChg chg="del">
          <ac:chgData name="Анастасия Юрасова" userId="f62fdd626316ba46" providerId="LiveId" clId="{B540FD09-56CD-4B04-B108-32FC45E8283F}" dt="2022-01-26T14:03:56.266" v="610"/>
          <ac:spMkLst>
            <pc:docMk/>
            <pc:sldMk cId="3444570900" sldId="268"/>
            <ac:spMk id="75" creationId="{32D9B158-7DEE-41F9-AC1A-4F746D42820B}"/>
          </ac:spMkLst>
        </pc:spChg>
        <pc:grpChg chg="del">
          <ac:chgData name="Анастасия Юрасова" userId="f62fdd626316ba46" providerId="LiveId" clId="{B540FD09-56CD-4B04-B108-32FC45E8283F}" dt="2022-01-26T14:03:56.266" v="610"/>
          <ac:grpSpMkLst>
            <pc:docMk/>
            <pc:sldMk cId="3444570900" sldId="268"/>
            <ac:grpSpMk id="9" creationId="{7B7EFD05-5F12-420E-8AEF-74D5EF9D58BC}"/>
          </ac:grpSpMkLst>
        </pc:grpChg>
        <pc:grpChg chg="del">
          <ac:chgData name="Анастасия Юрасова" userId="f62fdd626316ba46" providerId="LiveId" clId="{B540FD09-56CD-4B04-B108-32FC45E8283F}" dt="2022-01-26T14:03:56.266" v="610"/>
          <ac:grpSpMkLst>
            <pc:docMk/>
            <pc:sldMk cId="3444570900" sldId="268"/>
            <ac:grpSpMk id="23" creationId="{B64F33C7-E158-4057-87E7-6F42AA6D034A}"/>
          </ac:grpSpMkLst>
        </pc:grpChg>
        <pc:grpChg chg="del">
          <ac:chgData name="Анастасия Юрасова" userId="f62fdd626316ba46" providerId="LiveId" clId="{B540FD09-56CD-4B04-B108-32FC45E8283F}" dt="2022-01-26T14:03:56.266" v="610"/>
          <ac:grpSpMkLst>
            <pc:docMk/>
            <pc:sldMk cId="3444570900" sldId="268"/>
            <ac:grpSpMk id="45" creationId="{4868BDA6-98C8-4E7B-8A59-1162BE9390A7}"/>
          </ac:grpSpMkLst>
        </pc:grpChg>
        <pc:grpChg chg="del">
          <ac:chgData name="Анастасия Юрасова" userId="f62fdd626316ba46" providerId="LiveId" clId="{B540FD09-56CD-4B04-B108-32FC45E8283F}" dt="2022-01-26T14:03:56.266" v="610"/>
          <ac:grpSpMkLst>
            <pc:docMk/>
            <pc:sldMk cId="3444570900" sldId="268"/>
            <ac:grpSpMk id="59" creationId="{12B2B893-BDFC-47A3-A8C8-B3351994BF99}"/>
          </ac:grpSpMkLst>
        </pc:grpChg>
        <pc:graphicFrameChg chg="add del mod">
          <ac:chgData name="Анастасия Юрасова" userId="f62fdd626316ba46" providerId="LiveId" clId="{B540FD09-56CD-4B04-B108-32FC45E8283F}" dt="2022-01-26T15:01:30.688" v="1685" actId="21"/>
          <ac:graphicFrameMkLst>
            <pc:docMk/>
            <pc:sldMk cId="3444570900" sldId="268"/>
            <ac:graphicFrameMk id="4" creationId="{E9E1D6D4-EF67-4B78-87B6-56DBC24BB74D}"/>
          </ac:graphicFrameMkLst>
        </pc:graphicFrameChg>
        <pc:graphicFrameChg chg="add del mod">
          <ac:chgData name="Анастасия Юрасова" userId="f62fdd626316ba46" providerId="LiveId" clId="{B540FD09-56CD-4B04-B108-32FC45E8283F}" dt="2022-01-26T15:01:38.985" v="1687"/>
          <ac:graphicFrameMkLst>
            <pc:docMk/>
            <pc:sldMk cId="3444570900" sldId="268"/>
            <ac:graphicFrameMk id="9" creationId="{380BE33B-F139-4CF0-A37E-8694F6AB63E1}"/>
          </ac:graphicFrameMkLst>
        </pc:graphicFrameChg>
        <pc:graphicFrameChg chg="add mod">
          <ac:chgData name="Анастасия Юрасова" userId="f62fdd626316ba46" providerId="LiveId" clId="{B540FD09-56CD-4B04-B108-32FC45E8283F}" dt="2022-02-13T16:56:06.268" v="5293" actId="2711"/>
          <ac:graphicFrameMkLst>
            <pc:docMk/>
            <pc:sldMk cId="3444570900" sldId="268"/>
            <ac:graphicFrameMk id="10" creationId="{E9E1D6D4-EF67-4B78-87B6-56DBC24BB74D}"/>
          </ac:graphicFrameMkLst>
        </pc:graphicFrameChg>
        <pc:cxnChg chg="add del">
          <ac:chgData name="Анастасия Юрасова" userId="f62fdd626316ba46" providerId="LiveId" clId="{B540FD09-56CD-4B04-B108-32FC45E8283F}" dt="2022-01-26T18:20:49.162" v="4690"/>
          <ac:cxnSpMkLst>
            <pc:docMk/>
            <pc:sldMk cId="3444570900" sldId="268"/>
            <ac:cxnSpMk id="13" creationId="{DD9D7C55-D0C1-4B48-ADC5-A9E322B19608}"/>
          </ac:cxnSpMkLst>
        </pc:cxnChg>
        <pc:cxnChg chg="add del">
          <ac:chgData name="Анастасия Юрасова" userId="f62fdd626316ba46" providerId="LiveId" clId="{B540FD09-56CD-4B04-B108-32FC45E8283F}" dt="2022-01-26T18:20:49.162" v="4690"/>
          <ac:cxnSpMkLst>
            <pc:docMk/>
            <pc:sldMk cId="3444570900" sldId="268"/>
            <ac:cxnSpMk id="15" creationId="{F1962E72-676F-4381-ADE8-56784BE759E0}"/>
          </ac:cxnSpMkLst>
        </pc:cxnChg>
      </pc:sldChg>
      <pc:sldChg chg="addSp delSp modSp mod ord setBg delDesignElem">
        <pc:chgData name="Анастасия Юрасова" userId="f62fdd626316ba46" providerId="LiveId" clId="{B540FD09-56CD-4B04-B108-32FC45E8283F}" dt="2022-02-13T16:55:43.956" v="5287" actId="2711"/>
        <pc:sldMkLst>
          <pc:docMk/>
          <pc:sldMk cId="3892345532" sldId="269"/>
        </pc:sldMkLst>
        <pc:spChg chg="mod">
          <ac:chgData name="Анастасия Юрасова" userId="f62fdd626316ba46" providerId="LiveId" clId="{B540FD09-56CD-4B04-B108-32FC45E8283F}" dt="2022-02-13T16:43:39.571" v="5131" actId="1076"/>
          <ac:spMkLst>
            <pc:docMk/>
            <pc:sldMk cId="3892345532" sldId="269"/>
            <ac:spMk id="2" creationId="{1D1710E6-2C19-4F3A-82BF-0826743EF9E3}"/>
          </ac:spMkLst>
        </pc:spChg>
        <pc:spChg chg="add del">
          <ac:chgData name="Анастасия Юрасова" userId="f62fdd626316ba46" providerId="LiveId" clId="{B540FD09-56CD-4B04-B108-32FC45E8283F}" dt="2022-01-26T15:31:40.891" v="1787"/>
          <ac:spMkLst>
            <pc:docMk/>
            <pc:sldMk cId="3892345532" sldId="269"/>
            <ac:spMk id="6" creationId="{368A5362-EC3B-4BE3-804B-E6B289AF8A36}"/>
          </ac:spMkLst>
        </pc:spChg>
        <pc:spChg chg="add del">
          <ac:chgData name="Анастасия Юрасова" userId="f62fdd626316ba46" providerId="LiveId" clId="{B540FD09-56CD-4B04-B108-32FC45E8283F}" dt="2022-01-26T15:31:40.891" v="1787"/>
          <ac:spMkLst>
            <pc:docMk/>
            <pc:sldMk cId="3892345532" sldId="269"/>
            <ac:spMk id="11" creationId="{1D37744E-F5F6-4ED5-9F5F-21183A8FE771}"/>
          </ac:spMkLst>
        </pc:spChg>
        <pc:spChg chg="add del">
          <ac:chgData name="Анастасия Юрасова" userId="f62fdd626316ba46" providerId="LiveId" clId="{B540FD09-56CD-4B04-B108-32FC45E8283F}" dt="2022-01-26T15:31:40.891" v="1787"/>
          <ac:spMkLst>
            <pc:docMk/>
            <pc:sldMk cId="3892345532" sldId="269"/>
            <ac:spMk id="15" creationId="{F843697F-C030-482D-BB1C-DB61ABBFCDC4}"/>
          </ac:spMkLst>
        </pc:spChg>
        <pc:spChg chg="add del">
          <ac:chgData name="Анастасия Юрасова" userId="f62fdd626316ba46" providerId="LiveId" clId="{B540FD09-56CD-4B04-B108-32FC45E8283F}" dt="2022-01-26T15:31:40.891" v="1787"/>
          <ac:spMkLst>
            <pc:docMk/>
            <pc:sldMk cId="3892345532" sldId="269"/>
            <ac:spMk id="17" creationId="{B5316F66-3DCC-4344-9396-C5CAFC3545E3}"/>
          </ac:spMkLst>
        </pc:spChg>
        <pc:spChg chg="del">
          <ac:chgData name="Анастасия Юрасова" userId="f62fdd626316ba46" providerId="LiveId" clId="{B540FD09-56CD-4B04-B108-32FC45E8283F}" dt="2022-01-26T14:03:56.266" v="610"/>
          <ac:spMkLst>
            <pc:docMk/>
            <pc:sldMk cId="3892345532" sldId="269"/>
            <ac:spMk id="37" creationId="{B8FE8EF1-7AF2-4864-A8DE-7EE3481DA1D4}"/>
          </ac:spMkLst>
        </pc:spChg>
        <pc:spChg chg="del">
          <ac:chgData name="Анастасия Юрасова" userId="f62fdd626316ba46" providerId="LiveId" clId="{B540FD09-56CD-4B04-B108-32FC45E8283F}" dt="2022-01-26T14:03:56.266" v="610"/>
          <ac:spMkLst>
            <pc:docMk/>
            <pc:sldMk cId="3892345532" sldId="269"/>
            <ac:spMk id="39" creationId="{76CB6AE4-A444-41E5-A744-47F048A15E7D}"/>
          </ac:spMkLst>
        </pc:spChg>
        <pc:grpChg chg="del">
          <ac:chgData name="Анастасия Юрасова" userId="f62fdd626316ba46" providerId="LiveId" clId="{B540FD09-56CD-4B04-B108-32FC45E8283F}" dt="2022-01-26T14:03:56.266" v="610"/>
          <ac:grpSpMkLst>
            <pc:docMk/>
            <pc:sldMk cId="3892345532" sldId="269"/>
            <ac:grpSpMk id="9" creationId="{7B7EFD05-5F12-420E-8AEF-74D5EF9D58BC}"/>
          </ac:grpSpMkLst>
        </pc:grpChg>
        <pc:grpChg chg="del">
          <ac:chgData name="Анастасия Юрасова" userId="f62fdd626316ba46" providerId="LiveId" clId="{B540FD09-56CD-4B04-B108-32FC45E8283F}" dt="2022-01-26T14:03:56.266" v="610"/>
          <ac:grpSpMkLst>
            <pc:docMk/>
            <pc:sldMk cId="3892345532" sldId="269"/>
            <ac:grpSpMk id="23" creationId="{B64F33C7-E158-4057-87E7-6F42AA6D034A}"/>
          </ac:grpSpMkLst>
        </pc:grpChg>
        <pc:graphicFrameChg chg="add del mod">
          <ac:chgData name="Анастасия Юрасова" userId="f62fdd626316ba46" providerId="LiveId" clId="{B540FD09-56CD-4B04-B108-32FC45E8283F}" dt="2022-01-26T15:03:53.982" v="1718" actId="478"/>
          <ac:graphicFrameMkLst>
            <pc:docMk/>
            <pc:sldMk cId="3892345532" sldId="269"/>
            <ac:graphicFrameMk id="4" creationId="{C765C87F-0FF9-4762-A39A-9572A0F1E4C7}"/>
          </ac:graphicFrameMkLst>
        </pc:graphicFrameChg>
        <pc:graphicFrameChg chg="add mod">
          <ac:chgData name="Анастасия Юрасова" userId="f62fdd626316ba46" providerId="LiveId" clId="{B540FD09-56CD-4B04-B108-32FC45E8283F}" dt="2022-02-13T16:55:43.956" v="5287" actId="2711"/>
          <ac:graphicFrameMkLst>
            <pc:docMk/>
            <pc:sldMk cId="3892345532" sldId="269"/>
            <ac:graphicFrameMk id="10" creationId="{CFEF6B20-331A-4AAE-B2AD-DFAA9BB07AA7}"/>
          </ac:graphicFrameMkLst>
        </pc:graphicFrameChg>
        <pc:cxnChg chg="add del">
          <ac:chgData name="Анастасия Юрасова" userId="f62fdd626316ba46" providerId="LiveId" clId="{B540FD09-56CD-4B04-B108-32FC45E8283F}" dt="2022-01-26T15:31:40.891" v="1787"/>
          <ac:cxnSpMkLst>
            <pc:docMk/>
            <pc:sldMk cId="3892345532" sldId="269"/>
            <ac:cxnSpMk id="13" creationId="{DD9D7C55-D0C1-4B48-ADC5-A9E322B19608}"/>
          </ac:cxnSpMkLst>
        </pc:cxnChg>
        <pc:cxnChg chg="add del">
          <ac:chgData name="Анастасия Юрасова" userId="f62fdd626316ba46" providerId="LiveId" clId="{B540FD09-56CD-4B04-B108-32FC45E8283F}" dt="2022-01-26T15:31:40.891" v="1787"/>
          <ac:cxnSpMkLst>
            <pc:docMk/>
            <pc:sldMk cId="3892345532" sldId="269"/>
            <ac:cxnSpMk id="19" creationId="{A08CA396-1800-42B7-87F6-FCB40A1B79C6}"/>
          </ac:cxnSpMkLst>
        </pc:cxnChg>
      </pc:sldChg>
      <pc:sldChg chg="addSp delSp modSp mod ord setBg delDesignElem">
        <pc:chgData name="Анастасия Юрасова" userId="f62fdd626316ba46" providerId="LiveId" clId="{B540FD09-56CD-4B04-B108-32FC45E8283F}" dt="2022-02-13T16:55:30.180" v="5284" actId="2711"/>
        <pc:sldMkLst>
          <pc:docMk/>
          <pc:sldMk cId="1804156612" sldId="270"/>
        </pc:sldMkLst>
        <pc:spChg chg="mod">
          <ac:chgData name="Анастасия Юрасова" userId="f62fdd626316ba46" providerId="LiveId" clId="{B540FD09-56CD-4B04-B108-32FC45E8283F}" dt="2022-02-13T16:45:31.812" v="5174" actId="14100"/>
          <ac:spMkLst>
            <pc:docMk/>
            <pc:sldMk cId="1804156612" sldId="270"/>
            <ac:spMk id="2" creationId="{D80CE934-0D6A-4E8F-B41A-34D7C76DE9E3}"/>
          </ac:spMkLst>
        </pc:spChg>
        <pc:spChg chg="add del">
          <ac:chgData name="Анастасия Юрасова" userId="f62fdd626316ba46" providerId="LiveId" clId="{B540FD09-56CD-4B04-B108-32FC45E8283F}" dt="2022-01-26T15:28:19.326" v="1757" actId="26606"/>
          <ac:spMkLst>
            <pc:docMk/>
            <pc:sldMk cId="1804156612" sldId="270"/>
            <ac:spMk id="6" creationId="{368A5362-EC3B-4BE3-804B-E6B289AF8A36}"/>
          </ac:spMkLst>
        </pc:spChg>
        <pc:spChg chg="add">
          <ac:chgData name="Анастасия Юрасова" userId="f62fdd626316ba46" providerId="LiveId" clId="{B540FD09-56CD-4B04-B108-32FC45E8283F}" dt="2022-01-26T18:19:19.739" v="4671" actId="26606"/>
          <ac:spMkLst>
            <pc:docMk/>
            <pc:sldMk cId="1804156612" sldId="270"/>
            <ac:spMk id="7" creationId="{368A5362-EC3B-4BE3-804B-E6B289AF8A36}"/>
          </ac:spMkLst>
        </pc:spChg>
        <pc:spChg chg="add">
          <ac:chgData name="Анастасия Юрасова" userId="f62fdd626316ba46" providerId="LiveId" clId="{B540FD09-56CD-4B04-B108-32FC45E8283F}" dt="2022-01-26T18:19:19.739" v="4671" actId="26606"/>
          <ac:spMkLst>
            <pc:docMk/>
            <pc:sldMk cId="1804156612" sldId="270"/>
            <ac:spMk id="8" creationId="{1D37744E-F5F6-4ED5-9F5F-21183A8FE771}"/>
          </ac:spMkLst>
        </pc:spChg>
        <pc:spChg chg="add del">
          <ac:chgData name="Анастасия Юрасова" userId="f62fdd626316ba46" providerId="LiveId" clId="{B540FD09-56CD-4B04-B108-32FC45E8283F}" dt="2022-01-26T15:28:19.326" v="1757" actId="26606"/>
          <ac:spMkLst>
            <pc:docMk/>
            <pc:sldMk cId="1804156612" sldId="270"/>
            <ac:spMk id="11" creationId="{1D37744E-F5F6-4ED5-9F5F-21183A8FE771}"/>
          </ac:spMkLst>
        </pc:spChg>
        <pc:spChg chg="add">
          <ac:chgData name="Анастасия Юрасова" userId="f62fdd626316ba46" providerId="LiveId" clId="{B540FD09-56CD-4B04-B108-32FC45E8283F}" dt="2022-01-26T18:19:19.739" v="4671" actId="26606"/>
          <ac:spMkLst>
            <pc:docMk/>
            <pc:sldMk cId="1804156612" sldId="270"/>
            <ac:spMk id="12" creationId="{F843697F-C030-482D-BB1C-DB61ABBFCDC4}"/>
          </ac:spMkLst>
        </pc:spChg>
        <pc:spChg chg="add">
          <ac:chgData name="Анастасия Юрасова" userId="f62fdd626316ba46" providerId="LiveId" clId="{B540FD09-56CD-4B04-B108-32FC45E8283F}" dt="2022-01-26T18:19:19.739" v="4671" actId="26606"/>
          <ac:spMkLst>
            <pc:docMk/>
            <pc:sldMk cId="1804156612" sldId="270"/>
            <ac:spMk id="14" creationId="{B5316F66-3DCC-4344-9396-C5CAFC3545E3}"/>
          </ac:spMkLst>
        </pc:spChg>
        <pc:spChg chg="add del">
          <ac:chgData name="Анастасия Юрасова" userId="f62fdd626316ba46" providerId="LiveId" clId="{B540FD09-56CD-4B04-B108-32FC45E8283F}" dt="2022-01-26T15:28:19.326" v="1757" actId="26606"/>
          <ac:spMkLst>
            <pc:docMk/>
            <pc:sldMk cId="1804156612" sldId="270"/>
            <ac:spMk id="15" creationId="{0BCB6D3E-2815-49BC-A13F-4EFD1750965D}"/>
          </ac:spMkLst>
        </pc:spChg>
        <pc:spChg chg="add del">
          <ac:chgData name="Анастасия Юрасова" userId="f62fdd626316ba46" providerId="LiveId" clId="{B540FD09-56CD-4B04-B108-32FC45E8283F}" dt="2022-01-26T15:28:19.326" v="1757" actId="26606"/>
          <ac:spMkLst>
            <pc:docMk/>
            <pc:sldMk cId="1804156612" sldId="270"/>
            <ac:spMk id="17" creationId="{C77A9593-26A9-4234-8351-9339ABF91361}"/>
          </ac:spMkLst>
        </pc:spChg>
        <pc:spChg chg="add del">
          <ac:chgData name="Анастасия Юрасова" userId="f62fdd626316ba46" providerId="LiveId" clId="{B540FD09-56CD-4B04-B108-32FC45E8283F}" dt="2022-01-26T15:28:19.326" v="1757" actId="26606"/>
          <ac:spMkLst>
            <pc:docMk/>
            <pc:sldMk cId="1804156612" sldId="270"/>
            <ac:spMk id="21" creationId="{7723AC0F-348F-4B67-BAC9-F3049BD209A9}"/>
          </ac:spMkLst>
        </pc:spChg>
        <pc:spChg chg="add del">
          <ac:chgData name="Анастасия Юрасова" userId="f62fdd626316ba46" providerId="LiveId" clId="{B540FD09-56CD-4B04-B108-32FC45E8283F}" dt="2022-01-26T18:19:15.262" v="4670"/>
          <ac:spMkLst>
            <pc:docMk/>
            <pc:sldMk cId="1804156612" sldId="270"/>
            <ac:spMk id="24" creationId="{368A5362-EC3B-4BE3-804B-E6B289AF8A36}"/>
          </ac:spMkLst>
        </pc:spChg>
        <pc:spChg chg="add del">
          <ac:chgData name="Анастасия Юрасова" userId="f62fdd626316ba46" providerId="LiveId" clId="{B540FD09-56CD-4B04-B108-32FC45E8283F}" dt="2022-01-26T18:19:15.262" v="4670"/>
          <ac:spMkLst>
            <pc:docMk/>
            <pc:sldMk cId="1804156612" sldId="270"/>
            <ac:spMk id="25" creationId="{1D37744E-F5F6-4ED5-9F5F-21183A8FE771}"/>
          </ac:spMkLst>
        </pc:spChg>
        <pc:spChg chg="add del">
          <ac:chgData name="Анастасия Юрасова" userId="f62fdd626316ba46" providerId="LiveId" clId="{B540FD09-56CD-4B04-B108-32FC45E8283F}" dt="2022-01-26T18:19:15.262" v="4670"/>
          <ac:spMkLst>
            <pc:docMk/>
            <pc:sldMk cId="1804156612" sldId="270"/>
            <ac:spMk id="28" creationId="{7133E3A2-718D-407B-B797-7F3600199D1E}"/>
          </ac:spMkLst>
        </pc:spChg>
        <pc:spChg chg="del">
          <ac:chgData name="Анастасия Юрасова" userId="f62fdd626316ba46" providerId="LiveId" clId="{B540FD09-56CD-4B04-B108-32FC45E8283F}" dt="2022-01-26T14:03:56.266" v="610"/>
          <ac:spMkLst>
            <pc:docMk/>
            <pc:sldMk cId="1804156612" sldId="270"/>
            <ac:spMk id="37" creationId="{B8FE8EF1-7AF2-4864-A8DE-7EE3481DA1D4}"/>
          </ac:spMkLst>
        </pc:spChg>
        <pc:spChg chg="del">
          <ac:chgData name="Анастасия Юрасова" userId="f62fdd626316ba46" providerId="LiveId" clId="{B540FD09-56CD-4B04-B108-32FC45E8283F}" dt="2022-01-26T14:03:56.266" v="610"/>
          <ac:spMkLst>
            <pc:docMk/>
            <pc:sldMk cId="1804156612" sldId="270"/>
            <ac:spMk id="39" creationId="{76CB6AE4-A444-41E5-A744-47F048A15E7D}"/>
          </ac:spMkLst>
        </pc:spChg>
        <pc:spChg chg="del">
          <ac:chgData name="Анастасия Юрасова" userId="f62fdd626316ba46" providerId="LiveId" clId="{B540FD09-56CD-4B04-B108-32FC45E8283F}" dt="2022-01-26T14:03:56.266" v="610"/>
          <ac:spMkLst>
            <pc:docMk/>
            <pc:sldMk cId="1804156612" sldId="270"/>
            <ac:spMk id="41" creationId="{88AB5DF6-C4E3-48AD-9C7E-4318A470A2F5}"/>
          </ac:spMkLst>
        </pc:spChg>
        <pc:spChg chg="del">
          <ac:chgData name="Анастасия Юрасова" userId="f62fdd626316ba46" providerId="LiveId" clId="{B540FD09-56CD-4B04-B108-32FC45E8283F}" dt="2022-01-26T14:03:56.266" v="610"/>
          <ac:spMkLst>
            <pc:docMk/>
            <pc:sldMk cId="1804156612" sldId="270"/>
            <ac:spMk id="71" creationId="{E6D03370-F055-43D9-A0AD-06761A01A644}"/>
          </ac:spMkLst>
        </pc:spChg>
        <pc:spChg chg="del">
          <ac:chgData name="Анастасия Юрасова" userId="f62fdd626316ba46" providerId="LiveId" clId="{B540FD09-56CD-4B04-B108-32FC45E8283F}" dt="2022-01-26T14:03:56.266" v="610"/>
          <ac:spMkLst>
            <pc:docMk/>
            <pc:sldMk cId="1804156612" sldId="270"/>
            <ac:spMk id="73" creationId="{8CD08B97-1B95-4183-B8B4-D63CBA1566C8}"/>
          </ac:spMkLst>
        </pc:spChg>
        <pc:grpChg chg="del">
          <ac:chgData name="Анастасия Юрасова" userId="f62fdd626316ba46" providerId="LiveId" clId="{B540FD09-56CD-4B04-B108-32FC45E8283F}" dt="2022-01-26T14:03:56.266" v="610"/>
          <ac:grpSpMkLst>
            <pc:docMk/>
            <pc:sldMk cId="1804156612" sldId="270"/>
            <ac:grpSpMk id="9" creationId="{7B7EFD05-5F12-420E-8AEF-74D5EF9D58BC}"/>
          </ac:grpSpMkLst>
        </pc:grpChg>
        <pc:grpChg chg="del">
          <ac:chgData name="Анастасия Юрасова" userId="f62fdd626316ba46" providerId="LiveId" clId="{B540FD09-56CD-4B04-B108-32FC45E8283F}" dt="2022-01-26T14:03:56.266" v="610"/>
          <ac:grpSpMkLst>
            <pc:docMk/>
            <pc:sldMk cId="1804156612" sldId="270"/>
            <ac:grpSpMk id="23" creationId="{B64F33C7-E158-4057-87E7-6F42AA6D034A}"/>
          </ac:grpSpMkLst>
        </pc:grpChg>
        <pc:grpChg chg="del">
          <ac:chgData name="Анастасия Юрасова" userId="f62fdd626316ba46" providerId="LiveId" clId="{B540FD09-56CD-4B04-B108-32FC45E8283F}" dt="2022-01-26T14:03:56.266" v="610"/>
          <ac:grpSpMkLst>
            <pc:docMk/>
            <pc:sldMk cId="1804156612" sldId="270"/>
            <ac:grpSpMk id="43" creationId="{616EED9D-6DAF-4EB7-BC4A-D8BBB4E3EE46}"/>
          </ac:grpSpMkLst>
        </pc:grpChg>
        <pc:grpChg chg="del">
          <ac:chgData name="Анастасия Юрасова" userId="f62fdd626316ba46" providerId="LiveId" clId="{B540FD09-56CD-4B04-B108-32FC45E8283F}" dt="2022-01-26T14:03:56.266" v="610"/>
          <ac:grpSpMkLst>
            <pc:docMk/>
            <pc:sldMk cId="1804156612" sldId="270"/>
            <ac:grpSpMk id="57" creationId="{D27301CB-4E5F-4AFE-9677-77B6A758B9B2}"/>
          </ac:grpSpMkLst>
        </pc:grpChg>
        <pc:graphicFrameChg chg="add mod">
          <ac:chgData name="Анастасия Юрасова" userId="f62fdd626316ba46" providerId="LiveId" clId="{B540FD09-56CD-4B04-B108-32FC45E8283F}" dt="2022-02-13T16:55:30.180" v="5284" actId="2711"/>
          <ac:graphicFrameMkLst>
            <pc:docMk/>
            <pc:sldMk cId="1804156612" sldId="270"/>
            <ac:graphicFrameMk id="4" creationId="{F1CCC828-CADF-4295-9383-E5183AEBC456}"/>
          </ac:graphicFrameMkLst>
        </pc:graphicFrameChg>
        <pc:cxnChg chg="add">
          <ac:chgData name="Анастасия Юрасова" userId="f62fdd626316ba46" providerId="LiveId" clId="{B540FD09-56CD-4B04-B108-32FC45E8283F}" dt="2022-01-26T18:19:19.739" v="4671" actId="26606"/>
          <ac:cxnSpMkLst>
            <pc:docMk/>
            <pc:sldMk cId="1804156612" sldId="270"/>
            <ac:cxnSpMk id="10" creationId="{DD9D7C55-D0C1-4B48-ADC5-A9E322B19608}"/>
          </ac:cxnSpMkLst>
        </pc:cxnChg>
        <pc:cxnChg chg="add del">
          <ac:chgData name="Анастасия Юрасова" userId="f62fdd626316ba46" providerId="LiveId" clId="{B540FD09-56CD-4B04-B108-32FC45E8283F}" dt="2022-01-26T15:28:19.326" v="1757" actId="26606"/>
          <ac:cxnSpMkLst>
            <pc:docMk/>
            <pc:sldMk cId="1804156612" sldId="270"/>
            <ac:cxnSpMk id="13" creationId="{DD9D7C55-D0C1-4B48-ADC5-A9E322B19608}"/>
          </ac:cxnSpMkLst>
        </pc:cxnChg>
        <pc:cxnChg chg="add">
          <ac:chgData name="Анастасия Юрасова" userId="f62fdd626316ba46" providerId="LiveId" clId="{B540FD09-56CD-4B04-B108-32FC45E8283F}" dt="2022-01-26T18:19:19.739" v="4671" actId="26606"/>
          <ac:cxnSpMkLst>
            <pc:docMk/>
            <pc:sldMk cId="1804156612" sldId="270"/>
            <ac:cxnSpMk id="16" creationId="{A08CA396-1800-42B7-87F6-FCB40A1B79C6}"/>
          </ac:cxnSpMkLst>
        </pc:cxnChg>
        <pc:cxnChg chg="add del">
          <ac:chgData name="Анастасия Юрасова" userId="f62fdd626316ba46" providerId="LiveId" clId="{B540FD09-56CD-4B04-B108-32FC45E8283F}" dt="2022-01-26T15:28:19.326" v="1757" actId="26606"/>
          <ac:cxnSpMkLst>
            <pc:docMk/>
            <pc:sldMk cId="1804156612" sldId="270"/>
            <ac:cxnSpMk id="19" creationId="{6E1AD3BD-190E-448E-9100-7E7AAB9BB996}"/>
          </ac:cxnSpMkLst>
        </pc:cxnChg>
        <pc:cxnChg chg="add del">
          <ac:chgData name="Анастасия Юрасова" userId="f62fdd626316ba46" providerId="LiveId" clId="{B540FD09-56CD-4B04-B108-32FC45E8283F}" dt="2022-01-26T18:19:15.262" v="4670"/>
          <ac:cxnSpMkLst>
            <pc:docMk/>
            <pc:sldMk cId="1804156612" sldId="270"/>
            <ac:cxnSpMk id="26" creationId="{DD9D7C55-D0C1-4B48-ADC5-A9E322B19608}"/>
          </ac:cxnSpMkLst>
        </pc:cxnChg>
        <pc:cxnChg chg="add del">
          <ac:chgData name="Анастасия Юрасова" userId="f62fdd626316ba46" providerId="LiveId" clId="{B540FD09-56CD-4B04-B108-32FC45E8283F}" dt="2022-01-26T18:19:15.262" v="4670"/>
          <ac:cxnSpMkLst>
            <pc:docMk/>
            <pc:sldMk cId="1804156612" sldId="270"/>
            <ac:cxnSpMk id="27" creationId="{F1962E72-676F-4381-ADE8-56784BE759E0}"/>
          </ac:cxnSpMkLst>
        </pc:cxnChg>
      </pc:sldChg>
      <pc:sldChg chg="modSp mod">
        <pc:chgData name="Анастасия Юрасова" userId="f62fdd626316ba46" providerId="LiveId" clId="{B540FD09-56CD-4B04-B108-32FC45E8283F}" dt="2022-02-13T16:47:38.180" v="5236" actId="20577"/>
        <pc:sldMkLst>
          <pc:docMk/>
          <pc:sldMk cId="1634472754" sldId="271"/>
        </pc:sldMkLst>
        <pc:spChg chg="mod">
          <ac:chgData name="Анастасия Юрасова" userId="f62fdd626316ba46" providerId="LiveId" clId="{B540FD09-56CD-4B04-B108-32FC45E8283F}" dt="2022-02-13T16:47:38.180" v="5236" actId="20577"/>
          <ac:spMkLst>
            <pc:docMk/>
            <pc:sldMk cId="1634472754" sldId="271"/>
            <ac:spMk id="2" creationId="{700BEAFD-90A0-4931-9783-AB9018A7BC58}"/>
          </ac:spMkLst>
        </pc:spChg>
        <pc:spChg chg="mod">
          <ac:chgData name="Анастасия Юрасова" userId="f62fdd626316ba46" providerId="LiveId" clId="{B540FD09-56CD-4B04-B108-32FC45E8283F}" dt="2022-01-26T15:38:42.776" v="1859" actId="113"/>
          <ac:spMkLst>
            <pc:docMk/>
            <pc:sldMk cId="1634472754" sldId="271"/>
            <ac:spMk id="5" creationId="{C647BE1D-A01C-4038-8094-2843C3ECD9D4}"/>
          </ac:spMkLst>
        </pc:spChg>
        <pc:spChg chg="mod">
          <ac:chgData name="Анастасия Юрасова" userId="f62fdd626316ba46" providerId="LiveId" clId="{B540FD09-56CD-4B04-B108-32FC45E8283F}" dt="2022-01-26T15:36:20.757" v="1847" actId="404"/>
          <ac:spMkLst>
            <pc:docMk/>
            <pc:sldMk cId="1634472754" sldId="271"/>
            <ac:spMk id="6" creationId="{FF854EF2-9206-418B-9157-7BEF8165071A}"/>
          </ac:spMkLst>
        </pc:spChg>
        <pc:spChg chg="mod">
          <ac:chgData name="Анастасия Юрасова" userId="f62fdd626316ba46" providerId="LiveId" clId="{B540FD09-56CD-4B04-B108-32FC45E8283F}" dt="2022-01-26T15:36:22.846" v="1848" actId="404"/>
          <ac:spMkLst>
            <pc:docMk/>
            <pc:sldMk cId="1634472754" sldId="271"/>
            <ac:spMk id="7" creationId="{AACA7BA2-B873-4655-A6C1-A82EEF335F7C}"/>
          </ac:spMkLst>
        </pc:spChg>
        <pc:spChg chg="mod">
          <ac:chgData name="Анастасия Юрасова" userId="f62fdd626316ba46" providerId="LiveId" clId="{B540FD09-56CD-4B04-B108-32FC45E8283F}" dt="2022-01-26T15:41:18.177" v="1913" actId="113"/>
          <ac:spMkLst>
            <pc:docMk/>
            <pc:sldMk cId="1634472754" sldId="271"/>
            <ac:spMk id="8" creationId="{FA7E30F0-1906-4443-BA37-16B33B78EF80}"/>
          </ac:spMkLst>
        </pc:spChg>
        <pc:spChg chg="mod">
          <ac:chgData name="Анастасия Юрасова" userId="f62fdd626316ba46" providerId="LiveId" clId="{B540FD09-56CD-4B04-B108-32FC45E8283F}" dt="2022-01-26T15:41:14.907" v="1912" actId="113"/>
          <ac:spMkLst>
            <pc:docMk/>
            <pc:sldMk cId="1634472754" sldId="271"/>
            <ac:spMk id="9" creationId="{F7F47845-17EA-4F70-894B-2D1D84C40D0C}"/>
          </ac:spMkLst>
        </pc:spChg>
        <pc:spChg chg="mod">
          <ac:chgData name="Анастасия Юрасова" userId="f62fdd626316ba46" providerId="LiveId" clId="{B540FD09-56CD-4B04-B108-32FC45E8283F}" dt="2022-01-26T15:36:09.826" v="1841" actId="14100"/>
          <ac:spMkLst>
            <pc:docMk/>
            <pc:sldMk cId="1634472754" sldId="271"/>
            <ac:spMk id="10" creationId="{6D1641E0-3183-44A9-80AD-0CD9693CE31D}"/>
          </ac:spMkLst>
        </pc:spChg>
        <pc:spChg chg="mod">
          <ac:chgData name="Анастасия Юрасова" userId="f62fdd626316ba46" providerId="LiveId" clId="{B540FD09-56CD-4B04-B108-32FC45E8283F}" dt="2022-01-26T15:40:59.326" v="1905" actId="113"/>
          <ac:spMkLst>
            <pc:docMk/>
            <pc:sldMk cId="1634472754" sldId="271"/>
            <ac:spMk id="11" creationId="{4F1C9FFF-E649-43BD-82E8-5CF4B1A6A03F}"/>
          </ac:spMkLst>
        </pc:spChg>
        <pc:spChg chg="mod">
          <ac:chgData name="Анастасия Юрасова" userId="f62fdd626316ba46" providerId="LiveId" clId="{B540FD09-56CD-4B04-B108-32FC45E8283F}" dt="2022-01-26T15:41:01.985" v="1906" actId="113"/>
          <ac:spMkLst>
            <pc:docMk/>
            <pc:sldMk cId="1634472754" sldId="271"/>
            <ac:spMk id="12" creationId="{F125169B-2A1F-4990-8E5B-37CE39E5675E}"/>
          </ac:spMkLst>
        </pc:spChg>
        <pc:spChg chg="mod">
          <ac:chgData name="Анастасия Юрасова" userId="f62fdd626316ba46" providerId="LiveId" clId="{B540FD09-56CD-4B04-B108-32FC45E8283F}" dt="2022-01-26T15:41:04.367" v="1907" actId="113"/>
          <ac:spMkLst>
            <pc:docMk/>
            <pc:sldMk cId="1634472754" sldId="271"/>
            <ac:spMk id="13" creationId="{68322D90-6F88-4C2D-8FE0-9F74CC1FEC0D}"/>
          </ac:spMkLst>
        </pc:spChg>
        <pc:grpChg chg="mod">
          <ac:chgData name="Анастасия Юрасова" userId="f62fdd626316ba46" providerId="LiveId" clId="{B540FD09-56CD-4B04-B108-32FC45E8283F}" dt="2022-01-26T15:36:46.738" v="1851" actId="1076"/>
          <ac:grpSpMkLst>
            <pc:docMk/>
            <pc:sldMk cId="1634472754" sldId="271"/>
            <ac:grpSpMk id="4" creationId="{BCC5C327-3A08-4EFA-81AC-FF19243124B2}"/>
          </ac:grpSpMkLst>
        </pc:grpChg>
        <pc:cxnChg chg="mod">
          <ac:chgData name="Анастасия Юрасова" userId="f62fdd626316ba46" providerId="LiveId" clId="{B540FD09-56CD-4B04-B108-32FC45E8283F}" dt="2022-01-26T15:36:44.016" v="1850" actId="14100"/>
          <ac:cxnSpMkLst>
            <pc:docMk/>
            <pc:sldMk cId="1634472754" sldId="271"/>
            <ac:cxnSpMk id="14" creationId="{2DF55BA2-C2A7-43E7-9F9D-9F7A8FB0505A}"/>
          </ac:cxnSpMkLst>
        </pc:cxnChg>
        <pc:cxnChg chg="mod">
          <ac:chgData name="Анастасия Юрасова" userId="f62fdd626316ba46" providerId="LiveId" clId="{B540FD09-56CD-4B04-B108-32FC45E8283F}" dt="2022-01-26T15:36:48.746" v="1852" actId="1076"/>
          <ac:cxnSpMkLst>
            <pc:docMk/>
            <pc:sldMk cId="1634472754" sldId="271"/>
            <ac:cxnSpMk id="15" creationId="{9F41D967-52FA-451C-9AA2-EB7B261A527D}"/>
          </ac:cxnSpMkLst>
        </pc:cxnChg>
      </pc:sldChg>
      <pc:sldChg chg="modSp mod">
        <pc:chgData name="Анастасия Юрасова" userId="f62fdd626316ba46" providerId="LiveId" clId="{B540FD09-56CD-4B04-B108-32FC45E8283F}" dt="2022-01-26T15:40:35.387" v="1902" actId="122"/>
        <pc:sldMkLst>
          <pc:docMk/>
          <pc:sldMk cId="3485084631" sldId="272"/>
        </pc:sldMkLst>
        <pc:spChg chg="mod">
          <ac:chgData name="Анастасия Юрасова" userId="f62fdd626316ba46" providerId="LiveId" clId="{B540FD09-56CD-4B04-B108-32FC45E8283F}" dt="2022-01-26T15:40:35.387" v="1902" actId="122"/>
          <ac:spMkLst>
            <pc:docMk/>
            <pc:sldMk cId="3485084631" sldId="272"/>
            <ac:spMk id="2" creationId="{9C9F47A1-FADE-4DB6-BC97-CCB49B43579C}"/>
          </ac:spMkLst>
        </pc:spChg>
        <pc:spChg chg="mod">
          <ac:chgData name="Анастасия Юрасова" userId="f62fdd626316ba46" providerId="LiveId" clId="{B540FD09-56CD-4B04-B108-32FC45E8283F}" dt="2022-01-26T15:38:50.166" v="1861" actId="113"/>
          <ac:spMkLst>
            <pc:docMk/>
            <pc:sldMk cId="3485084631" sldId="272"/>
            <ac:spMk id="5" creationId="{EB1C981D-D531-4C5D-8658-CB6D6F26E013}"/>
          </ac:spMkLst>
        </pc:spChg>
        <pc:spChg chg="mod">
          <ac:chgData name="Анастасия Юрасова" userId="f62fdd626316ba46" providerId="LiveId" clId="{B540FD09-56CD-4B04-B108-32FC45E8283F}" dt="2022-01-26T15:39:57.191" v="1894" actId="113"/>
          <ac:spMkLst>
            <pc:docMk/>
            <pc:sldMk cId="3485084631" sldId="272"/>
            <ac:spMk id="6" creationId="{A02A6929-D82B-42F1-92C7-890C9A3C2150}"/>
          </ac:spMkLst>
        </pc:spChg>
        <pc:spChg chg="mod">
          <ac:chgData name="Анастасия Юрасова" userId="f62fdd626316ba46" providerId="LiveId" clId="{B540FD09-56CD-4B04-B108-32FC45E8283F}" dt="2022-01-26T15:38:58.158" v="1865" actId="403"/>
          <ac:spMkLst>
            <pc:docMk/>
            <pc:sldMk cId="3485084631" sldId="272"/>
            <ac:spMk id="7" creationId="{75072491-3120-4ADB-9DE5-7F75DDF1DA28}"/>
          </ac:spMkLst>
        </pc:spChg>
        <pc:spChg chg="mod">
          <ac:chgData name="Анастасия Юрасова" userId="f62fdd626316ba46" providerId="LiveId" clId="{B540FD09-56CD-4B04-B108-32FC45E8283F}" dt="2022-01-26T15:40:00.496" v="1895" actId="113"/>
          <ac:spMkLst>
            <pc:docMk/>
            <pc:sldMk cId="3485084631" sldId="272"/>
            <ac:spMk id="8" creationId="{2A0FC149-E79F-4D62-904D-04FBF8CC60C3}"/>
          </ac:spMkLst>
        </pc:spChg>
        <pc:spChg chg="mod">
          <ac:chgData name="Анастасия Юрасова" userId="f62fdd626316ba46" providerId="LiveId" clId="{B540FD09-56CD-4B04-B108-32FC45E8283F}" dt="2022-01-26T15:39:09.187" v="1873" actId="403"/>
          <ac:spMkLst>
            <pc:docMk/>
            <pc:sldMk cId="3485084631" sldId="272"/>
            <ac:spMk id="9" creationId="{01B16347-AEC1-4C8E-81A4-1FBBFC3D1120}"/>
          </ac:spMkLst>
        </pc:spChg>
        <pc:spChg chg="mod">
          <ac:chgData name="Анастасия Юрасова" userId="f62fdd626316ba46" providerId="LiveId" clId="{B540FD09-56CD-4B04-B108-32FC45E8283F}" dt="2022-01-26T15:39:55.077" v="1893" actId="113"/>
          <ac:spMkLst>
            <pc:docMk/>
            <pc:sldMk cId="3485084631" sldId="272"/>
            <ac:spMk id="10" creationId="{6F878B88-18AA-4350-BF0B-DCAE01461B03}"/>
          </ac:spMkLst>
        </pc:spChg>
        <pc:spChg chg="mod">
          <ac:chgData name="Анастасия Юрасова" userId="f62fdd626316ba46" providerId="LiveId" clId="{B540FD09-56CD-4B04-B108-32FC45E8283F}" dt="2022-01-26T15:39:16.396" v="1878" actId="403"/>
          <ac:spMkLst>
            <pc:docMk/>
            <pc:sldMk cId="3485084631" sldId="272"/>
            <ac:spMk id="11" creationId="{4FDD531C-63BC-4B35-B934-ABE5FC231A09}"/>
          </ac:spMkLst>
        </pc:spChg>
        <pc:spChg chg="mod">
          <ac:chgData name="Анастасия Юрасова" userId="f62fdd626316ba46" providerId="LiveId" clId="{B540FD09-56CD-4B04-B108-32FC45E8283F}" dt="2022-01-26T15:39:52.726" v="1892" actId="113"/>
          <ac:spMkLst>
            <pc:docMk/>
            <pc:sldMk cId="3485084631" sldId="272"/>
            <ac:spMk id="12" creationId="{E88534F1-091A-4EEA-88D9-741CD49DE5B3}"/>
          </ac:spMkLst>
        </pc:spChg>
        <pc:spChg chg="mod">
          <ac:chgData name="Анастасия Юрасова" userId="f62fdd626316ba46" providerId="LiveId" clId="{B540FD09-56CD-4B04-B108-32FC45E8283F}" dt="2022-01-26T15:40:04.038" v="1896" actId="113"/>
          <ac:spMkLst>
            <pc:docMk/>
            <pc:sldMk cId="3485084631" sldId="272"/>
            <ac:spMk id="13" creationId="{54E58DF2-913F-4C20-90A2-65F9E3153CB5}"/>
          </ac:spMkLst>
        </pc:spChg>
        <pc:grpChg chg="mod">
          <ac:chgData name="Анастасия Юрасова" userId="f62fdd626316ba46" providerId="LiveId" clId="{B540FD09-56CD-4B04-B108-32FC45E8283F}" dt="2022-01-26T15:40:18.557" v="1898" actId="1076"/>
          <ac:grpSpMkLst>
            <pc:docMk/>
            <pc:sldMk cId="3485084631" sldId="272"/>
            <ac:grpSpMk id="4" creationId="{64BD1AB2-A2D5-44EF-A5F0-632358807761}"/>
          </ac:grpSpMkLst>
        </pc:grpChg>
      </pc:sldChg>
      <pc:sldChg chg="addSp delSp modSp mod">
        <pc:chgData name="Анастасия Юрасова" userId="f62fdd626316ba46" providerId="LiveId" clId="{B540FD09-56CD-4B04-B108-32FC45E8283F}" dt="2022-01-26T15:48:43.517" v="2026" actId="1076"/>
        <pc:sldMkLst>
          <pc:docMk/>
          <pc:sldMk cId="1320984645" sldId="273"/>
        </pc:sldMkLst>
        <pc:spChg chg="del">
          <ac:chgData name="Анастасия Юрасова" userId="f62fdd626316ba46" providerId="LiveId" clId="{B540FD09-56CD-4B04-B108-32FC45E8283F}" dt="2022-01-26T13:33:09.009" v="600" actId="21"/>
          <ac:spMkLst>
            <pc:docMk/>
            <pc:sldMk cId="1320984645" sldId="273"/>
            <ac:spMk id="2" creationId="{8F6226D1-F2FB-464F-AC0B-F1BECF699BDB}"/>
          </ac:spMkLst>
        </pc:spChg>
        <pc:spChg chg="del">
          <ac:chgData name="Анастасия Юрасова" userId="f62fdd626316ba46" providerId="LiveId" clId="{B540FD09-56CD-4B04-B108-32FC45E8283F}" dt="2022-01-26T13:33:13.669" v="602" actId="21"/>
          <ac:spMkLst>
            <pc:docMk/>
            <pc:sldMk cId="1320984645" sldId="273"/>
            <ac:spMk id="3" creationId="{B84F619E-F692-42FB-86EF-724922D403D1}"/>
          </ac:spMkLst>
        </pc:spChg>
        <pc:spChg chg="mod">
          <ac:chgData name="Анастасия Юрасова" userId="f62fdd626316ba46" providerId="LiveId" clId="{B540FD09-56CD-4B04-B108-32FC45E8283F}" dt="2022-01-26T15:47:09.888" v="2005" actId="1076"/>
          <ac:spMkLst>
            <pc:docMk/>
            <pc:sldMk cId="1320984645" sldId="273"/>
            <ac:spMk id="5" creationId="{ECFD2A62-4373-4241-B4D5-7F74F46E62F7}"/>
          </ac:spMkLst>
        </pc:spChg>
        <pc:spChg chg="mod">
          <ac:chgData name="Анастасия Юрасова" userId="f62fdd626316ba46" providerId="LiveId" clId="{B540FD09-56CD-4B04-B108-32FC45E8283F}" dt="2022-01-26T15:44:57.723" v="1960" actId="14100"/>
          <ac:spMkLst>
            <pc:docMk/>
            <pc:sldMk cId="1320984645" sldId="273"/>
            <ac:spMk id="6" creationId="{E6ED5CE3-BA1C-4DFE-A715-961D046C9504}"/>
          </ac:spMkLst>
        </pc:spChg>
        <pc:spChg chg="mod">
          <ac:chgData name="Анастасия Юрасова" userId="f62fdd626316ba46" providerId="LiveId" clId="{B540FD09-56CD-4B04-B108-32FC45E8283F}" dt="2022-01-26T15:45:56.290" v="1986" actId="14100"/>
          <ac:spMkLst>
            <pc:docMk/>
            <pc:sldMk cId="1320984645" sldId="273"/>
            <ac:spMk id="7" creationId="{831FF296-ED05-447F-AB94-7D6618C79B38}"/>
          </ac:spMkLst>
        </pc:spChg>
        <pc:spChg chg="mod">
          <ac:chgData name="Анастасия Юрасова" userId="f62fdd626316ba46" providerId="LiveId" clId="{B540FD09-56CD-4B04-B108-32FC45E8283F}" dt="2022-01-26T15:46:27.048" v="1996" actId="1076"/>
          <ac:spMkLst>
            <pc:docMk/>
            <pc:sldMk cId="1320984645" sldId="273"/>
            <ac:spMk id="11" creationId="{4D01F6F4-D310-480A-B9F1-3F1663E90FD8}"/>
          </ac:spMkLst>
        </pc:spChg>
        <pc:spChg chg="mod">
          <ac:chgData name="Анастасия Юрасова" userId="f62fdd626316ba46" providerId="LiveId" clId="{B540FD09-56CD-4B04-B108-32FC45E8283F}" dt="2022-01-26T15:48:25.287" v="2020" actId="1076"/>
          <ac:spMkLst>
            <pc:docMk/>
            <pc:sldMk cId="1320984645" sldId="273"/>
            <ac:spMk id="12" creationId="{5CB987FA-7AA7-48D3-88D8-99ACCA39A3AF}"/>
          </ac:spMkLst>
        </pc:spChg>
        <pc:spChg chg="mod">
          <ac:chgData name="Анастасия Юрасова" userId="f62fdd626316ba46" providerId="LiveId" clId="{B540FD09-56CD-4B04-B108-32FC45E8283F}" dt="2022-01-26T15:47:23.227" v="2007" actId="14100"/>
          <ac:spMkLst>
            <pc:docMk/>
            <pc:sldMk cId="1320984645" sldId="273"/>
            <ac:spMk id="13" creationId="{D5DB5F7D-61AE-476A-B539-86B76B0E73D7}"/>
          </ac:spMkLst>
        </pc:spChg>
        <pc:spChg chg="mod">
          <ac:chgData name="Анастасия Юрасова" userId="f62fdd626316ba46" providerId="LiveId" clId="{B540FD09-56CD-4B04-B108-32FC45E8283F}" dt="2022-01-26T15:47:25.241" v="2008" actId="14100"/>
          <ac:spMkLst>
            <pc:docMk/>
            <pc:sldMk cId="1320984645" sldId="273"/>
            <ac:spMk id="14" creationId="{C0D096DC-4C0B-4306-83D9-6BA3BDD7CE67}"/>
          </ac:spMkLst>
        </pc:spChg>
        <pc:spChg chg="add mod">
          <ac:chgData name="Анастасия Юрасова" userId="f62fdd626316ba46" providerId="LiveId" clId="{B540FD09-56CD-4B04-B108-32FC45E8283F}" dt="2022-01-26T15:44:23.547" v="1952" actId="404"/>
          <ac:spMkLst>
            <pc:docMk/>
            <pc:sldMk cId="1320984645" sldId="273"/>
            <ac:spMk id="18" creationId="{7612726C-93DC-48DB-96CA-73BDFAAFC0AC}"/>
          </ac:spMkLst>
        </pc:spChg>
        <pc:spChg chg="add del mod">
          <ac:chgData name="Анастасия Юрасова" userId="f62fdd626316ba46" providerId="LiveId" clId="{B540FD09-56CD-4B04-B108-32FC45E8283F}" dt="2022-01-26T13:33:11.465" v="601" actId="21"/>
          <ac:spMkLst>
            <pc:docMk/>
            <pc:sldMk cId="1320984645" sldId="273"/>
            <ac:spMk id="20" creationId="{A51EA621-F2F2-408B-82A1-F8E8B1E195B7}"/>
          </ac:spMkLst>
        </pc:spChg>
        <pc:spChg chg="add del mod">
          <ac:chgData name="Анастасия Юрасова" userId="f62fdd626316ba46" providerId="LiveId" clId="{B540FD09-56CD-4B04-B108-32FC45E8283F}" dt="2022-01-26T15:43:34.888" v="1941" actId="21"/>
          <ac:spMkLst>
            <pc:docMk/>
            <pc:sldMk cId="1320984645" sldId="273"/>
            <ac:spMk id="22" creationId="{58F01E9D-6D28-4AE4-9DF7-35ADB565CB07}"/>
          </ac:spMkLst>
        </pc:spChg>
        <pc:grpChg chg="mod">
          <ac:chgData name="Анастасия Юрасова" userId="f62fdd626316ba46" providerId="LiveId" clId="{B540FD09-56CD-4B04-B108-32FC45E8283F}" dt="2022-01-26T15:46:48.419" v="2001" actId="1076"/>
          <ac:grpSpMkLst>
            <pc:docMk/>
            <pc:sldMk cId="1320984645" sldId="273"/>
            <ac:grpSpMk id="4" creationId="{2ED3D4DC-48E1-49B8-B050-DF8CF95E8812}"/>
          </ac:grpSpMkLst>
        </pc:grpChg>
        <pc:grpChg chg="mod">
          <ac:chgData name="Анастасия Юрасова" userId="f62fdd626316ba46" providerId="LiveId" clId="{B540FD09-56CD-4B04-B108-32FC45E8283F}" dt="2022-01-26T15:48:43.517" v="2026" actId="1076"/>
          <ac:grpSpMkLst>
            <pc:docMk/>
            <pc:sldMk cId="1320984645" sldId="273"/>
            <ac:grpSpMk id="10" creationId="{C6E418EF-0385-47E0-AA3B-D101EC5F79A6}"/>
          </ac:grpSpMkLst>
        </pc:grpChg>
        <pc:cxnChg chg="mod">
          <ac:chgData name="Анастасия Юрасова" userId="f62fdd626316ba46" providerId="LiveId" clId="{B540FD09-56CD-4B04-B108-32FC45E8283F}" dt="2022-01-26T15:48:09.258" v="2018" actId="14100"/>
          <ac:cxnSpMkLst>
            <pc:docMk/>
            <pc:sldMk cId="1320984645" sldId="273"/>
            <ac:cxnSpMk id="8" creationId="{D4596362-153B-4487-B252-E063A14112DA}"/>
          </ac:cxnSpMkLst>
        </pc:cxnChg>
        <pc:cxnChg chg="mod">
          <ac:chgData name="Анастасия Юрасова" userId="f62fdd626316ba46" providerId="LiveId" clId="{B540FD09-56CD-4B04-B108-32FC45E8283F}" dt="2022-01-26T15:48:01.537" v="2015" actId="14100"/>
          <ac:cxnSpMkLst>
            <pc:docMk/>
            <pc:sldMk cId="1320984645" sldId="273"/>
            <ac:cxnSpMk id="9" creationId="{3783B6F1-F5D8-4495-8904-A408505F0B48}"/>
          </ac:cxnSpMkLst>
        </pc:cxnChg>
        <pc:cxnChg chg="mod">
          <ac:chgData name="Анастасия Юрасова" userId="f62fdd626316ba46" providerId="LiveId" clId="{B540FD09-56CD-4B04-B108-32FC45E8283F}" dt="2022-01-26T15:48:39.997" v="2024" actId="14100"/>
          <ac:cxnSpMkLst>
            <pc:docMk/>
            <pc:sldMk cId="1320984645" sldId="273"/>
            <ac:cxnSpMk id="15" creationId="{4D7BB6BD-73A7-4187-8C86-03423F8C7F72}"/>
          </ac:cxnSpMkLst>
        </pc:cxnChg>
        <pc:cxnChg chg="mod">
          <ac:chgData name="Анастасия Юрасова" userId="f62fdd626316ba46" providerId="LiveId" clId="{B540FD09-56CD-4B04-B108-32FC45E8283F}" dt="2022-01-26T15:47:45.418" v="2012" actId="14100"/>
          <ac:cxnSpMkLst>
            <pc:docMk/>
            <pc:sldMk cId="1320984645" sldId="273"/>
            <ac:cxnSpMk id="16" creationId="{1703D6D1-C9B6-4656-95DD-FF752AC732C2}"/>
          </ac:cxnSpMkLst>
        </pc:cxnChg>
        <pc:cxnChg chg="mod">
          <ac:chgData name="Анастасия Юрасова" userId="f62fdd626316ba46" providerId="LiveId" clId="{B540FD09-56CD-4B04-B108-32FC45E8283F}" dt="2022-01-26T15:47:57.147" v="2014" actId="14100"/>
          <ac:cxnSpMkLst>
            <pc:docMk/>
            <pc:sldMk cId="1320984645" sldId="273"/>
            <ac:cxnSpMk id="17" creationId="{1A0DB540-F8E5-45A3-BCC4-2C4AFB00B720}"/>
          </ac:cxnSpMkLst>
        </pc:cxnChg>
      </pc:sldChg>
      <pc:sldChg chg="addSp modSp mod setBg setClrOvrMap">
        <pc:chgData name="Анастасия Юрасова" userId="f62fdd626316ba46" providerId="LiveId" clId="{B540FD09-56CD-4B04-B108-32FC45E8283F}" dt="2022-01-27T20:30:34.294" v="4783" actId="403"/>
        <pc:sldMkLst>
          <pc:docMk/>
          <pc:sldMk cId="888669669" sldId="274"/>
        </pc:sldMkLst>
        <pc:spChg chg="mod">
          <ac:chgData name="Анастасия Юрасова" userId="f62fdd626316ba46" providerId="LiveId" clId="{B540FD09-56CD-4B04-B108-32FC45E8283F}" dt="2022-01-27T20:30:34.294" v="4783" actId="403"/>
          <ac:spMkLst>
            <pc:docMk/>
            <pc:sldMk cId="888669669" sldId="274"/>
            <ac:spMk id="2" creationId="{06A31ED9-AEDB-4E94-A5A5-12E2F1F01D7A}"/>
          </ac:spMkLst>
        </pc:spChg>
        <pc:spChg chg="add">
          <ac:chgData name="Анастасия Юрасова" userId="f62fdd626316ba46" providerId="LiveId" clId="{B540FD09-56CD-4B04-B108-32FC45E8283F}" dt="2022-01-27T20:29:51.318" v="4769" actId="26606"/>
          <ac:spMkLst>
            <pc:docMk/>
            <pc:sldMk cId="888669669" sldId="274"/>
            <ac:spMk id="7" creationId="{C79B1AF8-A94D-4E21-A2A0-7F161E1E8110}"/>
          </ac:spMkLst>
        </pc:spChg>
        <pc:spChg chg="add">
          <ac:chgData name="Анастасия Юрасова" userId="f62fdd626316ba46" providerId="LiveId" clId="{B540FD09-56CD-4B04-B108-32FC45E8283F}" dt="2022-01-27T20:29:51.318" v="4769" actId="26606"/>
          <ac:spMkLst>
            <pc:docMk/>
            <pc:sldMk cId="888669669" sldId="274"/>
            <ac:spMk id="9" creationId="{5E10CB9E-4C45-46DB-835A-2C29CE29A625}"/>
          </ac:spMkLst>
        </pc:spChg>
        <pc:spChg chg="add">
          <ac:chgData name="Анастасия Юрасова" userId="f62fdd626316ba46" providerId="LiveId" clId="{B540FD09-56CD-4B04-B108-32FC45E8283F}" dt="2022-01-27T20:29:51.318" v="4769" actId="26606"/>
          <ac:spMkLst>
            <pc:docMk/>
            <pc:sldMk cId="888669669" sldId="274"/>
            <ac:spMk id="13" creationId="{081F6FA6-833E-4D1F-940A-F1B20F46B984}"/>
          </ac:spMkLst>
        </pc:spChg>
        <pc:cxnChg chg="add">
          <ac:chgData name="Анастасия Юрасова" userId="f62fdd626316ba46" providerId="LiveId" clId="{B540FD09-56CD-4B04-B108-32FC45E8283F}" dt="2022-01-27T20:29:51.318" v="4769" actId="26606"/>
          <ac:cxnSpMkLst>
            <pc:docMk/>
            <pc:sldMk cId="888669669" sldId="274"/>
            <ac:cxnSpMk id="11" creationId="{2C1AF0B9-E97D-4D5D-BA2D-1C0BDE3A5EAE}"/>
          </ac:cxnSpMkLst>
        </pc:cxnChg>
        <pc:cxnChg chg="add">
          <ac:chgData name="Анастасия Юрасова" userId="f62fdd626316ba46" providerId="LiveId" clId="{B540FD09-56CD-4B04-B108-32FC45E8283F}" dt="2022-01-27T20:29:51.318" v="4769" actId="26606"/>
          <ac:cxnSpMkLst>
            <pc:docMk/>
            <pc:sldMk cId="888669669" sldId="274"/>
            <ac:cxnSpMk id="15" creationId="{B1CD8161-0AD4-4028-BFAE-15F7A069C9BE}"/>
          </ac:cxnSpMkLst>
        </pc:cxnChg>
      </pc:sldChg>
      <pc:sldChg chg="addSp delSp modSp new mod">
        <pc:chgData name="Анастасия Юрасова" userId="f62fdd626316ba46" providerId="LiveId" clId="{B540FD09-56CD-4B04-B108-32FC45E8283F}" dt="2022-02-13T16:56:23.360" v="5296" actId="2711"/>
        <pc:sldMkLst>
          <pc:docMk/>
          <pc:sldMk cId="801872729" sldId="275"/>
        </pc:sldMkLst>
        <pc:spChg chg="mod">
          <ac:chgData name="Анастасия Юрасова" userId="f62fdd626316ba46" providerId="LiveId" clId="{B540FD09-56CD-4B04-B108-32FC45E8283F}" dt="2022-02-13T16:39:52.122" v="5060" actId="14100"/>
          <ac:spMkLst>
            <pc:docMk/>
            <pc:sldMk cId="801872729" sldId="275"/>
            <ac:spMk id="2" creationId="{DF4D1425-B250-40D6-A2BD-4FEE33573582}"/>
          </ac:spMkLst>
        </pc:spChg>
        <pc:spChg chg="del">
          <ac:chgData name="Анастасия Юрасова" userId="f62fdd626316ba46" providerId="LiveId" clId="{B540FD09-56CD-4B04-B108-32FC45E8283F}" dt="2022-01-26T15:51:54.621" v="2029" actId="21"/>
          <ac:spMkLst>
            <pc:docMk/>
            <pc:sldMk cId="801872729" sldId="275"/>
            <ac:spMk id="3" creationId="{14054D04-3FE0-4543-8C9C-E93059D19509}"/>
          </ac:spMkLst>
        </pc:spChg>
        <pc:graphicFrameChg chg="add mod">
          <ac:chgData name="Анастасия Юрасова" userId="f62fdd626316ba46" providerId="LiveId" clId="{B540FD09-56CD-4B04-B108-32FC45E8283F}" dt="2022-02-13T16:56:23.360" v="5296" actId="2711"/>
          <ac:graphicFrameMkLst>
            <pc:docMk/>
            <pc:sldMk cId="801872729" sldId="275"/>
            <ac:graphicFrameMk id="4" creationId="{FEF1F0EF-3542-4A30-A018-D2A9BFAD87AA}"/>
          </ac:graphicFrameMkLst>
        </pc:graphicFrameChg>
      </pc:sldChg>
      <pc:sldChg chg="addSp delSp modSp new mod">
        <pc:chgData name="Анастасия Юрасова" userId="f62fdd626316ba46" providerId="LiveId" clId="{B540FD09-56CD-4B04-B108-32FC45E8283F}" dt="2022-02-13T16:55:54.682" v="5290" actId="2711"/>
        <pc:sldMkLst>
          <pc:docMk/>
          <pc:sldMk cId="1204180426" sldId="276"/>
        </pc:sldMkLst>
        <pc:spChg chg="mod">
          <ac:chgData name="Анастасия Юрасова" userId="f62fdd626316ba46" providerId="LiveId" clId="{B540FD09-56CD-4B04-B108-32FC45E8283F}" dt="2022-02-13T16:42:26.152" v="5101" actId="14100"/>
          <ac:spMkLst>
            <pc:docMk/>
            <pc:sldMk cId="1204180426" sldId="276"/>
            <ac:spMk id="2" creationId="{C5CF9101-5A1D-45C7-90D3-49A1FD05100D}"/>
          </ac:spMkLst>
        </pc:spChg>
        <pc:spChg chg="del">
          <ac:chgData name="Анастасия Юрасова" userId="f62fdd626316ba46" providerId="LiveId" clId="{B540FD09-56CD-4B04-B108-32FC45E8283F}" dt="2022-01-26T15:57:47.617" v="2059" actId="21"/>
          <ac:spMkLst>
            <pc:docMk/>
            <pc:sldMk cId="1204180426" sldId="276"/>
            <ac:spMk id="3" creationId="{121AA777-3EDE-4DDC-82A8-AB4093E52740}"/>
          </ac:spMkLst>
        </pc:spChg>
        <pc:graphicFrameChg chg="add mod">
          <ac:chgData name="Анастасия Юрасова" userId="f62fdd626316ba46" providerId="LiveId" clId="{B540FD09-56CD-4B04-B108-32FC45E8283F}" dt="2022-02-13T16:55:54.682" v="5290" actId="2711"/>
          <ac:graphicFrameMkLst>
            <pc:docMk/>
            <pc:sldMk cId="1204180426" sldId="276"/>
            <ac:graphicFrameMk id="4" creationId="{A3914DC7-B166-438D-AA79-64D3485427D2}"/>
          </ac:graphicFrameMkLst>
        </pc:graphicFrameChg>
      </pc:sldChg>
      <pc:sldChg chg="addSp delSp modSp new del mod setBg addAnim delAnim setClrOvrMap delDesignElem">
        <pc:chgData name="Анастасия Юрасова" userId="f62fdd626316ba46" providerId="LiveId" clId="{B540FD09-56CD-4B04-B108-32FC45E8283F}" dt="2022-02-13T16:46:22.240" v="5182" actId="2696"/>
        <pc:sldMkLst>
          <pc:docMk/>
          <pc:sldMk cId="103030959" sldId="277"/>
        </pc:sldMkLst>
        <pc:spChg chg="add del mod">
          <ac:chgData name="Анастасия Юрасова" userId="f62fdd626316ba46" providerId="LiveId" clId="{B540FD09-56CD-4B04-B108-32FC45E8283F}" dt="2022-01-26T18:25:19.388" v="4756" actId="113"/>
          <ac:spMkLst>
            <pc:docMk/>
            <pc:sldMk cId="103030959" sldId="277"/>
            <ac:spMk id="2" creationId="{1762733D-E757-4F1D-BC7A-EE1258779D3D}"/>
          </ac:spMkLst>
        </pc:spChg>
        <pc:spChg chg="del mod">
          <ac:chgData name="Анастасия Юрасова" userId="f62fdd626316ba46" providerId="LiveId" clId="{B540FD09-56CD-4B04-B108-32FC45E8283F}" dt="2022-01-26T16:02:20.123" v="2113" actId="21"/>
          <ac:spMkLst>
            <pc:docMk/>
            <pc:sldMk cId="103030959" sldId="277"/>
            <ac:spMk id="3" creationId="{69CC5979-5052-4235-BC40-4C77ECD9F72A}"/>
          </ac:spMkLst>
        </pc:spChg>
        <pc:spChg chg="add del mod">
          <ac:chgData name="Анастасия Юрасова" userId="f62fdd626316ba46" providerId="LiveId" clId="{B540FD09-56CD-4B04-B108-32FC45E8283F}" dt="2022-01-26T16:06:22.029" v="2166" actId="767"/>
          <ac:spMkLst>
            <pc:docMk/>
            <pc:sldMk cId="103030959" sldId="277"/>
            <ac:spMk id="4" creationId="{0A65A533-66FE-4682-B052-D3C3A4BE1B16}"/>
          </ac:spMkLst>
        </pc:spChg>
        <pc:spChg chg="add">
          <ac:chgData name="Анастасия Юрасова" userId="f62fdd626316ba46" providerId="LiveId" clId="{B540FD09-56CD-4B04-B108-32FC45E8283F}" dt="2022-01-26T16:15:16.812" v="2209" actId="26606"/>
          <ac:spMkLst>
            <pc:docMk/>
            <pc:sldMk cId="103030959" sldId="277"/>
            <ac:spMk id="5" creationId="{C79B1AF8-A94D-4E21-A2A0-7F161E1E8110}"/>
          </ac:spMkLst>
        </pc:spChg>
        <pc:spChg chg="add">
          <ac:chgData name="Анастасия Юрасова" userId="f62fdd626316ba46" providerId="LiveId" clId="{B540FD09-56CD-4B04-B108-32FC45E8283F}" dt="2022-01-26T16:15:16.812" v="2209" actId="26606"/>
          <ac:spMkLst>
            <pc:docMk/>
            <pc:sldMk cId="103030959" sldId="277"/>
            <ac:spMk id="6" creationId="{5E10CB9E-4C45-46DB-835A-2C29CE29A625}"/>
          </ac:spMkLst>
        </pc:spChg>
        <pc:spChg chg="add del">
          <ac:chgData name="Анастасия Юрасова" userId="f62fdd626316ba46" providerId="LiveId" clId="{B540FD09-56CD-4B04-B108-32FC45E8283F}" dt="2022-01-26T16:06:38.950" v="2181" actId="26606"/>
          <ac:spMkLst>
            <pc:docMk/>
            <pc:sldMk cId="103030959" sldId="277"/>
            <ac:spMk id="7" creationId="{C79B1AF8-A94D-4E21-A2A0-7F161E1E8110}"/>
          </ac:spMkLst>
        </pc:spChg>
        <pc:spChg chg="add del">
          <ac:chgData name="Анастасия Юрасова" userId="f62fdd626316ba46" providerId="LiveId" clId="{B540FD09-56CD-4B04-B108-32FC45E8283F}" dt="2022-01-26T16:06:38.950" v="2181" actId="26606"/>
          <ac:spMkLst>
            <pc:docMk/>
            <pc:sldMk cId="103030959" sldId="277"/>
            <ac:spMk id="9" creationId="{5E10CB9E-4C45-46DB-835A-2C29CE29A625}"/>
          </ac:spMkLst>
        </pc:spChg>
        <pc:spChg chg="add del mod">
          <ac:chgData name="Анастасия Юрасова" userId="f62fdd626316ba46" providerId="LiveId" clId="{B540FD09-56CD-4B04-B108-32FC45E8283F}" dt="2022-01-26T16:03:07.499" v="2127"/>
          <ac:spMkLst>
            <pc:docMk/>
            <pc:sldMk cId="103030959" sldId="277"/>
            <ac:spMk id="10" creationId="{3FFC1D7A-7994-477C-9A56-E8887852C58E}"/>
          </ac:spMkLst>
        </pc:spChg>
        <pc:spChg chg="add del">
          <ac:chgData name="Анастасия Юрасова" userId="f62fdd626316ba46" providerId="LiveId" clId="{B540FD09-56CD-4B04-B108-32FC45E8283F}" dt="2022-01-26T16:06:38.950" v="2181" actId="26606"/>
          <ac:spMkLst>
            <pc:docMk/>
            <pc:sldMk cId="103030959" sldId="277"/>
            <ac:spMk id="13" creationId="{B0513689-D00A-4D15-B8A3-AA50EC4B2BB9}"/>
          </ac:spMkLst>
        </pc:spChg>
        <pc:spChg chg="add">
          <ac:chgData name="Анастасия Юрасова" userId="f62fdd626316ba46" providerId="LiveId" clId="{B540FD09-56CD-4B04-B108-32FC45E8283F}" dt="2022-01-26T16:15:16.812" v="2209" actId="26606"/>
          <ac:spMkLst>
            <pc:docMk/>
            <pc:sldMk cId="103030959" sldId="277"/>
            <ac:spMk id="14" creationId="{B0513689-D00A-4D15-B8A3-AA50EC4B2BB9}"/>
          </ac:spMkLst>
        </pc:spChg>
        <pc:spChg chg="add del">
          <ac:chgData name="Анастасия Юрасова" userId="f62fdd626316ba46" providerId="LiveId" clId="{B540FD09-56CD-4B04-B108-32FC45E8283F}" dt="2022-01-26T16:06:29.798" v="2173" actId="26606"/>
          <ac:spMkLst>
            <pc:docMk/>
            <pc:sldMk cId="103030959" sldId="277"/>
            <ac:spMk id="18" creationId="{C79B1AF8-A94D-4E21-A2A0-7F161E1E8110}"/>
          </ac:spMkLst>
        </pc:spChg>
        <pc:spChg chg="add del">
          <ac:chgData name="Анастасия Юрасова" userId="f62fdd626316ba46" providerId="LiveId" clId="{B540FD09-56CD-4B04-B108-32FC45E8283F}" dt="2022-01-26T16:06:29.798" v="2173" actId="26606"/>
          <ac:spMkLst>
            <pc:docMk/>
            <pc:sldMk cId="103030959" sldId="277"/>
            <ac:spMk id="20" creationId="{5E10CB9E-4C45-46DB-835A-2C29CE29A625}"/>
          </ac:spMkLst>
        </pc:spChg>
        <pc:spChg chg="add del">
          <ac:chgData name="Анастасия Юрасова" userId="f62fdd626316ba46" providerId="LiveId" clId="{B540FD09-56CD-4B04-B108-32FC45E8283F}" dt="2022-01-26T16:06:29.798" v="2173" actId="26606"/>
          <ac:spMkLst>
            <pc:docMk/>
            <pc:sldMk cId="103030959" sldId="277"/>
            <ac:spMk id="24" creationId="{B0513689-D00A-4D15-B8A3-AA50EC4B2BB9}"/>
          </ac:spMkLst>
        </pc:spChg>
        <pc:spChg chg="add del">
          <ac:chgData name="Анастасия Юрасова" userId="f62fdd626316ba46" providerId="LiveId" clId="{B540FD09-56CD-4B04-B108-32FC45E8283F}" dt="2022-01-26T16:06:30.672" v="2176" actId="26606"/>
          <ac:spMkLst>
            <pc:docMk/>
            <pc:sldMk cId="103030959" sldId="277"/>
            <ac:spMk id="26" creationId="{D5AECED4-26C2-4E8F-A340-2402369DC222}"/>
          </ac:spMkLst>
        </pc:spChg>
        <pc:spChg chg="add del">
          <ac:chgData name="Анастасия Юрасова" userId="f62fdd626316ba46" providerId="LiveId" clId="{B540FD09-56CD-4B04-B108-32FC45E8283F}" dt="2022-01-26T16:06:30.672" v="2176" actId="26606"/>
          <ac:spMkLst>
            <pc:docMk/>
            <pc:sldMk cId="103030959" sldId="277"/>
            <ac:spMk id="27" creationId="{C79B1AF8-A94D-4E21-A2A0-7F161E1E8110}"/>
          </ac:spMkLst>
        </pc:spChg>
        <pc:spChg chg="add del">
          <ac:chgData name="Анастасия Юрасова" userId="f62fdd626316ba46" providerId="LiveId" clId="{B540FD09-56CD-4B04-B108-32FC45E8283F}" dt="2022-01-26T16:06:30.672" v="2176" actId="26606"/>
          <ac:spMkLst>
            <pc:docMk/>
            <pc:sldMk cId="103030959" sldId="277"/>
            <ac:spMk id="29" creationId="{5E10CB9E-4C45-46DB-835A-2C29CE29A625}"/>
          </ac:spMkLst>
        </pc:spChg>
        <pc:spChg chg="add del">
          <ac:chgData name="Анастасия Юрасова" userId="f62fdd626316ba46" providerId="LiveId" clId="{B540FD09-56CD-4B04-B108-32FC45E8283F}" dt="2022-01-26T16:06:30.672" v="2176" actId="26606"/>
          <ac:spMkLst>
            <pc:docMk/>
            <pc:sldMk cId="103030959" sldId="277"/>
            <ac:spMk id="31" creationId="{7C684499-6F30-4C6A-8094-E2E3E91B3050}"/>
          </ac:spMkLst>
        </pc:spChg>
        <pc:spChg chg="add del">
          <ac:chgData name="Анастасия Юрасова" userId="f62fdd626316ba46" providerId="LiveId" clId="{B540FD09-56CD-4B04-B108-32FC45E8283F}" dt="2022-01-26T16:06:36.981" v="2178" actId="26606"/>
          <ac:spMkLst>
            <pc:docMk/>
            <pc:sldMk cId="103030959" sldId="277"/>
            <ac:spMk id="33" creationId="{C79B1AF8-A94D-4E21-A2A0-7F161E1E8110}"/>
          </ac:spMkLst>
        </pc:spChg>
        <pc:spChg chg="add del">
          <ac:chgData name="Анастасия Юрасова" userId="f62fdd626316ba46" providerId="LiveId" clId="{B540FD09-56CD-4B04-B108-32FC45E8283F}" dt="2022-01-26T16:06:36.981" v="2178" actId="26606"/>
          <ac:spMkLst>
            <pc:docMk/>
            <pc:sldMk cId="103030959" sldId="277"/>
            <ac:spMk id="34" creationId="{5E10CB9E-4C45-46DB-835A-2C29CE29A625}"/>
          </ac:spMkLst>
        </pc:spChg>
        <pc:spChg chg="add del">
          <ac:chgData name="Анастасия Юрасова" userId="f62fdd626316ba46" providerId="LiveId" clId="{B540FD09-56CD-4B04-B108-32FC45E8283F}" dt="2022-01-26T16:06:36.981" v="2178" actId="26606"/>
          <ac:spMkLst>
            <pc:docMk/>
            <pc:sldMk cId="103030959" sldId="277"/>
            <ac:spMk id="36" creationId="{A62E6B9D-7061-462E-8947-2825B75789B9}"/>
          </ac:spMkLst>
        </pc:spChg>
        <pc:spChg chg="add del">
          <ac:chgData name="Анастасия Юрасова" userId="f62fdd626316ba46" providerId="LiveId" clId="{B540FD09-56CD-4B04-B108-32FC45E8283F}" dt="2022-01-26T16:06:36.981" v="2178" actId="26606"/>
          <ac:spMkLst>
            <pc:docMk/>
            <pc:sldMk cId="103030959" sldId="277"/>
            <ac:spMk id="37" creationId="{EBCBE66D-4E28-4F31-90A0-960C40C59C7D}"/>
          </ac:spMkLst>
        </pc:spChg>
        <pc:spChg chg="add del">
          <ac:chgData name="Анастасия Юрасова" userId="f62fdd626316ba46" providerId="LiveId" clId="{B540FD09-56CD-4B04-B108-32FC45E8283F}" dt="2022-01-26T16:06:38.930" v="2180" actId="26606"/>
          <ac:spMkLst>
            <pc:docMk/>
            <pc:sldMk cId="103030959" sldId="277"/>
            <ac:spMk id="39" creationId="{C79B1AF8-A94D-4E21-A2A0-7F161E1E8110}"/>
          </ac:spMkLst>
        </pc:spChg>
        <pc:spChg chg="add del">
          <ac:chgData name="Анастасия Юрасова" userId="f62fdd626316ba46" providerId="LiveId" clId="{B540FD09-56CD-4B04-B108-32FC45E8283F}" dt="2022-01-26T16:06:38.930" v="2180" actId="26606"/>
          <ac:spMkLst>
            <pc:docMk/>
            <pc:sldMk cId="103030959" sldId="277"/>
            <ac:spMk id="40" creationId="{5E10CB9E-4C45-46DB-835A-2C29CE29A625}"/>
          </ac:spMkLst>
        </pc:spChg>
        <pc:spChg chg="add del">
          <ac:chgData name="Анастасия Юрасова" userId="f62fdd626316ba46" providerId="LiveId" clId="{B540FD09-56CD-4B04-B108-32FC45E8283F}" dt="2022-01-26T16:06:38.930" v="2180" actId="26606"/>
          <ac:spMkLst>
            <pc:docMk/>
            <pc:sldMk cId="103030959" sldId="277"/>
            <ac:spMk id="42" creationId="{4278EA84-AA47-4E64-9AEA-745F57EADB98}"/>
          </ac:spMkLst>
        </pc:spChg>
        <pc:spChg chg="add del">
          <ac:chgData name="Анастасия Юрасова" userId="f62fdd626316ba46" providerId="LiveId" clId="{B540FD09-56CD-4B04-B108-32FC45E8283F}" dt="2022-01-26T16:06:38.930" v="2180" actId="26606"/>
          <ac:spMkLst>
            <pc:docMk/>
            <pc:sldMk cId="103030959" sldId="277"/>
            <ac:spMk id="43" creationId="{55A3D311-5198-4AE1-A195-642105676689}"/>
          </ac:spMkLst>
        </pc:spChg>
        <pc:spChg chg="add del">
          <ac:chgData name="Анастасия Юрасова" userId="f62fdd626316ba46" providerId="LiveId" clId="{B540FD09-56CD-4B04-B108-32FC45E8283F}" dt="2022-01-26T16:15:08.972" v="2208"/>
          <ac:spMkLst>
            <pc:docMk/>
            <pc:sldMk cId="103030959" sldId="277"/>
            <ac:spMk id="46" creationId="{C79B1AF8-A94D-4E21-A2A0-7F161E1E8110}"/>
          </ac:spMkLst>
        </pc:spChg>
        <pc:spChg chg="add del">
          <ac:chgData name="Анастасия Юрасова" userId="f62fdd626316ba46" providerId="LiveId" clId="{B540FD09-56CD-4B04-B108-32FC45E8283F}" dt="2022-01-26T16:15:08.972" v="2208"/>
          <ac:spMkLst>
            <pc:docMk/>
            <pc:sldMk cId="103030959" sldId="277"/>
            <ac:spMk id="47" creationId="{5E10CB9E-4C45-46DB-835A-2C29CE29A625}"/>
          </ac:spMkLst>
        </pc:spChg>
        <pc:spChg chg="add del">
          <ac:chgData name="Анастасия Юрасова" userId="f62fdd626316ba46" providerId="LiveId" clId="{B540FD09-56CD-4B04-B108-32FC45E8283F}" dt="2022-01-26T16:15:08.972" v="2208"/>
          <ac:spMkLst>
            <pc:docMk/>
            <pc:sldMk cId="103030959" sldId="277"/>
            <ac:spMk id="49" creationId="{081F6FA6-833E-4D1F-940A-F1B20F46B984}"/>
          </ac:spMkLst>
        </pc:spChg>
        <pc:graphicFrameChg chg="add mod">
          <ac:chgData name="Анастасия Юрасова" userId="f62fdd626316ba46" providerId="LiveId" clId="{B540FD09-56CD-4B04-B108-32FC45E8283F}" dt="2022-01-26T16:06:04.152" v="2153"/>
          <ac:graphicFrameMkLst>
            <pc:docMk/>
            <pc:sldMk cId="103030959" sldId="277"/>
            <ac:graphicFrameMk id="12" creationId="{6EC8A557-E5BE-41B8-9B86-7CBF5D80B844}"/>
          </ac:graphicFrameMkLst>
        </pc:graphicFrameChg>
        <pc:graphicFrameChg chg="add del mod">
          <ac:chgData name="Анастасия Юрасова" userId="f62fdd626316ba46" providerId="LiveId" clId="{B540FD09-56CD-4B04-B108-32FC45E8283F}" dt="2022-01-26T16:15:03.703" v="2206" actId="478"/>
          <ac:graphicFrameMkLst>
            <pc:docMk/>
            <pc:sldMk cId="103030959" sldId="277"/>
            <ac:graphicFrameMk id="38" creationId="{03B9AC78-FF95-4531-A1CC-AECADD7DC916}"/>
          </ac:graphicFrameMkLst>
        </pc:graphicFrameChg>
        <pc:graphicFrameChg chg="add mod">
          <ac:chgData name="Анастасия Юрасова" userId="f62fdd626316ba46" providerId="LiveId" clId="{B540FD09-56CD-4B04-B108-32FC45E8283F}" dt="2022-01-26T18:20:23.278" v="4687" actId="14100"/>
          <ac:graphicFrameMkLst>
            <pc:docMk/>
            <pc:sldMk cId="103030959" sldId="277"/>
            <ac:graphicFrameMk id="45" creationId="{2969984A-E3B7-47AC-97A1-B1A0D2AE6E9E}"/>
          </ac:graphicFrameMkLst>
        </pc:graphicFrameChg>
        <pc:cxnChg chg="add">
          <ac:chgData name="Анастасия Юрасова" userId="f62fdd626316ba46" providerId="LiveId" clId="{B540FD09-56CD-4B04-B108-32FC45E8283F}" dt="2022-01-26T16:15:16.812" v="2209" actId="26606"/>
          <ac:cxnSpMkLst>
            <pc:docMk/>
            <pc:sldMk cId="103030959" sldId="277"/>
            <ac:cxnSpMk id="8" creationId="{2C1AF0B9-E97D-4D5D-BA2D-1C0BDE3A5EAE}"/>
          </ac:cxnSpMkLst>
        </pc:cxnChg>
        <pc:cxnChg chg="add del">
          <ac:chgData name="Анастасия Юрасова" userId="f62fdd626316ba46" providerId="LiveId" clId="{B540FD09-56CD-4B04-B108-32FC45E8283F}" dt="2022-01-26T16:06:38.950" v="2181" actId="26606"/>
          <ac:cxnSpMkLst>
            <pc:docMk/>
            <pc:sldMk cId="103030959" sldId="277"/>
            <ac:cxnSpMk id="11" creationId="{2C1AF0B9-E97D-4D5D-BA2D-1C0BDE3A5EAE}"/>
          </ac:cxnSpMkLst>
        </pc:cxnChg>
        <pc:cxnChg chg="add del">
          <ac:chgData name="Анастасия Юрасова" userId="f62fdd626316ba46" providerId="LiveId" clId="{B540FD09-56CD-4B04-B108-32FC45E8283F}" dt="2022-01-26T16:06:29.798" v="2173" actId="26606"/>
          <ac:cxnSpMkLst>
            <pc:docMk/>
            <pc:sldMk cId="103030959" sldId="277"/>
            <ac:cxnSpMk id="22" creationId="{2C1AF0B9-E97D-4D5D-BA2D-1C0BDE3A5EAE}"/>
          </ac:cxnSpMkLst>
        </pc:cxnChg>
        <pc:cxnChg chg="add del">
          <ac:chgData name="Анастасия Юрасова" userId="f62fdd626316ba46" providerId="LiveId" clId="{B540FD09-56CD-4B04-B108-32FC45E8283F}" dt="2022-01-26T16:06:30.672" v="2176" actId="26606"/>
          <ac:cxnSpMkLst>
            <pc:docMk/>
            <pc:sldMk cId="103030959" sldId="277"/>
            <ac:cxnSpMk id="28" creationId="{C9213D27-7A25-46D8-B1BD-E470E49C6C2F}"/>
          </ac:cxnSpMkLst>
        </pc:cxnChg>
        <pc:cxnChg chg="add del">
          <ac:chgData name="Анастасия Юрасова" userId="f62fdd626316ba46" providerId="LiveId" clId="{B540FD09-56CD-4B04-B108-32FC45E8283F}" dt="2022-01-26T16:06:30.672" v="2176" actId="26606"/>
          <ac:cxnSpMkLst>
            <pc:docMk/>
            <pc:sldMk cId="103030959" sldId="277"/>
            <ac:cxnSpMk id="30" creationId="{2C1AF0B9-E97D-4D5D-BA2D-1C0BDE3A5EAE}"/>
          </ac:cxnSpMkLst>
        </pc:cxnChg>
        <pc:cxnChg chg="add del">
          <ac:chgData name="Анастасия Юрасова" userId="f62fdd626316ba46" providerId="LiveId" clId="{B540FD09-56CD-4B04-B108-32FC45E8283F}" dt="2022-01-26T16:06:36.981" v="2178" actId="26606"/>
          <ac:cxnSpMkLst>
            <pc:docMk/>
            <pc:sldMk cId="103030959" sldId="277"/>
            <ac:cxnSpMk id="35" creationId="{2C1AF0B9-E97D-4D5D-BA2D-1C0BDE3A5EAE}"/>
          </ac:cxnSpMkLst>
        </pc:cxnChg>
        <pc:cxnChg chg="add del">
          <ac:chgData name="Анастасия Юрасова" userId="f62fdd626316ba46" providerId="LiveId" clId="{B540FD09-56CD-4B04-B108-32FC45E8283F}" dt="2022-01-26T16:06:38.930" v="2180" actId="26606"/>
          <ac:cxnSpMkLst>
            <pc:docMk/>
            <pc:sldMk cId="103030959" sldId="277"/>
            <ac:cxnSpMk id="41" creationId="{2C1AF0B9-E97D-4D5D-BA2D-1C0BDE3A5EAE}"/>
          </ac:cxnSpMkLst>
        </pc:cxnChg>
        <pc:cxnChg chg="add del">
          <ac:chgData name="Анастасия Юрасова" userId="f62fdd626316ba46" providerId="LiveId" clId="{B540FD09-56CD-4B04-B108-32FC45E8283F}" dt="2022-01-26T16:06:38.930" v="2180" actId="26606"/>
          <ac:cxnSpMkLst>
            <pc:docMk/>
            <pc:sldMk cId="103030959" sldId="277"/>
            <ac:cxnSpMk id="44" creationId="{FE054535-C006-4CBD-B555-2D26AE62CBE6}"/>
          </ac:cxnSpMkLst>
        </pc:cxnChg>
        <pc:cxnChg chg="add del">
          <ac:chgData name="Анастасия Юрасова" userId="f62fdd626316ba46" providerId="LiveId" clId="{B540FD09-56CD-4B04-B108-32FC45E8283F}" dt="2022-01-26T16:15:08.972" v="2208"/>
          <ac:cxnSpMkLst>
            <pc:docMk/>
            <pc:sldMk cId="103030959" sldId="277"/>
            <ac:cxnSpMk id="48" creationId="{2C1AF0B9-E97D-4D5D-BA2D-1C0BDE3A5EAE}"/>
          </ac:cxnSpMkLst>
        </pc:cxnChg>
        <pc:cxnChg chg="add del">
          <ac:chgData name="Анастасия Юрасова" userId="f62fdd626316ba46" providerId="LiveId" clId="{B540FD09-56CD-4B04-B108-32FC45E8283F}" dt="2022-01-26T16:15:08.972" v="2208"/>
          <ac:cxnSpMkLst>
            <pc:docMk/>
            <pc:sldMk cId="103030959" sldId="277"/>
            <ac:cxnSpMk id="50" creationId="{B1CD8161-0AD4-4028-BFAE-15F7A069C9BE}"/>
          </ac:cxnSpMkLst>
        </pc:cxnChg>
      </pc:sldChg>
      <pc:sldChg chg="modSp new mod setBg">
        <pc:chgData name="Анастасия Юрасова" userId="f62fdd626316ba46" providerId="LiveId" clId="{B540FD09-56CD-4B04-B108-32FC45E8283F}" dt="2022-02-13T16:54:16.705" v="5278" actId="255"/>
        <pc:sldMkLst>
          <pc:docMk/>
          <pc:sldMk cId="2733339182" sldId="278"/>
        </pc:sldMkLst>
        <pc:spChg chg="mod">
          <ac:chgData name="Анастасия Юрасова" userId="f62fdd626316ba46" providerId="LiveId" clId="{B540FD09-56CD-4B04-B108-32FC45E8283F}" dt="2022-02-13T16:53:53.027" v="5273" actId="1076"/>
          <ac:spMkLst>
            <pc:docMk/>
            <pc:sldMk cId="2733339182" sldId="278"/>
            <ac:spMk id="2" creationId="{876FA081-1951-4479-A50E-016C75C95769}"/>
          </ac:spMkLst>
        </pc:spChg>
        <pc:spChg chg="mod">
          <ac:chgData name="Анастасия Юрасова" userId="f62fdd626316ba46" providerId="LiveId" clId="{B540FD09-56CD-4B04-B108-32FC45E8283F}" dt="2022-02-13T16:54:16.705" v="5278" actId="255"/>
          <ac:spMkLst>
            <pc:docMk/>
            <pc:sldMk cId="2733339182" sldId="278"/>
            <ac:spMk id="3" creationId="{6D83CE34-83DC-4518-8B94-DF57CFDA1BA5}"/>
          </ac:spMkLst>
        </pc:spChg>
      </pc:sldChg>
      <pc:sldChg chg="modSp new mod setBg">
        <pc:chgData name="Анастасия Юрасова" userId="f62fdd626316ba46" providerId="LiveId" clId="{B540FD09-56CD-4B04-B108-32FC45E8283F}" dt="2022-02-13T16:54:38.296" v="5282" actId="403"/>
        <pc:sldMkLst>
          <pc:docMk/>
          <pc:sldMk cId="1323141187" sldId="279"/>
        </pc:sldMkLst>
        <pc:spChg chg="mod">
          <ac:chgData name="Анастасия Юрасова" userId="f62fdd626316ba46" providerId="LiveId" clId="{B540FD09-56CD-4B04-B108-32FC45E8283F}" dt="2022-02-13T16:54:38.296" v="5282" actId="403"/>
          <ac:spMkLst>
            <pc:docMk/>
            <pc:sldMk cId="1323141187" sldId="279"/>
            <ac:spMk id="2" creationId="{80154EA5-4D3E-4EC3-817F-2ECA9E53C21A}"/>
          </ac:spMkLst>
        </pc:spChg>
        <pc:spChg chg="mod">
          <ac:chgData name="Анастасия Юрасова" userId="f62fdd626316ba46" providerId="LiveId" clId="{B540FD09-56CD-4B04-B108-32FC45E8283F}" dt="2022-02-13T16:54:24.047" v="5279" actId="255"/>
          <ac:spMkLst>
            <pc:docMk/>
            <pc:sldMk cId="1323141187" sldId="279"/>
            <ac:spMk id="3" creationId="{F4F300E6-F266-4748-B777-E0A044D9D528}"/>
          </ac:spMkLst>
        </pc:spChg>
      </pc:sldChg>
      <pc:sldChg chg="modSp new mod setBg">
        <pc:chgData name="Анастасия Юрасова" userId="f62fdd626316ba46" providerId="LiveId" clId="{B540FD09-56CD-4B04-B108-32FC45E8283F}" dt="2022-01-26T18:15:58.062" v="4626" actId="20577"/>
        <pc:sldMkLst>
          <pc:docMk/>
          <pc:sldMk cId="4151697281" sldId="280"/>
        </pc:sldMkLst>
        <pc:spChg chg="mod">
          <ac:chgData name="Анастасия Юрасова" userId="f62fdd626316ba46" providerId="LiveId" clId="{B540FD09-56CD-4B04-B108-32FC45E8283F}" dt="2022-01-26T18:15:58.062" v="4626" actId="20577"/>
          <ac:spMkLst>
            <pc:docMk/>
            <pc:sldMk cId="4151697281" sldId="280"/>
            <ac:spMk id="2" creationId="{0ADAFCBE-208A-44DE-86C1-541300860AB6}"/>
          </ac:spMkLst>
        </pc:spChg>
        <pc:spChg chg="mod">
          <ac:chgData name="Анастасия Юрасова" userId="f62fdd626316ba46" providerId="LiveId" clId="{B540FD09-56CD-4B04-B108-32FC45E8283F}" dt="2022-01-26T18:15:09.618" v="4560" actId="11"/>
          <ac:spMkLst>
            <pc:docMk/>
            <pc:sldMk cId="4151697281" sldId="280"/>
            <ac:spMk id="3" creationId="{80542875-CE2A-4D89-8B88-9CDECEC6D1A6}"/>
          </ac:spMkLst>
        </pc:spChg>
      </pc:sldChg>
      <pc:sldChg chg="addSp delSp modSp new mod">
        <pc:chgData name="Анастасия Юрасова" userId="f62fdd626316ba46" providerId="LiveId" clId="{B540FD09-56CD-4B04-B108-32FC45E8283F}" dt="2022-02-13T16:57:04.279" v="5306" actId="2711"/>
        <pc:sldMkLst>
          <pc:docMk/>
          <pc:sldMk cId="3010734482" sldId="281"/>
        </pc:sldMkLst>
        <pc:spChg chg="del">
          <ac:chgData name="Анастасия Юрасова" userId="f62fdd626316ba46" providerId="LiveId" clId="{B540FD09-56CD-4B04-B108-32FC45E8283F}" dt="2022-02-13T16:14:43.283" v="4902" actId="21"/>
          <ac:spMkLst>
            <pc:docMk/>
            <pc:sldMk cId="3010734482" sldId="281"/>
            <ac:spMk id="2" creationId="{F9D2FF7A-59BF-4680-831C-8A65587C3336}"/>
          </ac:spMkLst>
        </pc:spChg>
        <pc:spChg chg="mod">
          <ac:chgData name="Анастасия Юрасова" userId="f62fdd626316ba46" providerId="LiveId" clId="{B540FD09-56CD-4B04-B108-32FC45E8283F}" dt="2022-02-13T16:39:00.836" v="5055" actId="113"/>
          <ac:spMkLst>
            <pc:docMk/>
            <pc:sldMk cId="3010734482" sldId="281"/>
            <ac:spMk id="3" creationId="{047B9919-6762-4860-8CA0-CFFBBC675F2B}"/>
          </ac:spMkLst>
        </pc:spChg>
        <pc:spChg chg="add del mod">
          <ac:chgData name="Анастасия Юрасова" userId="f62fdd626316ba46" providerId="LiveId" clId="{B540FD09-56CD-4B04-B108-32FC45E8283F}" dt="2022-02-13T16:14:46.360" v="4904"/>
          <ac:spMkLst>
            <pc:docMk/>
            <pc:sldMk cId="3010734482" sldId="281"/>
            <ac:spMk id="4" creationId="{B79F24D8-679A-4645-877E-083BF72D1C04}"/>
          </ac:spMkLst>
        </pc:spChg>
        <pc:graphicFrameChg chg="add mod">
          <ac:chgData name="Анастасия Юрасова" userId="f62fdd626316ba46" providerId="LiveId" clId="{B540FD09-56CD-4B04-B108-32FC45E8283F}" dt="2022-02-13T16:57:04.279" v="5306" actId="2711"/>
          <ac:graphicFrameMkLst>
            <pc:docMk/>
            <pc:sldMk cId="3010734482" sldId="281"/>
            <ac:graphicFrameMk id="5" creationId="{E6E4AFE1-EA48-4328-A6FF-6EC19B56029E}"/>
          </ac:graphicFrameMkLst>
        </pc:graphicFrameChg>
      </pc:sldChg>
      <pc:sldChg chg="new del">
        <pc:chgData name="Анастасия Юрасова" userId="f62fdd626316ba46" providerId="LiveId" clId="{B540FD09-56CD-4B04-B108-32FC45E8283F}" dt="2022-02-13T16:14:27.997" v="4900" actId="680"/>
        <pc:sldMkLst>
          <pc:docMk/>
          <pc:sldMk cId="3257368880"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C488DA-D150-4327-BE1C-3DE23C74A5CB}" type="datetimeFigureOut">
              <a:rPr lang="ru-RU" smtClean="0"/>
              <a:t>09.05.2022</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602DE87-CE07-4790-84D5-61CEC1DB150E}"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254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9C488DA-D150-4327-BE1C-3DE23C74A5CB}" type="datetimeFigureOut">
              <a:rPr lang="ru-RU" smtClean="0"/>
              <a:t>09.05.2022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347680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9C488DA-D150-4327-BE1C-3DE23C74A5CB}" type="datetimeFigureOut">
              <a:rPr lang="ru-RU" smtClean="0"/>
              <a:t>09.05.2022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3464029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9C488DA-D150-4327-BE1C-3DE23C74A5CB}" type="datetimeFigureOut">
              <a:rPr lang="ru-RU" smtClean="0"/>
              <a:t>09.05.2022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4117132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9C488DA-D150-4327-BE1C-3DE23C74A5CB}" type="datetimeFigureOut">
              <a:rPr lang="ru-RU" smtClean="0"/>
              <a:t>09.05.2022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02DE87-CE07-4790-84D5-61CEC1DB150E}"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0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9C488DA-D150-4327-BE1C-3DE23C74A5CB}" type="datetimeFigureOut">
              <a:rPr lang="ru-RU" smtClean="0"/>
              <a:t>09.05.2022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243321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9C488DA-D150-4327-BE1C-3DE23C74A5CB}" type="datetimeFigureOut">
              <a:rPr lang="ru-RU" smtClean="0"/>
              <a:t>09.05.2022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335439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9C488DA-D150-4327-BE1C-3DE23C74A5CB}" type="datetimeFigureOut">
              <a:rPr lang="ru-RU" smtClean="0"/>
              <a:t>09.05.2022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370597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488DA-D150-4327-BE1C-3DE23C74A5CB}" type="datetimeFigureOut">
              <a:rPr lang="ru-RU" smtClean="0"/>
              <a:t>09.05.2022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2344971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9C488DA-D150-4327-BE1C-3DE23C74A5CB}" type="datetimeFigureOut">
              <a:rPr lang="ru-RU" smtClean="0"/>
              <a:t>09.05.2022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1793888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9C488DA-D150-4327-BE1C-3DE23C74A5CB}" type="datetimeFigureOut">
              <a:rPr lang="ru-RU" smtClean="0"/>
              <a:t>09.05.2022</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02DE87-CE07-4790-84D5-61CEC1DB150E}" type="slidenum">
              <a:rPr lang="ru-RU" smtClean="0"/>
              <a:t>‹#›</a:t>
            </a:fld>
            <a:endParaRPr lang="ru-RU"/>
          </a:p>
        </p:txBody>
      </p:sp>
    </p:spTree>
    <p:extLst>
      <p:ext uri="{BB962C8B-B14F-4D97-AF65-F5344CB8AC3E}">
        <p14:creationId xmlns:p14="http://schemas.microsoft.com/office/powerpoint/2010/main" val="8960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9C488DA-D150-4327-BE1C-3DE23C74A5CB}" type="datetimeFigureOut">
              <a:rPr lang="ru-RU" smtClean="0"/>
              <a:t>09.05.2022</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602DE87-CE07-4790-84D5-61CEC1DB150E}" type="slidenum">
              <a:rPr lang="ru-RU" smtClean="0"/>
              <a:t>‹#›</a:t>
            </a:fld>
            <a:endParaRPr lang="ru-RU"/>
          </a:p>
        </p:txBody>
      </p:sp>
    </p:spTree>
    <p:extLst>
      <p:ext uri="{BB962C8B-B14F-4D97-AF65-F5344CB8AC3E}">
        <p14:creationId xmlns:p14="http://schemas.microsoft.com/office/powerpoint/2010/main" val="427034003"/>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88136" y="256032"/>
            <a:ext cx="10107995" cy="1561782"/>
          </a:xfrm>
        </p:spPr>
        <p:txBody>
          <a:bodyPr>
            <a:normAutofit fontScale="90000"/>
          </a:bodyPr>
          <a:lstStyle/>
          <a:p>
            <a:pPr lvl="0" fontAlgn="base">
              <a:lnSpc>
                <a:spcPct val="100000"/>
              </a:lnSpc>
              <a:spcAft>
                <a:spcPct val="0"/>
              </a:spcAft>
            </a:pPr>
            <a:r>
              <a:rPr kumimoji="0" lang="ru-RU" sz="1400" b="1" i="0" u="none" strike="noStrike" cap="none" normalizeH="0" baseline="0" dirty="0">
                <a:ln>
                  <a:noFill/>
                </a:ln>
                <a:solidFill>
                  <a:srgbClr val="000000"/>
                </a:solidFill>
                <a:effectLst/>
                <a:latin typeface="Times New Roman" panose="02020603050405020304" pitchFamily="18" charset="0"/>
                <a:ea typeface="Calibri" pitchFamily="34" charset="0"/>
                <a:cs typeface="Times New Roman" panose="02020603050405020304" pitchFamily="18" charset="0"/>
              </a:rPr>
              <a:t>ГОСУДАРСТВЕННОЕ БЮДЖЕТНОЕ ОБРАЗОВАТЕЛЬНОЕ УЧРЕЖДЕНИЕ ВЫСШЕГО ПРОФЕССИОНАЛЬНОГО ОБРАЗОВАНИЯ «САМАРСКИЙ ГОСУДАРСТВЕННЫЙ МЕДИЦИНСКИЙ УНИВЕРСИТЕТ» МИНИСТЕРСТВА ЗДРАВООХРАНЕНИЯ РОССИЙСКОЙ </a:t>
            </a:r>
            <a:r>
              <a:rPr kumimoji="0" lang="ru-RU" sz="1400" b="1" i="0" u="none" strike="noStrike" cap="none" normalizeH="0" baseline="0" dirty="0" smtClean="0">
                <a:ln>
                  <a:noFill/>
                </a:ln>
                <a:solidFill>
                  <a:srgbClr val="000000"/>
                </a:solidFill>
                <a:effectLst/>
                <a:latin typeface="Times New Roman" panose="02020603050405020304" pitchFamily="18" charset="0"/>
                <a:ea typeface="Calibri" pitchFamily="34" charset="0"/>
                <a:cs typeface="Times New Roman" panose="02020603050405020304" pitchFamily="18" charset="0"/>
              </a:rPr>
              <a:t>ФЕДЕРАЦИИ, </a:t>
            </a:r>
            <a:r>
              <a:rPr kumimoji="0" lang="ru-RU" sz="14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КАФЕДРА </a:t>
            </a:r>
            <a:r>
              <a:rPr kumimoji="0" lang="ru-RU" sz="1400" b="1" i="0" u="none" strike="noStrike" cap="none" normalizeH="0" baseline="0" dirty="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МЕДИЦИНСКОЙ ПСИХОЛОГИИ И </a:t>
            </a:r>
            <a:r>
              <a:rPr kumimoji="0" lang="ru-RU" sz="14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ПСИХОТЕРАПИИ</a:t>
            </a:r>
            <a:br>
              <a:rPr kumimoji="0" lang="ru-RU" sz="14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br>
            <a:r>
              <a:rPr kumimoji="0" lang="ru-RU" sz="1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ru-RU" sz="1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lang="en-US" sz="1400" cap="none" dirty="0">
                <a:solidFill>
                  <a:schemeClr val="tx1"/>
                </a:solidFill>
                <a:latin typeface="Times New Roman" panose="02020603050405020304" pitchFamily="18" charset="0"/>
                <a:cs typeface="Times New Roman" panose="02020603050405020304" pitchFamily="18" charset="0"/>
              </a:rPr>
              <a:t>STATE BUDGET EDUCATIONAL INSTITUTION OF HIGHER PROFESSIONAL EDUCATION "SAMARA STATE MEDICAL UNIVERSITY" OF THE MINISTRY OF HEALTH OF THE RUSSIAN FEDERATION DEPARTMENT OF MEDICAL PSYCHOLOGY AND PSYCHOTHERAPY</a:t>
            </a:r>
            <a:endParaRPr lang="ru-RU" sz="1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88136" y="1947962"/>
            <a:ext cx="10299063" cy="1890386"/>
          </a:xfrm>
        </p:spPr>
        <p:txBody>
          <a:bodyPr>
            <a:normAutofit lnSpcReduction="10000"/>
          </a:bodyPr>
          <a:lstStyle/>
          <a:p>
            <a:pPr algn="ctr">
              <a:lnSpc>
                <a:spcPct val="107000"/>
              </a:lnSpc>
              <a:spcAft>
                <a:spcPts val="800"/>
              </a:spcAft>
            </a:pPr>
            <a:r>
              <a:rPr lang="ru-RU" sz="2400" b="1" dirty="0" smtClean="0">
                <a:effectLst/>
                <a:latin typeface="Times New Roman" panose="02020603050405020304" pitchFamily="18" charset="0"/>
                <a:ea typeface="Calibri" panose="020F0502020204030204" pitchFamily="34" charset="0"/>
                <a:cs typeface="Times New Roman" panose="02020603050405020304" pitchFamily="18" charset="0"/>
              </a:rPr>
              <a:t>ПРЕВЕНЦИЯ ОТКЛОНЯЮЩЕГОСЯ ПОВЕДЕНИЯ ПОДРОСТКОВ В УСЛОВИЯХ ЦИФРОВОЙ СОЦИАЛИЗАЦИИ</a:t>
            </a:r>
          </a:p>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PREVENTION OF DEFECTIVE BEHAVIOR OF ADOLESCENTS IN CONDITIONS OF DIGITAL SOCIALIZATION</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2"/>
          <p:cNvSpPr>
            <a:spLocks noChangeArrowheads="1"/>
          </p:cNvSpPr>
          <p:nvPr/>
        </p:nvSpPr>
        <p:spPr bwMode="auto">
          <a:xfrm>
            <a:off x="1277892" y="1378181"/>
            <a:ext cx="571754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u-RU"/>
          </a:p>
        </p:txBody>
      </p:sp>
      <p:pic>
        <p:nvPicPr>
          <p:cNvPr id="2049" name="im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474" y="304800"/>
            <a:ext cx="1130366" cy="1676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 name="TextBox 6"/>
          <p:cNvSpPr txBox="1"/>
          <p:nvPr/>
        </p:nvSpPr>
        <p:spPr>
          <a:xfrm>
            <a:off x="694944" y="3968496"/>
            <a:ext cx="11192255" cy="2585323"/>
          </a:xfrm>
          <a:prstGeom prst="rect">
            <a:avLst/>
          </a:prstGeom>
          <a:noFill/>
        </p:spPr>
        <p:txBody>
          <a:bodyPr wrap="square" rtlCol="0">
            <a:spAutoFit/>
          </a:bodyPr>
          <a:lstStyle/>
          <a:p>
            <a:pPr lvl="1" algn="r"/>
            <a:r>
              <a:rPr lang="ru-RU" dirty="0" smtClean="0">
                <a:latin typeface="Times New Roman" panose="02020603050405020304" pitchFamily="18" charset="0"/>
                <a:cs typeface="Times New Roman" panose="02020603050405020304" pitchFamily="18" charset="0"/>
              </a:rPr>
              <a:t>Ковшова Ольга Степановна – зав. </a:t>
            </a:r>
            <a:r>
              <a:rPr lang="ru-RU" dirty="0">
                <a:latin typeface="Times New Roman" panose="02020603050405020304" pitchFamily="18" charset="0"/>
                <a:cs typeface="Times New Roman" panose="02020603050405020304" pitchFamily="18" charset="0"/>
              </a:rPr>
              <a:t>кафедрой медицинской психологии и психотерапии, д.м.н., профессор </a:t>
            </a:r>
            <a:endParaRPr lang="ru-RU" dirty="0" smtClean="0">
              <a:latin typeface="Times New Roman" panose="02020603050405020304" pitchFamily="18" charset="0"/>
              <a:cs typeface="Times New Roman" panose="02020603050405020304" pitchFamily="18" charset="0"/>
            </a:endParaRPr>
          </a:p>
          <a:p>
            <a:pPr lvl="1" algn="r"/>
            <a:r>
              <a:rPr lang="ru-RU" dirty="0" err="1" smtClean="0">
                <a:latin typeface="Times New Roman" panose="02020603050405020304" pitchFamily="18" charset="0"/>
                <a:cs typeface="Times New Roman" panose="02020603050405020304" pitchFamily="18" charset="0"/>
              </a:rPr>
              <a:t>Лыгина</a:t>
            </a:r>
            <a:r>
              <a:rPr lang="ru-RU" dirty="0" smtClean="0">
                <a:latin typeface="Times New Roman" panose="02020603050405020304" pitchFamily="18" charset="0"/>
                <a:cs typeface="Times New Roman" panose="02020603050405020304" pitchFamily="18" charset="0"/>
              </a:rPr>
              <a:t> Диана Дмитриевна – аспирант 2-го года по специальности – 19.00.04 – «медицинская психология»</a:t>
            </a:r>
          </a:p>
          <a:p>
            <a:pPr lvl="1" algn="r"/>
            <a:r>
              <a:rPr lang="ru-RU" dirty="0" err="1" smtClean="0">
                <a:latin typeface="Times New Roman" panose="02020603050405020304" pitchFamily="18" charset="0"/>
                <a:cs typeface="Times New Roman" panose="02020603050405020304" pitchFamily="18" charset="0"/>
              </a:rPr>
              <a:t>Акдерли</a:t>
            </a:r>
            <a:r>
              <a:rPr lang="ru-RU" dirty="0" smtClean="0">
                <a:latin typeface="Times New Roman" panose="02020603050405020304" pitchFamily="18" charset="0"/>
                <a:cs typeface="Times New Roman" panose="02020603050405020304" pitchFamily="18" charset="0"/>
              </a:rPr>
              <a:t> Алина Ростиславовна – студентка 5 курса по специальности – «клиническая психология»</a:t>
            </a:r>
          </a:p>
          <a:p>
            <a:pPr lvl="1" algn="r"/>
            <a:endParaRPr lang="ru-RU" dirty="0">
              <a:latin typeface="Times New Roman" panose="02020603050405020304" pitchFamily="18" charset="0"/>
              <a:cs typeface="Times New Roman" panose="02020603050405020304" pitchFamily="18" charset="0"/>
            </a:endParaRPr>
          </a:p>
          <a:p>
            <a:pPr lvl="1" algn="r"/>
            <a:r>
              <a:rPr lang="en-US" dirty="0" err="1">
                <a:latin typeface="Times New Roman" panose="02020603050405020304" pitchFamily="18" charset="0"/>
                <a:cs typeface="Times New Roman" panose="02020603050405020304" pitchFamily="18" charset="0"/>
              </a:rPr>
              <a:t>Kovshova</a:t>
            </a:r>
            <a:r>
              <a:rPr lang="en-US" dirty="0">
                <a:latin typeface="Times New Roman" panose="02020603050405020304" pitchFamily="18" charset="0"/>
                <a:cs typeface="Times New Roman" panose="02020603050405020304" pitchFamily="18" charset="0"/>
              </a:rPr>
              <a:t> Olga </a:t>
            </a:r>
            <a:r>
              <a:rPr lang="en-US" dirty="0" err="1">
                <a:latin typeface="Times New Roman" panose="02020603050405020304" pitchFamily="18" charset="0"/>
                <a:cs typeface="Times New Roman" panose="02020603050405020304" pitchFamily="18" charset="0"/>
              </a:rPr>
              <a:t>Stepanovna</a:t>
            </a:r>
            <a:r>
              <a:rPr lang="en-US" dirty="0">
                <a:latin typeface="Times New Roman" panose="02020603050405020304" pitchFamily="18" charset="0"/>
                <a:cs typeface="Times New Roman" panose="02020603050405020304" pitchFamily="18" charset="0"/>
              </a:rPr>
              <a:t> - Head of the Department of Medical Psychology and Psychotherapy, Doctor of Medical Sciences, </a:t>
            </a:r>
            <a:r>
              <a:rPr lang="en-US" dirty="0" smtClean="0">
                <a:latin typeface="Times New Roman" panose="02020603050405020304" pitchFamily="18" charset="0"/>
                <a:cs typeface="Times New Roman" panose="02020603050405020304" pitchFamily="18" charset="0"/>
              </a:rPr>
              <a:t>Professor</a:t>
            </a:r>
            <a:endParaRPr lang="ru-RU" dirty="0" smtClean="0">
              <a:latin typeface="Times New Roman" panose="02020603050405020304" pitchFamily="18" charset="0"/>
              <a:cs typeface="Times New Roman" panose="02020603050405020304" pitchFamily="18" charset="0"/>
            </a:endParaRPr>
          </a:p>
          <a:p>
            <a:pPr lvl="1" algn="r"/>
            <a:r>
              <a:rPr lang="en-US" dirty="0" err="1" smtClean="0">
                <a:latin typeface="Times New Roman" panose="02020603050405020304" pitchFamily="18" charset="0"/>
                <a:cs typeface="Times New Roman" panose="02020603050405020304" pitchFamily="18" charset="0"/>
              </a:rPr>
              <a:t>Lygina</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Diana </a:t>
            </a:r>
            <a:r>
              <a:rPr lang="en-US" dirty="0" err="1">
                <a:latin typeface="Times New Roman" panose="02020603050405020304" pitchFamily="18" charset="0"/>
                <a:cs typeface="Times New Roman" panose="02020603050405020304" pitchFamily="18" charset="0"/>
              </a:rPr>
              <a:t>Dmitrievna</a:t>
            </a:r>
            <a:r>
              <a:rPr lang="en-US" dirty="0">
                <a:latin typeface="Times New Roman" panose="02020603050405020304" pitchFamily="18" charset="0"/>
                <a:cs typeface="Times New Roman" panose="02020603050405020304" pitchFamily="18" charset="0"/>
              </a:rPr>
              <a:t> – post-graduate student of the 2nd year, specialty – 19.00.04 – “Medical Psychology</a:t>
            </a:r>
            <a:r>
              <a:rPr lang="en-US"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lvl="1" algn="r"/>
            <a:r>
              <a:rPr lang="en-US" dirty="0" err="1" smtClean="0">
                <a:latin typeface="Times New Roman" panose="02020603050405020304" pitchFamily="18" charset="0"/>
                <a:cs typeface="Times New Roman" panose="02020603050405020304" pitchFamily="18" charset="0"/>
              </a:rPr>
              <a:t>Akderli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Alina </a:t>
            </a:r>
            <a:r>
              <a:rPr lang="en-US" dirty="0" err="1">
                <a:latin typeface="Times New Roman" panose="02020603050405020304" pitchFamily="18" charset="0"/>
                <a:cs typeface="Times New Roman" panose="02020603050405020304" pitchFamily="18" charset="0"/>
              </a:rPr>
              <a:t>Rostislavovna</a:t>
            </a:r>
            <a:r>
              <a:rPr lang="en-US" dirty="0">
                <a:latin typeface="Times New Roman" panose="02020603050405020304" pitchFamily="18" charset="0"/>
                <a:cs typeface="Times New Roman" panose="02020603050405020304" pitchFamily="18" charset="0"/>
              </a:rPr>
              <a:t> - 5th year student majoring in Clinical Psychology</a:t>
            </a:r>
            <a:endParaRPr lang="ru-RU" dirty="0" smtClean="0">
              <a:latin typeface="Times New Roman" panose="02020603050405020304" pitchFamily="18" charset="0"/>
              <a:cs typeface="Times New Roman" panose="02020603050405020304" pitchFamily="18" charset="0"/>
            </a:endParaRPr>
          </a:p>
          <a:p>
            <a:pPr lvl="1"/>
            <a:endParaRPr lang="ru-RU" dirty="0"/>
          </a:p>
        </p:txBody>
      </p:sp>
    </p:spTree>
    <p:extLst>
      <p:ext uri="{BB962C8B-B14F-4D97-AF65-F5344CB8AC3E}">
        <p14:creationId xmlns:p14="http://schemas.microsoft.com/office/powerpoint/2010/main" val="2631680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a:extLst>
              <a:ext uri="{FF2B5EF4-FFF2-40B4-BE49-F238E27FC236}">
                <a16:creationId xmlns:a16="http://schemas.microsoft.com/office/drawing/2014/main" id="{2ED3D4DC-48E1-49B8-B050-DF8CF95E8812}"/>
              </a:ext>
            </a:extLst>
          </p:cNvPr>
          <p:cNvGrpSpPr/>
          <p:nvPr/>
        </p:nvGrpSpPr>
        <p:grpSpPr>
          <a:xfrm>
            <a:off x="569675" y="2423160"/>
            <a:ext cx="5452690" cy="3471234"/>
            <a:chOff x="0" y="-44942"/>
            <a:chExt cx="5090247" cy="1607042"/>
          </a:xfrm>
        </p:grpSpPr>
        <p:sp>
          <p:nvSpPr>
            <p:cNvPr id="5" name="Овал 4">
              <a:extLst>
                <a:ext uri="{FF2B5EF4-FFF2-40B4-BE49-F238E27FC236}">
                  <a16:creationId xmlns:a16="http://schemas.microsoft.com/office/drawing/2014/main" id="{ECFD2A62-4373-4241-B4D5-7F74F46E62F7}"/>
                </a:ext>
              </a:extLst>
            </p:cNvPr>
            <p:cNvSpPr/>
            <p:nvPr/>
          </p:nvSpPr>
          <p:spPr>
            <a:xfrm>
              <a:off x="1247176" y="-44942"/>
              <a:ext cx="2480576" cy="729465"/>
            </a:xfrm>
            <a:prstGeom prst="ellipse">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Labile type</a:t>
              </a:r>
            </a:p>
            <a:p>
              <a:pPr algn="ctr">
                <a:lnSpc>
                  <a:spcPct val="107000"/>
                </a:lnSpc>
                <a:spcAft>
                  <a:spcPts val="80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Лабильный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тип</a:t>
              </a:r>
              <a:endParaRPr lang="ru-RU" dirty="0">
                <a:effectLst/>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E6ED5CE3-BA1C-4DFE-A715-961D046C9504}"/>
                </a:ext>
              </a:extLst>
            </p:cNvPr>
            <p:cNvSpPr/>
            <p:nvPr/>
          </p:nvSpPr>
          <p:spPr>
            <a:xfrm>
              <a:off x="0" y="998220"/>
              <a:ext cx="2090965" cy="5638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err="1">
                  <a:effectLst/>
                  <a:latin typeface="Times New Roman" panose="02020603050405020304" pitchFamily="18" charset="0"/>
                  <a:ea typeface="Calibri" panose="020F0502020204030204" pitchFamily="34" charset="0"/>
                  <a:cs typeface="Times New Roman" panose="02020603050405020304" pitchFamily="18" charset="0"/>
                </a:rPr>
                <a:t>Интернальность</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- 0,767**</a:t>
              </a:r>
            </a:p>
          </p:txBody>
        </p:sp>
        <p:sp>
          <p:nvSpPr>
            <p:cNvPr id="7" name="Прямоугольник 6">
              <a:extLst>
                <a:ext uri="{FF2B5EF4-FFF2-40B4-BE49-F238E27FC236}">
                  <a16:creationId xmlns:a16="http://schemas.microsoft.com/office/drawing/2014/main" id="{831FF296-ED05-447F-AB94-7D6618C79B38}"/>
                </a:ext>
              </a:extLst>
            </p:cNvPr>
            <p:cNvSpPr/>
            <p:nvPr/>
          </p:nvSpPr>
          <p:spPr>
            <a:xfrm>
              <a:off x="3063240" y="982980"/>
              <a:ext cx="2027007" cy="5791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Dominance</a:t>
              </a:r>
              <a:endParaRPr lang="ru-RU"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Доминирование</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- 0,750**</a:t>
              </a:r>
            </a:p>
          </p:txBody>
        </p:sp>
        <p:cxnSp>
          <p:nvCxnSpPr>
            <p:cNvPr id="8" name="Прямая со стрелкой 7">
              <a:extLst>
                <a:ext uri="{FF2B5EF4-FFF2-40B4-BE49-F238E27FC236}">
                  <a16:creationId xmlns:a16="http://schemas.microsoft.com/office/drawing/2014/main" id="{D4596362-153B-4487-B252-E063A14112DA}"/>
                </a:ext>
              </a:extLst>
            </p:cNvPr>
            <p:cNvCxnSpPr>
              <a:cxnSpLocks/>
            </p:cNvCxnSpPr>
            <p:nvPr/>
          </p:nvCxnSpPr>
          <p:spPr>
            <a:xfrm flipH="1">
              <a:off x="893952" y="563277"/>
              <a:ext cx="449857" cy="4191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Прямая со стрелкой 8">
              <a:extLst>
                <a:ext uri="{FF2B5EF4-FFF2-40B4-BE49-F238E27FC236}">
                  <a16:creationId xmlns:a16="http://schemas.microsoft.com/office/drawing/2014/main" id="{3783B6F1-F5D8-4495-8904-A408505F0B48}"/>
                </a:ext>
              </a:extLst>
            </p:cNvPr>
            <p:cNvCxnSpPr>
              <a:cxnSpLocks/>
            </p:cNvCxnSpPr>
            <p:nvPr/>
          </p:nvCxnSpPr>
          <p:spPr>
            <a:xfrm>
              <a:off x="3441039" y="563277"/>
              <a:ext cx="449858" cy="382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10" name="Группа 9">
            <a:extLst>
              <a:ext uri="{FF2B5EF4-FFF2-40B4-BE49-F238E27FC236}">
                <a16:creationId xmlns:a16="http://schemas.microsoft.com/office/drawing/2014/main" id="{C6E418EF-0385-47E0-AA3B-D101EC5F79A6}"/>
              </a:ext>
            </a:extLst>
          </p:cNvPr>
          <p:cNvGrpSpPr/>
          <p:nvPr/>
        </p:nvGrpSpPr>
        <p:grpSpPr>
          <a:xfrm>
            <a:off x="6605803" y="1011773"/>
            <a:ext cx="5204607" cy="5087275"/>
            <a:chOff x="0" y="-555926"/>
            <a:chExt cx="4707729" cy="3207167"/>
          </a:xfrm>
        </p:grpSpPr>
        <p:sp>
          <p:nvSpPr>
            <p:cNvPr id="11" name="Овал 10">
              <a:extLst>
                <a:ext uri="{FF2B5EF4-FFF2-40B4-BE49-F238E27FC236}">
                  <a16:creationId xmlns:a16="http://schemas.microsoft.com/office/drawing/2014/main" id="{4D01F6F4-D310-480A-B9F1-3F1663E90FD8}"/>
                </a:ext>
              </a:extLst>
            </p:cNvPr>
            <p:cNvSpPr/>
            <p:nvPr/>
          </p:nvSpPr>
          <p:spPr>
            <a:xfrm>
              <a:off x="1171729" y="374206"/>
              <a:ext cx="2379227" cy="953746"/>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Schizoid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type</a:t>
              </a:r>
            </a:p>
            <a:p>
              <a:pPr algn="ctr">
                <a:spcAft>
                  <a:spcPts val="80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Шизоидный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тип</a:t>
              </a:r>
              <a:endParaRPr lang="ru-RU" dirty="0">
                <a:effectLst/>
                <a:ea typeface="Calibri" panose="020F0502020204030204" pitchFamily="34" charset="0"/>
                <a:cs typeface="Times New Roman" panose="02020603050405020304" pitchFamily="18" charset="0"/>
              </a:endParaRPr>
            </a:p>
          </p:txBody>
        </p:sp>
        <p:sp>
          <p:nvSpPr>
            <p:cNvPr id="12" name="Прямоугольник 11">
              <a:extLst>
                <a:ext uri="{FF2B5EF4-FFF2-40B4-BE49-F238E27FC236}">
                  <a16:creationId xmlns:a16="http://schemas.microsoft.com/office/drawing/2014/main" id="{5CB987FA-7AA7-48D3-88D8-99ACCA39A3AF}"/>
                </a:ext>
              </a:extLst>
            </p:cNvPr>
            <p:cNvSpPr/>
            <p:nvPr/>
          </p:nvSpPr>
          <p:spPr>
            <a:xfrm>
              <a:off x="1322069" y="-555926"/>
              <a:ext cx="1973580" cy="62484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400" b="1" dirty="0">
                  <a:latin typeface="Times New Roman" panose="02020603050405020304" pitchFamily="18" charset="0"/>
                  <a:ea typeface="Calibri" panose="020F0502020204030204" pitchFamily="34" charset="0"/>
                  <a:cs typeface="Times New Roman" panose="02020603050405020304" pitchFamily="18" charset="0"/>
                </a:rPr>
                <a:t>Social </a:t>
              </a:r>
              <a:r>
                <a:rPr lang="en-US" sz="1400" b="1" dirty="0" smtClean="0">
                  <a:latin typeface="Times New Roman" panose="02020603050405020304" pitchFamily="18" charset="0"/>
                  <a:ea typeface="Calibri" panose="020F0502020204030204" pitchFamily="34" charset="0"/>
                  <a:cs typeface="Times New Roman" panose="02020603050405020304" pitchFamily="18" charset="0"/>
                </a:rPr>
                <a:t>pessimism</a:t>
              </a:r>
              <a:endParaRPr lang="ru-RU" sz="14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1400" b="1" dirty="0" smtClean="0">
                  <a:effectLst/>
                  <a:latin typeface="Times New Roman" panose="02020603050405020304" pitchFamily="18" charset="0"/>
                  <a:ea typeface="Calibri" panose="020F0502020204030204" pitchFamily="34" charset="0"/>
                  <a:cs typeface="Times New Roman" panose="02020603050405020304" pitchFamily="18" charset="0"/>
                </a:rPr>
                <a:t>Социальный </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пессимизм</a:t>
              </a:r>
            </a:p>
            <a:p>
              <a:pPr algn="ctr">
                <a:lnSpc>
                  <a:spcPct val="107000"/>
                </a:lnSpc>
                <a:spcAft>
                  <a:spcPts val="8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0,685*</a:t>
              </a:r>
            </a:p>
          </p:txBody>
        </p:sp>
        <p:sp>
          <p:nvSpPr>
            <p:cNvPr id="13" name="Прямоугольник 12">
              <a:extLst>
                <a:ext uri="{FF2B5EF4-FFF2-40B4-BE49-F238E27FC236}">
                  <a16:creationId xmlns:a16="http://schemas.microsoft.com/office/drawing/2014/main" id="{D5DB5F7D-61AE-476A-B539-86B76B0E73D7}"/>
                </a:ext>
              </a:extLst>
            </p:cNvPr>
            <p:cNvSpPr/>
            <p:nvPr/>
          </p:nvSpPr>
          <p:spPr>
            <a:xfrm>
              <a:off x="0" y="1733551"/>
              <a:ext cx="1964042" cy="78867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Attitude to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se</a:t>
              </a:r>
              <a:endParaRPr lang="ru-RU"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Отношение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к себе</a:t>
              </a: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- 0,808**</a:t>
              </a:r>
            </a:p>
          </p:txBody>
        </p:sp>
        <p:sp>
          <p:nvSpPr>
            <p:cNvPr id="14" name="Прямоугольник 13">
              <a:extLst>
                <a:ext uri="{FF2B5EF4-FFF2-40B4-BE49-F238E27FC236}">
                  <a16:creationId xmlns:a16="http://schemas.microsoft.com/office/drawing/2014/main" id="{C0D096DC-4C0B-4306-83D9-6BA3BDD7CE67}"/>
                </a:ext>
              </a:extLst>
            </p:cNvPr>
            <p:cNvSpPr/>
            <p:nvPr/>
          </p:nvSpPr>
          <p:spPr>
            <a:xfrm>
              <a:off x="2618448" y="1733551"/>
              <a:ext cx="2089281" cy="91769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400" b="1" dirty="0">
                  <a:latin typeface="Times New Roman" panose="02020603050405020304" pitchFamily="18" charset="0"/>
                  <a:ea typeface="Calibri" panose="020F0502020204030204" pitchFamily="34" charset="0"/>
                  <a:cs typeface="Times New Roman" panose="02020603050405020304" pitchFamily="18" charset="0"/>
                </a:rPr>
                <a:t>Attitude towards the opposite </a:t>
              </a:r>
              <a:r>
                <a:rPr lang="en-US" sz="1400" b="1" dirty="0" smtClean="0">
                  <a:latin typeface="Times New Roman" panose="02020603050405020304" pitchFamily="18" charset="0"/>
                  <a:ea typeface="Calibri" panose="020F0502020204030204" pitchFamily="34" charset="0"/>
                  <a:cs typeface="Times New Roman" panose="02020603050405020304" pitchFamily="18" charset="0"/>
                </a:rPr>
                <a:t>sex</a:t>
              </a:r>
              <a:endParaRPr lang="ru-RU" sz="14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1400" b="1" dirty="0" smtClean="0">
                  <a:effectLst/>
                  <a:latin typeface="Times New Roman" panose="02020603050405020304" pitchFamily="18" charset="0"/>
                  <a:ea typeface="Calibri" panose="020F0502020204030204" pitchFamily="34" charset="0"/>
                  <a:cs typeface="Times New Roman" panose="02020603050405020304" pitchFamily="18" charset="0"/>
                </a:rPr>
                <a:t>Отношение </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к противоположному полу</a:t>
              </a:r>
            </a:p>
            <a:p>
              <a:pPr algn="ctr">
                <a:lnSpc>
                  <a:spcPct val="107000"/>
                </a:lnSpc>
                <a:spcAft>
                  <a:spcPts val="800"/>
                </a:spcAft>
              </a:pPr>
              <a:r>
                <a:rPr lang="en-US" sz="1400"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 - 0,908**</a:t>
              </a:r>
            </a:p>
          </p:txBody>
        </p:sp>
        <p:cxnSp>
          <p:nvCxnSpPr>
            <p:cNvPr id="15" name="Прямая со стрелкой 14">
              <a:extLst>
                <a:ext uri="{FF2B5EF4-FFF2-40B4-BE49-F238E27FC236}">
                  <a16:creationId xmlns:a16="http://schemas.microsoft.com/office/drawing/2014/main" id="{4D7BB6BD-73A7-4187-8C86-03423F8C7F72}"/>
                </a:ext>
              </a:extLst>
            </p:cNvPr>
            <p:cNvCxnSpPr>
              <a:cxnSpLocks/>
            </p:cNvCxnSpPr>
            <p:nvPr/>
          </p:nvCxnSpPr>
          <p:spPr>
            <a:xfrm flipV="1">
              <a:off x="2288082" y="123856"/>
              <a:ext cx="0" cy="349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a:extLst>
                <a:ext uri="{FF2B5EF4-FFF2-40B4-BE49-F238E27FC236}">
                  <a16:creationId xmlns:a16="http://schemas.microsoft.com/office/drawing/2014/main" id="{1703D6D1-C9B6-4656-95DD-FF752AC732C2}"/>
                </a:ext>
              </a:extLst>
            </p:cNvPr>
            <p:cNvCxnSpPr>
              <a:cxnSpLocks/>
            </p:cNvCxnSpPr>
            <p:nvPr/>
          </p:nvCxnSpPr>
          <p:spPr>
            <a:xfrm flipH="1">
              <a:off x="1082988" y="1162847"/>
              <a:ext cx="259028" cy="5205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Прямая со стрелкой 16">
              <a:extLst>
                <a:ext uri="{FF2B5EF4-FFF2-40B4-BE49-F238E27FC236}">
                  <a16:creationId xmlns:a16="http://schemas.microsoft.com/office/drawing/2014/main" id="{1A0DB540-F8E5-45A3-BCC4-2C4AFB00B720}"/>
                </a:ext>
              </a:extLst>
            </p:cNvPr>
            <p:cNvCxnSpPr>
              <a:cxnSpLocks/>
            </p:cNvCxnSpPr>
            <p:nvPr/>
          </p:nvCxnSpPr>
          <p:spPr>
            <a:xfrm>
              <a:off x="3395202" y="1162847"/>
              <a:ext cx="275068" cy="5205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8" name="TextBox 17">
            <a:extLst>
              <a:ext uri="{FF2B5EF4-FFF2-40B4-BE49-F238E27FC236}">
                <a16:creationId xmlns:a16="http://schemas.microsoft.com/office/drawing/2014/main" id="{7612726C-93DC-48DB-96CA-73BDFAAFC0AC}"/>
              </a:ext>
            </a:extLst>
          </p:cNvPr>
          <p:cNvSpPr txBox="1"/>
          <p:nvPr/>
        </p:nvSpPr>
        <p:spPr>
          <a:xfrm>
            <a:off x="137160" y="487349"/>
            <a:ext cx="11346024" cy="523220"/>
          </a:xfrm>
          <a:prstGeom prst="rect">
            <a:avLst/>
          </a:prstGeom>
          <a:noFill/>
        </p:spPr>
        <p:txBody>
          <a:bodyPr wrap="square" rtlCol="0">
            <a:spAutoFit/>
          </a:bodyPr>
          <a:lstStyle/>
          <a:p>
            <a:pPr algn="ctr"/>
            <a:r>
              <a:rPr lang="ru-RU" sz="2800" b="1" dirty="0" smtClean="0">
                <a:solidFill>
                  <a:srgbClr val="002060"/>
                </a:solidFill>
                <a:latin typeface="Times New Roman" panose="02020603050405020304" pitchFamily="18" charset="0"/>
                <a:cs typeface="Times New Roman" panose="02020603050405020304" pitchFamily="18" charset="0"/>
              </a:rPr>
              <a:t>Корреляционные плеяды</a:t>
            </a:r>
            <a:r>
              <a:rPr lang="ru-RU" sz="2800" dirty="0" smtClean="0">
                <a:solidFill>
                  <a:schemeClr val="accent1">
                    <a:lumMod val="75000"/>
                  </a:schemeClr>
                </a:solidFill>
                <a:latin typeface="Times New Roman" panose="02020603050405020304" pitchFamily="18" charset="0"/>
                <a:cs typeface="Times New Roman" panose="02020603050405020304" pitchFamily="18" charset="0"/>
              </a:rPr>
              <a:t>/ </a:t>
            </a:r>
            <a:r>
              <a:rPr lang="en-US" sz="2800" dirty="0">
                <a:solidFill>
                  <a:schemeClr val="accent1">
                    <a:lumMod val="75000"/>
                  </a:schemeClr>
                </a:solidFill>
                <a:latin typeface="Times New Roman" panose="02020603050405020304" pitchFamily="18" charset="0"/>
                <a:cs typeface="Times New Roman" panose="02020603050405020304" pitchFamily="18" charset="0"/>
              </a:rPr>
              <a:t>Correlative Pleiades</a:t>
            </a:r>
            <a:endParaRPr lang="ru-RU"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179576" y="4580956"/>
            <a:ext cx="1243584" cy="369332"/>
          </a:xfrm>
          <a:prstGeom prst="rect">
            <a:avLst/>
          </a:prstGeom>
        </p:spPr>
        <p:txBody>
          <a:bodyPr wrap="square">
            <a:spAutoFit/>
          </a:bodyPr>
          <a:lstStyle/>
          <a:p>
            <a:r>
              <a:rPr lang="en-US" b="1" dirty="0" smtClean="0">
                <a:latin typeface="Times New Roman" panose="02020603050405020304" pitchFamily="18" charset="0"/>
                <a:cs typeface="Times New Roman" panose="02020603050405020304" pitchFamily="18" charset="0"/>
              </a:rPr>
              <a:t>Internality</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984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5216" y="237744"/>
            <a:ext cx="11247120" cy="1426464"/>
          </a:xfrm>
        </p:spPr>
        <p:txBody>
          <a:bodyPr>
            <a:normAutofit/>
          </a:bodyPr>
          <a:lstStyle/>
          <a:p>
            <a:pPr algn="ctr"/>
            <a:r>
              <a:rPr lang="ru-RU" sz="2800" b="1" dirty="0" smtClean="0">
                <a:solidFill>
                  <a:schemeClr val="tx1"/>
                </a:solidFill>
              </a:rPr>
              <a:t>Модель </a:t>
            </a:r>
            <a:r>
              <a:rPr lang="ru-RU" sz="2800" b="1" dirty="0">
                <a:solidFill>
                  <a:schemeClr val="tx1"/>
                </a:solidFill>
              </a:rPr>
              <a:t>определения суицидального </a:t>
            </a:r>
            <a:r>
              <a:rPr lang="ru-RU" sz="2800" b="1" dirty="0" smtClean="0">
                <a:solidFill>
                  <a:schemeClr val="tx1"/>
                </a:solidFill>
              </a:rPr>
              <a:t>риска/</a:t>
            </a:r>
            <a:r>
              <a:rPr lang="en-US" sz="2800" b="1" dirty="0">
                <a:solidFill>
                  <a:srgbClr val="002060"/>
                </a:solidFill>
              </a:rPr>
              <a:t>Suicide Risk Model</a:t>
            </a:r>
            <a:endParaRPr lang="ru-RU" sz="2800" b="1" dirty="0">
              <a:solidFill>
                <a:srgbClr val="002060"/>
              </a:solidFill>
            </a:endParaRPr>
          </a:p>
        </p:txBody>
      </p:sp>
      <p:sp>
        <p:nvSpPr>
          <p:cNvPr id="4" name="Объект 3"/>
          <p:cNvSpPr>
            <a:spLocks noGrp="1"/>
          </p:cNvSpPr>
          <p:nvPr>
            <p:ph sz="half" idx="1"/>
          </p:nvPr>
        </p:nvSpPr>
        <p:spPr>
          <a:xfrm>
            <a:off x="484632" y="1911096"/>
            <a:ext cx="5477256" cy="4636008"/>
          </a:xfrm>
        </p:spPr>
        <p:txBody>
          <a:bodyPr>
            <a:normAutofit lnSpcReduction="10000"/>
          </a:bodyPr>
          <a:lstStyle/>
          <a:p>
            <a:r>
              <a:rPr lang="ru-RU" b="1" dirty="0">
                <a:solidFill>
                  <a:srgbClr val="002060"/>
                </a:solidFill>
              </a:rPr>
              <a:t>СР = 3,952 + (0,593*Д) + (0,585*СП) + (0,391*М) -(0,179*С) + (1,087*ИС) - (0,096*А) + (1,517*НВС), </a:t>
            </a:r>
          </a:p>
          <a:p>
            <a:r>
              <a:rPr lang="ru-RU" b="1" dirty="0">
                <a:solidFill>
                  <a:srgbClr val="002060"/>
                </a:solidFill>
              </a:rPr>
              <a:t>г</a:t>
            </a:r>
            <a:r>
              <a:rPr lang="ru-RU" b="1" dirty="0" smtClean="0">
                <a:solidFill>
                  <a:srgbClr val="002060"/>
                </a:solidFill>
              </a:rPr>
              <a:t>де Д </a:t>
            </a:r>
            <a:r>
              <a:rPr lang="ru-RU" b="1" dirty="0">
                <a:solidFill>
                  <a:srgbClr val="002060"/>
                </a:solidFill>
              </a:rPr>
              <a:t>– </a:t>
            </a:r>
            <a:r>
              <a:rPr lang="ru-RU" b="1" dirty="0" err="1">
                <a:solidFill>
                  <a:srgbClr val="002060"/>
                </a:solidFill>
              </a:rPr>
              <a:t>демонстративность</a:t>
            </a:r>
            <a:r>
              <a:rPr lang="ru-RU" b="1" dirty="0">
                <a:solidFill>
                  <a:srgbClr val="002060"/>
                </a:solidFill>
              </a:rPr>
              <a:t>; </a:t>
            </a:r>
            <a:endParaRPr lang="ru-RU" b="1" dirty="0" smtClean="0">
              <a:solidFill>
                <a:srgbClr val="002060"/>
              </a:solidFill>
            </a:endParaRPr>
          </a:p>
          <a:p>
            <a:r>
              <a:rPr lang="ru-RU" b="1" dirty="0" smtClean="0">
                <a:solidFill>
                  <a:srgbClr val="002060"/>
                </a:solidFill>
              </a:rPr>
              <a:t>СП </a:t>
            </a:r>
            <a:r>
              <a:rPr lang="ru-RU" b="1" dirty="0">
                <a:solidFill>
                  <a:srgbClr val="002060"/>
                </a:solidFill>
              </a:rPr>
              <a:t>- социальный пессимизм</a:t>
            </a:r>
            <a:r>
              <a:rPr lang="ru-RU" b="1" dirty="0" smtClean="0">
                <a:solidFill>
                  <a:srgbClr val="002060"/>
                </a:solidFill>
              </a:rPr>
              <a:t>;</a:t>
            </a:r>
          </a:p>
          <a:p>
            <a:r>
              <a:rPr lang="ru-RU" b="1" dirty="0" smtClean="0">
                <a:solidFill>
                  <a:srgbClr val="002060"/>
                </a:solidFill>
              </a:rPr>
              <a:t> </a:t>
            </a:r>
            <a:r>
              <a:rPr lang="ru-RU" b="1" dirty="0">
                <a:solidFill>
                  <a:srgbClr val="002060"/>
                </a:solidFill>
              </a:rPr>
              <a:t>М – максимализм; </a:t>
            </a:r>
            <a:endParaRPr lang="ru-RU" b="1" dirty="0" smtClean="0">
              <a:solidFill>
                <a:srgbClr val="002060"/>
              </a:solidFill>
            </a:endParaRPr>
          </a:p>
          <a:p>
            <a:r>
              <a:rPr lang="ru-RU" b="1" dirty="0" smtClean="0">
                <a:solidFill>
                  <a:srgbClr val="002060"/>
                </a:solidFill>
              </a:rPr>
              <a:t>С </a:t>
            </a:r>
            <a:r>
              <a:rPr lang="ru-RU" b="1" dirty="0">
                <a:solidFill>
                  <a:srgbClr val="002060"/>
                </a:solidFill>
              </a:rPr>
              <a:t>- сенситивный тип акцентуации; </a:t>
            </a:r>
            <a:endParaRPr lang="ru-RU" b="1" dirty="0" smtClean="0">
              <a:solidFill>
                <a:srgbClr val="002060"/>
              </a:solidFill>
            </a:endParaRPr>
          </a:p>
          <a:p>
            <a:r>
              <a:rPr lang="ru-RU" b="1" dirty="0" smtClean="0">
                <a:solidFill>
                  <a:srgbClr val="002060"/>
                </a:solidFill>
              </a:rPr>
              <a:t>ИС </a:t>
            </a:r>
            <a:r>
              <a:rPr lang="ru-RU" b="1" dirty="0">
                <a:solidFill>
                  <a:srgbClr val="002060"/>
                </a:solidFill>
              </a:rPr>
              <a:t>- склонность к истинному суициду; </a:t>
            </a:r>
            <a:endParaRPr lang="ru-RU" b="1" dirty="0" smtClean="0">
              <a:solidFill>
                <a:srgbClr val="002060"/>
              </a:solidFill>
            </a:endParaRPr>
          </a:p>
          <a:p>
            <a:r>
              <a:rPr lang="ru-RU" b="1" dirty="0" smtClean="0">
                <a:solidFill>
                  <a:srgbClr val="002060"/>
                </a:solidFill>
              </a:rPr>
              <a:t>А </a:t>
            </a:r>
            <a:r>
              <a:rPr lang="ru-RU" b="1" dirty="0">
                <a:solidFill>
                  <a:srgbClr val="002060"/>
                </a:solidFill>
              </a:rPr>
              <a:t>– адаптация; НВС - нарушения взаимоотношений в семье.</a:t>
            </a:r>
          </a:p>
          <a:p>
            <a:endParaRPr lang="ru-RU" dirty="0"/>
          </a:p>
        </p:txBody>
      </p:sp>
      <p:sp>
        <p:nvSpPr>
          <p:cNvPr id="5" name="Объект 4"/>
          <p:cNvSpPr>
            <a:spLocks noGrp="1"/>
          </p:cNvSpPr>
          <p:nvPr>
            <p:ph sz="half" idx="2"/>
          </p:nvPr>
        </p:nvSpPr>
        <p:spPr>
          <a:xfrm>
            <a:off x="6272784" y="1911096"/>
            <a:ext cx="4749708" cy="4169664"/>
          </a:xfrm>
        </p:spPr>
        <p:txBody>
          <a:bodyPr>
            <a:normAutofit lnSpcReduction="10000"/>
          </a:bodyPr>
          <a:lstStyle/>
          <a:p>
            <a:r>
              <a:rPr lang="ru-RU" b="1" dirty="0">
                <a:solidFill>
                  <a:srgbClr val="002060"/>
                </a:solidFill>
              </a:rPr>
              <a:t>СР = 3,952 + (0,593*Д) + (0,585*СП) + (0,391*М) -(0,179*С) + (1,087*ИС) - (0,096*А) + (1,517*НВС), </a:t>
            </a:r>
          </a:p>
          <a:p>
            <a:r>
              <a:rPr lang="en-US" b="1" dirty="0" smtClean="0">
                <a:solidFill>
                  <a:srgbClr val="002060"/>
                </a:solidFill>
              </a:rPr>
              <a:t>where </a:t>
            </a:r>
            <a:r>
              <a:rPr lang="en-US" b="1" dirty="0">
                <a:solidFill>
                  <a:srgbClr val="002060"/>
                </a:solidFill>
              </a:rPr>
              <a:t>D - demonstrativeness</a:t>
            </a:r>
            <a:r>
              <a:rPr lang="en-US" b="1" dirty="0" smtClean="0">
                <a:solidFill>
                  <a:srgbClr val="002060"/>
                </a:solidFill>
              </a:rPr>
              <a:t>;</a:t>
            </a:r>
            <a:endParaRPr lang="ru-RU" b="1" dirty="0" smtClean="0">
              <a:solidFill>
                <a:srgbClr val="002060"/>
              </a:solidFill>
            </a:endParaRPr>
          </a:p>
          <a:p>
            <a:r>
              <a:rPr lang="en-US" b="1" dirty="0" smtClean="0">
                <a:solidFill>
                  <a:srgbClr val="002060"/>
                </a:solidFill>
              </a:rPr>
              <a:t>SP </a:t>
            </a:r>
            <a:r>
              <a:rPr lang="en-US" b="1" dirty="0">
                <a:solidFill>
                  <a:srgbClr val="002060"/>
                </a:solidFill>
              </a:rPr>
              <a:t>- social pessimism;  </a:t>
            </a:r>
            <a:endParaRPr lang="ru-RU" b="1" dirty="0" smtClean="0">
              <a:solidFill>
                <a:srgbClr val="002060"/>
              </a:solidFill>
            </a:endParaRPr>
          </a:p>
          <a:p>
            <a:r>
              <a:rPr lang="en-US" b="1" dirty="0" smtClean="0">
                <a:solidFill>
                  <a:srgbClr val="002060"/>
                </a:solidFill>
              </a:rPr>
              <a:t>M </a:t>
            </a:r>
            <a:r>
              <a:rPr lang="en-US" b="1" dirty="0">
                <a:solidFill>
                  <a:srgbClr val="002060"/>
                </a:solidFill>
              </a:rPr>
              <a:t>- </a:t>
            </a:r>
            <a:r>
              <a:rPr lang="en-US" b="1" dirty="0" err="1">
                <a:solidFill>
                  <a:srgbClr val="002060"/>
                </a:solidFill>
              </a:rPr>
              <a:t>maximalism</a:t>
            </a:r>
            <a:r>
              <a:rPr lang="en-US" b="1" dirty="0" smtClean="0">
                <a:solidFill>
                  <a:srgbClr val="002060"/>
                </a:solidFill>
              </a:rPr>
              <a:t>;</a:t>
            </a:r>
            <a:endParaRPr lang="ru-RU" b="1" dirty="0" smtClean="0">
              <a:solidFill>
                <a:srgbClr val="002060"/>
              </a:solidFill>
            </a:endParaRPr>
          </a:p>
          <a:p>
            <a:r>
              <a:rPr lang="en-US" b="1" dirty="0" smtClean="0">
                <a:solidFill>
                  <a:srgbClr val="002060"/>
                </a:solidFill>
              </a:rPr>
              <a:t>C </a:t>
            </a:r>
            <a:r>
              <a:rPr lang="en-US" b="1" dirty="0">
                <a:solidFill>
                  <a:srgbClr val="002060"/>
                </a:solidFill>
              </a:rPr>
              <a:t>- sensitive type of </a:t>
            </a:r>
            <a:r>
              <a:rPr lang="en-US" b="1" dirty="0" err="1">
                <a:solidFill>
                  <a:srgbClr val="002060"/>
                </a:solidFill>
              </a:rPr>
              <a:t>accentuation;IS</a:t>
            </a:r>
            <a:r>
              <a:rPr lang="en-US" b="1" dirty="0">
                <a:solidFill>
                  <a:srgbClr val="002060"/>
                </a:solidFill>
              </a:rPr>
              <a:t> - propensity to true suicide</a:t>
            </a:r>
            <a:r>
              <a:rPr lang="en-US" b="1" dirty="0" smtClean="0">
                <a:solidFill>
                  <a:srgbClr val="002060"/>
                </a:solidFill>
              </a:rPr>
              <a:t>;</a:t>
            </a:r>
            <a:endParaRPr lang="ru-RU" b="1" dirty="0" smtClean="0">
              <a:solidFill>
                <a:srgbClr val="002060"/>
              </a:solidFill>
            </a:endParaRPr>
          </a:p>
          <a:p>
            <a:r>
              <a:rPr lang="en-US" b="1" dirty="0" smtClean="0">
                <a:solidFill>
                  <a:srgbClr val="002060"/>
                </a:solidFill>
              </a:rPr>
              <a:t>A </a:t>
            </a:r>
            <a:r>
              <a:rPr lang="en-US" b="1" dirty="0">
                <a:solidFill>
                  <a:srgbClr val="002060"/>
                </a:solidFill>
              </a:rPr>
              <a:t>- adaptation; </a:t>
            </a:r>
            <a:endParaRPr lang="ru-RU" b="1" dirty="0" smtClean="0">
              <a:solidFill>
                <a:srgbClr val="002060"/>
              </a:solidFill>
            </a:endParaRPr>
          </a:p>
          <a:p>
            <a:r>
              <a:rPr lang="en-US" b="1" dirty="0" smtClean="0">
                <a:solidFill>
                  <a:srgbClr val="002060"/>
                </a:solidFill>
              </a:rPr>
              <a:t>NVS </a:t>
            </a:r>
            <a:r>
              <a:rPr lang="en-US" b="1" dirty="0">
                <a:solidFill>
                  <a:srgbClr val="002060"/>
                </a:solidFill>
              </a:rPr>
              <a:t>- violations of relationships in the family.</a:t>
            </a:r>
            <a:endParaRPr lang="ru-RU" b="1" dirty="0">
              <a:solidFill>
                <a:srgbClr val="002060"/>
              </a:solidFill>
            </a:endParaRPr>
          </a:p>
        </p:txBody>
      </p:sp>
    </p:spTree>
    <p:extLst>
      <p:ext uri="{BB962C8B-B14F-4D97-AF65-F5344CB8AC3E}">
        <p14:creationId xmlns:p14="http://schemas.microsoft.com/office/powerpoint/2010/main" val="157116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5840" y="182880"/>
            <a:ext cx="10168128" cy="731520"/>
          </a:xfrm>
        </p:spPr>
        <p:txBody>
          <a:bodyPr>
            <a:normAutofit fontScale="90000"/>
          </a:bodyPr>
          <a:lstStyle/>
          <a:p>
            <a:pPr algn="ctr"/>
            <a:r>
              <a:rPr lang="ru-RU" sz="2400" b="1" dirty="0" smtClean="0">
                <a:solidFill>
                  <a:schemeClr val="tx1"/>
                </a:solidFill>
              </a:rPr>
              <a:t>ПРЕВЕНЦИЯ СУИЦИДАЛЬНОГО РИСКА  У ПОДРОСТКОВ</a:t>
            </a:r>
            <a:r>
              <a:rPr lang="ru-RU" sz="2400" dirty="0" smtClean="0"/>
              <a:t/>
            </a:r>
            <a:br>
              <a:rPr lang="ru-RU" sz="2400" dirty="0" smtClean="0"/>
            </a:br>
            <a:r>
              <a:rPr lang="en-US" sz="2400" b="1" dirty="0" smtClean="0">
                <a:solidFill>
                  <a:srgbClr val="002060"/>
                </a:solidFill>
              </a:rPr>
              <a:t>PREVENTION OF SUICIDE RISK IN ADOLESCENTS</a:t>
            </a:r>
            <a:endParaRPr lang="ru-RU" sz="2400" b="1" dirty="0">
              <a:solidFill>
                <a:srgbClr val="002060"/>
              </a:solidFill>
            </a:endParaRPr>
          </a:p>
        </p:txBody>
      </p:sp>
      <p:sp>
        <p:nvSpPr>
          <p:cNvPr id="4" name="Объект 3"/>
          <p:cNvSpPr>
            <a:spLocks noGrp="1"/>
          </p:cNvSpPr>
          <p:nvPr>
            <p:ph sz="half" idx="1"/>
          </p:nvPr>
        </p:nvSpPr>
        <p:spPr>
          <a:xfrm>
            <a:off x="438912" y="832104"/>
            <a:ext cx="5458968" cy="5248655"/>
          </a:xfrm>
        </p:spPr>
        <p:txBody>
          <a:bodyPr/>
          <a:lstStyle/>
          <a:p>
            <a:endParaRPr lang="ru-RU" dirty="0"/>
          </a:p>
        </p:txBody>
      </p:sp>
      <p:pic>
        <p:nvPicPr>
          <p:cNvPr id="12" name="Объект 11"/>
          <p:cNvPicPr>
            <a:picLocks noGrp="1" noChangeAspect="1"/>
          </p:cNvPicPr>
          <p:nvPr>
            <p:ph sz="half" idx="2"/>
          </p:nvPr>
        </p:nvPicPr>
        <p:blipFill>
          <a:blip r:embed="rId2"/>
          <a:stretch>
            <a:fillRect/>
          </a:stretch>
        </p:blipFill>
        <p:spPr>
          <a:xfrm>
            <a:off x="240817" y="832104"/>
            <a:ext cx="5573624" cy="5742432"/>
          </a:xfrm>
          <a:prstGeom prst="rect">
            <a:avLst/>
          </a:prstGeom>
        </p:spPr>
      </p:pic>
      <p:pic>
        <p:nvPicPr>
          <p:cNvPr id="14" name="Рисунок 13"/>
          <p:cNvPicPr>
            <a:picLocks noChangeAspect="1"/>
          </p:cNvPicPr>
          <p:nvPr/>
        </p:nvPicPr>
        <p:blipFill>
          <a:blip r:embed="rId3"/>
          <a:stretch>
            <a:fillRect/>
          </a:stretch>
        </p:blipFill>
        <p:spPr>
          <a:xfrm>
            <a:off x="6012535" y="832104"/>
            <a:ext cx="5911231" cy="5742432"/>
          </a:xfrm>
          <a:prstGeom prst="rect">
            <a:avLst/>
          </a:prstGeom>
        </p:spPr>
      </p:pic>
    </p:spTree>
    <p:extLst>
      <p:ext uri="{BB962C8B-B14F-4D97-AF65-F5344CB8AC3E}">
        <p14:creationId xmlns:p14="http://schemas.microsoft.com/office/powerpoint/2010/main" val="4013991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154EA5-4D3E-4EC3-817F-2ECA9E53C21A}"/>
              </a:ext>
            </a:extLst>
          </p:cNvPr>
          <p:cNvSpPr>
            <a:spLocks noGrp="1"/>
          </p:cNvSpPr>
          <p:nvPr>
            <p:ph type="title"/>
          </p:nvPr>
        </p:nvSpPr>
        <p:spPr>
          <a:xfrm>
            <a:off x="1143000" y="609600"/>
            <a:ext cx="9879492" cy="533400"/>
          </a:xfrm>
        </p:spPr>
        <p:txBody>
          <a:bodyPr>
            <a:normAutofit fontScale="90000"/>
          </a:bodyPr>
          <a:lstStyle/>
          <a:p>
            <a:r>
              <a:rPr lang="en-US" sz="4000" dirty="0" smtClean="0">
                <a:solidFill>
                  <a:schemeClr val="tx1"/>
                </a:solidFill>
                <a:latin typeface="Times New Roman" panose="02020603050405020304" pitchFamily="18" charset="0"/>
                <a:cs typeface="Times New Roman" panose="02020603050405020304" pitchFamily="18" charset="0"/>
              </a:rPr>
              <a:t>      </a:t>
            </a:r>
            <a:r>
              <a:rPr lang="ru-RU" sz="4000" dirty="0" smtClean="0">
                <a:solidFill>
                  <a:schemeClr val="tx1"/>
                </a:solidFill>
                <a:latin typeface="Times New Roman" panose="02020603050405020304" pitchFamily="18" charset="0"/>
                <a:cs typeface="Times New Roman" panose="02020603050405020304" pitchFamily="18" charset="0"/>
              </a:rPr>
              <a:t>Выводы</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Fndings</a:t>
            </a:r>
            <a:endParaRPr lang="ru-RU" sz="4000" dirty="0">
              <a:solidFill>
                <a:srgbClr val="00206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1"/>
          </p:nvPr>
        </p:nvSpPr>
        <p:spPr>
          <a:xfrm>
            <a:off x="484632" y="1143000"/>
            <a:ext cx="5522976" cy="5358384"/>
          </a:xfrm>
        </p:spPr>
        <p:txBody>
          <a:bodyPr>
            <a:normAutofit fontScale="92500" lnSpcReduction="10000"/>
          </a:bodyPr>
          <a:lstStyle/>
          <a:p>
            <a:r>
              <a:rPr lang="ru-RU" b="1" dirty="0">
                <a:solidFill>
                  <a:schemeClr val="tx1"/>
                </a:solidFill>
              </a:rPr>
              <a:t>У подростков с высоким суицидальным риском склонность к </a:t>
            </a:r>
            <a:r>
              <a:rPr lang="ru-RU" b="1" dirty="0" err="1">
                <a:solidFill>
                  <a:schemeClr val="tx1"/>
                </a:solidFill>
              </a:rPr>
              <a:t>делинквентности</a:t>
            </a:r>
            <a:r>
              <a:rPr lang="ru-RU" b="1" dirty="0">
                <a:solidFill>
                  <a:schemeClr val="tx1"/>
                </a:solidFill>
              </a:rPr>
              <a:t>, депрессии и истинному суициду достоверно выше, чем у подростков с низким риском суицида.</a:t>
            </a:r>
          </a:p>
          <a:p>
            <a:r>
              <a:rPr lang="ru-RU" b="1" dirty="0" smtClean="0">
                <a:solidFill>
                  <a:schemeClr val="tx1"/>
                </a:solidFill>
              </a:rPr>
              <a:t>В </a:t>
            </a:r>
            <a:r>
              <a:rPr lang="ru-RU" b="1" dirty="0">
                <a:solidFill>
                  <a:schemeClr val="tx1"/>
                </a:solidFill>
              </a:rPr>
              <a:t>группе подростков с высоким суицидальным риском значения адаптивности, принятия других и </a:t>
            </a:r>
            <a:r>
              <a:rPr lang="ru-RU" b="1" dirty="0" err="1">
                <a:solidFill>
                  <a:schemeClr val="tx1"/>
                </a:solidFill>
              </a:rPr>
              <a:t>интернальности</a:t>
            </a:r>
            <a:r>
              <a:rPr lang="ru-RU" b="1" dirty="0">
                <a:solidFill>
                  <a:schemeClr val="tx1"/>
                </a:solidFill>
              </a:rPr>
              <a:t> значимо ниже, чем у подростков с низким суицидальным риском</a:t>
            </a:r>
            <a:r>
              <a:rPr lang="ru-RU" b="1" dirty="0" smtClean="0">
                <a:solidFill>
                  <a:schemeClr val="tx1"/>
                </a:solidFill>
              </a:rPr>
              <a:t>.</a:t>
            </a:r>
            <a:endParaRPr lang="en-US" b="1" dirty="0" smtClean="0">
              <a:solidFill>
                <a:schemeClr val="tx1"/>
              </a:solidFill>
            </a:endParaRPr>
          </a:p>
          <a:p>
            <a:r>
              <a:rPr lang="ru-RU" b="1" dirty="0" smtClean="0">
                <a:solidFill>
                  <a:schemeClr val="tx1"/>
                </a:solidFill>
              </a:rPr>
              <a:t>У </a:t>
            </a:r>
            <a:r>
              <a:rPr lang="ru-RU" b="1" dirty="0">
                <a:solidFill>
                  <a:schemeClr val="tx1"/>
                </a:solidFill>
              </a:rPr>
              <a:t>подростков с высоким суицидальным риском выявлены </a:t>
            </a:r>
            <a:r>
              <a:rPr lang="ru-RU" b="1" dirty="0" err="1">
                <a:solidFill>
                  <a:schemeClr val="tx1"/>
                </a:solidFill>
              </a:rPr>
              <a:t>дисфункциональные</a:t>
            </a:r>
            <a:r>
              <a:rPr lang="ru-RU" b="1" dirty="0">
                <a:solidFill>
                  <a:schemeClr val="tx1"/>
                </a:solidFill>
              </a:rPr>
              <a:t> семейные взаимоотношения. </a:t>
            </a:r>
          </a:p>
          <a:p>
            <a:r>
              <a:rPr lang="ru-RU" b="1" dirty="0" smtClean="0">
                <a:solidFill>
                  <a:schemeClr val="tx1"/>
                </a:solidFill>
              </a:rPr>
              <a:t>Разработанная </a:t>
            </a:r>
            <a:r>
              <a:rPr lang="ru-RU" b="1" dirty="0">
                <a:solidFill>
                  <a:schemeClr val="tx1"/>
                </a:solidFill>
              </a:rPr>
              <a:t>нами модель определения суицидального риска позволяет своевременно выявлять и обеспечивать раннюю профилактику суицидов в подростковой среде.</a:t>
            </a:r>
          </a:p>
          <a:p>
            <a:endParaRPr lang="ru-RU" dirty="0"/>
          </a:p>
        </p:txBody>
      </p:sp>
      <p:sp>
        <p:nvSpPr>
          <p:cNvPr id="5" name="Объект 4"/>
          <p:cNvSpPr>
            <a:spLocks noGrp="1"/>
          </p:cNvSpPr>
          <p:nvPr>
            <p:ph sz="half" idx="2"/>
          </p:nvPr>
        </p:nvSpPr>
        <p:spPr>
          <a:xfrm>
            <a:off x="6144768" y="1143000"/>
            <a:ext cx="5824728" cy="5358384"/>
          </a:xfrm>
        </p:spPr>
        <p:txBody>
          <a:bodyPr>
            <a:normAutofit fontScale="92500" lnSpcReduction="10000"/>
          </a:bodyPr>
          <a:lstStyle/>
          <a:p>
            <a:r>
              <a:rPr lang="en-US" dirty="0">
                <a:solidFill>
                  <a:srgbClr val="002060"/>
                </a:solidFill>
              </a:rPr>
              <a:t>Adolescents with a high suicidal risk tend to have delinquency, depression, and true suicide significantly higher than adolescents with a low suicide risk</a:t>
            </a:r>
            <a:r>
              <a:rPr lang="en-US" dirty="0" smtClean="0">
                <a:solidFill>
                  <a:srgbClr val="002060"/>
                </a:solidFill>
              </a:rPr>
              <a:t>.</a:t>
            </a:r>
          </a:p>
          <a:p>
            <a:r>
              <a:rPr lang="en-US" dirty="0" smtClean="0">
                <a:solidFill>
                  <a:srgbClr val="002060"/>
                </a:solidFill>
              </a:rPr>
              <a:t>In </a:t>
            </a:r>
            <a:r>
              <a:rPr lang="en-US" dirty="0">
                <a:solidFill>
                  <a:srgbClr val="002060"/>
                </a:solidFill>
              </a:rPr>
              <a:t>the group of adolescents with a high suicidal risk, the values ​​of adaptability, acceptance of others, and internality are significantly lower than in adolescents with a low suicidal risk</a:t>
            </a:r>
            <a:r>
              <a:rPr lang="en-US" dirty="0" smtClean="0">
                <a:solidFill>
                  <a:srgbClr val="002060"/>
                </a:solidFill>
              </a:rPr>
              <a:t>.</a:t>
            </a:r>
          </a:p>
          <a:p>
            <a:endParaRPr lang="en-US" dirty="0" smtClean="0">
              <a:solidFill>
                <a:srgbClr val="002060"/>
              </a:solidFill>
            </a:endParaRPr>
          </a:p>
          <a:p>
            <a:r>
              <a:rPr lang="en-US" dirty="0" smtClean="0">
                <a:solidFill>
                  <a:srgbClr val="002060"/>
                </a:solidFill>
              </a:rPr>
              <a:t>Dysfunctional </a:t>
            </a:r>
            <a:r>
              <a:rPr lang="en-US" dirty="0">
                <a:solidFill>
                  <a:srgbClr val="002060"/>
                </a:solidFill>
              </a:rPr>
              <a:t>family relationships were revealed in adolescents with a high suicidal risk</a:t>
            </a:r>
            <a:r>
              <a:rPr lang="en-US" dirty="0" smtClean="0">
                <a:solidFill>
                  <a:srgbClr val="002060"/>
                </a:solidFill>
              </a:rPr>
              <a:t>.</a:t>
            </a:r>
          </a:p>
          <a:p>
            <a:endParaRPr lang="en-US" dirty="0" smtClean="0">
              <a:solidFill>
                <a:srgbClr val="002060"/>
              </a:solidFill>
            </a:endParaRPr>
          </a:p>
          <a:p>
            <a:r>
              <a:rPr lang="en-US" dirty="0" smtClean="0">
                <a:solidFill>
                  <a:srgbClr val="002060"/>
                </a:solidFill>
              </a:rPr>
              <a:t>The </a:t>
            </a:r>
            <a:r>
              <a:rPr lang="en-US" dirty="0">
                <a:solidFill>
                  <a:srgbClr val="002060"/>
                </a:solidFill>
              </a:rPr>
              <a:t>model we have developed for determining suicidal risk makes it possible to timely identify and provide early prevention of suicide among adolescents.</a:t>
            </a:r>
            <a:endParaRPr lang="ru-RU" dirty="0">
              <a:solidFill>
                <a:srgbClr val="002060"/>
              </a:solidFill>
            </a:endParaRPr>
          </a:p>
        </p:txBody>
      </p:sp>
    </p:spTree>
    <p:extLst>
      <p:ext uri="{BB962C8B-B14F-4D97-AF65-F5344CB8AC3E}">
        <p14:creationId xmlns:p14="http://schemas.microsoft.com/office/powerpoint/2010/main" val="132314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396240"/>
            <a:ext cx="9799320" cy="365760"/>
          </a:xfrm>
        </p:spPr>
        <p:txBody>
          <a:bodyPr>
            <a:normAutofit fontScale="90000"/>
          </a:bodyPr>
          <a:lstStyle/>
          <a:p>
            <a:pPr algn="ctr"/>
            <a:r>
              <a:rPr lang="ru-RU" b="1" dirty="0" smtClean="0">
                <a:solidFill>
                  <a:schemeClr val="tx1"/>
                </a:solidFill>
              </a:rPr>
              <a:t>Заключение /</a:t>
            </a:r>
            <a:r>
              <a:rPr lang="en-US" b="1" dirty="0" smtClean="0">
                <a:solidFill>
                  <a:srgbClr val="002060"/>
                </a:solidFill>
              </a:rPr>
              <a:t>Currently</a:t>
            </a:r>
            <a:endParaRPr lang="ru-RU" b="1" dirty="0">
              <a:solidFill>
                <a:srgbClr val="002060"/>
              </a:solidFill>
            </a:endParaRPr>
          </a:p>
        </p:txBody>
      </p:sp>
      <p:sp>
        <p:nvSpPr>
          <p:cNvPr id="3" name="Объект 2"/>
          <p:cNvSpPr>
            <a:spLocks noGrp="1"/>
          </p:cNvSpPr>
          <p:nvPr>
            <p:ph idx="1"/>
          </p:nvPr>
        </p:nvSpPr>
        <p:spPr>
          <a:xfrm>
            <a:off x="386080" y="873760"/>
            <a:ext cx="11663680" cy="5882640"/>
          </a:xfrm>
        </p:spPr>
        <p:txBody>
          <a:bodyPr>
            <a:normAutofit/>
          </a:bodyPr>
          <a:lstStyle/>
          <a:p>
            <a:pPr algn="just"/>
            <a:r>
              <a:rPr lang="ru-RU" sz="2400" b="1" dirty="0" smtClean="0">
                <a:solidFill>
                  <a:schemeClr val="tx1"/>
                </a:solidFill>
              </a:rPr>
              <a:t>В </a:t>
            </a:r>
            <a:r>
              <a:rPr lang="ru-RU" sz="2400" b="1" dirty="0">
                <a:solidFill>
                  <a:schemeClr val="tx1"/>
                </a:solidFill>
              </a:rPr>
              <a:t>настоящее время поведение подростка является результатом сложного взаимодействия социально-психологических факторов, в развитии которых значимую роль играет цифровая социализация подростка в виде взаимодействия совокупности факторов, затрудняющих его социальную и психологическую адаптацию. Психотерапевтическая работа с подростками представляет собой сложный вид профессиональной деятельности, требующей от специалиста знаний и умений в области клинико-психологической диагностики, индивидуальной, групповой и семейной психотерапии. </a:t>
            </a:r>
            <a:endParaRPr lang="en-US" sz="2400" b="1" dirty="0" smtClean="0">
              <a:solidFill>
                <a:schemeClr val="tx1"/>
              </a:solidFill>
            </a:endParaRPr>
          </a:p>
          <a:p>
            <a:pPr algn="just"/>
            <a:r>
              <a:rPr lang="en-US" sz="2400" b="1" dirty="0">
                <a:solidFill>
                  <a:srgbClr val="002060"/>
                </a:solidFill>
              </a:rPr>
              <a:t>T</a:t>
            </a:r>
            <a:r>
              <a:rPr lang="en-US" sz="2400" b="1" dirty="0" smtClean="0">
                <a:solidFill>
                  <a:srgbClr val="002060"/>
                </a:solidFill>
              </a:rPr>
              <a:t>he </a:t>
            </a:r>
            <a:r>
              <a:rPr lang="en-US" sz="2400" b="1" dirty="0">
                <a:solidFill>
                  <a:srgbClr val="002060"/>
                </a:solidFill>
              </a:rPr>
              <a:t>behavior of a teenager is the result of a complex interaction of socio-psychological factors which plays a significant role in digital socialization of a teenager in the form of the interaction within a combination of factors that impede his social and psychological adaptation. Psychotherapeutic work with adolescents is a complex type of professional activity that requires specialist knowledge and skills in the field of clinical and psychological diagnostics, individual, group and family psychotherapy.</a:t>
            </a:r>
            <a:endParaRPr lang="ru-RU" sz="2400" b="1" dirty="0">
              <a:solidFill>
                <a:srgbClr val="002060"/>
              </a:solidFill>
            </a:endParaRPr>
          </a:p>
          <a:p>
            <a:endParaRPr lang="ru-RU" dirty="0"/>
          </a:p>
          <a:p>
            <a:endParaRPr lang="ru-RU" dirty="0"/>
          </a:p>
        </p:txBody>
      </p:sp>
    </p:spTree>
    <p:extLst>
      <p:ext uri="{BB962C8B-B14F-4D97-AF65-F5344CB8AC3E}">
        <p14:creationId xmlns:p14="http://schemas.microsoft.com/office/powerpoint/2010/main" val="2367641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70">
          <a:fgClr>
            <a:schemeClr val="accent1"/>
          </a:fgClr>
          <a:bgClr>
            <a:schemeClr val="bg1"/>
          </a:bgClr>
        </a:patt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79B1AF8-A94D-4E21-A2A0-7F161E1E811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E10CB9E-4C45-46DB-835A-2C29CE29A62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2C1AF0B9-E97D-4D5D-BA2D-1C0BDE3A5EA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81F6FA6-833E-4D1F-940A-F1B20F46B9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06A31ED9-AEDB-4E94-A5A5-12E2F1F01D7A}"/>
              </a:ext>
            </a:extLst>
          </p:cNvPr>
          <p:cNvSpPr>
            <a:spLocks noGrp="1"/>
          </p:cNvSpPr>
          <p:nvPr>
            <p:ph type="title"/>
          </p:nvPr>
        </p:nvSpPr>
        <p:spPr>
          <a:xfrm>
            <a:off x="874605" y="799786"/>
            <a:ext cx="6579473" cy="5258429"/>
          </a:xfrm>
          <a:noFill/>
          <a:ln w="12700" cmpd="sng">
            <a:noFill/>
          </a:ln>
        </p:spPr>
        <p:txBody>
          <a:bodyPr vert="horz" lIns="91440" tIns="45720" rIns="91440" bIns="45720" rtlCol="0" anchor="ctr">
            <a:normAutofit/>
          </a:bodyPr>
          <a:lstStyle/>
          <a:p>
            <a:pPr algn="ctr">
              <a:lnSpc>
                <a:spcPct val="85000"/>
              </a:lnSpc>
            </a:pPr>
            <a:r>
              <a:rPr lang="en-US" sz="6000" b="1" cap="all" dirty="0" smtClean="0">
                <a:solidFill>
                  <a:schemeClr val="tx1"/>
                </a:solidFill>
                <a:latin typeface="Times New Roman" panose="02020603050405020304" pitchFamily="18" charset="0"/>
                <a:cs typeface="Times New Roman" panose="02020603050405020304" pitchFamily="18" charset="0"/>
              </a:rPr>
              <a:t>Respectfully yours!</a:t>
            </a:r>
            <a:endParaRPr lang="en-US" sz="6000" b="1" cap="all" dirty="0">
              <a:solidFill>
                <a:schemeClr val="tx1"/>
              </a:solidFill>
              <a:latin typeface="Times New Roman" panose="02020603050405020304" pitchFamily="18" charset="0"/>
              <a:cs typeface="Times New Roman" panose="02020603050405020304" pitchFamily="18" charset="0"/>
            </a:endParaRPr>
          </a:p>
        </p:txBody>
      </p:sp>
      <p:cxnSp>
        <p:nvCxnSpPr>
          <p:cNvPr id="15" name="Straight Connector 14">
            <a:extLst>
              <a:ext uri="{FF2B5EF4-FFF2-40B4-BE49-F238E27FC236}">
                <a16:creationId xmlns:a16="http://schemas.microsoft.com/office/drawing/2014/main" id="{B1CD8161-0AD4-4028-BFAE-15F7A069C9B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92872" y="2213688"/>
            <a:ext cx="0" cy="24306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Рисунок 2"/>
          <p:cNvPicPr>
            <a:picLocks noChangeAspect="1"/>
          </p:cNvPicPr>
          <p:nvPr/>
        </p:nvPicPr>
        <p:blipFill>
          <a:blip r:embed="rId2"/>
          <a:stretch>
            <a:fillRect/>
          </a:stretch>
        </p:blipFill>
        <p:spPr>
          <a:xfrm>
            <a:off x="9509711" y="2471855"/>
            <a:ext cx="1127858" cy="1676545"/>
          </a:xfrm>
          <a:prstGeom prst="rect">
            <a:avLst/>
          </a:prstGeom>
        </p:spPr>
      </p:pic>
    </p:spTree>
    <p:extLst>
      <p:ext uri="{BB962C8B-B14F-4D97-AF65-F5344CB8AC3E}">
        <p14:creationId xmlns:p14="http://schemas.microsoft.com/office/powerpoint/2010/main" val="8886696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12064" y="283464"/>
            <a:ext cx="10506456" cy="740664"/>
          </a:xfrm>
        </p:spPr>
        <p:txBody>
          <a:bodyPr/>
          <a:lstStyle/>
          <a:p>
            <a:pPr algn="ctr"/>
            <a:r>
              <a:rPr lang="ru-RU" b="1" dirty="0" smtClean="0">
                <a:solidFill>
                  <a:srgbClr val="002060"/>
                </a:solidFill>
              </a:rPr>
              <a:t>АКТУАЛЬНОСТЬ</a:t>
            </a:r>
            <a:endParaRPr lang="ru-RU" b="1" dirty="0">
              <a:solidFill>
                <a:srgbClr val="002060"/>
              </a:solidFill>
            </a:endParaRPr>
          </a:p>
        </p:txBody>
      </p:sp>
      <p:sp>
        <p:nvSpPr>
          <p:cNvPr id="5" name="Объект 4"/>
          <p:cNvSpPr>
            <a:spLocks noGrp="1"/>
          </p:cNvSpPr>
          <p:nvPr>
            <p:ph sz="half" idx="1"/>
          </p:nvPr>
        </p:nvSpPr>
        <p:spPr>
          <a:xfrm>
            <a:off x="576072" y="1353312"/>
            <a:ext cx="5385816" cy="5074920"/>
          </a:xfrm>
        </p:spPr>
        <p:txBody>
          <a:bodyPr>
            <a:normAutofit fontScale="77500" lnSpcReduction="20000"/>
          </a:bodyPr>
          <a:lstStyle/>
          <a:p>
            <a:pPr algn="ctr"/>
            <a:r>
              <a:rPr lang="ru-RU" sz="2600" b="1" dirty="0">
                <a:solidFill>
                  <a:schemeClr val="tx1"/>
                </a:solidFill>
              </a:rPr>
              <a:t>Одно из приоритетных направлений детско-подростковой клинической психологии - профилактика отклоняющегося </a:t>
            </a:r>
            <a:r>
              <a:rPr lang="ru-RU" sz="2600" b="1" dirty="0" smtClean="0">
                <a:solidFill>
                  <a:schemeClr val="tx1"/>
                </a:solidFill>
              </a:rPr>
              <a:t>поведения </a:t>
            </a:r>
          </a:p>
          <a:p>
            <a:pPr algn="just"/>
            <a:r>
              <a:rPr lang="ru-RU" sz="2600" b="1" dirty="0" smtClean="0">
                <a:solidFill>
                  <a:srgbClr val="002060"/>
                </a:solidFill>
              </a:rPr>
              <a:t>В </a:t>
            </a:r>
            <a:r>
              <a:rPr lang="ru-RU" sz="2600" b="1" dirty="0">
                <a:solidFill>
                  <a:srgbClr val="002060"/>
                </a:solidFill>
              </a:rPr>
              <a:t>условиях </a:t>
            </a:r>
            <a:r>
              <a:rPr lang="ru-RU" sz="2600" b="1" dirty="0" err="1">
                <a:solidFill>
                  <a:srgbClr val="002060"/>
                </a:solidFill>
              </a:rPr>
              <a:t>цифровизации</a:t>
            </a:r>
            <a:r>
              <a:rPr lang="ru-RU" sz="2600" b="1" dirty="0">
                <a:solidFill>
                  <a:srgbClr val="002060"/>
                </a:solidFill>
              </a:rPr>
              <a:t> общества отклоняющееся поведение подростка является результатом сложного взаимодействия разнообразных факторов -  дефектах школьного и семейного воспитания, раскрывающих неблагоприятные особенности взаимодействия подростка со своим ближайшим окружением в семье, на улице, в </a:t>
            </a:r>
            <a:r>
              <a:rPr lang="ru-RU" sz="2600" b="1" dirty="0" smtClean="0">
                <a:solidFill>
                  <a:srgbClr val="002060"/>
                </a:solidFill>
              </a:rPr>
              <a:t>школе; </a:t>
            </a:r>
            <a:r>
              <a:rPr lang="ru-RU" sz="2600" b="1" dirty="0">
                <a:solidFill>
                  <a:srgbClr val="002060"/>
                </a:solidFill>
              </a:rPr>
              <a:t>в активно-избирательном отношении индивида к предпочитаемой среде общения, к нормам и ценностям своего окружения, к психолого-педагогическим воздействиям семьи, школы, общественности к саморегулированию своего поведения</a:t>
            </a:r>
            <a:r>
              <a:rPr lang="ru-RU" sz="2800" dirty="0"/>
              <a:t>. </a:t>
            </a:r>
          </a:p>
        </p:txBody>
      </p:sp>
      <p:sp>
        <p:nvSpPr>
          <p:cNvPr id="6" name="Объект 5"/>
          <p:cNvSpPr>
            <a:spLocks noGrp="1"/>
          </p:cNvSpPr>
          <p:nvPr>
            <p:ph sz="half" idx="2"/>
          </p:nvPr>
        </p:nvSpPr>
        <p:spPr>
          <a:xfrm>
            <a:off x="5961888" y="1353312"/>
            <a:ext cx="5916168" cy="4864608"/>
          </a:xfrm>
        </p:spPr>
        <p:txBody>
          <a:bodyPr>
            <a:noAutofit/>
          </a:bodyPr>
          <a:lstStyle/>
          <a:p>
            <a:pPr algn="ctr"/>
            <a:r>
              <a:rPr lang="en-US" sz="2000" b="1" dirty="0">
                <a:solidFill>
                  <a:schemeClr val="tx1"/>
                </a:solidFill>
              </a:rPr>
              <a:t>One of the priority areas of child and adolescent clinical psychology is the prevention of deviant behavior. </a:t>
            </a:r>
            <a:endParaRPr lang="ru-RU" sz="2000" b="1" dirty="0" smtClean="0">
              <a:solidFill>
                <a:schemeClr val="tx1"/>
              </a:solidFill>
            </a:endParaRPr>
          </a:p>
          <a:p>
            <a:pPr algn="just"/>
            <a:r>
              <a:rPr lang="en-US" sz="2000" b="1" dirty="0" smtClean="0">
                <a:solidFill>
                  <a:srgbClr val="002060"/>
                </a:solidFill>
              </a:rPr>
              <a:t>The </a:t>
            </a:r>
            <a:r>
              <a:rPr lang="en-US" sz="2000" b="1" dirty="0">
                <a:solidFill>
                  <a:srgbClr val="002060"/>
                </a:solidFill>
              </a:rPr>
              <a:t>deviant behavior of a teenager in the context of the digitalization of society is the result of a complex interaction of various factors - defects in school and family education, revealing the unfavorable features of the interaction of a teenager with his immediate environment in the family, on the street, at school; in the active-selective attitude of the individual to the preferred environment of communication, to the norms and values of his environment, to the psychological and pedagogical influences of the family, school, and the public, to the self-regulation of his behavior.</a:t>
            </a:r>
            <a:endParaRPr lang="ru-RU" sz="2000" b="1" dirty="0">
              <a:solidFill>
                <a:srgbClr val="002060"/>
              </a:solidFill>
            </a:endParaRPr>
          </a:p>
        </p:txBody>
      </p:sp>
    </p:spTree>
    <p:extLst>
      <p:ext uri="{BB962C8B-B14F-4D97-AF65-F5344CB8AC3E}">
        <p14:creationId xmlns:p14="http://schemas.microsoft.com/office/powerpoint/2010/main" val="64772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5E7EA1-0A84-4F3E-9647-A0D6FC04AED9}"/>
              </a:ext>
            </a:extLst>
          </p:cNvPr>
          <p:cNvSpPr>
            <a:spLocks noGrp="1"/>
          </p:cNvSpPr>
          <p:nvPr>
            <p:ph type="title"/>
          </p:nvPr>
        </p:nvSpPr>
        <p:spPr/>
        <p:txBody>
          <a:bodyPr/>
          <a:lstStyle/>
          <a:p>
            <a:pPr algn="ctr"/>
            <a:r>
              <a:rPr lang="ru-RU" b="1" dirty="0">
                <a:solidFill>
                  <a:schemeClr val="tx1"/>
                </a:solidFill>
                <a:latin typeface="Times New Roman" panose="02020603050405020304" pitchFamily="18" charset="0"/>
                <a:cs typeface="Times New Roman" panose="02020603050405020304" pitchFamily="18" charset="0"/>
              </a:rPr>
              <a:t>Цель</a:t>
            </a:r>
            <a:r>
              <a:rPr lang="ru-RU" b="1" dirty="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a:t>
            </a:r>
            <a:r>
              <a:rPr lang="en-US" b="1" dirty="0">
                <a:solidFill>
                  <a:srgbClr val="002060"/>
                </a:solidFill>
                <a:latin typeface="Times New Roman" panose="02020603050405020304" pitchFamily="18" charset="0"/>
                <a:cs typeface="Times New Roman" panose="02020603050405020304" pitchFamily="18" charset="0"/>
              </a:rPr>
              <a:t>The purpose of the work: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3D532109-5F81-4E8A-AA87-DD68F9EB52C1}"/>
              </a:ext>
            </a:extLst>
          </p:cNvPr>
          <p:cNvSpPr>
            <a:spLocks noGrp="1"/>
          </p:cNvSpPr>
          <p:nvPr>
            <p:ph sz="half" idx="1"/>
          </p:nvPr>
        </p:nvSpPr>
        <p:spPr>
          <a:xfrm>
            <a:off x="356616" y="1719072"/>
            <a:ext cx="5541264" cy="4361687"/>
          </a:xfrm>
        </p:spPr>
        <p:txBody>
          <a:bodyPr>
            <a:normAutofit fontScale="55000" lnSpcReduction="20000"/>
          </a:bodyPr>
          <a:lstStyle/>
          <a:p>
            <a:pPr indent="0">
              <a:lnSpc>
                <a:spcPct val="150000"/>
              </a:lnSpc>
              <a:spcAft>
                <a:spcPts val="130"/>
              </a:spcAft>
              <a:buNone/>
            </a:pPr>
            <a:r>
              <a:rPr lang="ru-RU" sz="51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определить </a:t>
            </a:r>
            <a:r>
              <a:rPr lang="ru-RU" sz="5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психологические характеристики, эмоциональное состояние и суицидальный риск лиц подросткового возраста в условиях </a:t>
            </a:r>
            <a:r>
              <a:rPr lang="ru-RU" sz="5100" b="1"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цифровизации</a:t>
            </a:r>
            <a:r>
              <a:rPr lang="ru-RU" sz="5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51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общества.</a:t>
            </a:r>
            <a:endParaRPr lang="ru-RU" dirty="0"/>
          </a:p>
        </p:txBody>
      </p:sp>
      <p:sp>
        <p:nvSpPr>
          <p:cNvPr id="4" name="Объект 3"/>
          <p:cNvSpPr>
            <a:spLocks noGrp="1"/>
          </p:cNvSpPr>
          <p:nvPr>
            <p:ph sz="half" idx="2"/>
          </p:nvPr>
        </p:nvSpPr>
        <p:spPr>
          <a:xfrm>
            <a:off x="6267612" y="1719072"/>
            <a:ext cx="5363556" cy="4361688"/>
          </a:xfrm>
        </p:spPr>
        <p:txBody>
          <a:bodyPr>
            <a:normAutofit fontScale="55000" lnSpcReduction="20000"/>
          </a:bodyPr>
          <a:lstStyle/>
          <a:p>
            <a:endParaRPr lang="ru-RU" sz="2000" dirty="0" smtClean="0">
              <a:latin typeface="Times New Roman" panose="02020603050405020304" pitchFamily="18" charset="0"/>
              <a:cs typeface="Times New Roman" panose="02020603050405020304" pitchFamily="18" charset="0"/>
            </a:endParaRPr>
          </a:p>
          <a:p>
            <a:pPr marL="45720" indent="0">
              <a:buNone/>
            </a:pPr>
            <a:r>
              <a:rPr lang="ru-RU" sz="6700" b="1" dirty="0" smtClean="0">
                <a:solidFill>
                  <a:srgbClr val="002060"/>
                </a:solidFill>
                <a:latin typeface="Times New Roman" panose="02020603050405020304" pitchFamily="18" charset="0"/>
                <a:cs typeface="Times New Roman" panose="02020603050405020304" pitchFamily="18" charset="0"/>
              </a:rPr>
              <a:t>- </a:t>
            </a:r>
            <a:r>
              <a:rPr lang="en-US" sz="6700" b="1" dirty="0" smtClean="0">
                <a:solidFill>
                  <a:srgbClr val="002060"/>
                </a:solidFill>
                <a:latin typeface="Times New Roman" panose="02020603050405020304" pitchFamily="18" charset="0"/>
                <a:cs typeface="Times New Roman" panose="02020603050405020304" pitchFamily="18" charset="0"/>
              </a:rPr>
              <a:t>to </a:t>
            </a:r>
            <a:r>
              <a:rPr lang="en-US" sz="6700" b="1" dirty="0">
                <a:solidFill>
                  <a:srgbClr val="002060"/>
                </a:solidFill>
                <a:latin typeface="Times New Roman" panose="02020603050405020304" pitchFamily="18" charset="0"/>
                <a:cs typeface="Times New Roman" panose="02020603050405020304" pitchFamily="18" charset="0"/>
              </a:rPr>
              <a:t>determine the psychological characteristics, emotional state and suicidal risk of adolescents in the conditions of the digitalization of society.</a:t>
            </a:r>
            <a:endParaRPr lang="ru-RU" sz="67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867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2C11A7-222F-4040-9938-A2E93C5EA406}"/>
              </a:ext>
            </a:extLst>
          </p:cNvPr>
          <p:cNvSpPr>
            <a:spLocks noGrp="1"/>
          </p:cNvSpPr>
          <p:nvPr>
            <p:ph type="title"/>
          </p:nvPr>
        </p:nvSpPr>
        <p:spPr>
          <a:xfrm>
            <a:off x="1143000" y="356616"/>
            <a:ext cx="9879492" cy="612648"/>
          </a:xfrm>
        </p:spPr>
        <p:txBody>
          <a:bodyPr>
            <a:normAutofit fontScale="90000"/>
          </a:bodyPr>
          <a:lstStyle/>
          <a:p>
            <a:pPr algn="ctr"/>
            <a:r>
              <a:rPr lang="ru-RU" dirty="0">
                <a:solidFill>
                  <a:schemeClr val="tx1"/>
                </a:solidFill>
                <a:latin typeface="Times New Roman" panose="02020603050405020304" pitchFamily="18" charset="0"/>
                <a:cs typeface="Times New Roman" panose="02020603050405020304" pitchFamily="18" charset="0"/>
              </a:rPr>
              <a:t>Методы </a:t>
            </a:r>
            <a:r>
              <a:rPr lang="ru-RU" dirty="0" smtClean="0">
                <a:solidFill>
                  <a:schemeClr val="tx1"/>
                </a:solidFill>
                <a:latin typeface="Times New Roman" panose="02020603050405020304" pitchFamily="18" charset="0"/>
                <a:cs typeface="Times New Roman" panose="02020603050405020304" pitchFamily="18" charset="0"/>
              </a:rPr>
              <a:t>исследования/</a:t>
            </a:r>
            <a:r>
              <a:rPr lang="en-US" dirty="0">
                <a:solidFill>
                  <a:srgbClr val="002060"/>
                </a:solidFill>
                <a:latin typeface="Times New Roman" panose="02020603050405020304" pitchFamily="18" charset="0"/>
                <a:cs typeface="Times New Roman" panose="02020603050405020304" pitchFamily="18" charset="0"/>
              </a:rPr>
              <a:t>Research </a:t>
            </a:r>
            <a:r>
              <a:rPr lang="en-US" dirty="0" smtClean="0">
                <a:solidFill>
                  <a:srgbClr val="002060"/>
                </a:solidFill>
                <a:latin typeface="Times New Roman" panose="02020603050405020304" pitchFamily="18" charset="0"/>
                <a:cs typeface="Times New Roman" panose="02020603050405020304" pitchFamily="18" charset="0"/>
              </a:rPr>
              <a:t>methods </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6A4C6ADA-DC56-4D0D-912D-8BDA831F730B}"/>
              </a:ext>
            </a:extLst>
          </p:cNvPr>
          <p:cNvSpPr>
            <a:spLocks noGrp="1"/>
          </p:cNvSpPr>
          <p:nvPr>
            <p:ph sz="half" idx="1"/>
          </p:nvPr>
        </p:nvSpPr>
        <p:spPr>
          <a:xfrm>
            <a:off x="457200" y="1508760"/>
            <a:ext cx="5623560" cy="5074920"/>
          </a:xfrm>
        </p:spPr>
        <p:txBody>
          <a:bodyPr>
            <a:normAutofit fontScale="92500" lnSpcReduction="20000"/>
          </a:bodyPr>
          <a:lstStyle/>
          <a:p>
            <a:pPr algn="just"/>
            <a:r>
              <a:rPr lang="ru-RU" sz="2800" dirty="0">
                <a:solidFill>
                  <a:schemeClr val="tx1"/>
                </a:solidFill>
                <a:latin typeface="Times New Roman" panose="02020603050405020304" pitchFamily="18" charset="0"/>
                <a:cs typeface="Times New Roman" panose="02020603050405020304" pitchFamily="18" charset="0"/>
              </a:rPr>
              <a:t> Клиническая беседа;</a:t>
            </a:r>
          </a:p>
          <a:p>
            <a:pPr algn="just"/>
            <a:r>
              <a:rPr lang="ru-RU" sz="2800" dirty="0">
                <a:solidFill>
                  <a:schemeClr val="tx1"/>
                </a:solidFill>
                <a:latin typeface="Times New Roman" panose="02020603050405020304" pitchFamily="18" charset="0"/>
                <a:cs typeface="Times New Roman" panose="02020603050405020304" pitchFamily="18" charset="0"/>
              </a:rPr>
              <a:t> Анкета суицидального риска. </a:t>
            </a:r>
            <a:r>
              <a:rPr lang="ru-RU" sz="2800" dirty="0" err="1">
                <a:solidFill>
                  <a:schemeClr val="tx1"/>
                </a:solidFill>
                <a:latin typeface="Times New Roman" panose="02020603050405020304" pitchFamily="18" charset="0"/>
                <a:cs typeface="Times New Roman" panose="02020603050405020304" pitchFamily="18" charset="0"/>
              </a:rPr>
              <a:t>Патохарактерологический</a:t>
            </a:r>
            <a:r>
              <a:rPr lang="ru-RU" sz="2800" dirty="0">
                <a:solidFill>
                  <a:schemeClr val="tx1"/>
                </a:solidFill>
                <a:latin typeface="Times New Roman" panose="02020603050405020304" pitchFamily="18" charset="0"/>
                <a:cs typeface="Times New Roman" panose="02020603050405020304" pitchFamily="18" charset="0"/>
              </a:rPr>
              <a:t> диагностический опросник (ПДО) для подростков А.Е. </a:t>
            </a:r>
            <a:r>
              <a:rPr lang="ru-RU" sz="2800" dirty="0" err="1">
                <a:solidFill>
                  <a:schemeClr val="tx1"/>
                </a:solidFill>
                <a:latin typeface="Times New Roman" panose="02020603050405020304" pitchFamily="18" charset="0"/>
                <a:cs typeface="Times New Roman" panose="02020603050405020304" pitchFamily="18" charset="0"/>
              </a:rPr>
              <a:t>Личко</a:t>
            </a:r>
            <a:r>
              <a:rPr lang="ru-RU" sz="2800" dirty="0">
                <a:solidFill>
                  <a:schemeClr val="tx1"/>
                </a:solidFill>
                <a:latin typeface="Times New Roman" panose="02020603050405020304" pitchFamily="18" charset="0"/>
                <a:cs typeface="Times New Roman" panose="02020603050405020304" pitchFamily="18" charset="0"/>
              </a:rPr>
              <a:t> (1970). Опросник суицидального риска А.Г. Шмелева в модификации Т.Н. Разуваевой. Методика диагностики социально-психологической адаптации К. </a:t>
            </a:r>
            <a:r>
              <a:rPr lang="ru-RU" sz="2800" dirty="0" err="1">
                <a:solidFill>
                  <a:schemeClr val="tx1"/>
                </a:solidFill>
                <a:latin typeface="Times New Roman" panose="02020603050405020304" pitchFamily="18" charset="0"/>
                <a:cs typeface="Times New Roman" panose="02020603050405020304" pitchFamily="18" charset="0"/>
              </a:rPr>
              <a:t>Роджерса</a:t>
            </a:r>
            <a:r>
              <a:rPr lang="ru-RU" sz="2800" dirty="0">
                <a:solidFill>
                  <a:schemeClr val="tx1"/>
                </a:solidFill>
                <a:latin typeface="Times New Roman" panose="02020603050405020304" pitchFamily="18" charset="0"/>
                <a:cs typeface="Times New Roman" panose="02020603050405020304" pitchFamily="18" charset="0"/>
              </a:rPr>
              <a:t> и  Р. </a:t>
            </a:r>
            <a:r>
              <a:rPr lang="ru-RU" sz="2800" dirty="0" err="1">
                <a:solidFill>
                  <a:schemeClr val="tx1"/>
                </a:solidFill>
                <a:latin typeface="Times New Roman" panose="02020603050405020304" pitchFamily="18" charset="0"/>
                <a:cs typeface="Times New Roman" panose="02020603050405020304" pitchFamily="18" charset="0"/>
              </a:rPr>
              <a:t>Даймонд</a:t>
            </a:r>
            <a:r>
              <a:rPr lang="ru-RU" sz="2800" dirty="0">
                <a:solidFill>
                  <a:schemeClr val="tx1"/>
                </a:solidFill>
                <a:latin typeface="Times New Roman" panose="02020603050405020304" pitchFamily="18" charset="0"/>
                <a:cs typeface="Times New Roman" panose="02020603050405020304" pitchFamily="18" charset="0"/>
              </a:rPr>
              <a:t>.  Выборка: 50 подростков средней школы №36 г. Самара, в возрасте 14 до 16 лет (29 мальчиков и 21 девочка).</a:t>
            </a:r>
          </a:p>
        </p:txBody>
      </p:sp>
      <p:sp>
        <p:nvSpPr>
          <p:cNvPr id="4" name="Объект 3"/>
          <p:cNvSpPr>
            <a:spLocks noGrp="1"/>
          </p:cNvSpPr>
          <p:nvPr>
            <p:ph sz="half" idx="2"/>
          </p:nvPr>
        </p:nvSpPr>
        <p:spPr>
          <a:xfrm>
            <a:off x="6309360" y="969264"/>
            <a:ext cx="5882640" cy="5248656"/>
          </a:xfrm>
        </p:spPr>
        <p:txBody>
          <a:bodyPr>
            <a:normAutofit fontScale="92500" lnSpcReduction="20000"/>
          </a:bodyPr>
          <a:lstStyle/>
          <a:p>
            <a:endParaRPr lang="ru-RU" dirty="0" smtClean="0"/>
          </a:p>
          <a:p>
            <a:r>
              <a:rPr lang="ru-RU" sz="3000" b="1" dirty="0" smtClean="0">
                <a:solidFill>
                  <a:srgbClr val="002060"/>
                </a:solidFill>
              </a:rPr>
              <a:t>С</a:t>
            </a:r>
            <a:r>
              <a:rPr lang="en-US" sz="3000" b="1" dirty="0" err="1" smtClean="0">
                <a:solidFill>
                  <a:srgbClr val="002060"/>
                </a:solidFill>
              </a:rPr>
              <a:t>linical</a:t>
            </a:r>
            <a:r>
              <a:rPr lang="en-US" sz="3000" b="1" dirty="0" smtClean="0">
                <a:solidFill>
                  <a:srgbClr val="002060"/>
                </a:solidFill>
              </a:rPr>
              <a:t> </a:t>
            </a:r>
            <a:r>
              <a:rPr lang="en-US" sz="3000" b="1" dirty="0">
                <a:solidFill>
                  <a:srgbClr val="002060"/>
                </a:solidFill>
              </a:rPr>
              <a:t>conversation</a:t>
            </a:r>
            <a:endParaRPr lang="ru-RU" sz="3000" b="1" dirty="0">
              <a:solidFill>
                <a:srgbClr val="002060"/>
              </a:solidFill>
            </a:endParaRPr>
          </a:p>
          <a:p>
            <a:r>
              <a:rPr lang="en-US" sz="3000" b="1" dirty="0" smtClean="0">
                <a:solidFill>
                  <a:srgbClr val="002060"/>
                </a:solidFill>
              </a:rPr>
              <a:t>Questionnaire </a:t>
            </a:r>
            <a:r>
              <a:rPr lang="en-US" sz="3000" b="1" dirty="0">
                <a:solidFill>
                  <a:srgbClr val="002060"/>
                </a:solidFill>
              </a:rPr>
              <a:t>of suicide risk. </a:t>
            </a:r>
            <a:r>
              <a:rPr lang="en-US" sz="3000" b="1" dirty="0" err="1">
                <a:solidFill>
                  <a:srgbClr val="002060"/>
                </a:solidFill>
              </a:rPr>
              <a:t>Pathocharacterological</a:t>
            </a:r>
            <a:r>
              <a:rPr lang="en-US" sz="3000" b="1" dirty="0">
                <a:solidFill>
                  <a:srgbClr val="002060"/>
                </a:solidFill>
              </a:rPr>
              <a:t> diagnostic questionnaire (PDO) for adolescents A.E. </a:t>
            </a:r>
            <a:r>
              <a:rPr lang="en-US" sz="3000" b="1" dirty="0" err="1">
                <a:solidFill>
                  <a:srgbClr val="002060"/>
                </a:solidFill>
              </a:rPr>
              <a:t>Lichko</a:t>
            </a:r>
            <a:r>
              <a:rPr lang="en-US" sz="3000" b="1" dirty="0">
                <a:solidFill>
                  <a:srgbClr val="002060"/>
                </a:solidFill>
              </a:rPr>
              <a:t> (1970). Questionnaire of suicidal risk A.G. </a:t>
            </a:r>
            <a:r>
              <a:rPr lang="en-US" sz="3000" b="1" dirty="0" err="1">
                <a:solidFill>
                  <a:srgbClr val="002060"/>
                </a:solidFill>
              </a:rPr>
              <a:t>Shmelev</a:t>
            </a:r>
            <a:r>
              <a:rPr lang="en-US" sz="3000" b="1" dirty="0">
                <a:solidFill>
                  <a:srgbClr val="002060"/>
                </a:solidFill>
              </a:rPr>
              <a:t>, modified by T.N. </a:t>
            </a:r>
            <a:r>
              <a:rPr lang="en-US" sz="3000" b="1" dirty="0" err="1">
                <a:solidFill>
                  <a:srgbClr val="002060"/>
                </a:solidFill>
              </a:rPr>
              <a:t>Razuvaeva</a:t>
            </a:r>
            <a:r>
              <a:rPr lang="en-US" sz="3000" b="1" dirty="0">
                <a:solidFill>
                  <a:srgbClr val="002060"/>
                </a:solidFill>
              </a:rPr>
              <a:t>. Methodology for diagnosing socio-psychological adaptation by K. Rogers and R. Diamond. Sample: 50 adolescents from secondary school No. 37 in Samara, aged 14 to 16 years (29 boys and 21 girls).</a:t>
            </a:r>
            <a:endParaRPr lang="ru-RU" sz="3000" b="1" dirty="0">
              <a:solidFill>
                <a:srgbClr val="002060"/>
              </a:solidFill>
            </a:endParaRPr>
          </a:p>
        </p:txBody>
      </p:sp>
    </p:spTree>
    <p:extLst>
      <p:ext uri="{BB962C8B-B14F-4D97-AF65-F5344CB8AC3E}">
        <p14:creationId xmlns:p14="http://schemas.microsoft.com/office/powerpoint/2010/main" val="374322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292608"/>
            <a:ext cx="10543032" cy="667512"/>
          </a:xfrm>
        </p:spPr>
        <p:txBody>
          <a:bodyPr>
            <a:normAutofit fontScale="90000"/>
          </a:bodyPr>
          <a:lstStyle/>
          <a:p>
            <a:r>
              <a:rPr lang="ru-RU" b="1" dirty="0">
                <a:solidFill>
                  <a:schemeClr val="tx1"/>
                </a:solidFill>
              </a:rPr>
              <a:t>Результаты анкетирования </a:t>
            </a:r>
            <a:r>
              <a:rPr lang="ru-RU" b="1" dirty="0" smtClean="0">
                <a:solidFill>
                  <a:srgbClr val="002060"/>
                </a:solidFill>
              </a:rPr>
              <a:t>/</a:t>
            </a:r>
            <a:r>
              <a:rPr lang="en-US" b="1" dirty="0">
                <a:solidFill>
                  <a:srgbClr val="002060"/>
                </a:solidFill>
              </a:rPr>
              <a:t>Survey results</a:t>
            </a:r>
            <a:endParaRPr lang="ru-RU" b="1" dirty="0">
              <a:solidFill>
                <a:srgbClr val="002060"/>
              </a:solidFill>
            </a:endParaRPr>
          </a:p>
        </p:txBody>
      </p:sp>
      <p:pic>
        <p:nvPicPr>
          <p:cNvPr id="5" name="Объект 4"/>
          <p:cNvPicPr>
            <a:picLocks noGrp="1" noChangeAspect="1"/>
          </p:cNvPicPr>
          <p:nvPr>
            <p:ph sz="half" idx="1"/>
          </p:nvPr>
        </p:nvPicPr>
        <p:blipFill>
          <a:blip r:embed="rId2"/>
          <a:stretch>
            <a:fillRect/>
          </a:stretch>
        </p:blipFill>
        <p:spPr>
          <a:xfrm>
            <a:off x="145750" y="960120"/>
            <a:ext cx="6309914" cy="5312664"/>
          </a:xfrm>
          <a:prstGeom prst="rect">
            <a:avLst/>
          </a:prstGeom>
        </p:spPr>
      </p:pic>
      <p:pic>
        <p:nvPicPr>
          <p:cNvPr id="8" name="Объект 7"/>
          <p:cNvPicPr>
            <a:picLocks noGrp="1" noChangeAspect="1"/>
          </p:cNvPicPr>
          <p:nvPr>
            <p:ph sz="half" idx="2"/>
          </p:nvPr>
        </p:nvPicPr>
        <p:blipFill>
          <a:blip r:embed="rId3"/>
          <a:stretch>
            <a:fillRect/>
          </a:stretch>
        </p:blipFill>
        <p:spPr>
          <a:xfrm>
            <a:off x="6267450" y="960120"/>
            <a:ext cx="5924550" cy="5239512"/>
          </a:xfrm>
          <a:prstGeom prst="rect">
            <a:avLst/>
          </a:prstGeom>
        </p:spPr>
      </p:pic>
    </p:spTree>
    <p:extLst>
      <p:ext uri="{BB962C8B-B14F-4D97-AF65-F5344CB8AC3E}">
        <p14:creationId xmlns:p14="http://schemas.microsoft.com/office/powerpoint/2010/main" val="214793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7784" y="283464"/>
            <a:ext cx="10460736" cy="987552"/>
          </a:xfrm>
        </p:spPr>
        <p:txBody>
          <a:bodyPr>
            <a:normAutofit/>
          </a:bodyPr>
          <a:lstStyle/>
          <a:p>
            <a:pPr algn="ctr"/>
            <a:r>
              <a:rPr lang="ru-RU" b="1" dirty="0" smtClean="0">
                <a:solidFill>
                  <a:schemeClr val="tx1"/>
                </a:solidFill>
              </a:rPr>
              <a:t>Суицидальный риск/</a:t>
            </a:r>
            <a:r>
              <a:rPr lang="en-US" b="1" dirty="0">
                <a:solidFill>
                  <a:srgbClr val="002060"/>
                </a:solidFill>
              </a:rPr>
              <a:t>Suicidal risk</a:t>
            </a:r>
            <a:endParaRPr lang="ru-RU" b="1" dirty="0">
              <a:solidFill>
                <a:srgbClr val="002060"/>
              </a:solidFill>
            </a:endParaRPr>
          </a:p>
        </p:txBody>
      </p:sp>
      <p:pic>
        <p:nvPicPr>
          <p:cNvPr id="5" name="Объект 4"/>
          <p:cNvPicPr>
            <a:picLocks noGrp="1" noChangeAspect="1"/>
          </p:cNvPicPr>
          <p:nvPr>
            <p:ph sz="half" idx="1"/>
          </p:nvPr>
        </p:nvPicPr>
        <p:blipFill>
          <a:blip r:embed="rId2"/>
          <a:stretch>
            <a:fillRect/>
          </a:stretch>
        </p:blipFill>
        <p:spPr>
          <a:xfrm>
            <a:off x="-93924" y="987552"/>
            <a:ext cx="5991487" cy="5632704"/>
          </a:xfrm>
          <a:prstGeom prst="rect">
            <a:avLst/>
          </a:prstGeom>
        </p:spPr>
      </p:pic>
      <p:pic>
        <p:nvPicPr>
          <p:cNvPr id="6" name="Объект 5"/>
          <p:cNvPicPr>
            <a:picLocks noGrp="1" noChangeAspect="1"/>
          </p:cNvPicPr>
          <p:nvPr>
            <p:ph sz="half" idx="2"/>
          </p:nvPr>
        </p:nvPicPr>
        <p:blipFill>
          <a:blip r:embed="rId3"/>
          <a:stretch>
            <a:fillRect/>
          </a:stretch>
        </p:blipFill>
        <p:spPr>
          <a:xfrm>
            <a:off x="5548862" y="987552"/>
            <a:ext cx="6457210" cy="5632704"/>
          </a:xfrm>
          <a:prstGeom prst="rect">
            <a:avLst/>
          </a:prstGeom>
        </p:spPr>
      </p:pic>
    </p:spTree>
    <p:extLst>
      <p:ext uri="{BB962C8B-B14F-4D97-AF65-F5344CB8AC3E}">
        <p14:creationId xmlns:p14="http://schemas.microsoft.com/office/powerpoint/2010/main" val="415521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1480" y="365760"/>
            <a:ext cx="11393424" cy="859536"/>
          </a:xfrm>
        </p:spPr>
        <p:txBody>
          <a:bodyPr>
            <a:normAutofit/>
          </a:bodyPr>
          <a:lstStyle/>
          <a:p>
            <a:pPr algn="ctr"/>
            <a:r>
              <a:rPr lang="ru-RU" b="1" dirty="0" smtClean="0">
                <a:solidFill>
                  <a:schemeClr val="tx1"/>
                </a:solidFill>
              </a:rPr>
              <a:t>Типы акцентуаций/</a:t>
            </a:r>
            <a:r>
              <a:rPr lang="en-US" b="1" dirty="0" smtClean="0">
                <a:solidFill>
                  <a:srgbClr val="002060"/>
                </a:solidFill>
              </a:rPr>
              <a:t>Types </a:t>
            </a:r>
            <a:r>
              <a:rPr lang="en-US" b="1" dirty="0">
                <a:solidFill>
                  <a:srgbClr val="002060"/>
                </a:solidFill>
              </a:rPr>
              <a:t>of accentuation</a:t>
            </a:r>
            <a:endParaRPr lang="ru-RU" b="1" dirty="0">
              <a:solidFill>
                <a:srgbClr val="002060"/>
              </a:solidFill>
            </a:endParaRPr>
          </a:p>
        </p:txBody>
      </p:sp>
      <p:pic>
        <p:nvPicPr>
          <p:cNvPr id="5" name="Объект 4"/>
          <p:cNvPicPr>
            <a:picLocks noGrp="1" noChangeAspect="1"/>
          </p:cNvPicPr>
          <p:nvPr>
            <p:ph sz="half" idx="1"/>
          </p:nvPr>
        </p:nvPicPr>
        <p:blipFill>
          <a:blip r:embed="rId2"/>
          <a:stretch>
            <a:fillRect/>
          </a:stretch>
        </p:blipFill>
        <p:spPr>
          <a:xfrm>
            <a:off x="-13134" y="1225296"/>
            <a:ext cx="6148758" cy="5340096"/>
          </a:xfrm>
          <a:prstGeom prst="rect">
            <a:avLst/>
          </a:prstGeom>
        </p:spPr>
      </p:pic>
      <p:pic>
        <p:nvPicPr>
          <p:cNvPr id="6" name="Объект 5"/>
          <p:cNvPicPr>
            <a:picLocks noGrp="1" noChangeAspect="1"/>
          </p:cNvPicPr>
          <p:nvPr>
            <p:ph sz="half" idx="2"/>
          </p:nvPr>
        </p:nvPicPr>
        <p:blipFill>
          <a:blip r:embed="rId3"/>
          <a:stretch>
            <a:fillRect/>
          </a:stretch>
        </p:blipFill>
        <p:spPr>
          <a:xfrm>
            <a:off x="6135624" y="1225296"/>
            <a:ext cx="5669026" cy="5340096"/>
          </a:xfrm>
          <a:prstGeom prst="rect">
            <a:avLst/>
          </a:prstGeom>
        </p:spPr>
      </p:pic>
      <p:sp>
        <p:nvSpPr>
          <p:cNvPr id="7" name="Прямоугольник 6"/>
          <p:cNvSpPr/>
          <p:nvPr/>
        </p:nvSpPr>
        <p:spPr>
          <a:xfrm rot="10800000" flipV="1">
            <a:off x="6291072" y="5993444"/>
            <a:ext cx="1883664" cy="461665"/>
          </a:xfrm>
          <a:prstGeom prst="rect">
            <a:avLst/>
          </a:prstGeom>
        </p:spPr>
        <p:txBody>
          <a:bodyPr wrap="square">
            <a:spAutoFit/>
          </a:bodyPr>
          <a:lstStyle/>
          <a:p>
            <a:pPr marL="171450" indent="-171450">
              <a:buFont typeface="Arial" panose="020B0604020202020204" pitchFamily="34" charset="0"/>
              <a:buChar char="•"/>
            </a:pPr>
            <a:r>
              <a:rPr lang="ru-RU" sz="1200" dirty="0" smtClean="0"/>
              <a:t>- </a:t>
            </a:r>
            <a:r>
              <a:rPr lang="ru-RU" sz="1200" dirty="0"/>
              <a:t>значимые </a:t>
            </a:r>
            <a:r>
              <a:rPr lang="ru-RU" sz="1200" dirty="0" smtClean="0"/>
              <a:t>различия</a:t>
            </a:r>
          </a:p>
          <a:p>
            <a:r>
              <a:rPr lang="ru-RU" sz="1200" dirty="0" smtClean="0"/>
              <a:t>/</a:t>
            </a:r>
            <a:r>
              <a:rPr lang="en-US" sz="1200" dirty="0">
                <a:solidFill>
                  <a:srgbClr val="002060"/>
                </a:solidFill>
              </a:rPr>
              <a:t>significant differences </a:t>
            </a:r>
          </a:p>
        </p:txBody>
      </p:sp>
    </p:spTree>
    <p:extLst>
      <p:ext uri="{BB962C8B-B14F-4D97-AF65-F5344CB8AC3E}">
        <p14:creationId xmlns:p14="http://schemas.microsoft.com/office/powerpoint/2010/main" val="173960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BEAFD-90A0-4931-9783-AB9018A7BC58}"/>
              </a:ext>
            </a:extLst>
          </p:cNvPr>
          <p:cNvSpPr>
            <a:spLocks noGrp="1"/>
          </p:cNvSpPr>
          <p:nvPr>
            <p:ph type="title"/>
          </p:nvPr>
        </p:nvSpPr>
        <p:spPr>
          <a:xfrm>
            <a:off x="1547296" y="478567"/>
            <a:ext cx="8911687" cy="995150"/>
          </a:xfrm>
        </p:spPr>
        <p:txBody>
          <a:bodyPr>
            <a:normAutofit fontScale="90000"/>
          </a:bodyPr>
          <a:lstStyle/>
          <a:p>
            <a:pPr algn="ctr"/>
            <a:r>
              <a:rPr lang="ru-RU" sz="3200" b="1" dirty="0">
                <a:latin typeface="Times New Roman" panose="02020603050405020304" pitchFamily="18" charset="0"/>
              </a:rPr>
              <a:t>Значимые корреляционные </a:t>
            </a:r>
            <a:r>
              <a:rPr lang="ru-RU" sz="3200" b="1" dirty="0" smtClean="0">
                <a:latin typeface="Times New Roman" panose="02020603050405020304" pitchFamily="18" charset="0"/>
              </a:rPr>
              <a:t>плеяды</a:t>
            </a:r>
            <a:r>
              <a:rPr lang="en-US" sz="3200" b="1" dirty="0">
                <a:latin typeface="Times New Roman" panose="02020603050405020304" pitchFamily="18" charset="0"/>
              </a:rPr>
              <a:t/>
            </a:r>
            <a:br>
              <a:rPr lang="en-US" sz="3200" b="1" dirty="0">
                <a:latin typeface="Times New Roman" panose="02020603050405020304" pitchFamily="18" charset="0"/>
              </a:rPr>
            </a:br>
            <a:r>
              <a:rPr lang="en-US" sz="3200" b="1" dirty="0">
                <a:latin typeface="Times New Roman" panose="02020603050405020304" pitchFamily="18" charset="0"/>
              </a:rPr>
              <a:t>Significant correlation </a:t>
            </a:r>
            <a:r>
              <a:rPr lang="en-US" sz="3200" b="1" dirty="0" err="1">
                <a:latin typeface="Times New Roman" panose="02020603050405020304" pitchFamily="18" charset="0"/>
              </a:rPr>
              <a:t>pleiades</a:t>
            </a:r>
            <a:r>
              <a:rPr lang="en-US" sz="3200" b="1" dirty="0">
                <a:latin typeface="Times New Roman" panose="02020603050405020304" pitchFamily="18" charset="0"/>
              </a:rPr>
              <a:t/>
            </a:r>
            <a:br>
              <a:rPr lang="en-US" sz="3200" b="1" dirty="0">
                <a:latin typeface="Times New Roman" panose="02020603050405020304" pitchFamily="18" charset="0"/>
              </a:rPr>
            </a:br>
            <a:r>
              <a:rPr lang="en-US" sz="3200" b="1" dirty="0" smtClean="0">
                <a:latin typeface="Times New Roman" panose="02020603050405020304" pitchFamily="18" charset="0"/>
              </a:rPr>
              <a:t/>
            </a:r>
            <a:br>
              <a:rPr lang="en-US" sz="3200" b="1" dirty="0" smtClean="0">
                <a:latin typeface="Times New Roman" panose="02020603050405020304" pitchFamily="18" charset="0"/>
              </a:rPr>
            </a:br>
            <a:endParaRPr lang="ru-RU" sz="2000" b="1" dirty="0"/>
          </a:p>
        </p:txBody>
      </p:sp>
      <p:grpSp>
        <p:nvGrpSpPr>
          <p:cNvPr id="4" name="Группа 3">
            <a:extLst>
              <a:ext uri="{FF2B5EF4-FFF2-40B4-BE49-F238E27FC236}">
                <a16:creationId xmlns:a16="http://schemas.microsoft.com/office/drawing/2014/main" id="{BCC5C327-3A08-4EFA-81AC-FF19243124B2}"/>
              </a:ext>
            </a:extLst>
          </p:cNvPr>
          <p:cNvGrpSpPr/>
          <p:nvPr/>
        </p:nvGrpSpPr>
        <p:grpSpPr>
          <a:xfrm>
            <a:off x="1547295" y="1207008"/>
            <a:ext cx="8865719" cy="5038342"/>
            <a:chOff x="-1" y="-102875"/>
            <a:chExt cx="6423661" cy="3170303"/>
          </a:xfrm>
        </p:grpSpPr>
        <p:sp>
          <p:nvSpPr>
            <p:cNvPr id="5" name="Овал 4">
              <a:extLst>
                <a:ext uri="{FF2B5EF4-FFF2-40B4-BE49-F238E27FC236}">
                  <a16:creationId xmlns:a16="http://schemas.microsoft.com/office/drawing/2014/main" id="{C647BE1D-A01C-4038-8094-2843C3ECD9D4}"/>
                </a:ext>
              </a:extLst>
            </p:cNvPr>
            <p:cNvSpPr/>
            <p:nvPr/>
          </p:nvSpPr>
          <p:spPr>
            <a:xfrm>
              <a:off x="2061210" y="1083200"/>
              <a:ext cx="2301240" cy="784860"/>
            </a:xfrm>
            <a:prstGeom prst="ellipse">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b="1" dirty="0" err="1" smtClean="0">
                  <a:effectLst/>
                  <a:latin typeface="Times New Roman" panose="02020603050405020304" pitchFamily="18" charset="0"/>
                  <a:ea typeface="Calibri" panose="020F0502020204030204" pitchFamily="34" charset="0"/>
                  <a:cs typeface="Times New Roman" panose="02020603050405020304" pitchFamily="18" charset="0"/>
                </a:rPr>
                <a:t>Делинквентность</a:t>
              </a:r>
              <a:endParaRPr lang="ru-RU" sz="20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b="1" dirty="0" smtClean="0">
                  <a:latin typeface="Times New Roman" panose="02020603050405020304" pitchFamily="18" charset="0"/>
                  <a:ea typeface="Calibri" panose="020F0502020204030204" pitchFamily="34" charset="0"/>
                  <a:cs typeface="Times New Roman" panose="02020603050405020304" pitchFamily="18" charset="0"/>
                </a:rPr>
                <a:t>Delinquency</a:t>
              </a:r>
              <a:endParaRPr lang="ru-RU" sz="2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FF854EF2-9206-418B-9157-7BEF8165071A}"/>
                </a:ext>
              </a:extLst>
            </p:cNvPr>
            <p:cNvSpPr/>
            <p:nvPr/>
          </p:nvSpPr>
          <p:spPr>
            <a:xfrm>
              <a:off x="0" y="701040"/>
              <a:ext cx="1744980" cy="807720"/>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Употребление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наркотиков</a:t>
              </a: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D</a:t>
              </a:r>
              <a:r>
                <a:rPr lang="en-US" b="1" dirty="0" smtClean="0">
                  <a:latin typeface="Times New Roman" panose="02020603050405020304" pitchFamily="18" charset="0"/>
                  <a:ea typeface="Calibri" panose="020F0502020204030204" pitchFamily="34" charset="0"/>
                  <a:cs typeface="Times New Roman" panose="02020603050405020304" pitchFamily="18" charset="0"/>
                </a:rPr>
                <a:t>rug </a:t>
              </a:r>
              <a:r>
                <a:rPr lang="en-US" b="1" dirty="0">
                  <a:latin typeface="Times New Roman" panose="02020603050405020304" pitchFamily="18" charset="0"/>
                  <a:ea typeface="Calibri" panose="020F0502020204030204" pitchFamily="34" charset="0"/>
                  <a:cs typeface="Times New Roman" panose="02020603050405020304" pitchFamily="18" charset="0"/>
                </a:rPr>
                <a:t>use</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=0,880**</a:t>
              </a:r>
            </a:p>
          </p:txBody>
        </p:sp>
        <p:sp>
          <p:nvSpPr>
            <p:cNvPr id="7" name="Прямоугольник 6">
              <a:extLst>
                <a:ext uri="{FF2B5EF4-FFF2-40B4-BE49-F238E27FC236}">
                  <a16:creationId xmlns:a16="http://schemas.microsoft.com/office/drawing/2014/main" id="{AACA7BA2-B873-4655-A6C1-A82EEF335F7C}"/>
                </a:ext>
              </a:extLst>
            </p:cNvPr>
            <p:cNvSpPr/>
            <p:nvPr/>
          </p:nvSpPr>
          <p:spPr>
            <a:xfrm>
              <a:off x="1323638" y="-102875"/>
              <a:ext cx="1797837" cy="727714"/>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ru-RU" sz="1600" dirty="0">
                <a:ea typeface="Calibri" panose="020F0502020204030204" pitchFamily="34" charset="0"/>
                <a:cs typeface="Times New Roman" panose="02020603050405020304" pitchFamily="18" charset="0"/>
              </a:endParaRPr>
            </a:p>
            <a:p>
              <a:pPr algn="ctr">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Алкоголизация</a:t>
              </a:r>
            </a:p>
            <a:p>
              <a:pPr algn="ctr">
                <a:spcAft>
                  <a:spcPts val="800"/>
                </a:spcAft>
              </a:pPr>
              <a:r>
                <a:rPr lang="en-US" b="1" dirty="0" err="1">
                  <a:latin typeface="Times New Roman" panose="02020603050405020304" pitchFamily="18" charset="0"/>
                  <a:ea typeface="Calibri" panose="020F0502020204030204" pitchFamily="34" charset="0"/>
                  <a:cs typeface="Times New Roman" panose="02020603050405020304" pitchFamily="18" charset="0"/>
                </a:rPr>
                <a:t>Alcoholization</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0,928**</a:t>
              </a:r>
            </a:p>
            <a:p>
              <a:pPr algn="ctr">
                <a:lnSpc>
                  <a:spcPct val="107000"/>
                </a:lnSpc>
                <a:spcAft>
                  <a:spcPts val="800"/>
                </a:spcAft>
              </a:pPr>
              <a:r>
                <a:rPr lang="ru-RU" sz="1100" dirty="0">
                  <a:effectLst/>
                  <a:ea typeface="Calibri" panose="020F0502020204030204" pitchFamily="34" charset="0"/>
                  <a:cs typeface="Times New Roman" panose="02020603050405020304" pitchFamily="18" charset="0"/>
                </a:rPr>
                <a:t> </a:t>
              </a:r>
            </a:p>
            <a:p>
              <a:pPr algn="ctr">
                <a:lnSpc>
                  <a:spcPct val="107000"/>
                </a:lnSpc>
                <a:spcAft>
                  <a:spcPts val="800"/>
                </a:spcAft>
              </a:pPr>
              <a:r>
                <a:rPr lang="ru-RU" sz="1100" dirty="0">
                  <a:effectLst/>
                  <a:ea typeface="Calibri" panose="020F0502020204030204" pitchFamily="34" charset="0"/>
                  <a:cs typeface="Times New Roman" panose="02020603050405020304" pitchFamily="18" charset="0"/>
                </a:rPr>
                <a:t> </a:t>
              </a:r>
            </a:p>
          </p:txBody>
        </p:sp>
        <p:sp>
          <p:nvSpPr>
            <p:cNvPr id="8" name="Прямоугольник 7">
              <a:extLst>
                <a:ext uri="{FF2B5EF4-FFF2-40B4-BE49-F238E27FC236}">
                  <a16:creationId xmlns:a16="http://schemas.microsoft.com/office/drawing/2014/main" id="{FA7E30F0-1906-4443-BA37-16B33B78EF80}"/>
                </a:ext>
              </a:extLst>
            </p:cNvPr>
            <p:cNvSpPr/>
            <p:nvPr/>
          </p:nvSpPr>
          <p:spPr>
            <a:xfrm>
              <a:off x="3467099" y="-102875"/>
              <a:ext cx="2136475" cy="792662"/>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ru-RU"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Планирование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самоубийства</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Planning for suicide</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=0,682*</a:t>
              </a:r>
            </a:p>
            <a:p>
              <a:pPr algn="ctr">
                <a:lnSpc>
                  <a:spcPct val="107000"/>
                </a:lnSpc>
                <a:spcAft>
                  <a:spcPts val="800"/>
                </a:spcAft>
              </a:pPr>
              <a:r>
                <a:rPr lang="ru-RU" sz="1100" dirty="0">
                  <a:effectLst/>
                  <a:ea typeface="Calibri" panose="020F0502020204030204" pitchFamily="34" charset="0"/>
                  <a:cs typeface="Times New Roman" panose="02020603050405020304" pitchFamily="18" charset="0"/>
                </a:rPr>
                <a:t> </a:t>
              </a:r>
            </a:p>
          </p:txBody>
        </p:sp>
        <p:sp>
          <p:nvSpPr>
            <p:cNvPr id="9" name="Прямоугольник 8">
              <a:extLst>
                <a:ext uri="{FF2B5EF4-FFF2-40B4-BE49-F238E27FC236}">
                  <a16:creationId xmlns:a16="http://schemas.microsoft.com/office/drawing/2014/main" id="{F7F47845-17EA-4F70-894B-2D1D84C40D0C}"/>
                </a:ext>
              </a:extLst>
            </p:cNvPr>
            <p:cNvSpPr/>
            <p:nvPr/>
          </p:nvSpPr>
          <p:spPr>
            <a:xfrm>
              <a:off x="4686300" y="754380"/>
              <a:ext cx="1737360" cy="789296"/>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Употребление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алкоголя</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Alcohol consumption</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=0,704*</a:t>
              </a:r>
            </a:p>
          </p:txBody>
        </p:sp>
        <p:sp>
          <p:nvSpPr>
            <p:cNvPr id="10" name="Прямоугольник 9">
              <a:extLst>
                <a:ext uri="{FF2B5EF4-FFF2-40B4-BE49-F238E27FC236}">
                  <a16:creationId xmlns:a16="http://schemas.microsoft.com/office/drawing/2014/main" id="{6D1641E0-3183-44A9-80AD-0CD9693CE31D}"/>
                </a:ext>
              </a:extLst>
            </p:cNvPr>
            <p:cNvSpPr/>
            <p:nvPr/>
          </p:nvSpPr>
          <p:spPr>
            <a:xfrm>
              <a:off x="-1" y="1714500"/>
              <a:ext cx="1776165" cy="1117026"/>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Отношение к вышестоящим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лицам</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Attitude towards superiors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- 0,774**</a:t>
              </a:r>
            </a:p>
          </p:txBody>
        </p:sp>
        <p:sp>
          <p:nvSpPr>
            <p:cNvPr id="11" name="Прямоугольник 10">
              <a:extLst>
                <a:ext uri="{FF2B5EF4-FFF2-40B4-BE49-F238E27FC236}">
                  <a16:creationId xmlns:a16="http://schemas.microsoft.com/office/drawing/2014/main" id="{4F1C9FFF-E649-43BD-82E8-5CF4B1A6A03F}"/>
                </a:ext>
              </a:extLst>
            </p:cNvPr>
            <p:cNvSpPr/>
            <p:nvPr/>
          </p:nvSpPr>
          <p:spPr>
            <a:xfrm>
              <a:off x="1810455" y="2420332"/>
              <a:ext cx="1615072" cy="647096"/>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Искренность</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Sincerity</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r>
              <a:br>
                <a:rPr lang="en-US"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- 0,698*</a:t>
              </a:r>
            </a:p>
          </p:txBody>
        </p:sp>
        <p:sp>
          <p:nvSpPr>
            <p:cNvPr id="12" name="Прямоугольник 11">
              <a:extLst>
                <a:ext uri="{FF2B5EF4-FFF2-40B4-BE49-F238E27FC236}">
                  <a16:creationId xmlns:a16="http://schemas.microsoft.com/office/drawing/2014/main" id="{F125169B-2A1F-4990-8E5B-37CE39E5675E}"/>
                </a:ext>
              </a:extLst>
            </p:cNvPr>
            <p:cNvSpPr/>
            <p:nvPr/>
          </p:nvSpPr>
          <p:spPr>
            <a:xfrm>
              <a:off x="3489960" y="2482961"/>
              <a:ext cx="1954607" cy="584467"/>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Отношение к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себе</a:t>
              </a: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Attitude towards yourself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- 0,696*</a:t>
              </a:r>
            </a:p>
          </p:txBody>
        </p:sp>
        <p:sp>
          <p:nvSpPr>
            <p:cNvPr id="13" name="Прямоугольник 12">
              <a:extLst>
                <a:ext uri="{FF2B5EF4-FFF2-40B4-BE49-F238E27FC236}">
                  <a16:creationId xmlns:a16="http://schemas.microsoft.com/office/drawing/2014/main" id="{68322D90-6F88-4C2D-8FE0-9F74CC1FEC0D}"/>
                </a:ext>
              </a:extLst>
            </p:cNvPr>
            <p:cNvSpPr/>
            <p:nvPr/>
          </p:nvSpPr>
          <p:spPr>
            <a:xfrm>
              <a:off x="4678679" y="1608269"/>
              <a:ext cx="1699260" cy="784411"/>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Отношение к </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прошлому</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Relation to the past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a:r>
              <a:br>
                <a:rPr lang="ru-RU" b="1" dirty="0">
                  <a:effectLst/>
                  <a:latin typeface="Times New Roman" panose="02020603050405020304" pitchFamily="18" charset="0"/>
                  <a:ea typeface="Calibri" panose="020F0502020204030204" pitchFamily="34" charset="0"/>
                  <a:cs typeface="Times New Roman" panose="02020603050405020304" pitchFamily="18" charset="0"/>
                </a:rPr>
              </a:b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- 0,644*</a:t>
              </a:r>
            </a:p>
          </p:txBody>
        </p:sp>
        <p:cxnSp>
          <p:nvCxnSpPr>
            <p:cNvPr id="14" name="Прямая со стрелкой 13">
              <a:extLst>
                <a:ext uri="{FF2B5EF4-FFF2-40B4-BE49-F238E27FC236}">
                  <a16:creationId xmlns:a16="http://schemas.microsoft.com/office/drawing/2014/main" id="{2DF55BA2-C2A7-43E7-9F9D-9F7A8FB0505A}"/>
                </a:ext>
              </a:extLst>
            </p:cNvPr>
            <p:cNvCxnSpPr>
              <a:cxnSpLocks/>
            </p:cNvCxnSpPr>
            <p:nvPr/>
          </p:nvCxnSpPr>
          <p:spPr>
            <a:xfrm flipH="1" flipV="1">
              <a:off x="2385060" y="716280"/>
              <a:ext cx="232931" cy="399713"/>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a:extLst>
                <a:ext uri="{FF2B5EF4-FFF2-40B4-BE49-F238E27FC236}">
                  <a16:creationId xmlns:a16="http://schemas.microsoft.com/office/drawing/2014/main" id="{9F41D967-52FA-451C-9AA2-EB7B261A527D}"/>
                </a:ext>
              </a:extLst>
            </p:cNvPr>
            <p:cNvCxnSpPr/>
            <p:nvPr/>
          </p:nvCxnSpPr>
          <p:spPr>
            <a:xfrm flipV="1">
              <a:off x="3848100" y="754380"/>
              <a:ext cx="190500" cy="3581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a:extLst>
                <a:ext uri="{FF2B5EF4-FFF2-40B4-BE49-F238E27FC236}">
                  <a16:creationId xmlns:a16="http://schemas.microsoft.com/office/drawing/2014/main" id="{EC1F35F4-913C-4441-A097-EEC0107E2D09}"/>
                </a:ext>
              </a:extLst>
            </p:cNvPr>
            <p:cNvCxnSpPr/>
            <p:nvPr/>
          </p:nvCxnSpPr>
          <p:spPr>
            <a:xfrm flipV="1">
              <a:off x="4396740" y="1242060"/>
              <a:ext cx="144780" cy="1295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id="{CE4F9968-C388-4A44-885B-5FAFDAF3ED9C}"/>
                </a:ext>
              </a:extLst>
            </p:cNvPr>
            <p:cNvCxnSpPr/>
            <p:nvPr/>
          </p:nvCxnSpPr>
          <p:spPr>
            <a:xfrm flipH="1" flipV="1">
              <a:off x="1821180" y="1242060"/>
              <a:ext cx="274320" cy="1295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a:extLst>
                <a:ext uri="{FF2B5EF4-FFF2-40B4-BE49-F238E27FC236}">
                  <a16:creationId xmlns:a16="http://schemas.microsoft.com/office/drawing/2014/main" id="{AA94723F-6E98-4FCC-AB9D-5BA9141A62CB}"/>
                </a:ext>
              </a:extLst>
            </p:cNvPr>
            <p:cNvCxnSpPr/>
            <p:nvPr/>
          </p:nvCxnSpPr>
          <p:spPr>
            <a:xfrm flipH="1">
              <a:off x="1866900" y="1767840"/>
              <a:ext cx="327660" cy="19050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a:extLst>
                <a:ext uri="{FF2B5EF4-FFF2-40B4-BE49-F238E27FC236}">
                  <a16:creationId xmlns:a16="http://schemas.microsoft.com/office/drawing/2014/main" id="{C902D4A5-A51C-4CB1-A288-8FA0E607DB9C}"/>
                </a:ext>
              </a:extLst>
            </p:cNvPr>
            <p:cNvCxnSpPr/>
            <p:nvPr/>
          </p:nvCxnSpPr>
          <p:spPr>
            <a:xfrm flipH="1">
              <a:off x="2552700" y="1958340"/>
              <a:ext cx="190500" cy="4724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a:extLst>
                <a:ext uri="{FF2B5EF4-FFF2-40B4-BE49-F238E27FC236}">
                  <a16:creationId xmlns:a16="http://schemas.microsoft.com/office/drawing/2014/main" id="{9E2DC230-4410-467F-9360-2B880B4A9C84}"/>
                </a:ext>
              </a:extLst>
            </p:cNvPr>
            <p:cNvCxnSpPr/>
            <p:nvPr/>
          </p:nvCxnSpPr>
          <p:spPr>
            <a:xfrm>
              <a:off x="3726180" y="1920240"/>
              <a:ext cx="312420" cy="5105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a:extLst>
                <a:ext uri="{FF2B5EF4-FFF2-40B4-BE49-F238E27FC236}">
                  <a16:creationId xmlns:a16="http://schemas.microsoft.com/office/drawing/2014/main" id="{052A93D7-260A-423E-9B24-F469A0A6A23C}"/>
                </a:ext>
              </a:extLst>
            </p:cNvPr>
            <p:cNvCxnSpPr/>
            <p:nvPr/>
          </p:nvCxnSpPr>
          <p:spPr>
            <a:xfrm>
              <a:off x="4320540" y="1714500"/>
              <a:ext cx="220980" cy="16764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447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9F47A1-FADE-4DB6-BC97-CCB49B43579C}"/>
              </a:ext>
            </a:extLst>
          </p:cNvPr>
          <p:cNvSpPr>
            <a:spLocks noGrp="1"/>
          </p:cNvSpPr>
          <p:nvPr>
            <p:ph type="title"/>
          </p:nvPr>
        </p:nvSpPr>
        <p:spPr>
          <a:xfrm>
            <a:off x="917909" y="224384"/>
            <a:ext cx="10292636" cy="758801"/>
          </a:xfrm>
        </p:spPr>
        <p:txBody>
          <a:bodyPr>
            <a:normAutofit/>
          </a:bodyPr>
          <a:lstStyle/>
          <a:p>
            <a:pPr algn="ctr"/>
            <a:r>
              <a:rPr lang="ru-RU" sz="3600" b="1" dirty="0">
                <a:solidFill>
                  <a:schemeClr val="tx1"/>
                </a:solidFill>
                <a:latin typeface="Times New Roman" panose="02020603050405020304" pitchFamily="18" charset="0"/>
                <a:ea typeface="Calibri" panose="020F0502020204030204" pitchFamily="34" charset="0"/>
              </a:rPr>
              <a:t>Корреляционные плеяды/ </a:t>
            </a:r>
            <a:r>
              <a:rPr lang="en-US" sz="3600" b="1" dirty="0">
                <a:solidFill>
                  <a:srgbClr val="002060"/>
                </a:solidFill>
                <a:latin typeface="Times New Roman" panose="02020603050405020304" pitchFamily="18" charset="0"/>
                <a:ea typeface="Calibri" panose="020F0502020204030204" pitchFamily="34" charset="0"/>
              </a:rPr>
              <a:t>Correlative Pleiades</a:t>
            </a:r>
          </a:p>
        </p:txBody>
      </p:sp>
      <p:grpSp>
        <p:nvGrpSpPr>
          <p:cNvPr id="4" name="Группа 3">
            <a:extLst>
              <a:ext uri="{FF2B5EF4-FFF2-40B4-BE49-F238E27FC236}">
                <a16:creationId xmlns:a16="http://schemas.microsoft.com/office/drawing/2014/main" id="{64BD1AB2-A2D5-44EF-A5F0-632358807761}"/>
              </a:ext>
            </a:extLst>
          </p:cNvPr>
          <p:cNvGrpSpPr/>
          <p:nvPr/>
        </p:nvGrpSpPr>
        <p:grpSpPr>
          <a:xfrm>
            <a:off x="787828" y="933299"/>
            <a:ext cx="10296864" cy="5360734"/>
            <a:chOff x="-274551" y="-260625"/>
            <a:chExt cx="6736310" cy="3502933"/>
          </a:xfrm>
        </p:grpSpPr>
        <p:sp>
          <p:nvSpPr>
            <p:cNvPr id="5" name="Овал 4">
              <a:extLst>
                <a:ext uri="{FF2B5EF4-FFF2-40B4-BE49-F238E27FC236}">
                  <a16:creationId xmlns:a16="http://schemas.microsoft.com/office/drawing/2014/main" id="{EB1C981D-D531-4C5D-8658-CB6D6F26E013}"/>
                </a:ext>
              </a:extLst>
            </p:cNvPr>
            <p:cNvSpPr/>
            <p:nvPr/>
          </p:nvSpPr>
          <p:spPr>
            <a:xfrm>
              <a:off x="1798320" y="1097280"/>
              <a:ext cx="2453640" cy="83058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3600" b="1" dirty="0">
                  <a:effectLst/>
                  <a:latin typeface="Times New Roman" panose="02020603050405020304" pitchFamily="18" charset="0"/>
                  <a:ea typeface="Calibri" panose="020F0502020204030204" pitchFamily="34" charset="0"/>
                  <a:cs typeface="Times New Roman" panose="02020603050405020304" pitchFamily="18" charset="0"/>
                </a:rPr>
                <a:t>Адаптация</a:t>
              </a:r>
              <a:endParaRPr lang="ru-RU" sz="1200" b="1" dirty="0">
                <a:effectLst/>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A02A6929-D82B-42F1-92C7-890C9A3C2150}"/>
                </a:ext>
              </a:extLst>
            </p:cNvPr>
            <p:cNvSpPr/>
            <p:nvPr/>
          </p:nvSpPr>
          <p:spPr>
            <a:xfrm>
              <a:off x="-274551" y="670560"/>
              <a:ext cx="1928091" cy="7543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Dominance</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Доминирование</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0,625*</a:t>
              </a:r>
            </a:p>
          </p:txBody>
        </p:sp>
        <p:sp>
          <p:nvSpPr>
            <p:cNvPr id="7" name="Прямоугольник 6">
              <a:extLst>
                <a:ext uri="{FF2B5EF4-FFF2-40B4-BE49-F238E27FC236}">
                  <a16:creationId xmlns:a16="http://schemas.microsoft.com/office/drawing/2014/main" id="{75072491-3120-4ADB-9DE5-7F75DDF1DA28}"/>
                </a:ext>
              </a:extLst>
            </p:cNvPr>
            <p:cNvSpPr/>
            <p:nvPr/>
          </p:nvSpPr>
          <p:spPr>
            <a:xfrm>
              <a:off x="749160" y="-260625"/>
              <a:ext cx="2063823" cy="73687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Acceptance of </a:t>
              </a:r>
              <a:r>
                <a:rPr lang="en-US" sz="2000" b="1" dirty="0" smtClean="0">
                  <a:latin typeface="Times New Roman" panose="02020603050405020304" pitchFamily="18" charset="0"/>
                  <a:ea typeface="Calibri" panose="020F0502020204030204" pitchFamily="34" charset="0"/>
                  <a:cs typeface="Times New Roman" panose="02020603050405020304" pitchFamily="18" charset="0"/>
                </a:rPr>
                <a:t>others</a:t>
              </a:r>
            </a:p>
            <a:p>
              <a:pPr algn="ctr">
                <a:lnSpc>
                  <a:spcPct val="107000"/>
                </a:lnSpc>
                <a:spcAft>
                  <a:spcPts val="800"/>
                </a:spcAft>
              </a:pPr>
              <a:r>
                <a:rPr lang="ru-RU" sz="2000" b="1" dirty="0" err="1" smtClean="0">
                  <a:effectLst/>
                  <a:latin typeface="Times New Roman" panose="02020603050405020304" pitchFamily="18" charset="0"/>
                  <a:ea typeface="Calibri" panose="020F0502020204030204" pitchFamily="34" charset="0"/>
                  <a:cs typeface="Times New Roman" panose="02020603050405020304" pitchFamily="18" charset="0"/>
                </a:rPr>
                <a:t>Самопринятие</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0,915**</a:t>
              </a:r>
            </a:p>
          </p:txBody>
        </p:sp>
        <p:sp>
          <p:nvSpPr>
            <p:cNvPr id="8" name="Прямоугольник 7">
              <a:extLst>
                <a:ext uri="{FF2B5EF4-FFF2-40B4-BE49-F238E27FC236}">
                  <a16:creationId xmlns:a16="http://schemas.microsoft.com/office/drawing/2014/main" id="{2A0FC149-E79F-4D62-904D-04FBF8CC60C3}"/>
                </a:ext>
              </a:extLst>
            </p:cNvPr>
            <p:cNvSpPr/>
            <p:nvPr/>
          </p:nvSpPr>
          <p:spPr>
            <a:xfrm>
              <a:off x="3383280" y="-260625"/>
              <a:ext cx="1960129" cy="87022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Acceptance of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others</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Принятие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других</a:t>
              </a: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0,698*</a:t>
              </a:r>
            </a:p>
          </p:txBody>
        </p:sp>
        <p:sp>
          <p:nvSpPr>
            <p:cNvPr id="9" name="Прямоугольник 8">
              <a:extLst>
                <a:ext uri="{FF2B5EF4-FFF2-40B4-BE49-F238E27FC236}">
                  <a16:creationId xmlns:a16="http://schemas.microsoft.com/office/drawing/2014/main" id="{01B16347-AEC1-4C8E-81A4-1FBBFC3D1120}"/>
                </a:ext>
              </a:extLst>
            </p:cNvPr>
            <p:cNvSpPr/>
            <p:nvPr/>
          </p:nvSpPr>
          <p:spPr>
            <a:xfrm>
              <a:off x="4373880" y="670560"/>
              <a:ext cx="2081124" cy="8382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Emotional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Comfort</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Эмоциональный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комфорт</a:t>
              </a: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=0</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,959**</a:t>
              </a:r>
            </a:p>
          </p:txBody>
        </p:sp>
        <p:sp>
          <p:nvSpPr>
            <p:cNvPr id="10" name="Прямоугольник 9">
              <a:extLst>
                <a:ext uri="{FF2B5EF4-FFF2-40B4-BE49-F238E27FC236}">
                  <a16:creationId xmlns:a16="http://schemas.microsoft.com/office/drawing/2014/main" id="{6F878B88-18AA-4350-BF0B-DCAE01461B03}"/>
                </a:ext>
              </a:extLst>
            </p:cNvPr>
            <p:cNvSpPr/>
            <p:nvPr/>
          </p:nvSpPr>
          <p:spPr>
            <a:xfrm>
              <a:off x="-274551" y="1493520"/>
              <a:ext cx="1928091" cy="72984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Attitude towards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mother</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Отношение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к матери</a:t>
              </a: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0,649*</a:t>
              </a:r>
            </a:p>
          </p:txBody>
        </p:sp>
        <p:sp>
          <p:nvSpPr>
            <p:cNvPr id="11" name="Прямоугольник 10">
              <a:extLst>
                <a:ext uri="{FF2B5EF4-FFF2-40B4-BE49-F238E27FC236}">
                  <a16:creationId xmlns:a16="http://schemas.microsoft.com/office/drawing/2014/main" id="{4FDD531C-63BC-4B35-B934-ABE5FC231A09}"/>
                </a:ext>
              </a:extLst>
            </p:cNvPr>
            <p:cNvSpPr/>
            <p:nvPr/>
          </p:nvSpPr>
          <p:spPr>
            <a:xfrm>
              <a:off x="4373880" y="1577340"/>
              <a:ext cx="2087879" cy="8686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b="1" dirty="0" err="1">
                  <a:effectLst/>
                  <a:latin typeface="Times New Roman" panose="02020603050405020304" pitchFamily="18" charset="0"/>
                  <a:ea typeface="Calibri" panose="020F0502020204030204" pitchFamily="34" charset="0"/>
                  <a:cs typeface="Times New Roman" panose="02020603050405020304" pitchFamily="18" charset="0"/>
                </a:rPr>
                <a:t>Интернальность</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0,744**</a:t>
              </a:r>
            </a:p>
          </p:txBody>
        </p:sp>
        <p:sp>
          <p:nvSpPr>
            <p:cNvPr id="12" name="Прямоугольник 11">
              <a:extLst>
                <a:ext uri="{FF2B5EF4-FFF2-40B4-BE49-F238E27FC236}">
                  <a16:creationId xmlns:a16="http://schemas.microsoft.com/office/drawing/2014/main" id="{E88534F1-091A-4EEA-88D9-741CD49DE5B3}"/>
                </a:ext>
              </a:extLst>
            </p:cNvPr>
            <p:cNvSpPr/>
            <p:nvPr/>
          </p:nvSpPr>
          <p:spPr>
            <a:xfrm>
              <a:off x="1000408" y="2514600"/>
              <a:ext cx="1933292" cy="72770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Insolvency</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Несостоятельность</a:t>
              </a:r>
              <a:endParaRPr lang="ru-RU"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- 0,654*</a:t>
              </a:r>
            </a:p>
            <a:p>
              <a:pPr algn="ctr">
                <a:lnSpc>
                  <a:spcPct val="107000"/>
                </a:lnSpc>
                <a:spcAft>
                  <a:spcPts val="800"/>
                </a:spcAft>
              </a:pPr>
              <a:r>
                <a:rPr lang="ru-RU" sz="1100" dirty="0">
                  <a:effectLst/>
                  <a:ea typeface="Calibri" panose="020F0502020204030204" pitchFamily="34" charset="0"/>
                  <a:cs typeface="Times New Roman" panose="02020603050405020304" pitchFamily="18" charset="0"/>
                </a:rPr>
                <a:t> </a:t>
              </a:r>
            </a:p>
          </p:txBody>
        </p:sp>
        <p:sp>
          <p:nvSpPr>
            <p:cNvPr id="13" name="Прямоугольник 12">
              <a:extLst>
                <a:ext uri="{FF2B5EF4-FFF2-40B4-BE49-F238E27FC236}">
                  <a16:creationId xmlns:a16="http://schemas.microsoft.com/office/drawing/2014/main" id="{54E58DF2-913F-4C20-90A2-65F9E3153CB5}"/>
                </a:ext>
              </a:extLst>
            </p:cNvPr>
            <p:cNvSpPr/>
            <p:nvPr/>
          </p:nvSpPr>
          <p:spPr>
            <a:xfrm>
              <a:off x="3070860" y="2514600"/>
              <a:ext cx="2079405" cy="72770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Time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perspective</a:t>
              </a:r>
            </a:p>
            <a:p>
              <a:pPr algn="ctr">
                <a:lnSpc>
                  <a:spcPct val="107000"/>
                </a:lnSpc>
                <a:spcAft>
                  <a:spcPts val="8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Временная </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перспектива</a:t>
              </a:r>
            </a:p>
            <a:p>
              <a:pPr algn="ctr">
                <a:lnSpc>
                  <a:spcPct val="107000"/>
                </a:lnSpc>
                <a:spcAft>
                  <a:spcPts val="800"/>
                </a:spcAft>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rS</a:t>
              </a:r>
              <a:r>
                <a:rPr lang="ru-RU" b="1" dirty="0">
                  <a:effectLst/>
                  <a:latin typeface="Times New Roman" panose="02020603050405020304" pitchFamily="18" charset="0"/>
                  <a:ea typeface="Calibri" panose="020F0502020204030204" pitchFamily="34" charset="0"/>
                  <a:cs typeface="Times New Roman" panose="02020603050405020304" pitchFamily="18" charset="0"/>
                </a:rPr>
                <a:t>= - 0,643*</a:t>
              </a:r>
            </a:p>
          </p:txBody>
        </p:sp>
        <p:cxnSp>
          <p:nvCxnSpPr>
            <p:cNvPr id="14" name="Прямая со стрелкой 13">
              <a:extLst>
                <a:ext uri="{FF2B5EF4-FFF2-40B4-BE49-F238E27FC236}">
                  <a16:creationId xmlns:a16="http://schemas.microsoft.com/office/drawing/2014/main" id="{52393E53-804C-4539-AC63-070167B84CFD}"/>
                </a:ext>
              </a:extLst>
            </p:cNvPr>
            <p:cNvCxnSpPr/>
            <p:nvPr/>
          </p:nvCxnSpPr>
          <p:spPr>
            <a:xfrm flipH="1" flipV="1">
              <a:off x="2346960" y="670560"/>
              <a:ext cx="175260" cy="4267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a:extLst>
                <a:ext uri="{FF2B5EF4-FFF2-40B4-BE49-F238E27FC236}">
                  <a16:creationId xmlns:a16="http://schemas.microsoft.com/office/drawing/2014/main" id="{59B4BEB9-CB88-4183-BAE7-89E54379F39D}"/>
                </a:ext>
              </a:extLst>
            </p:cNvPr>
            <p:cNvCxnSpPr/>
            <p:nvPr/>
          </p:nvCxnSpPr>
          <p:spPr>
            <a:xfrm flipV="1">
              <a:off x="3429000" y="670560"/>
              <a:ext cx="220980" cy="457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Прямая со стрелкой 15">
              <a:extLst>
                <a:ext uri="{FF2B5EF4-FFF2-40B4-BE49-F238E27FC236}">
                  <a16:creationId xmlns:a16="http://schemas.microsoft.com/office/drawing/2014/main" id="{30AB14AC-CFAB-4613-BED1-B4E496B9E745}"/>
                </a:ext>
              </a:extLst>
            </p:cNvPr>
            <p:cNvCxnSpPr/>
            <p:nvPr/>
          </p:nvCxnSpPr>
          <p:spPr>
            <a:xfrm flipV="1">
              <a:off x="3962400" y="1097280"/>
              <a:ext cx="335280" cy="1066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Прямая со стрелкой 16">
              <a:extLst>
                <a:ext uri="{FF2B5EF4-FFF2-40B4-BE49-F238E27FC236}">
                  <a16:creationId xmlns:a16="http://schemas.microsoft.com/office/drawing/2014/main" id="{5005A74A-3BFE-4476-AD12-467B28CAD4C0}"/>
                </a:ext>
              </a:extLst>
            </p:cNvPr>
            <p:cNvCxnSpPr/>
            <p:nvPr/>
          </p:nvCxnSpPr>
          <p:spPr>
            <a:xfrm flipH="1" flipV="1">
              <a:off x="1744980" y="998220"/>
              <a:ext cx="304800" cy="2057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Прямая со стрелкой 17">
              <a:extLst>
                <a:ext uri="{FF2B5EF4-FFF2-40B4-BE49-F238E27FC236}">
                  <a16:creationId xmlns:a16="http://schemas.microsoft.com/office/drawing/2014/main" id="{8476BABC-5062-4495-BA6B-A255AC5486D8}"/>
                </a:ext>
              </a:extLst>
            </p:cNvPr>
            <p:cNvCxnSpPr/>
            <p:nvPr/>
          </p:nvCxnSpPr>
          <p:spPr>
            <a:xfrm flipH="1">
              <a:off x="1699260" y="1790700"/>
              <a:ext cx="274320" cy="137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Прямая со стрелкой 18">
              <a:extLst>
                <a:ext uri="{FF2B5EF4-FFF2-40B4-BE49-F238E27FC236}">
                  <a16:creationId xmlns:a16="http://schemas.microsoft.com/office/drawing/2014/main" id="{DE58DBB3-EF93-4E47-86B2-BE4B75A7ADDC}"/>
                </a:ext>
              </a:extLst>
            </p:cNvPr>
            <p:cNvCxnSpPr/>
            <p:nvPr/>
          </p:nvCxnSpPr>
          <p:spPr>
            <a:xfrm flipH="1">
              <a:off x="2293620" y="1965960"/>
              <a:ext cx="228600" cy="4800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a:extLst>
                <a:ext uri="{FF2B5EF4-FFF2-40B4-BE49-F238E27FC236}">
                  <a16:creationId xmlns:a16="http://schemas.microsoft.com/office/drawing/2014/main" id="{AA5E4202-AA49-446B-9C6F-808D10581BA7}"/>
                </a:ext>
              </a:extLst>
            </p:cNvPr>
            <p:cNvCxnSpPr/>
            <p:nvPr/>
          </p:nvCxnSpPr>
          <p:spPr>
            <a:xfrm>
              <a:off x="3642360" y="1943100"/>
              <a:ext cx="220980" cy="5029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Прямая со стрелкой 20">
              <a:extLst>
                <a:ext uri="{FF2B5EF4-FFF2-40B4-BE49-F238E27FC236}">
                  <a16:creationId xmlns:a16="http://schemas.microsoft.com/office/drawing/2014/main" id="{61C3C8A8-46D0-4A05-B109-0FA8BCD118ED}"/>
                </a:ext>
              </a:extLst>
            </p:cNvPr>
            <p:cNvCxnSpPr/>
            <p:nvPr/>
          </p:nvCxnSpPr>
          <p:spPr>
            <a:xfrm>
              <a:off x="4137660" y="1783080"/>
              <a:ext cx="160020" cy="1447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3" name="Прямоугольник 2"/>
          <p:cNvSpPr/>
          <p:nvPr/>
        </p:nvSpPr>
        <p:spPr>
          <a:xfrm>
            <a:off x="5032808" y="3244334"/>
            <a:ext cx="1806904" cy="369332"/>
          </a:xfrm>
          <a:prstGeom prst="rect">
            <a:avLst/>
          </a:prstGeom>
        </p:spPr>
        <p:txBody>
          <a:bodyPr wrap="square">
            <a:spAutoFit/>
          </a:bodyPr>
          <a:lstStyle/>
          <a:p>
            <a:pPr algn="ctr"/>
            <a:r>
              <a:rPr lang="en-US" b="1" dirty="0" smtClean="0">
                <a:latin typeface="Times New Roman" panose="02020603050405020304" pitchFamily="18" charset="0"/>
                <a:cs typeface="Times New Roman" panose="02020603050405020304" pitchFamily="18" charset="0"/>
              </a:rPr>
              <a:t>ADAPTATION</a:t>
            </a:r>
            <a:endParaRPr lang="ru-RU" b="1" dirty="0">
              <a:latin typeface="Times New Roman" panose="02020603050405020304" pitchFamily="18" charset="0"/>
              <a:cs typeface="Times New Roman" panose="02020603050405020304" pitchFamily="18" charset="0"/>
            </a:endParaRPr>
          </a:p>
        </p:txBody>
      </p:sp>
      <p:sp>
        <p:nvSpPr>
          <p:cNvPr id="23" name="Прямоугольник 22"/>
          <p:cNvSpPr/>
          <p:nvPr/>
        </p:nvSpPr>
        <p:spPr>
          <a:xfrm rot="10800000" flipH="1" flipV="1">
            <a:off x="8558784" y="3908651"/>
            <a:ext cx="1947672" cy="369332"/>
          </a:xfrm>
          <a:prstGeom prst="rect">
            <a:avLst/>
          </a:prstGeom>
        </p:spPr>
        <p:txBody>
          <a:bodyPr wrap="square">
            <a:spAutoFit/>
          </a:bodyPr>
          <a:lstStyle/>
          <a:p>
            <a:pPr algn="ctr"/>
            <a:r>
              <a:rPr lang="en-US" b="1" dirty="0">
                <a:latin typeface="Times New Roman" panose="02020603050405020304" pitchFamily="18" charset="0"/>
                <a:cs typeface="Times New Roman" panose="02020603050405020304" pitchFamily="18" charset="0"/>
              </a:rPr>
              <a:t>Internality</a:t>
            </a:r>
          </a:p>
        </p:txBody>
      </p:sp>
    </p:spTree>
    <p:extLst>
      <p:ext uri="{BB962C8B-B14F-4D97-AF65-F5344CB8AC3E}">
        <p14:creationId xmlns:p14="http://schemas.microsoft.com/office/powerpoint/2010/main" val="3485084631"/>
      </p:ext>
    </p:extLst>
  </p:cSld>
  <p:clrMapOvr>
    <a:masterClrMapping/>
  </p:clrMapOvr>
</p:sld>
</file>

<file path=ppt/theme/theme1.xml><?xml version="1.0" encoding="utf-8"?>
<a:theme xmlns:a="http://schemas.openxmlformats.org/drawingml/2006/main" name="Базис">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
  <TotalTime>612</TotalTime>
  <Words>1199</Words>
  <Application>Microsoft Office PowerPoint</Application>
  <PresentationFormat>Широкоэкранный</PresentationFormat>
  <Paragraphs>134</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Corbel</vt:lpstr>
      <vt:lpstr>Times New Roman</vt:lpstr>
      <vt:lpstr>Базис</vt:lpstr>
      <vt:lpstr>ГОСУДАРСТВЕННОЕ БЮДЖЕТНОЕ ОБРАЗОВАТЕЛЬНОЕ УЧРЕЖДЕНИЕ ВЫСШЕГО ПРОФЕССИОНАЛЬНОГО ОБРАЗОВАНИЯ «САМАРСКИЙ ГОСУДАРСТВЕННЫЙ МЕДИЦИНСКИЙ УНИВЕРСИТЕТ» МИНИСТЕРСТВА ЗДРАВООХРАНЕНИЯ РОССИЙСКОЙ ФЕДЕРАЦИИ, КАФЕДРА МЕДИЦИНСКОЙ ПСИХОЛОГИИ И ПСИХОТЕРАПИИ  STATE BUDGET EDUCATIONAL INSTITUTION OF HIGHER PROFESSIONAL EDUCATION "SAMARA STATE MEDICAL UNIVERSITY" OF THE MINISTRY OF HEALTH OF THE RUSSIAN FEDERATION DEPARTMENT OF MEDICAL PSYCHOLOGY AND PSYCHOTHERAPY</vt:lpstr>
      <vt:lpstr>АКТУАЛЬНОСТЬ</vt:lpstr>
      <vt:lpstr>Цель /The purpose of the work: </vt:lpstr>
      <vt:lpstr>Методы исследования/Research methods </vt:lpstr>
      <vt:lpstr>Результаты анкетирования /Survey results</vt:lpstr>
      <vt:lpstr>Суицидальный риск/Suicidal risk</vt:lpstr>
      <vt:lpstr>Типы акцентуаций/Types of accentuation</vt:lpstr>
      <vt:lpstr>Значимые корреляционные плеяды Significant correlation pleiades  </vt:lpstr>
      <vt:lpstr>Корреляционные плеяды/ Correlative Pleiades</vt:lpstr>
      <vt:lpstr>Презентация PowerPoint</vt:lpstr>
      <vt:lpstr>Модель определения суицидального риска/Suicide Risk Model</vt:lpstr>
      <vt:lpstr>ПРЕВЕНЦИЯ СУИЦИДАЛЬНОГО РИСКА  У ПОДРОСТКОВ PREVENTION OF SUICIDE RISK IN ADOLESCENTS</vt:lpstr>
      <vt:lpstr>      Выводы                                         Fndings</vt:lpstr>
      <vt:lpstr>Заключение /Currently</vt:lpstr>
      <vt:lpstr>Respectfully yours!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ГОСУДАРСТВЕННОЕ БЮДЖЕТНОЕ ОБРАЗОВАТЕЛЬНОЕ УЧРЕЖДЕНИЕ ВЫСШЕГО ПРОФЕССИОНАЛЬНОГО ОБРАЗОВАНИЯ «САМАРСКИЙ ГОСУДАРСТВЕННЫЙ МЕДИЦИНСКИЙ УНИВЕРСИТЕТ» МИНИСТЕРСТВА ЗДРАВООХРАНЕНИЯ РОССИЙСКОЙ ФЕДЕРАЦИИ  КАФЕДРА МЕДИЦИНСКОЙ ПСИХОЛОГИИ И ПСИХОТЕРАПИИ</dc:title>
  <dc:creator>Анастасия Юрасова</dc:creator>
  <cp:lastModifiedBy>Persona</cp:lastModifiedBy>
  <cp:revision>23</cp:revision>
  <dcterms:created xsi:type="dcterms:W3CDTF">2022-01-26T12:00:14Z</dcterms:created>
  <dcterms:modified xsi:type="dcterms:W3CDTF">2022-05-09T17:21:53Z</dcterms:modified>
</cp:coreProperties>
</file>