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media/image1.png" ContentType="image/png"/>
  <Override PartName="/ppt/media/image2.png" ContentType="image/png"/>
  <Override PartName="/ppt/media/image3.png" ContentType="image/png"/>
  <Override PartName="/ppt/media/image4.png" ContentType="image/png"/>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685440" y="618480"/>
            <a:ext cx="7773120" cy="1595880"/>
          </a:xfrm>
          <a:prstGeom prst="rect">
            <a:avLst/>
          </a:prstGeom>
        </p:spPr>
        <p:txBody>
          <a:bodyPr lIns="0" rIns="0" tIns="0" bIns="0" anchor="ctr">
            <a:spAutoFit/>
          </a:bodyPr>
          <a:p>
            <a:endParaRPr b="0" lang="ru-RU" sz="3600" spc="-1" strike="noStrike">
              <a:solidFill>
                <a:srgbClr val="000000"/>
              </a:solidFill>
              <a:latin typeface="Arial"/>
            </a:endParaRPr>
          </a:p>
        </p:txBody>
      </p:sp>
      <p:sp>
        <p:nvSpPr>
          <p:cNvPr id="29" name="PlaceHolder 2"/>
          <p:cNvSpPr>
            <a:spLocks noGrp="1"/>
          </p:cNvSpPr>
          <p:nvPr>
            <p:ph type="body"/>
          </p:nvPr>
        </p:nvSpPr>
        <p:spPr>
          <a:xfrm>
            <a:off x="685440" y="2367000"/>
            <a:ext cx="7772400" cy="1632960"/>
          </a:xfrm>
          <a:prstGeom prst="rect">
            <a:avLst/>
          </a:prstGeom>
        </p:spPr>
        <p:txBody>
          <a:bodyPr lIns="0" rIns="0" tIns="0" bIns="0">
            <a:normAutofit/>
          </a:bodyPr>
          <a:p>
            <a:endParaRPr b="0" lang="ru-RU" sz="2000" spc="-1" strike="noStrike" cap="all">
              <a:solidFill>
                <a:srgbClr val="000000"/>
              </a:solidFill>
              <a:latin typeface="Tw Cen MT"/>
            </a:endParaRPr>
          </a:p>
        </p:txBody>
      </p:sp>
      <p:sp>
        <p:nvSpPr>
          <p:cNvPr id="30" name="PlaceHolder 3"/>
          <p:cNvSpPr>
            <a:spLocks noGrp="1"/>
          </p:cNvSpPr>
          <p:nvPr>
            <p:ph type="body"/>
          </p:nvPr>
        </p:nvSpPr>
        <p:spPr>
          <a:xfrm>
            <a:off x="685440" y="4155480"/>
            <a:ext cx="7772400" cy="1632960"/>
          </a:xfrm>
          <a:prstGeom prst="rect">
            <a:avLst/>
          </a:prstGeom>
        </p:spPr>
        <p:txBody>
          <a:bodyPr lIns="0" rIns="0" tIns="0" bIns="0">
            <a:normAutofit/>
          </a:bodyPr>
          <a:p>
            <a:endParaRPr b="0" lang="ru-RU" sz="2000" spc="-1" strike="noStrike" cap="all">
              <a:solidFill>
                <a:srgbClr val="000000"/>
              </a:solidFill>
              <a:latin typeface="Tw Cen MT"/>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85440" y="618480"/>
            <a:ext cx="7773120" cy="1595880"/>
          </a:xfrm>
          <a:prstGeom prst="rect">
            <a:avLst/>
          </a:prstGeom>
        </p:spPr>
        <p:txBody>
          <a:bodyPr lIns="0" rIns="0" tIns="0" bIns="0" anchor="ctr">
            <a:spAutoFit/>
          </a:bodyPr>
          <a:p>
            <a:endParaRPr b="0" lang="ru-RU" sz="3600" spc="-1" strike="noStrike">
              <a:solidFill>
                <a:srgbClr val="000000"/>
              </a:solidFill>
              <a:latin typeface="Arial"/>
            </a:endParaRPr>
          </a:p>
        </p:txBody>
      </p:sp>
      <p:sp>
        <p:nvSpPr>
          <p:cNvPr id="32" name="PlaceHolder 2"/>
          <p:cNvSpPr>
            <a:spLocks noGrp="1"/>
          </p:cNvSpPr>
          <p:nvPr>
            <p:ph type="body"/>
          </p:nvPr>
        </p:nvSpPr>
        <p:spPr>
          <a:xfrm>
            <a:off x="685440" y="2367000"/>
            <a:ext cx="3792600" cy="1632960"/>
          </a:xfrm>
          <a:prstGeom prst="rect">
            <a:avLst/>
          </a:prstGeom>
        </p:spPr>
        <p:txBody>
          <a:bodyPr lIns="0" rIns="0" tIns="0" bIns="0">
            <a:normAutofit/>
          </a:bodyPr>
          <a:p>
            <a:endParaRPr b="0" lang="ru-RU" sz="2000" spc="-1" strike="noStrike" cap="all">
              <a:solidFill>
                <a:srgbClr val="000000"/>
              </a:solidFill>
              <a:latin typeface="Tw Cen MT"/>
            </a:endParaRPr>
          </a:p>
        </p:txBody>
      </p:sp>
      <p:sp>
        <p:nvSpPr>
          <p:cNvPr id="33" name="PlaceHolder 3"/>
          <p:cNvSpPr>
            <a:spLocks noGrp="1"/>
          </p:cNvSpPr>
          <p:nvPr>
            <p:ph type="body"/>
          </p:nvPr>
        </p:nvSpPr>
        <p:spPr>
          <a:xfrm>
            <a:off x="4668120" y="2367000"/>
            <a:ext cx="3792600" cy="1632960"/>
          </a:xfrm>
          <a:prstGeom prst="rect">
            <a:avLst/>
          </a:prstGeom>
        </p:spPr>
        <p:txBody>
          <a:bodyPr lIns="0" rIns="0" tIns="0" bIns="0">
            <a:normAutofit/>
          </a:bodyPr>
          <a:p>
            <a:endParaRPr b="0" lang="ru-RU" sz="2000" spc="-1" strike="noStrike" cap="all">
              <a:solidFill>
                <a:srgbClr val="000000"/>
              </a:solidFill>
              <a:latin typeface="Tw Cen MT"/>
            </a:endParaRPr>
          </a:p>
        </p:txBody>
      </p:sp>
      <p:sp>
        <p:nvSpPr>
          <p:cNvPr id="34" name="PlaceHolder 4"/>
          <p:cNvSpPr>
            <a:spLocks noGrp="1"/>
          </p:cNvSpPr>
          <p:nvPr>
            <p:ph type="body"/>
          </p:nvPr>
        </p:nvSpPr>
        <p:spPr>
          <a:xfrm>
            <a:off x="685440" y="4155480"/>
            <a:ext cx="3792600" cy="1632960"/>
          </a:xfrm>
          <a:prstGeom prst="rect">
            <a:avLst/>
          </a:prstGeom>
        </p:spPr>
        <p:txBody>
          <a:bodyPr lIns="0" rIns="0" tIns="0" bIns="0">
            <a:normAutofit/>
          </a:bodyPr>
          <a:p>
            <a:endParaRPr b="0" lang="ru-RU" sz="2000" spc="-1" strike="noStrike" cap="all">
              <a:solidFill>
                <a:srgbClr val="000000"/>
              </a:solidFill>
              <a:latin typeface="Tw Cen MT"/>
            </a:endParaRPr>
          </a:p>
        </p:txBody>
      </p:sp>
      <p:sp>
        <p:nvSpPr>
          <p:cNvPr id="35" name="PlaceHolder 5"/>
          <p:cNvSpPr>
            <a:spLocks noGrp="1"/>
          </p:cNvSpPr>
          <p:nvPr>
            <p:ph type="body"/>
          </p:nvPr>
        </p:nvSpPr>
        <p:spPr>
          <a:xfrm>
            <a:off x="4668120" y="4155480"/>
            <a:ext cx="3792600" cy="1632960"/>
          </a:xfrm>
          <a:prstGeom prst="rect">
            <a:avLst/>
          </a:prstGeom>
        </p:spPr>
        <p:txBody>
          <a:bodyPr lIns="0" rIns="0" tIns="0" bIns="0">
            <a:normAutofit/>
          </a:bodyPr>
          <a:p>
            <a:endParaRPr b="0" lang="ru-RU" sz="2000" spc="-1" strike="noStrike" cap="all">
              <a:solidFill>
                <a:srgbClr val="000000"/>
              </a:solidFill>
              <a:latin typeface="Tw Cen MT"/>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685440" y="618480"/>
            <a:ext cx="7773120" cy="1595880"/>
          </a:xfrm>
          <a:prstGeom prst="rect">
            <a:avLst/>
          </a:prstGeom>
        </p:spPr>
        <p:txBody>
          <a:bodyPr lIns="0" rIns="0" tIns="0" bIns="0" anchor="ctr">
            <a:spAutoFit/>
          </a:bodyPr>
          <a:p>
            <a:endParaRPr b="0" lang="ru-RU" sz="3600" spc="-1" strike="noStrike">
              <a:solidFill>
                <a:srgbClr val="000000"/>
              </a:solidFill>
              <a:latin typeface="Arial"/>
            </a:endParaRPr>
          </a:p>
        </p:txBody>
      </p:sp>
      <p:sp>
        <p:nvSpPr>
          <p:cNvPr id="37" name="PlaceHolder 2"/>
          <p:cNvSpPr>
            <a:spLocks noGrp="1"/>
          </p:cNvSpPr>
          <p:nvPr>
            <p:ph type="body"/>
          </p:nvPr>
        </p:nvSpPr>
        <p:spPr>
          <a:xfrm>
            <a:off x="685440" y="2367000"/>
            <a:ext cx="2502360" cy="1632960"/>
          </a:xfrm>
          <a:prstGeom prst="rect">
            <a:avLst/>
          </a:prstGeom>
        </p:spPr>
        <p:txBody>
          <a:bodyPr lIns="0" rIns="0" tIns="0" bIns="0">
            <a:normAutofit/>
          </a:bodyPr>
          <a:p>
            <a:endParaRPr b="0" lang="ru-RU" sz="2000" spc="-1" strike="noStrike" cap="all">
              <a:solidFill>
                <a:srgbClr val="000000"/>
              </a:solidFill>
              <a:latin typeface="Tw Cen MT"/>
            </a:endParaRPr>
          </a:p>
        </p:txBody>
      </p:sp>
      <p:sp>
        <p:nvSpPr>
          <p:cNvPr id="38" name="PlaceHolder 3"/>
          <p:cNvSpPr>
            <a:spLocks noGrp="1"/>
          </p:cNvSpPr>
          <p:nvPr>
            <p:ph type="body"/>
          </p:nvPr>
        </p:nvSpPr>
        <p:spPr>
          <a:xfrm>
            <a:off x="3313440" y="2367000"/>
            <a:ext cx="2502360" cy="1632960"/>
          </a:xfrm>
          <a:prstGeom prst="rect">
            <a:avLst/>
          </a:prstGeom>
        </p:spPr>
        <p:txBody>
          <a:bodyPr lIns="0" rIns="0" tIns="0" bIns="0">
            <a:normAutofit/>
          </a:bodyPr>
          <a:p>
            <a:endParaRPr b="0" lang="ru-RU" sz="2000" spc="-1" strike="noStrike" cap="all">
              <a:solidFill>
                <a:srgbClr val="000000"/>
              </a:solidFill>
              <a:latin typeface="Tw Cen MT"/>
            </a:endParaRPr>
          </a:p>
        </p:txBody>
      </p:sp>
      <p:sp>
        <p:nvSpPr>
          <p:cNvPr id="39" name="PlaceHolder 4"/>
          <p:cNvSpPr>
            <a:spLocks noGrp="1"/>
          </p:cNvSpPr>
          <p:nvPr>
            <p:ph type="body"/>
          </p:nvPr>
        </p:nvSpPr>
        <p:spPr>
          <a:xfrm>
            <a:off x="5941080" y="2367000"/>
            <a:ext cx="2502360" cy="1632960"/>
          </a:xfrm>
          <a:prstGeom prst="rect">
            <a:avLst/>
          </a:prstGeom>
        </p:spPr>
        <p:txBody>
          <a:bodyPr lIns="0" rIns="0" tIns="0" bIns="0">
            <a:normAutofit/>
          </a:bodyPr>
          <a:p>
            <a:endParaRPr b="0" lang="ru-RU" sz="2000" spc="-1" strike="noStrike" cap="all">
              <a:solidFill>
                <a:srgbClr val="000000"/>
              </a:solidFill>
              <a:latin typeface="Tw Cen MT"/>
            </a:endParaRPr>
          </a:p>
        </p:txBody>
      </p:sp>
      <p:sp>
        <p:nvSpPr>
          <p:cNvPr id="40" name="PlaceHolder 5"/>
          <p:cNvSpPr>
            <a:spLocks noGrp="1"/>
          </p:cNvSpPr>
          <p:nvPr>
            <p:ph type="body"/>
          </p:nvPr>
        </p:nvSpPr>
        <p:spPr>
          <a:xfrm>
            <a:off x="685440" y="4155480"/>
            <a:ext cx="2502360" cy="1632960"/>
          </a:xfrm>
          <a:prstGeom prst="rect">
            <a:avLst/>
          </a:prstGeom>
        </p:spPr>
        <p:txBody>
          <a:bodyPr lIns="0" rIns="0" tIns="0" bIns="0">
            <a:normAutofit/>
          </a:bodyPr>
          <a:p>
            <a:endParaRPr b="0" lang="ru-RU" sz="2000" spc="-1" strike="noStrike" cap="all">
              <a:solidFill>
                <a:srgbClr val="000000"/>
              </a:solidFill>
              <a:latin typeface="Tw Cen MT"/>
            </a:endParaRPr>
          </a:p>
        </p:txBody>
      </p:sp>
      <p:sp>
        <p:nvSpPr>
          <p:cNvPr id="41" name="PlaceHolder 6"/>
          <p:cNvSpPr>
            <a:spLocks noGrp="1"/>
          </p:cNvSpPr>
          <p:nvPr>
            <p:ph type="body"/>
          </p:nvPr>
        </p:nvSpPr>
        <p:spPr>
          <a:xfrm>
            <a:off x="3313440" y="4155480"/>
            <a:ext cx="2502360" cy="1632960"/>
          </a:xfrm>
          <a:prstGeom prst="rect">
            <a:avLst/>
          </a:prstGeom>
        </p:spPr>
        <p:txBody>
          <a:bodyPr lIns="0" rIns="0" tIns="0" bIns="0">
            <a:normAutofit/>
          </a:bodyPr>
          <a:p>
            <a:endParaRPr b="0" lang="ru-RU" sz="2000" spc="-1" strike="noStrike" cap="all">
              <a:solidFill>
                <a:srgbClr val="000000"/>
              </a:solidFill>
              <a:latin typeface="Tw Cen MT"/>
            </a:endParaRPr>
          </a:p>
        </p:txBody>
      </p:sp>
      <p:sp>
        <p:nvSpPr>
          <p:cNvPr id="42" name="PlaceHolder 7"/>
          <p:cNvSpPr>
            <a:spLocks noGrp="1"/>
          </p:cNvSpPr>
          <p:nvPr>
            <p:ph type="body"/>
          </p:nvPr>
        </p:nvSpPr>
        <p:spPr>
          <a:xfrm>
            <a:off x="5941080" y="4155480"/>
            <a:ext cx="2502360" cy="1632960"/>
          </a:xfrm>
          <a:prstGeom prst="rect">
            <a:avLst/>
          </a:prstGeom>
        </p:spPr>
        <p:txBody>
          <a:bodyPr lIns="0" rIns="0" tIns="0" bIns="0">
            <a:normAutofit/>
          </a:bodyPr>
          <a:p>
            <a:endParaRPr b="0" lang="ru-RU" sz="2000" spc="-1" strike="noStrike" cap="all">
              <a:solidFill>
                <a:srgbClr val="000000"/>
              </a:solidFill>
              <a:latin typeface="Tw Cen MT"/>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685440" y="618480"/>
            <a:ext cx="7773120" cy="1595880"/>
          </a:xfrm>
          <a:prstGeom prst="rect">
            <a:avLst/>
          </a:prstGeom>
        </p:spPr>
        <p:txBody>
          <a:bodyPr lIns="0" rIns="0" tIns="0" bIns="0" anchor="ctr">
            <a:spAutoFit/>
          </a:bodyPr>
          <a:p>
            <a:endParaRPr b="0" lang="ru-RU" sz="3600" spc="-1" strike="noStrike">
              <a:solidFill>
                <a:srgbClr val="000000"/>
              </a:solidFill>
              <a:latin typeface="Arial"/>
            </a:endParaRPr>
          </a:p>
        </p:txBody>
      </p:sp>
      <p:sp>
        <p:nvSpPr>
          <p:cNvPr id="51" name="PlaceHolder 2"/>
          <p:cNvSpPr>
            <a:spLocks noGrp="1"/>
          </p:cNvSpPr>
          <p:nvPr>
            <p:ph type="subTitle"/>
          </p:nvPr>
        </p:nvSpPr>
        <p:spPr>
          <a:xfrm>
            <a:off x="685440" y="2367000"/>
            <a:ext cx="7772400" cy="3423600"/>
          </a:xfrm>
          <a:prstGeom prst="rect">
            <a:avLst/>
          </a:prstGeom>
        </p:spPr>
        <p:txBody>
          <a:bodyPr lIns="0" rIns="0" tIns="0" bIns="0" anchor="ctr">
            <a:spAutoFit/>
          </a:bodyPr>
          <a:p>
            <a:pPr algn="ctr"/>
            <a:endParaRPr b="0" lang="ru-RU"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685440" y="618480"/>
            <a:ext cx="7773120" cy="1595880"/>
          </a:xfrm>
          <a:prstGeom prst="rect">
            <a:avLst/>
          </a:prstGeom>
        </p:spPr>
        <p:txBody>
          <a:bodyPr lIns="0" rIns="0" tIns="0" bIns="0" anchor="ctr">
            <a:spAutoFit/>
          </a:bodyPr>
          <a:p>
            <a:endParaRPr b="0" lang="ru-RU" sz="3600" spc="-1" strike="noStrike">
              <a:solidFill>
                <a:srgbClr val="000000"/>
              </a:solidFill>
              <a:latin typeface="Arial"/>
            </a:endParaRPr>
          </a:p>
        </p:txBody>
      </p:sp>
      <p:sp>
        <p:nvSpPr>
          <p:cNvPr id="53" name="PlaceHolder 2"/>
          <p:cNvSpPr>
            <a:spLocks noGrp="1"/>
          </p:cNvSpPr>
          <p:nvPr>
            <p:ph type="body"/>
          </p:nvPr>
        </p:nvSpPr>
        <p:spPr>
          <a:xfrm>
            <a:off x="685440" y="2367000"/>
            <a:ext cx="7772400" cy="3423600"/>
          </a:xfrm>
          <a:prstGeom prst="rect">
            <a:avLst/>
          </a:prstGeom>
        </p:spPr>
        <p:txBody>
          <a:bodyPr lIns="0" rIns="0" tIns="0" bIns="0">
            <a:normAutofit/>
          </a:bodyPr>
          <a:p>
            <a:endParaRPr b="0" lang="ru-RU" sz="2000" spc="-1" strike="noStrike" cap="all">
              <a:solidFill>
                <a:srgbClr val="000000"/>
              </a:solidFill>
              <a:latin typeface="Tw Cen MT"/>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685440" y="618480"/>
            <a:ext cx="7773120" cy="1595880"/>
          </a:xfrm>
          <a:prstGeom prst="rect">
            <a:avLst/>
          </a:prstGeom>
        </p:spPr>
        <p:txBody>
          <a:bodyPr lIns="0" rIns="0" tIns="0" bIns="0" anchor="ctr">
            <a:spAutoFit/>
          </a:bodyPr>
          <a:p>
            <a:endParaRPr b="0" lang="ru-RU" sz="3600" spc="-1" strike="noStrike">
              <a:solidFill>
                <a:srgbClr val="000000"/>
              </a:solidFill>
              <a:latin typeface="Arial"/>
            </a:endParaRPr>
          </a:p>
        </p:txBody>
      </p:sp>
      <p:sp>
        <p:nvSpPr>
          <p:cNvPr id="55" name="PlaceHolder 2"/>
          <p:cNvSpPr>
            <a:spLocks noGrp="1"/>
          </p:cNvSpPr>
          <p:nvPr>
            <p:ph type="body"/>
          </p:nvPr>
        </p:nvSpPr>
        <p:spPr>
          <a:xfrm>
            <a:off x="685440" y="2367000"/>
            <a:ext cx="3792600" cy="3423600"/>
          </a:xfrm>
          <a:prstGeom prst="rect">
            <a:avLst/>
          </a:prstGeom>
        </p:spPr>
        <p:txBody>
          <a:bodyPr lIns="0" rIns="0" tIns="0" bIns="0">
            <a:normAutofit/>
          </a:bodyPr>
          <a:p>
            <a:endParaRPr b="0" lang="ru-RU" sz="2000" spc="-1" strike="noStrike" cap="all">
              <a:solidFill>
                <a:srgbClr val="000000"/>
              </a:solidFill>
              <a:latin typeface="Tw Cen MT"/>
            </a:endParaRPr>
          </a:p>
        </p:txBody>
      </p:sp>
      <p:sp>
        <p:nvSpPr>
          <p:cNvPr id="56" name="PlaceHolder 3"/>
          <p:cNvSpPr>
            <a:spLocks noGrp="1"/>
          </p:cNvSpPr>
          <p:nvPr>
            <p:ph type="body"/>
          </p:nvPr>
        </p:nvSpPr>
        <p:spPr>
          <a:xfrm>
            <a:off x="4668120" y="2367000"/>
            <a:ext cx="3792600" cy="3423600"/>
          </a:xfrm>
          <a:prstGeom prst="rect">
            <a:avLst/>
          </a:prstGeom>
        </p:spPr>
        <p:txBody>
          <a:bodyPr lIns="0" rIns="0" tIns="0" bIns="0">
            <a:normAutofit/>
          </a:bodyPr>
          <a:p>
            <a:endParaRPr b="0" lang="ru-RU" sz="2000" spc="-1" strike="noStrike" cap="all">
              <a:solidFill>
                <a:srgbClr val="000000"/>
              </a:solidFill>
              <a:latin typeface="Tw Cen MT"/>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685440" y="618480"/>
            <a:ext cx="7773120" cy="1595880"/>
          </a:xfrm>
          <a:prstGeom prst="rect">
            <a:avLst/>
          </a:prstGeom>
        </p:spPr>
        <p:txBody>
          <a:bodyPr lIns="0" rIns="0" tIns="0" bIns="0" anchor="ctr">
            <a:spAutoFit/>
          </a:bodyPr>
          <a:p>
            <a:endParaRPr b="0" lang="ru-RU" sz="36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685440" y="618480"/>
            <a:ext cx="7773120" cy="7398720"/>
          </a:xfrm>
          <a:prstGeom prst="rect">
            <a:avLst/>
          </a:prstGeom>
        </p:spPr>
        <p:txBody>
          <a:bodyPr lIns="0" rIns="0" tIns="0" bIns="0" anchor="ctr">
            <a:spAutoFit/>
          </a:bodyPr>
          <a:p>
            <a:pPr algn="ctr"/>
            <a:endParaRPr b="0" lang="ru-RU"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685440" y="618480"/>
            <a:ext cx="7773120" cy="1595880"/>
          </a:xfrm>
          <a:prstGeom prst="rect">
            <a:avLst/>
          </a:prstGeom>
        </p:spPr>
        <p:txBody>
          <a:bodyPr lIns="0" rIns="0" tIns="0" bIns="0" anchor="ctr">
            <a:spAutoFit/>
          </a:bodyPr>
          <a:p>
            <a:endParaRPr b="0" lang="ru-RU" sz="3600" spc="-1" strike="noStrike">
              <a:solidFill>
                <a:srgbClr val="000000"/>
              </a:solidFill>
              <a:latin typeface="Arial"/>
            </a:endParaRPr>
          </a:p>
        </p:txBody>
      </p:sp>
      <p:sp>
        <p:nvSpPr>
          <p:cNvPr id="60" name="PlaceHolder 2"/>
          <p:cNvSpPr>
            <a:spLocks noGrp="1"/>
          </p:cNvSpPr>
          <p:nvPr>
            <p:ph type="body"/>
          </p:nvPr>
        </p:nvSpPr>
        <p:spPr>
          <a:xfrm>
            <a:off x="685440" y="2367000"/>
            <a:ext cx="3792600" cy="1632960"/>
          </a:xfrm>
          <a:prstGeom prst="rect">
            <a:avLst/>
          </a:prstGeom>
        </p:spPr>
        <p:txBody>
          <a:bodyPr lIns="0" rIns="0" tIns="0" bIns="0">
            <a:normAutofit/>
          </a:bodyPr>
          <a:p>
            <a:endParaRPr b="0" lang="ru-RU" sz="2000" spc="-1" strike="noStrike" cap="all">
              <a:solidFill>
                <a:srgbClr val="000000"/>
              </a:solidFill>
              <a:latin typeface="Tw Cen MT"/>
            </a:endParaRPr>
          </a:p>
        </p:txBody>
      </p:sp>
      <p:sp>
        <p:nvSpPr>
          <p:cNvPr id="61" name="PlaceHolder 3"/>
          <p:cNvSpPr>
            <a:spLocks noGrp="1"/>
          </p:cNvSpPr>
          <p:nvPr>
            <p:ph type="body"/>
          </p:nvPr>
        </p:nvSpPr>
        <p:spPr>
          <a:xfrm>
            <a:off x="4668120" y="2367000"/>
            <a:ext cx="3792600" cy="3423600"/>
          </a:xfrm>
          <a:prstGeom prst="rect">
            <a:avLst/>
          </a:prstGeom>
        </p:spPr>
        <p:txBody>
          <a:bodyPr lIns="0" rIns="0" tIns="0" bIns="0">
            <a:normAutofit/>
          </a:bodyPr>
          <a:p>
            <a:endParaRPr b="0" lang="ru-RU" sz="2000" spc="-1" strike="noStrike" cap="all">
              <a:solidFill>
                <a:srgbClr val="000000"/>
              </a:solidFill>
              <a:latin typeface="Tw Cen MT"/>
            </a:endParaRPr>
          </a:p>
        </p:txBody>
      </p:sp>
      <p:sp>
        <p:nvSpPr>
          <p:cNvPr id="62" name="PlaceHolder 4"/>
          <p:cNvSpPr>
            <a:spLocks noGrp="1"/>
          </p:cNvSpPr>
          <p:nvPr>
            <p:ph type="body"/>
          </p:nvPr>
        </p:nvSpPr>
        <p:spPr>
          <a:xfrm>
            <a:off x="685440" y="4155480"/>
            <a:ext cx="3792600" cy="1632960"/>
          </a:xfrm>
          <a:prstGeom prst="rect">
            <a:avLst/>
          </a:prstGeom>
        </p:spPr>
        <p:txBody>
          <a:bodyPr lIns="0" rIns="0" tIns="0" bIns="0">
            <a:normAutofit/>
          </a:bodyPr>
          <a:p>
            <a:endParaRPr b="0" lang="ru-RU" sz="2000" spc="-1" strike="noStrike" cap="all">
              <a:solidFill>
                <a:srgbClr val="000000"/>
              </a:solidFill>
              <a:latin typeface="Tw Cen MT"/>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685440" y="618480"/>
            <a:ext cx="7773120" cy="1595880"/>
          </a:xfrm>
          <a:prstGeom prst="rect">
            <a:avLst/>
          </a:prstGeom>
        </p:spPr>
        <p:txBody>
          <a:bodyPr lIns="0" rIns="0" tIns="0" bIns="0" anchor="ctr">
            <a:spAutoFit/>
          </a:bodyPr>
          <a:p>
            <a:endParaRPr b="0" lang="ru-RU" sz="3600" spc="-1" strike="noStrike">
              <a:solidFill>
                <a:srgbClr val="000000"/>
              </a:solidFill>
              <a:latin typeface="Arial"/>
            </a:endParaRPr>
          </a:p>
        </p:txBody>
      </p:sp>
      <p:sp>
        <p:nvSpPr>
          <p:cNvPr id="8" name="PlaceHolder 2"/>
          <p:cNvSpPr>
            <a:spLocks noGrp="1"/>
          </p:cNvSpPr>
          <p:nvPr>
            <p:ph type="subTitle"/>
          </p:nvPr>
        </p:nvSpPr>
        <p:spPr>
          <a:xfrm>
            <a:off x="685440" y="2367000"/>
            <a:ext cx="7772400" cy="3423600"/>
          </a:xfrm>
          <a:prstGeom prst="rect">
            <a:avLst/>
          </a:prstGeom>
        </p:spPr>
        <p:txBody>
          <a:bodyPr lIns="0" rIns="0" tIns="0" bIns="0" anchor="ctr">
            <a:spAutoFit/>
          </a:bodyPr>
          <a:p>
            <a:pPr algn="ctr"/>
            <a:endParaRPr b="0" lang="ru-RU"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685440" y="618480"/>
            <a:ext cx="7773120" cy="1595880"/>
          </a:xfrm>
          <a:prstGeom prst="rect">
            <a:avLst/>
          </a:prstGeom>
        </p:spPr>
        <p:txBody>
          <a:bodyPr lIns="0" rIns="0" tIns="0" bIns="0" anchor="ctr">
            <a:spAutoFit/>
          </a:bodyPr>
          <a:p>
            <a:endParaRPr b="0" lang="ru-RU" sz="3600" spc="-1" strike="noStrike">
              <a:solidFill>
                <a:srgbClr val="000000"/>
              </a:solidFill>
              <a:latin typeface="Arial"/>
            </a:endParaRPr>
          </a:p>
        </p:txBody>
      </p:sp>
      <p:sp>
        <p:nvSpPr>
          <p:cNvPr id="64" name="PlaceHolder 2"/>
          <p:cNvSpPr>
            <a:spLocks noGrp="1"/>
          </p:cNvSpPr>
          <p:nvPr>
            <p:ph type="body"/>
          </p:nvPr>
        </p:nvSpPr>
        <p:spPr>
          <a:xfrm>
            <a:off x="685440" y="2367000"/>
            <a:ext cx="3792600" cy="3423600"/>
          </a:xfrm>
          <a:prstGeom prst="rect">
            <a:avLst/>
          </a:prstGeom>
        </p:spPr>
        <p:txBody>
          <a:bodyPr lIns="0" rIns="0" tIns="0" bIns="0">
            <a:normAutofit/>
          </a:bodyPr>
          <a:p>
            <a:endParaRPr b="0" lang="ru-RU" sz="2000" spc="-1" strike="noStrike" cap="all">
              <a:solidFill>
                <a:srgbClr val="000000"/>
              </a:solidFill>
              <a:latin typeface="Tw Cen MT"/>
            </a:endParaRPr>
          </a:p>
        </p:txBody>
      </p:sp>
      <p:sp>
        <p:nvSpPr>
          <p:cNvPr id="65" name="PlaceHolder 3"/>
          <p:cNvSpPr>
            <a:spLocks noGrp="1"/>
          </p:cNvSpPr>
          <p:nvPr>
            <p:ph type="body"/>
          </p:nvPr>
        </p:nvSpPr>
        <p:spPr>
          <a:xfrm>
            <a:off x="4668120" y="2367000"/>
            <a:ext cx="3792600" cy="1632960"/>
          </a:xfrm>
          <a:prstGeom prst="rect">
            <a:avLst/>
          </a:prstGeom>
        </p:spPr>
        <p:txBody>
          <a:bodyPr lIns="0" rIns="0" tIns="0" bIns="0">
            <a:normAutofit/>
          </a:bodyPr>
          <a:p>
            <a:endParaRPr b="0" lang="ru-RU" sz="2000" spc="-1" strike="noStrike" cap="all">
              <a:solidFill>
                <a:srgbClr val="000000"/>
              </a:solidFill>
              <a:latin typeface="Tw Cen MT"/>
            </a:endParaRPr>
          </a:p>
        </p:txBody>
      </p:sp>
      <p:sp>
        <p:nvSpPr>
          <p:cNvPr id="66" name="PlaceHolder 4"/>
          <p:cNvSpPr>
            <a:spLocks noGrp="1"/>
          </p:cNvSpPr>
          <p:nvPr>
            <p:ph type="body"/>
          </p:nvPr>
        </p:nvSpPr>
        <p:spPr>
          <a:xfrm>
            <a:off x="4668120" y="4155480"/>
            <a:ext cx="3792600" cy="1632960"/>
          </a:xfrm>
          <a:prstGeom prst="rect">
            <a:avLst/>
          </a:prstGeom>
        </p:spPr>
        <p:txBody>
          <a:bodyPr lIns="0" rIns="0" tIns="0" bIns="0">
            <a:normAutofit/>
          </a:bodyPr>
          <a:p>
            <a:endParaRPr b="0" lang="ru-RU" sz="2000" spc="-1" strike="noStrike" cap="all">
              <a:solidFill>
                <a:srgbClr val="000000"/>
              </a:solidFill>
              <a:latin typeface="Tw Cen MT"/>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85440" y="618480"/>
            <a:ext cx="7773120" cy="1595880"/>
          </a:xfrm>
          <a:prstGeom prst="rect">
            <a:avLst/>
          </a:prstGeom>
        </p:spPr>
        <p:txBody>
          <a:bodyPr lIns="0" rIns="0" tIns="0" bIns="0" anchor="ctr">
            <a:spAutoFit/>
          </a:bodyPr>
          <a:p>
            <a:endParaRPr b="0" lang="ru-RU" sz="3600" spc="-1" strike="noStrike">
              <a:solidFill>
                <a:srgbClr val="000000"/>
              </a:solidFill>
              <a:latin typeface="Arial"/>
            </a:endParaRPr>
          </a:p>
        </p:txBody>
      </p:sp>
      <p:sp>
        <p:nvSpPr>
          <p:cNvPr id="68" name="PlaceHolder 2"/>
          <p:cNvSpPr>
            <a:spLocks noGrp="1"/>
          </p:cNvSpPr>
          <p:nvPr>
            <p:ph type="body"/>
          </p:nvPr>
        </p:nvSpPr>
        <p:spPr>
          <a:xfrm>
            <a:off x="685440" y="2367000"/>
            <a:ext cx="3792600" cy="1632960"/>
          </a:xfrm>
          <a:prstGeom prst="rect">
            <a:avLst/>
          </a:prstGeom>
        </p:spPr>
        <p:txBody>
          <a:bodyPr lIns="0" rIns="0" tIns="0" bIns="0">
            <a:normAutofit/>
          </a:bodyPr>
          <a:p>
            <a:endParaRPr b="0" lang="ru-RU" sz="2000" spc="-1" strike="noStrike" cap="all">
              <a:solidFill>
                <a:srgbClr val="000000"/>
              </a:solidFill>
              <a:latin typeface="Tw Cen MT"/>
            </a:endParaRPr>
          </a:p>
        </p:txBody>
      </p:sp>
      <p:sp>
        <p:nvSpPr>
          <p:cNvPr id="69" name="PlaceHolder 3"/>
          <p:cNvSpPr>
            <a:spLocks noGrp="1"/>
          </p:cNvSpPr>
          <p:nvPr>
            <p:ph type="body"/>
          </p:nvPr>
        </p:nvSpPr>
        <p:spPr>
          <a:xfrm>
            <a:off x="4668120" y="2367000"/>
            <a:ext cx="3792600" cy="1632960"/>
          </a:xfrm>
          <a:prstGeom prst="rect">
            <a:avLst/>
          </a:prstGeom>
        </p:spPr>
        <p:txBody>
          <a:bodyPr lIns="0" rIns="0" tIns="0" bIns="0">
            <a:normAutofit/>
          </a:bodyPr>
          <a:p>
            <a:endParaRPr b="0" lang="ru-RU" sz="2000" spc="-1" strike="noStrike" cap="all">
              <a:solidFill>
                <a:srgbClr val="000000"/>
              </a:solidFill>
              <a:latin typeface="Tw Cen MT"/>
            </a:endParaRPr>
          </a:p>
        </p:txBody>
      </p:sp>
      <p:sp>
        <p:nvSpPr>
          <p:cNvPr id="70" name="PlaceHolder 4"/>
          <p:cNvSpPr>
            <a:spLocks noGrp="1"/>
          </p:cNvSpPr>
          <p:nvPr>
            <p:ph type="body"/>
          </p:nvPr>
        </p:nvSpPr>
        <p:spPr>
          <a:xfrm>
            <a:off x="685440" y="4155480"/>
            <a:ext cx="7772400" cy="1632960"/>
          </a:xfrm>
          <a:prstGeom prst="rect">
            <a:avLst/>
          </a:prstGeom>
        </p:spPr>
        <p:txBody>
          <a:bodyPr lIns="0" rIns="0" tIns="0" bIns="0">
            <a:normAutofit/>
          </a:bodyPr>
          <a:p>
            <a:endParaRPr b="0" lang="ru-RU" sz="2000" spc="-1" strike="noStrike" cap="all">
              <a:solidFill>
                <a:srgbClr val="000000"/>
              </a:solidFill>
              <a:latin typeface="Tw Cen MT"/>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685440" y="618480"/>
            <a:ext cx="7773120" cy="1595880"/>
          </a:xfrm>
          <a:prstGeom prst="rect">
            <a:avLst/>
          </a:prstGeom>
        </p:spPr>
        <p:txBody>
          <a:bodyPr lIns="0" rIns="0" tIns="0" bIns="0" anchor="ctr">
            <a:spAutoFit/>
          </a:bodyPr>
          <a:p>
            <a:endParaRPr b="0" lang="ru-RU" sz="3600" spc="-1" strike="noStrike">
              <a:solidFill>
                <a:srgbClr val="000000"/>
              </a:solidFill>
              <a:latin typeface="Arial"/>
            </a:endParaRPr>
          </a:p>
        </p:txBody>
      </p:sp>
      <p:sp>
        <p:nvSpPr>
          <p:cNvPr id="72" name="PlaceHolder 2"/>
          <p:cNvSpPr>
            <a:spLocks noGrp="1"/>
          </p:cNvSpPr>
          <p:nvPr>
            <p:ph type="body"/>
          </p:nvPr>
        </p:nvSpPr>
        <p:spPr>
          <a:xfrm>
            <a:off x="685440" y="2367000"/>
            <a:ext cx="7772400" cy="1632960"/>
          </a:xfrm>
          <a:prstGeom prst="rect">
            <a:avLst/>
          </a:prstGeom>
        </p:spPr>
        <p:txBody>
          <a:bodyPr lIns="0" rIns="0" tIns="0" bIns="0">
            <a:normAutofit/>
          </a:bodyPr>
          <a:p>
            <a:endParaRPr b="0" lang="ru-RU" sz="2000" spc="-1" strike="noStrike" cap="all">
              <a:solidFill>
                <a:srgbClr val="000000"/>
              </a:solidFill>
              <a:latin typeface="Tw Cen MT"/>
            </a:endParaRPr>
          </a:p>
        </p:txBody>
      </p:sp>
      <p:sp>
        <p:nvSpPr>
          <p:cNvPr id="73" name="PlaceHolder 3"/>
          <p:cNvSpPr>
            <a:spLocks noGrp="1"/>
          </p:cNvSpPr>
          <p:nvPr>
            <p:ph type="body"/>
          </p:nvPr>
        </p:nvSpPr>
        <p:spPr>
          <a:xfrm>
            <a:off x="685440" y="4155480"/>
            <a:ext cx="7772400" cy="1632960"/>
          </a:xfrm>
          <a:prstGeom prst="rect">
            <a:avLst/>
          </a:prstGeom>
        </p:spPr>
        <p:txBody>
          <a:bodyPr lIns="0" rIns="0" tIns="0" bIns="0">
            <a:normAutofit/>
          </a:bodyPr>
          <a:p>
            <a:endParaRPr b="0" lang="ru-RU" sz="2000" spc="-1" strike="noStrike" cap="all">
              <a:solidFill>
                <a:srgbClr val="000000"/>
              </a:solidFill>
              <a:latin typeface="Tw Cen MT"/>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685440" y="618480"/>
            <a:ext cx="7773120" cy="1595880"/>
          </a:xfrm>
          <a:prstGeom prst="rect">
            <a:avLst/>
          </a:prstGeom>
        </p:spPr>
        <p:txBody>
          <a:bodyPr lIns="0" rIns="0" tIns="0" bIns="0" anchor="ctr">
            <a:spAutoFit/>
          </a:bodyPr>
          <a:p>
            <a:endParaRPr b="0" lang="ru-RU" sz="3600" spc="-1" strike="noStrike">
              <a:solidFill>
                <a:srgbClr val="000000"/>
              </a:solidFill>
              <a:latin typeface="Arial"/>
            </a:endParaRPr>
          </a:p>
        </p:txBody>
      </p:sp>
      <p:sp>
        <p:nvSpPr>
          <p:cNvPr id="75" name="PlaceHolder 2"/>
          <p:cNvSpPr>
            <a:spLocks noGrp="1"/>
          </p:cNvSpPr>
          <p:nvPr>
            <p:ph type="body"/>
          </p:nvPr>
        </p:nvSpPr>
        <p:spPr>
          <a:xfrm>
            <a:off x="685440" y="2367000"/>
            <a:ext cx="3792600" cy="1632960"/>
          </a:xfrm>
          <a:prstGeom prst="rect">
            <a:avLst/>
          </a:prstGeom>
        </p:spPr>
        <p:txBody>
          <a:bodyPr lIns="0" rIns="0" tIns="0" bIns="0">
            <a:normAutofit/>
          </a:bodyPr>
          <a:p>
            <a:endParaRPr b="0" lang="ru-RU" sz="2000" spc="-1" strike="noStrike" cap="all">
              <a:solidFill>
                <a:srgbClr val="000000"/>
              </a:solidFill>
              <a:latin typeface="Tw Cen MT"/>
            </a:endParaRPr>
          </a:p>
        </p:txBody>
      </p:sp>
      <p:sp>
        <p:nvSpPr>
          <p:cNvPr id="76" name="PlaceHolder 3"/>
          <p:cNvSpPr>
            <a:spLocks noGrp="1"/>
          </p:cNvSpPr>
          <p:nvPr>
            <p:ph type="body"/>
          </p:nvPr>
        </p:nvSpPr>
        <p:spPr>
          <a:xfrm>
            <a:off x="4668120" y="2367000"/>
            <a:ext cx="3792600" cy="1632960"/>
          </a:xfrm>
          <a:prstGeom prst="rect">
            <a:avLst/>
          </a:prstGeom>
        </p:spPr>
        <p:txBody>
          <a:bodyPr lIns="0" rIns="0" tIns="0" bIns="0">
            <a:normAutofit/>
          </a:bodyPr>
          <a:p>
            <a:endParaRPr b="0" lang="ru-RU" sz="2000" spc="-1" strike="noStrike" cap="all">
              <a:solidFill>
                <a:srgbClr val="000000"/>
              </a:solidFill>
              <a:latin typeface="Tw Cen MT"/>
            </a:endParaRPr>
          </a:p>
        </p:txBody>
      </p:sp>
      <p:sp>
        <p:nvSpPr>
          <p:cNvPr id="77" name="PlaceHolder 4"/>
          <p:cNvSpPr>
            <a:spLocks noGrp="1"/>
          </p:cNvSpPr>
          <p:nvPr>
            <p:ph type="body"/>
          </p:nvPr>
        </p:nvSpPr>
        <p:spPr>
          <a:xfrm>
            <a:off x="685440" y="4155480"/>
            <a:ext cx="3792600" cy="1632960"/>
          </a:xfrm>
          <a:prstGeom prst="rect">
            <a:avLst/>
          </a:prstGeom>
        </p:spPr>
        <p:txBody>
          <a:bodyPr lIns="0" rIns="0" tIns="0" bIns="0">
            <a:normAutofit/>
          </a:bodyPr>
          <a:p>
            <a:endParaRPr b="0" lang="ru-RU" sz="2000" spc="-1" strike="noStrike" cap="all">
              <a:solidFill>
                <a:srgbClr val="000000"/>
              </a:solidFill>
              <a:latin typeface="Tw Cen MT"/>
            </a:endParaRPr>
          </a:p>
        </p:txBody>
      </p:sp>
      <p:sp>
        <p:nvSpPr>
          <p:cNvPr id="78" name="PlaceHolder 5"/>
          <p:cNvSpPr>
            <a:spLocks noGrp="1"/>
          </p:cNvSpPr>
          <p:nvPr>
            <p:ph type="body"/>
          </p:nvPr>
        </p:nvSpPr>
        <p:spPr>
          <a:xfrm>
            <a:off x="4668120" y="4155480"/>
            <a:ext cx="3792600" cy="1632960"/>
          </a:xfrm>
          <a:prstGeom prst="rect">
            <a:avLst/>
          </a:prstGeom>
        </p:spPr>
        <p:txBody>
          <a:bodyPr lIns="0" rIns="0" tIns="0" bIns="0">
            <a:normAutofit/>
          </a:bodyPr>
          <a:p>
            <a:endParaRPr b="0" lang="ru-RU" sz="2000" spc="-1" strike="noStrike" cap="all">
              <a:solidFill>
                <a:srgbClr val="000000"/>
              </a:solidFill>
              <a:latin typeface="Tw Cen MT"/>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685440" y="618480"/>
            <a:ext cx="7773120" cy="1595880"/>
          </a:xfrm>
          <a:prstGeom prst="rect">
            <a:avLst/>
          </a:prstGeom>
        </p:spPr>
        <p:txBody>
          <a:bodyPr lIns="0" rIns="0" tIns="0" bIns="0" anchor="ctr">
            <a:spAutoFit/>
          </a:bodyPr>
          <a:p>
            <a:endParaRPr b="0" lang="ru-RU" sz="3600" spc="-1" strike="noStrike">
              <a:solidFill>
                <a:srgbClr val="000000"/>
              </a:solidFill>
              <a:latin typeface="Arial"/>
            </a:endParaRPr>
          </a:p>
        </p:txBody>
      </p:sp>
      <p:sp>
        <p:nvSpPr>
          <p:cNvPr id="80" name="PlaceHolder 2"/>
          <p:cNvSpPr>
            <a:spLocks noGrp="1"/>
          </p:cNvSpPr>
          <p:nvPr>
            <p:ph type="body"/>
          </p:nvPr>
        </p:nvSpPr>
        <p:spPr>
          <a:xfrm>
            <a:off x="685440" y="2367000"/>
            <a:ext cx="2502360" cy="1632960"/>
          </a:xfrm>
          <a:prstGeom prst="rect">
            <a:avLst/>
          </a:prstGeom>
        </p:spPr>
        <p:txBody>
          <a:bodyPr lIns="0" rIns="0" tIns="0" bIns="0">
            <a:normAutofit/>
          </a:bodyPr>
          <a:p>
            <a:endParaRPr b="0" lang="ru-RU" sz="2000" spc="-1" strike="noStrike" cap="all">
              <a:solidFill>
                <a:srgbClr val="000000"/>
              </a:solidFill>
              <a:latin typeface="Tw Cen MT"/>
            </a:endParaRPr>
          </a:p>
        </p:txBody>
      </p:sp>
      <p:sp>
        <p:nvSpPr>
          <p:cNvPr id="81" name="PlaceHolder 3"/>
          <p:cNvSpPr>
            <a:spLocks noGrp="1"/>
          </p:cNvSpPr>
          <p:nvPr>
            <p:ph type="body"/>
          </p:nvPr>
        </p:nvSpPr>
        <p:spPr>
          <a:xfrm>
            <a:off x="3313440" y="2367000"/>
            <a:ext cx="2502360" cy="1632960"/>
          </a:xfrm>
          <a:prstGeom prst="rect">
            <a:avLst/>
          </a:prstGeom>
        </p:spPr>
        <p:txBody>
          <a:bodyPr lIns="0" rIns="0" tIns="0" bIns="0">
            <a:normAutofit/>
          </a:bodyPr>
          <a:p>
            <a:endParaRPr b="0" lang="ru-RU" sz="2000" spc="-1" strike="noStrike" cap="all">
              <a:solidFill>
                <a:srgbClr val="000000"/>
              </a:solidFill>
              <a:latin typeface="Tw Cen MT"/>
            </a:endParaRPr>
          </a:p>
        </p:txBody>
      </p:sp>
      <p:sp>
        <p:nvSpPr>
          <p:cNvPr id="82" name="PlaceHolder 4"/>
          <p:cNvSpPr>
            <a:spLocks noGrp="1"/>
          </p:cNvSpPr>
          <p:nvPr>
            <p:ph type="body"/>
          </p:nvPr>
        </p:nvSpPr>
        <p:spPr>
          <a:xfrm>
            <a:off x="5941080" y="2367000"/>
            <a:ext cx="2502360" cy="1632960"/>
          </a:xfrm>
          <a:prstGeom prst="rect">
            <a:avLst/>
          </a:prstGeom>
        </p:spPr>
        <p:txBody>
          <a:bodyPr lIns="0" rIns="0" tIns="0" bIns="0">
            <a:normAutofit/>
          </a:bodyPr>
          <a:p>
            <a:endParaRPr b="0" lang="ru-RU" sz="2000" spc="-1" strike="noStrike" cap="all">
              <a:solidFill>
                <a:srgbClr val="000000"/>
              </a:solidFill>
              <a:latin typeface="Tw Cen MT"/>
            </a:endParaRPr>
          </a:p>
        </p:txBody>
      </p:sp>
      <p:sp>
        <p:nvSpPr>
          <p:cNvPr id="83" name="PlaceHolder 5"/>
          <p:cNvSpPr>
            <a:spLocks noGrp="1"/>
          </p:cNvSpPr>
          <p:nvPr>
            <p:ph type="body"/>
          </p:nvPr>
        </p:nvSpPr>
        <p:spPr>
          <a:xfrm>
            <a:off x="685440" y="4155480"/>
            <a:ext cx="2502360" cy="1632960"/>
          </a:xfrm>
          <a:prstGeom prst="rect">
            <a:avLst/>
          </a:prstGeom>
        </p:spPr>
        <p:txBody>
          <a:bodyPr lIns="0" rIns="0" tIns="0" bIns="0">
            <a:normAutofit/>
          </a:bodyPr>
          <a:p>
            <a:endParaRPr b="0" lang="ru-RU" sz="2000" spc="-1" strike="noStrike" cap="all">
              <a:solidFill>
                <a:srgbClr val="000000"/>
              </a:solidFill>
              <a:latin typeface="Tw Cen MT"/>
            </a:endParaRPr>
          </a:p>
        </p:txBody>
      </p:sp>
      <p:sp>
        <p:nvSpPr>
          <p:cNvPr id="84" name="PlaceHolder 6"/>
          <p:cNvSpPr>
            <a:spLocks noGrp="1"/>
          </p:cNvSpPr>
          <p:nvPr>
            <p:ph type="body"/>
          </p:nvPr>
        </p:nvSpPr>
        <p:spPr>
          <a:xfrm>
            <a:off x="3313440" y="4155480"/>
            <a:ext cx="2502360" cy="1632960"/>
          </a:xfrm>
          <a:prstGeom prst="rect">
            <a:avLst/>
          </a:prstGeom>
        </p:spPr>
        <p:txBody>
          <a:bodyPr lIns="0" rIns="0" tIns="0" bIns="0">
            <a:normAutofit/>
          </a:bodyPr>
          <a:p>
            <a:endParaRPr b="0" lang="ru-RU" sz="2000" spc="-1" strike="noStrike" cap="all">
              <a:solidFill>
                <a:srgbClr val="000000"/>
              </a:solidFill>
              <a:latin typeface="Tw Cen MT"/>
            </a:endParaRPr>
          </a:p>
        </p:txBody>
      </p:sp>
      <p:sp>
        <p:nvSpPr>
          <p:cNvPr id="85" name="PlaceHolder 7"/>
          <p:cNvSpPr>
            <a:spLocks noGrp="1"/>
          </p:cNvSpPr>
          <p:nvPr>
            <p:ph type="body"/>
          </p:nvPr>
        </p:nvSpPr>
        <p:spPr>
          <a:xfrm>
            <a:off x="5941080" y="4155480"/>
            <a:ext cx="2502360" cy="1632960"/>
          </a:xfrm>
          <a:prstGeom prst="rect">
            <a:avLst/>
          </a:prstGeom>
        </p:spPr>
        <p:txBody>
          <a:bodyPr lIns="0" rIns="0" tIns="0" bIns="0">
            <a:normAutofit/>
          </a:bodyPr>
          <a:p>
            <a:endParaRPr b="0" lang="ru-RU" sz="2000" spc="-1" strike="noStrike" cap="all">
              <a:solidFill>
                <a:srgbClr val="000000"/>
              </a:solidFill>
              <a:latin typeface="Tw Cen MT"/>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85440" y="618480"/>
            <a:ext cx="7773120" cy="1595880"/>
          </a:xfrm>
          <a:prstGeom prst="rect">
            <a:avLst/>
          </a:prstGeom>
        </p:spPr>
        <p:txBody>
          <a:bodyPr lIns="0" rIns="0" tIns="0" bIns="0" anchor="ctr">
            <a:spAutoFit/>
          </a:bodyPr>
          <a:p>
            <a:endParaRPr b="0" lang="ru-RU" sz="3600" spc="-1" strike="noStrike">
              <a:solidFill>
                <a:srgbClr val="000000"/>
              </a:solidFill>
              <a:latin typeface="Arial"/>
            </a:endParaRPr>
          </a:p>
        </p:txBody>
      </p:sp>
      <p:sp>
        <p:nvSpPr>
          <p:cNvPr id="10" name="PlaceHolder 2"/>
          <p:cNvSpPr>
            <a:spLocks noGrp="1"/>
          </p:cNvSpPr>
          <p:nvPr>
            <p:ph type="body"/>
          </p:nvPr>
        </p:nvSpPr>
        <p:spPr>
          <a:xfrm>
            <a:off x="685440" y="2367000"/>
            <a:ext cx="7772400" cy="3423600"/>
          </a:xfrm>
          <a:prstGeom prst="rect">
            <a:avLst/>
          </a:prstGeom>
        </p:spPr>
        <p:txBody>
          <a:bodyPr lIns="0" rIns="0" tIns="0" bIns="0">
            <a:normAutofit/>
          </a:bodyPr>
          <a:p>
            <a:endParaRPr b="0" lang="ru-RU" sz="2000" spc="-1" strike="noStrike" cap="all">
              <a:solidFill>
                <a:srgbClr val="000000"/>
              </a:solidFill>
              <a:latin typeface="Tw Cen MT"/>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85440" y="618480"/>
            <a:ext cx="7773120" cy="1595880"/>
          </a:xfrm>
          <a:prstGeom prst="rect">
            <a:avLst/>
          </a:prstGeom>
        </p:spPr>
        <p:txBody>
          <a:bodyPr lIns="0" rIns="0" tIns="0" bIns="0" anchor="ctr">
            <a:spAutoFit/>
          </a:bodyPr>
          <a:p>
            <a:endParaRPr b="0" lang="ru-RU" sz="3600" spc="-1" strike="noStrike">
              <a:solidFill>
                <a:srgbClr val="000000"/>
              </a:solidFill>
              <a:latin typeface="Arial"/>
            </a:endParaRPr>
          </a:p>
        </p:txBody>
      </p:sp>
      <p:sp>
        <p:nvSpPr>
          <p:cNvPr id="12" name="PlaceHolder 2"/>
          <p:cNvSpPr>
            <a:spLocks noGrp="1"/>
          </p:cNvSpPr>
          <p:nvPr>
            <p:ph type="body"/>
          </p:nvPr>
        </p:nvSpPr>
        <p:spPr>
          <a:xfrm>
            <a:off x="685440" y="2367000"/>
            <a:ext cx="3792600" cy="3423600"/>
          </a:xfrm>
          <a:prstGeom prst="rect">
            <a:avLst/>
          </a:prstGeom>
        </p:spPr>
        <p:txBody>
          <a:bodyPr lIns="0" rIns="0" tIns="0" bIns="0">
            <a:normAutofit/>
          </a:bodyPr>
          <a:p>
            <a:endParaRPr b="0" lang="ru-RU" sz="2000" spc="-1" strike="noStrike" cap="all">
              <a:solidFill>
                <a:srgbClr val="000000"/>
              </a:solidFill>
              <a:latin typeface="Tw Cen MT"/>
            </a:endParaRPr>
          </a:p>
        </p:txBody>
      </p:sp>
      <p:sp>
        <p:nvSpPr>
          <p:cNvPr id="13" name="PlaceHolder 3"/>
          <p:cNvSpPr>
            <a:spLocks noGrp="1"/>
          </p:cNvSpPr>
          <p:nvPr>
            <p:ph type="body"/>
          </p:nvPr>
        </p:nvSpPr>
        <p:spPr>
          <a:xfrm>
            <a:off x="4668120" y="2367000"/>
            <a:ext cx="3792600" cy="3423600"/>
          </a:xfrm>
          <a:prstGeom prst="rect">
            <a:avLst/>
          </a:prstGeom>
        </p:spPr>
        <p:txBody>
          <a:bodyPr lIns="0" rIns="0" tIns="0" bIns="0">
            <a:normAutofit/>
          </a:bodyPr>
          <a:p>
            <a:endParaRPr b="0" lang="ru-RU" sz="2000" spc="-1" strike="noStrike" cap="all">
              <a:solidFill>
                <a:srgbClr val="000000"/>
              </a:solidFill>
              <a:latin typeface="Tw Cen MT"/>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685440" y="618480"/>
            <a:ext cx="7773120" cy="1595880"/>
          </a:xfrm>
          <a:prstGeom prst="rect">
            <a:avLst/>
          </a:prstGeom>
        </p:spPr>
        <p:txBody>
          <a:bodyPr lIns="0" rIns="0" tIns="0" bIns="0" anchor="ctr">
            <a:spAutoFit/>
          </a:bodyPr>
          <a:p>
            <a:endParaRPr b="0" lang="ru-RU" sz="36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685440" y="618480"/>
            <a:ext cx="7773120" cy="7398720"/>
          </a:xfrm>
          <a:prstGeom prst="rect">
            <a:avLst/>
          </a:prstGeom>
        </p:spPr>
        <p:txBody>
          <a:bodyPr lIns="0" rIns="0" tIns="0" bIns="0" anchor="ctr">
            <a:spAutoFit/>
          </a:bodyPr>
          <a:p>
            <a:pPr algn="ctr"/>
            <a:endParaRPr b="0" lang="ru-RU"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685440" y="618480"/>
            <a:ext cx="7773120" cy="1595880"/>
          </a:xfrm>
          <a:prstGeom prst="rect">
            <a:avLst/>
          </a:prstGeom>
        </p:spPr>
        <p:txBody>
          <a:bodyPr lIns="0" rIns="0" tIns="0" bIns="0" anchor="ctr">
            <a:spAutoFit/>
          </a:bodyPr>
          <a:p>
            <a:endParaRPr b="0" lang="ru-RU" sz="3600" spc="-1" strike="noStrike">
              <a:solidFill>
                <a:srgbClr val="000000"/>
              </a:solidFill>
              <a:latin typeface="Arial"/>
            </a:endParaRPr>
          </a:p>
        </p:txBody>
      </p:sp>
      <p:sp>
        <p:nvSpPr>
          <p:cNvPr id="17" name="PlaceHolder 2"/>
          <p:cNvSpPr>
            <a:spLocks noGrp="1"/>
          </p:cNvSpPr>
          <p:nvPr>
            <p:ph type="body"/>
          </p:nvPr>
        </p:nvSpPr>
        <p:spPr>
          <a:xfrm>
            <a:off x="685440" y="2367000"/>
            <a:ext cx="3792600" cy="1632960"/>
          </a:xfrm>
          <a:prstGeom prst="rect">
            <a:avLst/>
          </a:prstGeom>
        </p:spPr>
        <p:txBody>
          <a:bodyPr lIns="0" rIns="0" tIns="0" bIns="0">
            <a:normAutofit/>
          </a:bodyPr>
          <a:p>
            <a:endParaRPr b="0" lang="ru-RU" sz="2000" spc="-1" strike="noStrike" cap="all">
              <a:solidFill>
                <a:srgbClr val="000000"/>
              </a:solidFill>
              <a:latin typeface="Tw Cen MT"/>
            </a:endParaRPr>
          </a:p>
        </p:txBody>
      </p:sp>
      <p:sp>
        <p:nvSpPr>
          <p:cNvPr id="18" name="PlaceHolder 3"/>
          <p:cNvSpPr>
            <a:spLocks noGrp="1"/>
          </p:cNvSpPr>
          <p:nvPr>
            <p:ph type="body"/>
          </p:nvPr>
        </p:nvSpPr>
        <p:spPr>
          <a:xfrm>
            <a:off x="4668120" y="2367000"/>
            <a:ext cx="3792600" cy="3423600"/>
          </a:xfrm>
          <a:prstGeom prst="rect">
            <a:avLst/>
          </a:prstGeom>
        </p:spPr>
        <p:txBody>
          <a:bodyPr lIns="0" rIns="0" tIns="0" bIns="0">
            <a:normAutofit/>
          </a:bodyPr>
          <a:p>
            <a:endParaRPr b="0" lang="ru-RU" sz="2000" spc="-1" strike="noStrike" cap="all">
              <a:solidFill>
                <a:srgbClr val="000000"/>
              </a:solidFill>
              <a:latin typeface="Tw Cen MT"/>
            </a:endParaRPr>
          </a:p>
        </p:txBody>
      </p:sp>
      <p:sp>
        <p:nvSpPr>
          <p:cNvPr id="19" name="PlaceHolder 4"/>
          <p:cNvSpPr>
            <a:spLocks noGrp="1"/>
          </p:cNvSpPr>
          <p:nvPr>
            <p:ph type="body"/>
          </p:nvPr>
        </p:nvSpPr>
        <p:spPr>
          <a:xfrm>
            <a:off x="685440" y="4155480"/>
            <a:ext cx="3792600" cy="1632960"/>
          </a:xfrm>
          <a:prstGeom prst="rect">
            <a:avLst/>
          </a:prstGeom>
        </p:spPr>
        <p:txBody>
          <a:bodyPr lIns="0" rIns="0" tIns="0" bIns="0">
            <a:normAutofit/>
          </a:bodyPr>
          <a:p>
            <a:endParaRPr b="0" lang="ru-RU" sz="2000" spc="-1" strike="noStrike" cap="all">
              <a:solidFill>
                <a:srgbClr val="000000"/>
              </a:solidFill>
              <a:latin typeface="Tw Cen MT"/>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685440" y="618480"/>
            <a:ext cx="7773120" cy="1595880"/>
          </a:xfrm>
          <a:prstGeom prst="rect">
            <a:avLst/>
          </a:prstGeom>
        </p:spPr>
        <p:txBody>
          <a:bodyPr lIns="0" rIns="0" tIns="0" bIns="0" anchor="ctr">
            <a:spAutoFit/>
          </a:bodyPr>
          <a:p>
            <a:endParaRPr b="0" lang="ru-RU" sz="3600" spc="-1" strike="noStrike">
              <a:solidFill>
                <a:srgbClr val="000000"/>
              </a:solidFill>
              <a:latin typeface="Arial"/>
            </a:endParaRPr>
          </a:p>
        </p:txBody>
      </p:sp>
      <p:sp>
        <p:nvSpPr>
          <p:cNvPr id="21" name="PlaceHolder 2"/>
          <p:cNvSpPr>
            <a:spLocks noGrp="1"/>
          </p:cNvSpPr>
          <p:nvPr>
            <p:ph type="body"/>
          </p:nvPr>
        </p:nvSpPr>
        <p:spPr>
          <a:xfrm>
            <a:off x="685440" y="2367000"/>
            <a:ext cx="3792600" cy="3423600"/>
          </a:xfrm>
          <a:prstGeom prst="rect">
            <a:avLst/>
          </a:prstGeom>
        </p:spPr>
        <p:txBody>
          <a:bodyPr lIns="0" rIns="0" tIns="0" bIns="0">
            <a:normAutofit/>
          </a:bodyPr>
          <a:p>
            <a:endParaRPr b="0" lang="ru-RU" sz="2000" spc="-1" strike="noStrike" cap="all">
              <a:solidFill>
                <a:srgbClr val="000000"/>
              </a:solidFill>
              <a:latin typeface="Tw Cen MT"/>
            </a:endParaRPr>
          </a:p>
        </p:txBody>
      </p:sp>
      <p:sp>
        <p:nvSpPr>
          <p:cNvPr id="22" name="PlaceHolder 3"/>
          <p:cNvSpPr>
            <a:spLocks noGrp="1"/>
          </p:cNvSpPr>
          <p:nvPr>
            <p:ph type="body"/>
          </p:nvPr>
        </p:nvSpPr>
        <p:spPr>
          <a:xfrm>
            <a:off x="4668120" y="2367000"/>
            <a:ext cx="3792600" cy="1632960"/>
          </a:xfrm>
          <a:prstGeom prst="rect">
            <a:avLst/>
          </a:prstGeom>
        </p:spPr>
        <p:txBody>
          <a:bodyPr lIns="0" rIns="0" tIns="0" bIns="0">
            <a:normAutofit/>
          </a:bodyPr>
          <a:p>
            <a:endParaRPr b="0" lang="ru-RU" sz="2000" spc="-1" strike="noStrike" cap="all">
              <a:solidFill>
                <a:srgbClr val="000000"/>
              </a:solidFill>
              <a:latin typeface="Tw Cen MT"/>
            </a:endParaRPr>
          </a:p>
        </p:txBody>
      </p:sp>
      <p:sp>
        <p:nvSpPr>
          <p:cNvPr id="23" name="PlaceHolder 4"/>
          <p:cNvSpPr>
            <a:spLocks noGrp="1"/>
          </p:cNvSpPr>
          <p:nvPr>
            <p:ph type="body"/>
          </p:nvPr>
        </p:nvSpPr>
        <p:spPr>
          <a:xfrm>
            <a:off x="4668120" y="4155480"/>
            <a:ext cx="3792600" cy="1632960"/>
          </a:xfrm>
          <a:prstGeom prst="rect">
            <a:avLst/>
          </a:prstGeom>
        </p:spPr>
        <p:txBody>
          <a:bodyPr lIns="0" rIns="0" tIns="0" bIns="0">
            <a:normAutofit/>
          </a:bodyPr>
          <a:p>
            <a:endParaRPr b="0" lang="ru-RU" sz="2000" spc="-1" strike="noStrike" cap="all">
              <a:solidFill>
                <a:srgbClr val="000000"/>
              </a:solidFill>
              <a:latin typeface="Tw Cen MT"/>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685440" y="618480"/>
            <a:ext cx="7773120" cy="1595880"/>
          </a:xfrm>
          <a:prstGeom prst="rect">
            <a:avLst/>
          </a:prstGeom>
        </p:spPr>
        <p:txBody>
          <a:bodyPr lIns="0" rIns="0" tIns="0" bIns="0" anchor="ctr">
            <a:spAutoFit/>
          </a:bodyPr>
          <a:p>
            <a:endParaRPr b="0" lang="ru-RU" sz="3600" spc="-1" strike="noStrike">
              <a:solidFill>
                <a:srgbClr val="000000"/>
              </a:solidFill>
              <a:latin typeface="Arial"/>
            </a:endParaRPr>
          </a:p>
        </p:txBody>
      </p:sp>
      <p:sp>
        <p:nvSpPr>
          <p:cNvPr id="25" name="PlaceHolder 2"/>
          <p:cNvSpPr>
            <a:spLocks noGrp="1"/>
          </p:cNvSpPr>
          <p:nvPr>
            <p:ph type="body"/>
          </p:nvPr>
        </p:nvSpPr>
        <p:spPr>
          <a:xfrm>
            <a:off x="685440" y="2367000"/>
            <a:ext cx="3792600" cy="1632960"/>
          </a:xfrm>
          <a:prstGeom prst="rect">
            <a:avLst/>
          </a:prstGeom>
        </p:spPr>
        <p:txBody>
          <a:bodyPr lIns="0" rIns="0" tIns="0" bIns="0">
            <a:normAutofit/>
          </a:bodyPr>
          <a:p>
            <a:endParaRPr b="0" lang="ru-RU" sz="2000" spc="-1" strike="noStrike" cap="all">
              <a:solidFill>
                <a:srgbClr val="000000"/>
              </a:solidFill>
              <a:latin typeface="Tw Cen MT"/>
            </a:endParaRPr>
          </a:p>
        </p:txBody>
      </p:sp>
      <p:sp>
        <p:nvSpPr>
          <p:cNvPr id="26" name="PlaceHolder 3"/>
          <p:cNvSpPr>
            <a:spLocks noGrp="1"/>
          </p:cNvSpPr>
          <p:nvPr>
            <p:ph type="body"/>
          </p:nvPr>
        </p:nvSpPr>
        <p:spPr>
          <a:xfrm>
            <a:off x="4668120" y="2367000"/>
            <a:ext cx="3792600" cy="1632960"/>
          </a:xfrm>
          <a:prstGeom prst="rect">
            <a:avLst/>
          </a:prstGeom>
        </p:spPr>
        <p:txBody>
          <a:bodyPr lIns="0" rIns="0" tIns="0" bIns="0">
            <a:normAutofit/>
          </a:bodyPr>
          <a:p>
            <a:endParaRPr b="0" lang="ru-RU" sz="2000" spc="-1" strike="noStrike" cap="all">
              <a:solidFill>
                <a:srgbClr val="000000"/>
              </a:solidFill>
              <a:latin typeface="Tw Cen MT"/>
            </a:endParaRPr>
          </a:p>
        </p:txBody>
      </p:sp>
      <p:sp>
        <p:nvSpPr>
          <p:cNvPr id="27" name="PlaceHolder 4"/>
          <p:cNvSpPr>
            <a:spLocks noGrp="1"/>
          </p:cNvSpPr>
          <p:nvPr>
            <p:ph type="body"/>
          </p:nvPr>
        </p:nvSpPr>
        <p:spPr>
          <a:xfrm>
            <a:off x="685440" y="4155480"/>
            <a:ext cx="7772400" cy="1632960"/>
          </a:xfrm>
          <a:prstGeom prst="rect">
            <a:avLst/>
          </a:prstGeom>
        </p:spPr>
        <p:txBody>
          <a:bodyPr lIns="0" rIns="0" tIns="0" bIns="0">
            <a:normAutofit/>
          </a:bodyPr>
          <a:p>
            <a:endParaRPr b="0" lang="ru-RU" sz="2000" spc="-1" strike="noStrike" cap="all">
              <a:solidFill>
                <a:srgbClr val="000000"/>
              </a:solidFill>
              <a:latin typeface="Tw Cen MT"/>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 Id="rId15"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3.png"/><Relationship Id="rId3" Type="http://schemas.openxmlformats.org/officeDocument/2006/relationships/image" Target="../media/image4.png"/><Relationship Id="rId4" Type="http://schemas.openxmlformats.org/officeDocument/2006/relationships/slideLayout" Target="../slideLayouts/slideLayout1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 Id="rId9" Type="http://schemas.openxmlformats.org/officeDocument/2006/relationships/slideLayout" Target="../slideLayouts/slideLayout18.xml"/><Relationship Id="rId10" Type="http://schemas.openxmlformats.org/officeDocument/2006/relationships/slideLayout" Target="../slideLayouts/slideLayout19.xml"/><Relationship Id="rId11" Type="http://schemas.openxmlformats.org/officeDocument/2006/relationships/slideLayout" Target="../slideLayouts/slideLayout20.xml"/><Relationship Id="rId12" Type="http://schemas.openxmlformats.org/officeDocument/2006/relationships/slideLayout" Target="../slideLayouts/slideLayout21.xml"/><Relationship Id="rId13" Type="http://schemas.openxmlformats.org/officeDocument/2006/relationships/slideLayout" Target="../slideLayouts/slideLayout22.xml"/><Relationship Id="rId14" Type="http://schemas.openxmlformats.org/officeDocument/2006/relationships/slideLayout" Target="../slideLayouts/slideLayout23.xml"/><Relationship Id="rId15"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0" name="Picture 2" descr=""/>
          <p:cNvPicPr/>
          <p:nvPr/>
        </p:nvPicPr>
        <p:blipFill>
          <a:blip r:embed="rId2">
            <a:alphaModFix amt="80000"/>
          </a:blip>
          <a:stretch/>
        </p:blipFill>
        <p:spPr>
          <a:xfrm>
            <a:off x="0" y="0"/>
            <a:ext cx="9143640" cy="6857640"/>
          </a:xfrm>
          <a:prstGeom prst="rect">
            <a:avLst/>
          </a:prstGeom>
          <a:ln>
            <a:noFill/>
          </a:ln>
        </p:spPr>
      </p:pic>
      <p:pic>
        <p:nvPicPr>
          <p:cNvPr id="1" name="Picture 7" descr=""/>
          <p:cNvPicPr/>
          <p:nvPr/>
        </p:nvPicPr>
        <p:blipFill>
          <a:blip r:embed="rId3"/>
          <a:stretch/>
        </p:blipFill>
        <p:spPr>
          <a:xfrm>
            <a:off x="0" y="0"/>
            <a:ext cx="9143640" cy="6857640"/>
          </a:xfrm>
          <a:prstGeom prst="rect">
            <a:avLst/>
          </a:prstGeom>
          <a:ln>
            <a:noFill/>
          </a:ln>
        </p:spPr>
      </p:pic>
      <p:sp>
        <p:nvSpPr>
          <p:cNvPr id="2" name="PlaceHolder 1"/>
          <p:cNvSpPr>
            <a:spLocks noGrp="1"/>
          </p:cNvSpPr>
          <p:nvPr>
            <p:ph type="title"/>
          </p:nvPr>
        </p:nvSpPr>
        <p:spPr>
          <a:xfrm>
            <a:off x="1313280" y="1300680"/>
            <a:ext cx="6517080" cy="2508840"/>
          </a:xfrm>
          <a:prstGeom prst="rect">
            <a:avLst/>
          </a:prstGeom>
        </p:spPr>
        <p:txBody>
          <a:bodyPr anchor="b">
            <a:normAutofit/>
          </a:bodyPr>
          <a:p>
            <a:pPr algn="ctr">
              <a:lnSpc>
                <a:spcPct val="90000"/>
              </a:lnSpc>
            </a:pPr>
            <a:r>
              <a:rPr b="0" lang="ru-RU" sz="4800" spc="-1" strike="noStrike" cap="all">
                <a:solidFill>
                  <a:srgbClr val="000000"/>
                </a:solidFill>
                <a:latin typeface="Tw Cen MT"/>
              </a:rPr>
              <a:t>Образец заголовка</a:t>
            </a:r>
            <a:endParaRPr b="0" lang="ru-RU" sz="4800" spc="-1" strike="noStrike">
              <a:solidFill>
                <a:srgbClr val="000000"/>
              </a:solidFill>
              <a:latin typeface="Arial"/>
            </a:endParaRPr>
          </a:p>
        </p:txBody>
      </p:sp>
      <p:sp>
        <p:nvSpPr>
          <p:cNvPr id="3" name="PlaceHolder 2"/>
          <p:cNvSpPr>
            <a:spLocks noGrp="1"/>
          </p:cNvSpPr>
          <p:nvPr>
            <p:ph type="dt"/>
          </p:nvPr>
        </p:nvSpPr>
        <p:spPr>
          <a:xfrm>
            <a:off x="5758920" y="5883120"/>
            <a:ext cx="2057040" cy="364680"/>
          </a:xfrm>
          <a:prstGeom prst="rect">
            <a:avLst/>
          </a:prstGeom>
        </p:spPr>
        <p:txBody>
          <a:bodyPr anchor="ctr">
            <a:noAutofit/>
          </a:bodyPr>
          <a:p>
            <a:pPr algn="r">
              <a:lnSpc>
                <a:spcPct val="100000"/>
              </a:lnSpc>
            </a:pPr>
            <a:fld id="{878DD68D-C607-4217-B08E-796183E05CCC}" type="datetime">
              <a:rPr b="0" lang="ru-RU" sz="1000" spc="-1" strike="noStrike">
                <a:solidFill>
                  <a:srgbClr val="000000"/>
                </a:solidFill>
                <a:latin typeface="Arial"/>
              </a:rPr>
              <a:t>13.5.25</a:t>
            </a:fld>
            <a:endParaRPr b="0" lang="ru-RU" sz="1000" spc="-1" strike="noStrike">
              <a:latin typeface="Times New Roman"/>
            </a:endParaRPr>
          </a:p>
        </p:txBody>
      </p:sp>
      <p:sp>
        <p:nvSpPr>
          <p:cNvPr id="4" name="PlaceHolder 3"/>
          <p:cNvSpPr>
            <a:spLocks noGrp="1"/>
          </p:cNvSpPr>
          <p:nvPr>
            <p:ph type="ftr"/>
          </p:nvPr>
        </p:nvSpPr>
        <p:spPr>
          <a:xfrm>
            <a:off x="685440" y="5883120"/>
            <a:ext cx="5004360" cy="364680"/>
          </a:xfrm>
          <a:prstGeom prst="rect">
            <a:avLst/>
          </a:prstGeom>
        </p:spPr>
        <p:txBody>
          <a:bodyPr anchor="ctr">
            <a:noAutofit/>
          </a:bodyPr>
          <a:p>
            <a:endParaRPr b="0" lang="ru-RU" sz="2400" spc="-1" strike="noStrike">
              <a:latin typeface="Times New Roman"/>
            </a:endParaRPr>
          </a:p>
        </p:txBody>
      </p:sp>
      <p:sp>
        <p:nvSpPr>
          <p:cNvPr id="5" name="PlaceHolder 4"/>
          <p:cNvSpPr>
            <a:spLocks noGrp="1"/>
          </p:cNvSpPr>
          <p:nvPr>
            <p:ph type="sldNum"/>
          </p:nvPr>
        </p:nvSpPr>
        <p:spPr>
          <a:xfrm>
            <a:off x="7885440" y="5883120"/>
            <a:ext cx="572760" cy="364680"/>
          </a:xfrm>
          <a:prstGeom prst="rect">
            <a:avLst/>
          </a:prstGeom>
        </p:spPr>
        <p:txBody>
          <a:bodyPr anchor="ctr">
            <a:noAutofit/>
          </a:bodyPr>
          <a:p>
            <a:pPr algn="r">
              <a:lnSpc>
                <a:spcPct val="100000"/>
              </a:lnSpc>
            </a:pPr>
            <a:fld id="{8F70DC27-7696-421C-89E1-2E51AD5B90B1}" type="slidenum">
              <a:rPr b="0" lang="ru-RU" sz="1000" spc="-1" strike="noStrike">
                <a:solidFill>
                  <a:srgbClr val="000000"/>
                </a:solidFill>
                <a:latin typeface="Arial"/>
              </a:rPr>
              <a:t>&lt;number&gt;</a:t>
            </a:fld>
            <a:endParaRPr b="0" lang="ru-RU" sz="1000" spc="-1" strike="noStrike">
              <a:latin typeface="Times New Roman"/>
            </a:endParaRPr>
          </a:p>
        </p:txBody>
      </p:sp>
      <p:sp>
        <p:nvSpPr>
          <p:cNvPr id="6" name="PlaceHolder 5"/>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ru-RU" sz="2000" spc="-1" strike="noStrike" cap="all">
                <a:solidFill>
                  <a:srgbClr val="000000"/>
                </a:solidFill>
                <a:latin typeface="Tw Cen MT"/>
              </a:rPr>
              <a:t>Click to edit the outline text format</a:t>
            </a:r>
            <a:endParaRPr b="0" lang="ru-RU" sz="2000" spc="-1" strike="noStrike" cap="all">
              <a:solidFill>
                <a:srgbClr val="000000"/>
              </a:solidFill>
              <a:latin typeface="Tw Cen MT"/>
            </a:endParaRPr>
          </a:p>
          <a:p>
            <a:pPr lvl="1" marL="864000" indent="-324000">
              <a:spcBef>
                <a:spcPts val="1134"/>
              </a:spcBef>
              <a:buClr>
                <a:srgbClr val="000000"/>
              </a:buClr>
              <a:buSzPct val="75000"/>
              <a:buFont typeface="Symbol" charset="2"/>
              <a:buChar char=""/>
            </a:pPr>
            <a:r>
              <a:rPr b="0" lang="ru-RU" sz="1600" spc="-1" strike="noStrike" cap="all">
                <a:solidFill>
                  <a:srgbClr val="000000"/>
                </a:solidFill>
                <a:latin typeface="Tw Cen MT"/>
              </a:rPr>
              <a:t>Second Outline Level</a:t>
            </a:r>
            <a:endParaRPr b="0" lang="ru-RU" sz="1600" spc="-1" strike="noStrike" cap="all">
              <a:solidFill>
                <a:srgbClr val="000000"/>
              </a:solidFill>
              <a:latin typeface="Tw Cen MT"/>
            </a:endParaRPr>
          </a:p>
          <a:p>
            <a:pPr lvl="2" marL="1296000" indent="-288000">
              <a:spcBef>
                <a:spcPts val="850"/>
              </a:spcBef>
              <a:buClr>
                <a:srgbClr val="000000"/>
              </a:buClr>
              <a:buSzPct val="45000"/>
              <a:buFont typeface="Wingdings" charset="2"/>
              <a:buChar char=""/>
            </a:pPr>
            <a:r>
              <a:rPr b="0" lang="ru-RU" sz="1400" spc="-1" strike="noStrike" cap="all">
                <a:solidFill>
                  <a:srgbClr val="000000"/>
                </a:solidFill>
                <a:latin typeface="Tw Cen MT"/>
              </a:rPr>
              <a:t>Third Outline Level</a:t>
            </a:r>
            <a:endParaRPr b="0" lang="ru-RU" sz="1400" spc="-1" strike="noStrike" cap="all">
              <a:solidFill>
                <a:srgbClr val="000000"/>
              </a:solidFill>
              <a:latin typeface="Tw Cen MT"/>
            </a:endParaRPr>
          </a:p>
          <a:p>
            <a:pPr lvl="3" marL="1728000" indent="-216000">
              <a:spcBef>
                <a:spcPts val="567"/>
              </a:spcBef>
              <a:buClr>
                <a:srgbClr val="000000"/>
              </a:buClr>
              <a:buSzPct val="75000"/>
              <a:buFont typeface="Symbol" charset="2"/>
              <a:buChar char=""/>
            </a:pPr>
            <a:r>
              <a:rPr b="0" lang="ru-RU" sz="1400" spc="-1" strike="noStrike" cap="all">
                <a:solidFill>
                  <a:srgbClr val="000000"/>
                </a:solidFill>
                <a:latin typeface="Tw Cen MT"/>
              </a:rPr>
              <a:t>Fourth Outline Level</a:t>
            </a:r>
            <a:endParaRPr b="0" lang="ru-RU" sz="1400" spc="-1" strike="noStrike" cap="all">
              <a:solidFill>
                <a:srgbClr val="000000"/>
              </a:solidFill>
              <a:latin typeface="Tw Cen MT"/>
            </a:endParaRPr>
          </a:p>
          <a:p>
            <a:pPr lvl="4" marL="2160000" indent="-216000">
              <a:spcBef>
                <a:spcPts val="283"/>
              </a:spcBef>
              <a:buClr>
                <a:srgbClr val="000000"/>
              </a:buClr>
              <a:buSzPct val="45000"/>
              <a:buFont typeface="Wingdings" charset="2"/>
              <a:buChar char=""/>
            </a:pPr>
            <a:r>
              <a:rPr b="0" lang="ru-RU" sz="2000" spc="-1" strike="noStrike" cap="all">
                <a:solidFill>
                  <a:srgbClr val="000000"/>
                </a:solidFill>
                <a:latin typeface="Tw Cen MT"/>
              </a:rPr>
              <a:t>Fifth Outline Level</a:t>
            </a:r>
            <a:endParaRPr b="0" lang="ru-RU" sz="2000" spc="-1" strike="noStrike" cap="all">
              <a:solidFill>
                <a:srgbClr val="000000"/>
              </a:solidFill>
              <a:latin typeface="Tw Cen MT"/>
            </a:endParaRPr>
          </a:p>
          <a:p>
            <a:pPr lvl="5" marL="2592000" indent="-216000">
              <a:spcBef>
                <a:spcPts val="283"/>
              </a:spcBef>
              <a:buClr>
                <a:srgbClr val="000000"/>
              </a:buClr>
              <a:buSzPct val="45000"/>
              <a:buFont typeface="Wingdings" charset="2"/>
              <a:buChar char=""/>
            </a:pPr>
            <a:r>
              <a:rPr b="0" lang="ru-RU" sz="2000" spc="-1" strike="noStrike" cap="all">
                <a:solidFill>
                  <a:srgbClr val="000000"/>
                </a:solidFill>
                <a:latin typeface="Tw Cen MT"/>
              </a:rPr>
              <a:t>Sixth Outline Level</a:t>
            </a:r>
            <a:endParaRPr b="0" lang="ru-RU" sz="2000" spc="-1" strike="noStrike" cap="all">
              <a:solidFill>
                <a:srgbClr val="000000"/>
              </a:solidFill>
              <a:latin typeface="Tw Cen MT"/>
            </a:endParaRPr>
          </a:p>
          <a:p>
            <a:pPr lvl="6" marL="3024000" indent="-216000">
              <a:spcBef>
                <a:spcPts val="283"/>
              </a:spcBef>
              <a:buClr>
                <a:srgbClr val="000000"/>
              </a:buClr>
              <a:buSzPct val="45000"/>
              <a:buFont typeface="Wingdings" charset="2"/>
              <a:buChar char=""/>
            </a:pPr>
            <a:r>
              <a:rPr b="0" lang="ru-RU" sz="2000" spc="-1" strike="noStrike" cap="all">
                <a:solidFill>
                  <a:srgbClr val="000000"/>
                </a:solidFill>
                <a:latin typeface="Tw Cen MT"/>
              </a:rPr>
              <a:t>Seventh Outline Level</a:t>
            </a:r>
            <a:endParaRPr b="0" lang="ru-RU" sz="2000" spc="-1" strike="noStrike" cap="all">
              <a:solidFill>
                <a:srgbClr val="000000"/>
              </a:solidFill>
              <a:latin typeface="Tw Cen MT"/>
            </a:endParaRPr>
          </a:p>
        </p:txBody>
      </p:sp>
    </p:spTree>
  </p:cSld>
  <p:clrMap bg1="lt1" bg2="lt2" tx1="dk1"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3" name="Picture 2" descr=""/>
          <p:cNvPicPr/>
          <p:nvPr/>
        </p:nvPicPr>
        <p:blipFill>
          <a:blip r:embed="rId2">
            <a:alphaModFix amt="80000"/>
          </a:blip>
          <a:stretch/>
        </p:blipFill>
        <p:spPr>
          <a:xfrm>
            <a:off x="0" y="0"/>
            <a:ext cx="9143640" cy="6857640"/>
          </a:xfrm>
          <a:prstGeom prst="rect">
            <a:avLst/>
          </a:prstGeom>
          <a:ln>
            <a:noFill/>
          </a:ln>
        </p:spPr>
      </p:pic>
      <p:pic>
        <p:nvPicPr>
          <p:cNvPr id="44" name="Picture 6" descr=""/>
          <p:cNvPicPr/>
          <p:nvPr/>
        </p:nvPicPr>
        <p:blipFill>
          <a:blip r:embed="rId3"/>
          <a:stretch/>
        </p:blipFill>
        <p:spPr>
          <a:xfrm>
            <a:off x="0" y="0"/>
            <a:ext cx="9143640" cy="6857640"/>
          </a:xfrm>
          <a:prstGeom prst="rect">
            <a:avLst/>
          </a:prstGeom>
          <a:ln>
            <a:noFill/>
          </a:ln>
        </p:spPr>
      </p:pic>
      <p:sp>
        <p:nvSpPr>
          <p:cNvPr id="45" name="PlaceHolder 1"/>
          <p:cNvSpPr>
            <a:spLocks noGrp="1"/>
          </p:cNvSpPr>
          <p:nvPr>
            <p:ph type="title"/>
          </p:nvPr>
        </p:nvSpPr>
        <p:spPr>
          <a:xfrm>
            <a:off x="685440" y="618480"/>
            <a:ext cx="7773120" cy="1595880"/>
          </a:xfrm>
          <a:prstGeom prst="rect">
            <a:avLst/>
          </a:prstGeom>
        </p:spPr>
        <p:txBody>
          <a:bodyPr anchor="ctr">
            <a:noAutofit/>
          </a:bodyPr>
          <a:p>
            <a:pPr algn="ctr">
              <a:lnSpc>
                <a:spcPct val="90000"/>
              </a:lnSpc>
            </a:pPr>
            <a:r>
              <a:rPr b="0" lang="ru-RU" sz="3600" spc="-1" strike="noStrike" cap="all">
                <a:solidFill>
                  <a:srgbClr val="000000"/>
                </a:solidFill>
                <a:latin typeface="Tw Cen MT"/>
              </a:rPr>
              <a:t>Образец заголовка</a:t>
            </a:r>
            <a:endParaRPr b="0" lang="ru-RU" sz="3600" spc="-1" strike="noStrike">
              <a:solidFill>
                <a:srgbClr val="000000"/>
              </a:solidFill>
              <a:latin typeface="Arial"/>
            </a:endParaRPr>
          </a:p>
        </p:txBody>
      </p:sp>
      <p:sp>
        <p:nvSpPr>
          <p:cNvPr id="46" name="PlaceHolder 2"/>
          <p:cNvSpPr>
            <a:spLocks noGrp="1"/>
          </p:cNvSpPr>
          <p:nvPr>
            <p:ph type="body"/>
          </p:nvPr>
        </p:nvSpPr>
        <p:spPr>
          <a:xfrm>
            <a:off x="685440" y="2367000"/>
            <a:ext cx="7772400" cy="3423600"/>
          </a:xfrm>
          <a:prstGeom prst="rect">
            <a:avLst/>
          </a:prstGeom>
        </p:spPr>
        <p:txBody>
          <a:bodyPr>
            <a:noAutofit/>
          </a:bodyPr>
          <a:p>
            <a:pPr marL="228600" indent="-228240">
              <a:lnSpc>
                <a:spcPct val="120000"/>
              </a:lnSpc>
              <a:spcBef>
                <a:spcPts val="1001"/>
              </a:spcBef>
              <a:buClr>
                <a:srgbClr val="000000"/>
              </a:buClr>
              <a:buFont typeface="Arial"/>
              <a:buChar char="•"/>
            </a:pPr>
            <a:r>
              <a:rPr b="0" lang="ru-RU" sz="2000" spc="-1" strike="noStrike" cap="all">
                <a:solidFill>
                  <a:srgbClr val="000000"/>
                </a:solidFill>
                <a:latin typeface="Tw Cen MT"/>
              </a:rPr>
              <a:t>Образец текста</a:t>
            </a:r>
            <a:endParaRPr b="0" lang="ru-RU" sz="2000" spc="-1" strike="noStrike" cap="all">
              <a:solidFill>
                <a:srgbClr val="000000"/>
              </a:solidFill>
              <a:latin typeface="Tw Cen MT"/>
            </a:endParaRPr>
          </a:p>
          <a:p>
            <a:pPr lvl="1" marL="685800" indent="-228240">
              <a:lnSpc>
                <a:spcPct val="120000"/>
              </a:lnSpc>
              <a:spcBef>
                <a:spcPts val="499"/>
              </a:spcBef>
              <a:buClr>
                <a:srgbClr val="000000"/>
              </a:buClr>
              <a:buFont typeface="Arial"/>
              <a:buChar char="•"/>
            </a:pPr>
            <a:r>
              <a:rPr b="0" lang="ru-RU" sz="1800" spc="-1" strike="noStrike" cap="all">
                <a:solidFill>
                  <a:srgbClr val="000000"/>
                </a:solidFill>
                <a:latin typeface="Tw Cen MT"/>
              </a:rPr>
              <a:t>Второй уровень</a:t>
            </a:r>
            <a:endParaRPr b="0" lang="ru-RU" sz="1800" spc="-1" strike="noStrike" cap="all">
              <a:solidFill>
                <a:srgbClr val="000000"/>
              </a:solidFill>
              <a:latin typeface="Tw Cen MT"/>
            </a:endParaRPr>
          </a:p>
          <a:p>
            <a:pPr lvl="2" marL="1143000" indent="-228240">
              <a:lnSpc>
                <a:spcPct val="120000"/>
              </a:lnSpc>
              <a:spcBef>
                <a:spcPts val="499"/>
              </a:spcBef>
              <a:buClr>
                <a:srgbClr val="000000"/>
              </a:buClr>
              <a:buFont typeface="Arial"/>
              <a:buChar char="•"/>
            </a:pPr>
            <a:r>
              <a:rPr b="0" lang="ru-RU" sz="1600" spc="-1" strike="noStrike" cap="all">
                <a:solidFill>
                  <a:srgbClr val="000000"/>
                </a:solidFill>
                <a:latin typeface="Tw Cen MT"/>
              </a:rPr>
              <a:t>Третий уровень</a:t>
            </a:r>
            <a:endParaRPr b="0" lang="ru-RU" sz="1600" spc="-1" strike="noStrike" cap="all">
              <a:solidFill>
                <a:srgbClr val="000000"/>
              </a:solidFill>
              <a:latin typeface="Tw Cen MT"/>
            </a:endParaRPr>
          </a:p>
          <a:p>
            <a:pPr lvl="3" marL="1600200" indent="-228240">
              <a:lnSpc>
                <a:spcPct val="120000"/>
              </a:lnSpc>
              <a:spcBef>
                <a:spcPts val="499"/>
              </a:spcBef>
              <a:buClr>
                <a:srgbClr val="000000"/>
              </a:buClr>
              <a:buFont typeface="Arial"/>
              <a:buChar char="•"/>
            </a:pPr>
            <a:r>
              <a:rPr b="0" lang="ru-RU" sz="1400" spc="-1" strike="noStrike" cap="all">
                <a:solidFill>
                  <a:srgbClr val="000000"/>
                </a:solidFill>
                <a:latin typeface="Tw Cen MT"/>
              </a:rPr>
              <a:t>Четвертый уровень</a:t>
            </a:r>
            <a:endParaRPr b="0" lang="ru-RU" sz="1400" spc="-1" strike="noStrike" cap="all">
              <a:solidFill>
                <a:srgbClr val="000000"/>
              </a:solidFill>
              <a:latin typeface="Tw Cen MT"/>
            </a:endParaRPr>
          </a:p>
          <a:p>
            <a:pPr lvl="4" marL="2057400" indent="-228240">
              <a:lnSpc>
                <a:spcPct val="120000"/>
              </a:lnSpc>
              <a:spcBef>
                <a:spcPts val="499"/>
              </a:spcBef>
              <a:buClr>
                <a:srgbClr val="000000"/>
              </a:buClr>
              <a:buFont typeface="Arial"/>
              <a:buChar char="•"/>
            </a:pPr>
            <a:r>
              <a:rPr b="0" lang="ru-RU" sz="1400" spc="-1" strike="noStrike" cap="all">
                <a:solidFill>
                  <a:srgbClr val="000000"/>
                </a:solidFill>
                <a:latin typeface="Tw Cen MT"/>
              </a:rPr>
              <a:t>Пятый уровень</a:t>
            </a:r>
            <a:endParaRPr b="0" lang="ru-RU" sz="1400" spc="-1" strike="noStrike" cap="all">
              <a:solidFill>
                <a:srgbClr val="000000"/>
              </a:solidFill>
              <a:latin typeface="Tw Cen MT"/>
            </a:endParaRPr>
          </a:p>
        </p:txBody>
      </p:sp>
      <p:sp>
        <p:nvSpPr>
          <p:cNvPr id="47" name="PlaceHolder 3"/>
          <p:cNvSpPr>
            <a:spLocks noGrp="1"/>
          </p:cNvSpPr>
          <p:nvPr>
            <p:ph type="dt"/>
          </p:nvPr>
        </p:nvSpPr>
        <p:spPr>
          <a:xfrm>
            <a:off x="5758920" y="5883120"/>
            <a:ext cx="2057040" cy="364680"/>
          </a:xfrm>
          <a:prstGeom prst="rect">
            <a:avLst/>
          </a:prstGeom>
        </p:spPr>
        <p:txBody>
          <a:bodyPr anchor="ctr">
            <a:noAutofit/>
          </a:bodyPr>
          <a:p>
            <a:pPr algn="r">
              <a:lnSpc>
                <a:spcPct val="100000"/>
              </a:lnSpc>
            </a:pPr>
            <a:fld id="{D47EA721-EB47-4C8B-86DA-21CF4384D184}" type="datetime">
              <a:rPr b="0" lang="ru-RU" sz="1000" spc="-1" strike="noStrike">
                <a:solidFill>
                  <a:srgbClr val="000000"/>
                </a:solidFill>
                <a:latin typeface="Arial"/>
              </a:rPr>
              <a:t>13.5.25</a:t>
            </a:fld>
            <a:endParaRPr b="0" lang="ru-RU" sz="1000" spc="-1" strike="noStrike">
              <a:latin typeface="Times New Roman"/>
            </a:endParaRPr>
          </a:p>
        </p:txBody>
      </p:sp>
      <p:sp>
        <p:nvSpPr>
          <p:cNvPr id="48" name="PlaceHolder 4"/>
          <p:cNvSpPr>
            <a:spLocks noGrp="1"/>
          </p:cNvSpPr>
          <p:nvPr>
            <p:ph type="ftr"/>
          </p:nvPr>
        </p:nvSpPr>
        <p:spPr>
          <a:xfrm>
            <a:off x="685440" y="5883120"/>
            <a:ext cx="5004360" cy="364680"/>
          </a:xfrm>
          <a:prstGeom prst="rect">
            <a:avLst/>
          </a:prstGeom>
        </p:spPr>
        <p:txBody>
          <a:bodyPr anchor="ctr">
            <a:noAutofit/>
          </a:bodyPr>
          <a:p>
            <a:endParaRPr b="0" lang="ru-RU" sz="2400" spc="-1" strike="noStrike">
              <a:latin typeface="Times New Roman"/>
            </a:endParaRPr>
          </a:p>
        </p:txBody>
      </p:sp>
      <p:sp>
        <p:nvSpPr>
          <p:cNvPr id="49" name="PlaceHolder 5"/>
          <p:cNvSpPr>
            <a:spLocks noGrp="1"/>
          </p:cNvSpPr>
          <p:nvPr>
            <p:ph type="sldNum"/>
          </p:nvPr>
        </p:nvSpPr>
        <p:spPr>
          <a:xfrm>
            <a:off x="7885440" y="5883120"/>
            <a:ext cx="572760" cy="364680"/>
          </a:xfrm>
          <a:prstGeom prst="rect">
            <a:avLst/>
          </a:prstGeom>
        </p:spPr>
        <p:txBody>
          <a:bodyPr anchor="ctr">
            <a:noAutofit/>
          </a:bodyPr>
          <a:p>
            <a:pPr algn="r">
              <a:lnSpc>
                <a:spcPct val="100000"/>
              </a:lnSpc>
            </a:pPr>
            <a:fld id="{6BB5ABF1-6632-460D-B874-053A24622F2B}" type="slidenum">
              <a:rPr b="0" lang="ru-RU" sz="1000" spc="-1" strike="noStrike">
                <a:solidFill>
                  <a:srgbClr val="000000"/>
                </a:solidFill>
                <a:latin typeface="Arial"/>
              </a:rPr>
              <a:t>&lt;number&gt;</a:t>
            </a:fld>
            <a:endParaRPr b="0" lang="ru-RU" sz="10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CustomShape 1"/>
          <p:cNvSpPr/>
          <p:nvPr/>
        </p:nvSpPr>
        <p:spPr>
          <a:xfrm>
            <a:off x="1444320" y="295200"/>
            <a:ext cx="7668000" cy="1005120"/>
          </a:xfrm>
          <a:prstGeom prst="rect">
            <a:avLst/>
          </a:prstGeom>
          <a:noFill/>
          <a:ln>
            <a:noFill/>
          </a:ln>
        </p:spPr>
        <p:style>
          <a:lnRef idx="0"/>
          <a:fillRef idx="0"/>
          <a:effectRef idx="0"/>
          <a:fontRef idx="minor"/>
        </p:style>
        <p:txBody>
          <a:bodyPr lIns="90000" rIns="90000" tIns="45000" bIns="45000">
            <a:spAutoFit/>
          </a:bodyPr>
          <a:p>
            <a:pPr algn="ctr">
              <a:lnSpc>
                <a:spcPct val="100000"/>
              </a:lnSpc>
            </a:pPr>
            <a:r>
              <a:rPr b="0" lang="ru-RU" sz="2000" spc="-1" strike="noStrike">
                <a:solidFill>
                  <a:srgbClr val="000000"/>
                </a:solidFill>
                <a:latin typeface="Times New Roman"/>
              </a:rPr>
              <a:t>Municipal budgetary institution</a:t>
            </a:r>
            <a:endParaRPr b="0" lang="ru-RU" sz="2000" spc="-1" strike="noStrike">
              <a:latin typeface="Arial"/>
            </a:endParaRPr>
          </a:p>
          <a:p>
            <a:pPr algn="ctr">
              <a:lnSpc>
                <a:spcPct val="100000"/>
              </a:lnSpc>
            </a:pPr>
            <a:r>
              <a:rPr b="0" lang="ru-RU" sz="2000" spc="-1" strike="noStrike">
                <a:solidFill>
                  <a:srgbClr val="000000"/>
                </a:solidFill>
                <a:latin typeface="Times New Roman"/>
              </a:rPr>
              <a:t>Center for psychological and pedagogical support of youth "Rodnik",</a:t>
            </a:r>
            <a:endParaRPr b="0" lang="ru-RU" sz="2000" spc="-1" strike="noStrike">
              <a:latin typeface="Arial"/>
            </a:endParaRPr>
          </a:p>
          <a:p>
            <a:pPr algn="ctr">
              <a:lnSpc>
                <a:spcPct val="100000"/>
              </a:lnSpc>
            </a:pPr>
            <a:r>
              <a:rPr b="0" lang="ru-RU" sz="2000" spc="-1" strike="noStrike">
                <a:solidFill>
                  <a:srgbClr val="000000"/>
                </a:solidFill>
                <a:latin typeface="Times New Roman"/>
              </a:rPr>
              <a:t>department "Raduga"</a:t>
            </a:r>
            <a:endParaRPr b="0" lang="ru-RU" sz="2000" spc="-1" strike="noStrike">
              <a:latin typeface="Arial"/>
            </a:endParaRPr>
          </a:p>
        </p:txBody>
      </p:sp>
      <p:sp>
        <p:nvSpPr>
          <p:cNvPr id="87" name="CustomShape 2"/>
          <p:cNvSpPr/>
          <p:nvPr/>
        </p:nvSpPr>
        <p:spPr>
          <a:xfrm>
            <a:off x="1534320" y="2349000"/>
            <a:ext cx="7488360" cy="443340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ru-RU" sz="1800" spc="-1" strike="noStrike">
                <a:solidFill>
                  <a:srgbClr val="000000"/>
                </a:solidFill>
                <a:latin typeface="Times New Roman"/>
              </a:rPr>
              <a:t>ABOUT THE IMPLEMENTATION OF THE SUMMER PROGRAM</a:t>
            </a:r>
            <a:endParaRPr b="0" lang="ru-RU" sz="1800" spc="-1" strike="noStrike">
              <a:latin typeface="Arial"/>
            </a:endParaRPr>
          </a:p>
          <a:p>
            <a:pPr>
              <a:lnSpc>
                <a:spcPct val="100000"/>
              </a:lnSpc>
            </a:pPr>
            <a:r>
              <a:rPr b="1" lang="ru-RU" sz="1800" spc="-1" strike="noStrike">
                <a:solidFill>
                  <a:srgbClr val="000000"/>
                </a:solidFill>
                <a:latin typeface="Times New Roman"/>
              </a:rPr>
              <a:t>"YOU ARE MY FRIEND - I AM YOUR FRIEND"</a:t>
            </a:r>
            <a:endParaRPr b="0" lang="ru-RU" sz="1800" spc="-1" strike="noStrike">
              <a:latin typeface="Arial"/>
            </a:endParaRPr>
          </a:p>
          <a:p>
            <a:pPr>
              <a:lnSpc>
                <a:spcPct val="100000"/>
              </a:lnSpc>
            </a:pPr>
            <a:r>
              <a:rPr b="1" lang="ru-RU" sz="1800" spc="-1" strike="noStrike">
                <a:solidFill>
                  <a:srgbClr val="000000"/>
                </a:solidFill>
                <a:latin typeface="Times New Roman"/>
              </a:rPr>
              <a:t>ON THE DEVELOPMENT OF COMMUNICATION SKILLS</a:t>
            </a:r>
            <a:endParaRPr b="0" lang="ru-RU" sz="1800" spc="-1" strike="noStrike">
              <a:latin typeface="Arial"/>
            </a:endParaRPr>
          </a:p>
          <a:p>
            <a:pPr>
              <a:lnSpc>
                <a:spcPct val="100000"/>
              </a:lnSpc>
            </a:pPr>
            <a:r>
              <a:rPr b="1" lang="ru-RU" sz="1800" spc="-1" strike="noStrike">
                <a:solidFill>
                  <a:srgbClr val="000000"/>
                </a:solidFill>
                <a:latin typeface="Times New Roman"/>
              </a:rPr>
              <a:t>IN CHILDREN OF SENIOR PRESCHOOL AGE</a:t>
            </a:r>
            <a:endParaRPr b="0" lang="ru-RU" sz="1800" spc="-1" strike="noStrike">
              <a:latin typeface="Arial"/>
            </a:endParaRPr>
          </a:p>
          <a:p>
            <a:pPr algn="ctr">
              <a:lnSpc>
                <a:spcPct val="100000"/>
              </a:lnSpc>
            </a:pPr>
            <a:endParaRPr b="0" lang="ru-RU" sz="1800" spc="-1" strike="noStrike">
              <a:latin typeface="Arial"/>
            </a:endParaRPr>
          </a:p>
          <a:p>
            <a:pPr algn="ctr">
              <a:lnSpc>
                <a:spcPct val="100000"/>
              </a:lnSpc>
            </a:pPr>
            <a:endParaRPr b="0" lang="ru-RU" sz="1800" spc="-1" strike="noStrike">
              <a:latin typeface="Arial"/>
            </a:endParaRPr>
          </a:p>
          <a:p>
            <a:pPr>
              <a:lnSpc>
                <a:spcPct val="100000"/>
              </a:lnSpc>
            </a:pPr>
            <a:r>
              <a:rPr b="1" lang="ru-RU" sz="1800" spc="-1" strike="noStrike">
                <a:solidFill>
                  <a:srgbClr val="000000"/>
                </a:solidFill>
                <a:latin typeface="Times New Roman"/>
              </a:rPr>
              <a:t>Loginova Svetlana Anatolevna</a:t>
            </a:r>
            <a:endParaRPr b="0" lang="ru-RU" sz="1800" spc="-1" strike="noStrike">
              <a:latin typeface="Arial"/>
            </a:endParaRPr>
          </a:p>
          <a:p>
            <a:pPr>
              <a:lnSpc>
                <a:spcPct val="100000"/>
              </a:lnSpc>
            </a:pPr>
            <a:r>
              <a:rPr b="0" lang="ru-RU" sz="1800" spc="-1" strike="noStrike">
                <a:solidFill>
                  <a:srgbClr val="000000"/>
                </a:solidFill>
                <a:latin typeface="Times New Roman"/>
              </a:rPr>
              <a:t>Teacher-psychologist MBU Center "Rodnik" department "Rainbow"</a:t>
            </a:r>
            <a:endParaRPr b="0" lang="ru-RU" sz="1800" spc="-1" strike="noStrike">
              <a:latin typeface="Arial"/>
            </a:endParaRPr>
          </a:p>
          <a:p>
            <a:pPr>
              <a:lnSpc>
                <a:spcPct val="100000"/>
              </a:lnSpc>
            </a:pPr>
            <a:endParaRPr b="0" lang="ru-RU" sz="1800" spc="-1" strike="noStrike">
              <a:latin typeface="Arial"/>
            </a:endParaRPr>
          </a:p>
          <a:p>
            <a:pPr>
              <a:lnSpc>
                <a:spcPct val="100000"/>
              </a:lnSpc>
            </a:pPr>
            <a:endParaRPr b="0" lang="ru-RU" sz="1800" spc="-1" strike="noStrike">
              <a:latin typeface="Arial"/>
            </a:endParaRPr>
          </a:p>
          <a:p>
            <a:pPr>
              <a:lnSpc>
                <a:spcPct val="100000"/>
              </a:lnSpc>
            </a:pPr>
            <a:endParaRPr b="0" lang="ru-RU" sz="1800" spc="-1" strike="noStrike">
              <a:latin typeface="Arial"/>
            </a:endParaRPr>
          </a:p>
          <a:p>
            <a:pPr>
              <a:lnSpc>
                <a:spcPct val="100000"/>
              </a:lnSpc>
            </a:pPr>
            <a:endParaRPr b="0" lang="ru-RU" sz="1800" spc="-1" strike="noStrike">
              <a:latin typeface="Arial"/>
            </a:endParaRPr>
          </a:p>
          <a:p>
            <a:pPr>
              <a:lnSpc>
                <a:spcPct val="100000"/>
              </a:lnSpc>
            </a:pPr>
            <a:endParaRPr b="0" lang="ru-RU" sz="1800" spc="-1" strike="noStrike">
              <a:latin typeface="Arial"/>
            </a:endParaRPr>
          </a:p>
          <a:p>
            <a:pPr algn="ctr">
              <a:lnSpc>
                <a:spcPct val="100000"/>
              </a:lnSpc>
            </a:pPr>
            <a:r>
              <a:rPr b="0" lang="ru-RU" sz="1500" spc="-1" strike="noStrike">
                <a:solidFill>
                  <a:srgbClr val="000000"/>
                </a:solidFill>
                <a:latin typeface="Times New Roman"/>
              </a:rPr>
              <a:t>Russia, Novosibirsk</a:t>
            </a:r>
            <a:endParaRPr b="0" lang="ru-RU" sz="1500" spc="-1" strike="noStrike">
              <a:latin typeface="Arial"/>
            </a:endParaRPr>
          </a:p>
          <a:p>
            <a:pPr algn="ctr">
              <a:lnSpc>
                <a:spcPct val="100000"/>
              </a:lnSpc>
            </a:pPr>
            <a:endParaRPr b="0" lang="ru-RU" sz="15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3" name="TextShape 1"/>
          <p:cNvSpPr txBox="1"/>
          <p:nvPr/>
        </p:nvSpPr>
        <p:spPr>
          <a:xfrm>
            <a:off x="755640" y="294840"/>
            <a:ext cx="7941240" cy="968400"/>
          </a:xfrm>
          <a:prstGeom prst="rect">
            <a:avLst/>
          </a:prstGeom>
          <a:noFill/>
          <a:ln>
            <a:noFill/>
          </a:ln>
        </p:spPr>
        <p:txBody>
          <a:bodyPr anchor="ctr">
            <a:noAutofit/>
          </a:bodyPr>
          <a:p>
            <a:pPr algn="ctr">
              <a:lnSpc>
                <a:spcPct val="90000"/>
              </a:lnSpc>
            </a:pPr>
            <a:r>
              <a:rPr b="1" i="1" lang="ru-RU" sz="3600" spc="-1" strike="noStrike" cap="all">
                <a:solidFill>
                  <a:srgbClr val="27537e"/>
                </a:solidFill>
                <a:latin typeface="Times New Roman"/>
              </a:rPr>
              <a:t>Conclusions:</a:t>
            </a:r>
            <a:endParaRPr b="0" lang="ru-RU" sz="3600" spc="-1" strike="noStrike">
              <a:solidFill>
                <a:srgbClr val="000000"/>
              </a:solidFill>
              <a:latin typeface="Arial"/>
            </a:endParaRPr>
          </a:p>
        </p:txBody>
      </p:sp>
      <p:sp>
        <p:nvSpPr>
          <p:cNvPr id="104" name="CustomShape 2"/>
          <p:cNvSpPr/>
          <p:nvPr/>
        </p:nvSpPr>
        <p:spPr>
          <a:xfrm>
            <a:off x="1018080" y="1556640"/>
            <a:ext cx="7416360" cy="3016440"/>
          </a:xfrm>
          <a:prstGeom prst="rect">
            <a:avLst/>
          </a:prstGeom>
          <a:noFill/>
          <a:ln>
            <a:noFill/>
          </a:ln>
        </p:spPr>
        <p:style>
          <a:lnRef idx="0"/>
          <a:fillRef idx="0"/>
          <a:effectRef idx="0"/>
          <a:fontRef idx="minor"/>
        </p:style>
        <p:txBody>
          <a:bodyPr lIns="90000" rIns="90000" tIns="45000" bIns="45000">
            <a:spAutoFit/>
          </a:bodyPr>
          <a:p>
            <a:pPr algn="just">
              <a:lnSpc>
                <a:spcPct val="100000"/>
              </a:lnSpc>
            </a:pPr>
            <a:r>
              <a:rPr b="0" lang="ru-RU" sz="2400" spc="-1" strike="noStrike">
                <a:solidFill>
                  <a:srgbClr val="000000"/>
                </a:solidFill>
                <a:latin typeface="Times New Roman"/>
              </a:rPr>
              <a:t>* The implementation of the program confirmed the benefits of the game for the formation and development of verbal and non-verbal communication skills.</a:t>
            </a:r>
            <a:endParaRPr b="0" lang="ru-RU" sz="2400" spc="-1" strike="noStrike">
              <a:latin typeface="Arial"/>
            </a:endParaRPr>
          </a:p>
          <a:p>
            <a:pPr algn="just">
              <a:lnSpc>
                <a:spcPct val="100000"/>
              </a:lnSpc>
            </a:pPr>
            <a:endParaRPr b="0" lang="ru-RU" sz="2400" spc="-1" strike="noStrike">
              <a:latin typeface="Arial"/>
            </a:endParaRPr>
          </a:p>
          <a:p>
            <a:pPr algn="just">
              <a:lnSpc>
                <a:spcPct val="100000"/>
              </a:lnSpc>
            </a:pPr>
            <a:r>
              <a:rPr b="0" lang="ru-RU" sz="2400" spc="-1" strike="noStrike">
                <a:solidFill>
                  <a:srgbClr val="000000"/>
                </a:solidFill>
                <a:latin typeface="Times New Roman"/>
              </a:rPr>
              <a:t>* This program became a tool that helped to form or develop skills of effective interaction among the participants and allowed the participants to prepare for joining a new school group.</a:t>
            </a:r>
            <a:endParaRPr b="0" lang="ru-RU" sz="24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5" name="TextShape 1"/>
          <p:cNvSpPr txBox="1"/>
          <p:nvPr/>
        </p:nvSpPr>
        <p:spPr>
          <a:xfrm>
            <a:off x="755640" y="294840"/>
            <a:ext cx="7941240" cy="6014160"/>
          </a:xfrm>
          <a:prstGeom prst="rect">
            <a:avLst/>
          </a:prstGeom>
          <a:noFill/>
          <a:ln>
            <a:noFill/>
          </a:ln>
        </p:spPr>
        <p:txBody>
          <a:bodyPr anchor="ctr">
            <a:noAutofit/>
          </a:bodyPr>
          <a:p>
            <a:pPr algn="ctr">
              <a:lnSpc>
                <a:spcPct val="90000"/>
              </a:lnSpc>
            </a:pPr>
            <a:r>
              <a:rPr b="1" i="1" lang="ru-RU" sz="3600" spc="-1" strike="noStrike" cap="all">
                <a:solidFill>
                  <a:srgbClr val="27537e"/>
                </a:solidFill>
                <a:latin typeface="Times New Roman"/>
              </a:rPr>
              <a:t>Thank you </a:t>
            </a:r>
            <a:br/>
            <a:r>
              <a:rPr b="1" i="1" lang="ru-RU" sz="3600" spc="-1" strike="noStrike" cap="all">
                <a:solidFill>
                  <a:srgbClr val="27537e"/>
                </a:solidFill>
                <a:latin typeface="Times New Roman"/>
              </a:rPr>
              <a:t>for your attention!</a:t>
            </a:r>
            <a:endParaRPr b="0" lang="ru-RU" sz="3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TextShape 1"/>
          <p:cNvSpPr txBox="1"/>
          <p:nvPr/>
        </p:nvSpPr>
        <p:spPr>
          <a:xfrm>
            <a:off x="1619640" y="274680"/>
            <a:ext cx="7066800" cy="1142640"/>
          </a:xfrm>
          <a:prstGeom prst="rect">
            <a:avLst/>
          </a:prstGeom>
          <a:noFill/>
          <a:ln>
            <a:noFill/>
          </a:ln>
        </p:spPr>
        <p:txBody>
          <a:bodyPr anchor="ctr">
            <a:noAutofit/>
          </a:bodyPr>
          <a:p>
            <a:pPr algn="ctr">
              <a:lnSpc>
                <a:spcPct val="90000"/>
              </a:lnSpc>
            </a:pPr>
            <a:r>
              <a:rPr b="1" i="1" lang="ru-RU" sz="2800" spc="-1" strike="noStrike" u="sng" cap="all">
                <a:solidFill>
                  <a:srgbClr val="27537e"/>
                </a:solidFill>
                <a:uFillTx/>
                <a:latin typeface="Times New Roman"/>
              </a:rPr>
              <a:t>Relevance</a:t>
            </a:r>
            <a:endParaRPr b="0" lang="ru-RU" sz="2800" spc="-1" strike="noStrike">
              <a:solidFill>
                <a:srgbClr val="000000"/>
              </a:solidFill>
              <a:latin typeface="Arial"/>
            </a:endParaRPr>
          </a:p>
        </p:txBody>
      </p:sp>
      <p:sp>
        <p:nvSpPr>
          <p:cNvPr id="89" name="TextShape 2"/>
          <p:cNvSpPr txBox="1"/>
          <p:nvPr/>
        </p:nvSpPr>
        <p:spPr>
          <a:xfrm>
            <a:off x="1197000" y="1600200"/>
            <a:ext cx="7489440" cy="4525560"/>
          </a:xfrm>
          <a:prstGeom prst="rect">
            <a:avLst/>
          </a:prstGeom>
          <a:noFill/>
          <a:ln>
            <a:noFill/>
          </a:ln>
        </p:spPr>
        <p:txBody>
          <a:bodyPr>
            <a:normAutofit/>
          </a:bodyPr>
          <a:p>
            <a:pPr algn="just">
              <a:lnSpc>
                <a:spcPct val="120000"/>
              </a:lnSpc>
              <a:spcBef>
                <a:spcPts val="1001"/>
              </a:spcBef>
            </a:pPr>
            <a:r>
              <a:rPr b="0" lang="ru-RU" sz="2000" spc="-1" strike="noStrike" cap="all">
                <a:solidFill>
                  <a:srgbClr val="000000"/>
                </a:solidFill>
                <a:latin typeface="Times New Roman"/>
              </a:rPr>
              <a:t>the problem of interaction among children</a:t>
            </a:r>
            <a:endParaRPr b="0" lang="ru-RU" sz="2000" spc="-1" strike="noStrike" cap="all">
              <a:solidFill>
                <a:srgbClr val="000000"/>
              </a:solidFill>
              <a:latin typeface="Tw Cen MT"/>
            </a:endParaRPr>
          </a:p>
          <a:p>
            <a:pPr algn="just">
              <a:lnSpc>
                <a:spcPct val="120000"/>
              </a:lnSpc>
              <a:spcBef>
                <a:spcPts val="1001"/>
              </a:spcBef>
            </a:pPr>
            <a:r>
              <a:rPr b="0" lang="ru-RU" sz="2000" spc="-1" strike="noStrike" cap="all">
                <a:solidFill>
                  <a:srgbClr val="000000"/>
                </a:solidFill>
                <a:latin typeface="Times New Roman"/>
              </a:rPr>
              <a:t>- preschool age, which is the "base" for preparing an individual for life in society.</a:t>
            </a:r>
            <a:endParaRPr b="0" lang="ru-RU" sz="2000" spc="-1" strike="noStrike" cap="all">
              <a:solidFill>
                <a:srgbClr val="000000"/>
              </a:solidFill>
              <a:latin typeface="Tw Cen MT"/>
            </a:endParaRPr>
          </a:p>
          <a:p>
            <a:pPr algn="just">
              <a:lnSpc>
                <a:spcPct val="120000"/>
              </a:lnSpc>
              <a:spcBef>
                <a:spcPts val="1001"/>
              </a:spcBef>
            </a:pPr>
            <a:r>
              <a:rPr b="0" lang="ru-RU" sz="2000" spc="-1" strike="noStrike" cap="all">
                <a:solidFill>
                  <a:srgbClr val="000000"/>
                </a:solidFill>
                <a:latin typeface="Times New Roman"/>
              </a:rPr>
              <a:t>- communication skills play one of the key roles in the development of personality.</a:t>
            </a:r>
            <a:endParaRPr b="0" lang="ru-RU" sz="2000" spc="-1" strike="noStrike" cap="all">
              <a:solidFill>
                <a:srgbClr val="000000"/>
              </a:solidFill>
              <a:latin typeface="Tw Cen MT"/>
            </a:endParaRPr>
          </a:p>
          <a:p>
            <a:pPr algn="just">
              <a:lnSpc>
                <a:spcPct val="120000"/>
              </a:lnSpc>
              <a:spcBef>
                <a:spcPts val="1001"/>
              </a:spcBef>
            </a:pPr>
            <a:r>
              <a:rPr b="0" lang="ru-RU" sz="2000" spc="-1" strike="noStrike" cap="all">
                <a:solidFill>
                  <a:srgbClr val="000000"/>
                </a:solidFill>
                <a:latin typeface="Times New Roman"/>
              </a:rPr>
              <a:t>- Communication for a child is the basis for the formation and development of mental functions and processes.</a:t>
            </a:r>
            <a:endParaRPr b="0" lang="ru-RU" sz="2000" spc="-1" strike="noStrike" cap="all">
              <a:solidFill>
                <a:srgbClr val="000000"/>
              </a:solidFill>
              <a:latin typeface="Tw Cen MT"/>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TextShape 1"/>
          <p:cNvSpPr txBox="1"/>
          <p:nvPr/>
        </p:nvSpPr>
        <p:spPr>
          <a:xfrm>
            <a:off x="1619640" y="274680"/>
            <a:ext cx="7066800" cy="1142640"/>
          </a:xfrm>
          <a:prstGeom prst="rect">
            <a:avLst/>
          </a:prstGeom>
          <a:noFill/>
          <a:ln>
            <a:noFill/>
          </a:ln>
        </p:spPr>
        <p:txBody>
          <a:bodyPr anchor="ctr">
            <a:noAutofit/>
          </a:bodyPr>
          <a:p>
            <a:pPr algn="ctr">
              <a:lnSpc>
                <a:spcPct val="90000"/>
              </a:lnSpc>
            </a:pPr>
            <a:r>
              <a:rPr b="1" i="1" lang="ru-RU" sz="2800" spc="-1" strike="noStrike" u="sng" cap="all">
                <a:solidFill>
                  <a:srgbClr val="27537e"/>
                </a:solidFill>
                <a:uFillTx/>
                <a:latin typeface="Times New Roman"/>
              </a:rPr>
              <a:t>communication skills -</a:t>
            </a:r>
            <a:br/>
            <a:endParaRPr b="0" lang="ru-RU" sz="2800" spc="-1" strike="noStrike">
              <a:solidFill>
                <a:srgbClr val="000000"/>
              </a:solidFill>
              <a:latin typeface="Arial"/>
            </a:endParaRPr>
          </a:p>
        </p:txBody>
      </p:sp>
      <p:sp>
        <p:nvSpPr>
          <p:cNvPr id="91" name="TextShape 2"/>
          <p:cNvSpPr txBox="1"/>
          <p:nvPr/>
        </p:nvSpPr>
        <p:spPr>
          <a:xfrm>
            <a:off x="1043640" y="1600200"/>
            <a:ext cx="7642800" cy="4852800"/>
          </a:xfrm>
          <a:prstGeom prst="rect">
            <a:avLst/>
          </a:prstGeom>
          <a:noFill/>
          <a:ln>
            <a:noFill/>
          </a:ln>
        </p:spPr>
        <p:txBody>
          <a:bodyPr>
            <a:normAutofit fontScale="50000"/>
          </a:bodyPr>
          <a:p>
            <a:pPr algn="just">
              <a:lnSpc>
                <a:spcPct val="120000"/>
              </a:lnSpc>
              <a:spcBef>
                <a:spcPts val="1001"/>
              </a:spcBef>
            </a:pPr>
            <a:r>
              <a:rPr b="1" lang="ru-RU" sz="2000" spc="-1" strike="noStrike" cap="all">
                <a:solidFill>
                  <a:srgbClr val="000000"/>
                </a:solidFill>
                <a:latin typeface="Times New Roman"/>
              </a:rPr>
              <a:t>O.A. Sankova:</a:t>
            </a:r>
            <a:r>
              <a:rPr b="0" lang="ru-RU" sz="2000" spc="-1" strike="noStrike" cap="all">
                <a:solidFill>
                  <a:srgbClr val="000000"/>
                </a:solidFill>
                <a:latin typeface="Times New Roman"/>
              </a:rPr>
              <a:t> the basis for successful human adaptation in a social environment is a high level of development of communication skills, the formation of which should be dealt with from early childhood.</a:t>
            </a:r>
            <a:endParaRPr b="0" lang="ru-RU" sz="2000" spc="-1" strike="noStrike" cap="all">
              <a:solidFill>
                <a:srgbClr val="000000"/>
              </a:solidFill>
              <a:latin typeface="Tw Cen MT"/>
            </a:endParaRPr>
          </a:p>
          <a:p>
            <a:pPr algn="just">
              <a:lnSpc>
                <a:spcPct val="120000"/>
              </a:lnSpc>
              <a:spcBef>
                <a:spcPts val="1001"/>
              </a:spcBef>
            </a:pPr>
            <a:r>
              <a:rPr b="1" lang="ru-RU" sz="2000" spc="-1" strike="noStrike" cap="all">
                <a:solidFill>
                  <a:srgbClr val="000000"/>
                </a:solidFill>
                <a:latin typeface="Times New Roman"/>
              </a:rPr>
              <a:t>Y.L. Kolominsky, A.V. Mudrik, E.G. Savina:</a:t>
            </a:r>
            <a:r>
              <a:rPr b="0" lang="ru-RU" sz="2000" spc="-1" strike="noStrike" cap="all">
                <a:solidFill>
                  <a:srgbClr val="000000"/>
                </a:solidFill>
                <a:latin typeface="Times New Roman"/>
              </a:rPr>
              <a:t> describe as the unity of the qualities of the child's personality, necessary for organizing interaction in a social environment.</a:t>
            </a:r>
            <a:endParaRPr b="0" lang="ru-RU" sz="2000" spc="-1" strike="noStrike" cap="all">
              <a:solidFill>
                <a:srgbClr val="000000"/>
              </a:solidFill>
              <a:latin typeface="Tw Cen MT"/>
            </a:endParaRPr>
          </a:p>
          <a:p>
            <a:pPr algn="just">
              <a:lnSpc>
                <a:spcPct val="120000"/>
              </a:lnSpc>
              <a:spcBef>
                <a:spcPts val="1001"/>
              </a:spcBef>
            </a:pPr>
            <a:r>
              <a:rPr b="0" lang="ru-RU" sz="2000" spc="-1" strike="noStrike" cap="all">
                <a:solidFill>
                  <a:srgbClr val="000000"/>
                </a:solidFill>
                <a:latin typeface="Times New Roman"/>
              </a:rPr>
              <a:t>These qualities are manifested in conscious communicative actions and in the ability to control one's behavior in accordance with the goals of communication, the requirements of the situation and the characteristics of the interlocutor's personality.</a:t>
            </a:r>
            <a:endParaRPr b="0" lang="ru-RU" sz="2000" spc="-1" strike="noStrike" cap="all">
              <a:solidFill>
                <a:srgbClr val="000000"/>
              </a:solidFill>
              <a:latin typeface="Tw Cen MT"/>
            </a:endParaRPr>
          </a:p>
          <a:p>
            <a:pPr algn="just">
              <a:lnSpc>
                <a:spcPct val="120000"/>
              </a:lnSpc>
              <a:spcBef>
                <a:spcPts val="1001"/>
              </a:spcBef>
            </a:pPr>
            <a:r>
              <a:rPr b="1" lang="ru-RU" sz="2000" spc="-1" strike="noStrike" cap="all">
                <a:solidFill>
                  <a:srgbClr val="000000"/>
                </a:solidFill>
                <a:latin typeface="Times New Roman"/>
              </a:rPr>
              <a:t>L.Y. Lozovan:</a:t>
            </a:r>
            <a:r>
              <a:rPr b="0" lang="ru-RU" sz="2000" spc="-1" strike="noStrike" cap="all">
                <a:solidFill>
                  <a:srgbClr val="000000"/>
                </a:solidFill>
                <a:latin typeface="Times New Roman"/>
              </a:rPr>
              <a:t> describes as individual psychological properties of the child's personality, forming the basis for personal development, social adaptation, independent informational, perceptual, interactive activity based on subject-subject relations.</a:t>
            </a:r>
            <a:endParaRPr b="0" lang="ru-RU" sz="2000" spc="-1" strike="noStrike" cap="all">
              <a:solidFill>
                <a:srgbClr val="000000"/>
              </a:solidFill>
              <a:latin typeface="Tw Cen MT"/>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TextShape 1"/>
          <p:cNvSpPr txBox="1"/>
          <p:nvPr/>
        </p:nvSpPr>
        <p:spPr>
          <a:xfrm>
            <a:off x="1403640" y="764640"/>
            <a:ext cx="7282800" cy="5904360"/>
          </a:xfrm>
          <a:prstGeom prst="rect">
            <a:avLst/>
          </a:prstGeom>
          <a:noFill/>
          <a:ln>
            <a:noFill/>
          </a:ln>
        </p:spPr>
        <p:txBody>
          <a:bodyPr>
            <a:normAutofit fontScale="75000"/>
          </a:bodyPr>
          <a:p>
            <a:pPr>
              <a:lnSpc>
                <a:spcPct val="120000"/>
              </a:lnSpc>
              <a:spcBef>
                <a:spcPts val="1001"/>
              </a:spcBef>
            </a:pPr>
            <a:r>
              <a:rPr b="1" lang="ru-RU" sz="2000" spc="-1" strike="noStrike" u="sng" cap="all">
                <a:solidFill>
                  <a:srgbClr val="000000"/>
                </a:solidFill>
                <a:uFillTx/>
                <a:latin typeface="Times New Roman"/>
              </a:rPr>
              <a:t>purpose</a:t>
            </a:r>
            <a:r>
              <a:rPr b="0" lang="ru-RU" sz="2000" spc="-1" strike="noStrike" cap="all">
                <a:solidFill>
                  <a:srgbClr val="000000"/>
                </a:solidFill>
                <a:latin typeface="Times New Roman"/>
              </a:rPr>
              <a:t> is to form and develop communication skills of the summer program participants.</a:t>
            </a:r>
            <a:endParaRPr b="0" lang="ru-RU" sz="2000" spc="-1" strike="noStrike" cap="all">
              <a:solidFill>
                <a:srgbClr val="000000"/>
              </a:solidFill>
              <a:latin typeface="Tw Cen MT"/>
            </a:endParaRPr>
          </a:p>
          <a:p>
            <a:pPr>
              <a:lnSpc>
                <a:spcPct val="120000"/>
              </a:lnSpc>
              <a:spcBef>
                <a:spcPts val="1001"/>
              </a:spcBef>
            </a:pPr>
            <a:r>
              <a:rPr b="1" i="1" lang="ru-RU" sz="2400" spc="-1" strike="noStrike" u="sng" cap="all">
                <a:solidFill>
                  <a:srgbClr val="27537e"/>
                </a:solidFill>
                <a:uFillTx/>
                <a:latin typeface="Times New Roman"/>
              </a:rPr>
              <a:t>Objectives:</a:t>
            </a:r>
            <a:endParaRPr b="0" lang="ru-RU" sz="2400" spc="-1" strike="noStrike" cap="all">
              <a:solidFill>
                <a:srgbClr val="000000"/>
              </a:solidFill>
              <a:latin typeface="Tw Cen MT"/>
            </a:endParaRPr>
          </a:p>
          <a:p>
            <a:pPr>
              <a:lnSpc>
                <a:spcPct val="120000"/>
              </a:lnSpc>
              <a:spcBef>
                <a:spcPts val="1001"/>
              </a:spcBef>
            </a:pPr>
            <a:r>
              <a:rPr b="0" lang="ru-RU" sz="2400" spc="-1" strike="noStrike" cap="all">
                <a:solidFill>
                  <a:srgbClr val="27537e"/>
                </a:solidFill>
                <a:latin typeface="Times New Roman"/>
              </a:rPr>
              <a:t>- defining the personal characteristics of the participants;</a:t>
            </a:r>
            <a:endParaRPr b="0" lang="ru-RU" sz="2400" spc="-1" strike="noStrike" cap="all">
              <a:solidFill>
                <a:srgbClr val="000000"/>
              </a:solidFill>
              <a:latin typeface="Tw Cen MT"/>
            </a:endParaRPr>
          </a:p>
          <a:p>
            <a:pPr>
              <a:lnSpc>
                <a:spcPct val="120000"/>
              </a:lnSpc>
              <a:spcBef>
                <a:spcPts val="1001"/>
              </a:spcBef>
            </a:pPr>
            <a:r>
              <a:rPr b="0" lang="ru-RU" sz="2400" spc="-1" strike="noStrike" cap="all">
                <a:solidFill>
                  <a:srgbClr val="27537e"/>
                </a:solidFill>
                <a:latin typeface="Times New Roman"/>
              </a:rPr>
              <a:t>- familiarization with basic communication skills, stages of conversation and development of the ability to start, maintain and end a conversation,</a:t>
            </a:r>
            <a:endParaRPr b="0" lang="ru-RU" sz="2400" spc="-1" strike="noStrike" cap="all">
              <a:solidFill>
                <a:srgbClr val="000000"/>
              </a:solidFill>
              <a:latin typeface="Tw Cen MT"/>
            </a:endParaRPr>
          </a:p>
          <a:p>
            <a:pPr>
              <a:lnSpc>
                <a:spcPct val="120000"/>
              </a:lnSpc>
              <a:spcBef>
                <a:spcPts val="1001"/>
              </a:spcBef>
            </a:pPr>
            <a:r>
              <a:rPr b="0" lang="ru-RU" sz="2400" spc="-1" strike="noStrike" cap="all">
                <a:solidFill>
                  <a:srgbClr val="27537e"/>
                </a:solidFill>
                <a:latin typeface="Times New Roman"/>
              </a:rPr>
              <a:t>- highlighting and developing verbal and non-verbal elements of communication;</a:t>
            </a:r>
            <a:endParaRPr b="0" lang="ru-RU" sz="2400" spc="-1" strike="noStrike" cap="all">
              <a:solidFill>
                <a:srgbClr val="000000"/>
              </a:solidFill>
              <a:latin typeface="Tw Cen MT"/>
            </a:endParaRPr>
          </a:p>
          <a:p>
            <a:pPr>
              <a:lnSpc>
                <a:spcPct val="120000"/>
              </a:lnSpc>
              <a:spcBef>
                <a:spcPts val="1001"/>
              </a:spcBef>
            </a:pPr>
            <a:r>
              <a:rPr b="0" lang="ru-RU" sz="2400" spc="-1" strike="noStrike" cap="all">
                <a:solidFill>
                  <a:srgbClr val="27537e"/>
                </a:solidFill>
                <a:latin typeface="Times New Roman"/>
              </a:rPr>
              <a:t>- familiarization with the concept of active listening and empathy, development of good listening skills.</a:t>
            </a:r>
            <a:endParaRPr b="0" lang="ru-RU" sz="2400" spc="-1" strike="noStrike" cap="all">
              <a:solidFill>
                <a:srgbClr val="000000"/>
              </a:solidFill>
              <a:latin typeface="Tw Cen MT"/>
            </a:endParaRPr>
          </a:p>
          <a:p>
            <a:pPr algn="just">
              <a:lnSpc>
                <a:spcPct val="120000"/>
              </a:lnSpc>
            </a:pPr>
            <a:endParaRPr b="0" lang="ru-RU" sz="2400" spc="-1" strike="noStrike" cap="all">
              <a:solidFill>
                <a:srgbClr val="000000"/>
              </a:solidFill>
              <a:latin typeface="Tw Cen MT"/>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TextShape 1"/>
          <p:cNvSpPr txBox="1"/>
          <p:nvPr/>
        </p:nvSpPr>
        <p:spPr>
          <a:xfrm>
            <a:off x="685440" y="404640"/>
            <a:ext cx="7773120" cy="1079640"/>
          </a:xfrm>
          <a:prstGeom prst="rect">
            <a:avLst/>
          </a:prstGeom>
          <a:noFill/>
          <a:ln>
            <a:noFill/>
          </a:ln>
        </p:spPr>
        <p:txBody>
          <a:bodyPr anchor="ctr">
            <a:normAutofit/>
          </a:bodyPr>
          <a:p>
            <a:pPr algn="ctr">
              <a:lnSpc>
                <a:spcPct val="90000"/>
              </a:lnSpc>
            </a:pPr>
            <a:r>
              <a:rPr b="1" i="1" lang="ru-RU" sz="3200" spc="-1" strike="noStrike" u="sng" cap="all">
                <a:solidFill>
                  <a:srgbClr val="27537e"/>
                </a:solidFill>
                <a:uFillTx/>
                <a:latin typeface="Times New Roman"/>
              </a:rPr>
              <a:t>Brief description of the program:</a:t>
            </a:r>
            <a:endParaRPr b="0" lang="ru-RU" sz="3200" spc="-1" strike="noStrike">
              <a:solidFill>
                <a:srgbClr val="000000"/>
              </a:solidFill>
              <a:latin typeface="Arial"/>
            </a:endParaRPr>
          </a:p>
        </p:txBody>
      </p:sp>
      <p:sp>
        <p:nvSpPr>
          <p:cNvPr id="94" name="CustomShape 2"/>
          <p:cNvSpPr/>
          <p:nvPr/>
        </p:nvSpPr>
        <p:spPr>
          <a:xfrm>
            <a:off x="1113840" y="1700640"/>
            <a:ext cx="7634160" cy="301644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ru-RU" sz="2400" spc="-1" strike="noStrike">
                <a:solidFill>
                  <a:srgbClr val="000000"/>
                </a:solidFill>
                <a:latin typeface="Times New Roman"/>
              </a:rPr>
              <a:t>- Establishing rules for the group's work,</a:t>
            </a:r>
            <a:endParaRPr b="0" lang="ru-RU" sz="2400" spc="-1" strike="noStrike">
              <a:latin typeface="Arial"/>
            </a:endParaRPr>
          </a:p>
          <a:p>
            <a:pPr>
              <a:lnSpc>
                <a:spcPct val="100000"/>
              </a:lnSpc>
            </a:pPr>
            <a:r>
              <a:rPr b="0" lang="ru-RU" sz="2400" spc="-1" strike="noStrike">
                <a:solidFill>
                  <a:srgbClr val="000000"/>
                </a:solidFill>
                <a:latin typeface="Times New Roman"/>
              </a:rPr>
              <a:t>- Identifying the position of participants in the group and team building, effective interaction,</a:t>
            </a:r>
            <a:endParaRPr b="0" lang="ru-RU" sz="2400" spc="-1" strike="noStrike">
              <a:latin typeface="Arial"/>
            </a:endParaRPr>
          </a:p>
          <a:p>
            <a:pPr>
              <a:lnSpc>
                <a:spcPct val="100000"/>
              </a:lnSpc>
            </a:pPr>
            <a:r>
              <a:rPr b="0" lang="ru-RU" sz="2400" spc="-1" strike="noStrike">
                <a:solidFill>
                  <a:srgbClr val="000000"/>
                </a:solidFill>
                <a:latin typeface="Times New Roman"/>
              </a:rPr>
              <a:t>- Formation and development of communication skills.</a:t>
            </a:r>
            <a:endParaRPr b="0" lang="ru-RU" sz="2400" spc="-1" strike="noStrike">
              <a:latin typeface="Arial"/>
            </a:endParaRPr>
          </a:p>
          <a:p>
            <a:pPr>
              <a:lnSpc>
                <a:spcPct val="100000"/>
              </a:lnSpc>
            </a:pPr>
            <a:endParaRPr b="0" lang="ru-RU" sz="2400" spc="-1" strike="noStrike">
              <a:latin typeface="Arial"/>
            </a:endParaRPr>
          </a:p>
          <a:p>
            <a:pPr>
              <a:lnSpc>
                <a:spcPct val="100000"/>
              </a:lnSpc>
            </a:pPr>
            <a:endParaRPr b="0" lang="ru-RU" sz="2400" spc="-1" strike="noStrike">
              <a:latin typeface="Arial"/>
            </a:endParaRPr>
          </a:p>
          <a:p>
            <a:pPr>
              <a:lnSpc>
                <a:spcPct val="100000"/>
              </a:lnSpc>
            </a:pPr>
            <a:r>
              <a:rPr b="0" lang="ru-RU" sz="2400" spc="-1" strike="noStrike">
                <a:solidFill>
                  <a:srgbClr val="000000"/>
                </a:solidFill>
                <a:latin typeface="Times New Roman"/>
              </a:rPr>
              <a:t>* Daily outdoor games, board games</a:t>
            </a:r>
            <a:endParaRPr b="0" lang="ru-RU" sz="2400" spc="-1" strike="noStrike">
              <a:latin typeface="Arial"/>
            </a:endParaRPr>
          </a:p>
          <a:p>
            <a:pPr>
              <a:lnSpc>
                <a:spcPct val="100000"/>
              </a:lnSpc>
            </a:pPr>
            <a:r>
              <a:rPr b="0" lang="ru-RU" sz="2400" spc="-1" strike="noStrike">
                <a:solidFill>
                  <a:srgbClr val="000000"/>
                </a:solidFill>
                <a:latin typeface="Times New Roman"/>
              </a:rPr>
              <a:t>* The end of the day was a circle of feelings</a:t>
            </a:r>
            <a:endParaRPr b="0" lang="ru-RU" sz="24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TextShape 1"/>
          <p:cNvSpPr txBox="1"/>
          <p:nvPr/>
        </p:nvSpPr>
        <p:spPr>
          <a:xfrm>
            <a:off x="1619640" y="274680"/>
            <a:ext cx="7066800" cy="1142640"/>
          </a:xfrm>
          <a:prstGeom prst="rect">
            <a:avLst/>
          </a:prstGeom>
          <a:noFill/>
          <a:ln>
            <a:noFill/>
          </a:ln>
        </p:spPr>
        <p:txBody>
          <a:bodyPr anchor="ctr">
            <a:noAutofit/>
          </a:bodyPr>
          <a:p>
            <a:pPr algn="ctr">
              <a:lnSpc>
                <a:spcPct val="90000"/>
              </a:lnSpc>
            </a:pPr>
            <a:r>
              <a:rPr b="1" i="1" lang="ru-RU" sz="2800" spc="-1" strike="noStrike" u="sng" cap="all">
                <a:solidFill>
                  <a:srgbClr val="27537e"/>
                </a:solidFill>
                <a:uFillTx/>
                <a:latin typeface="Times New Roman"/>
              </a:rPr>
              <a:t>Diagnostics</a:t>
            </a:r>
            <a:endParaRPr b="0" lang="ru-RU" sz="2800" spc="-1" strike="noStrike">
              <a:solidFill>
                <a:srgbClr val="000000"/>
              </a:solidFill>
              <a:latin typeface="Arial"/>
            </a:endParaRPr>
          </a:p>
        </p:txBody>
      </p:sp>
      <p:sp>
        <p:nvSpPr>
          <p:cNvPr id="96" name="TextShape 2"/>
          <p:cNvSpPr txBox="1"/>
          <p:nvPr/>
        </p:nvSpPr>
        <p:spPr>
          <a:xfrm>
            <a:off x="1619640" y="1600200"/>
            <a:ext cx="7066800" cy="4525560"/>
          </a:xfrm>
          <a:prstGeom prst="rect">
            <a:avLst/>
          </a:prstGeom>
          <a:noFill/>
          <a:ln>
            <a:noFill/>
          </a:ln>
        </p:spPr>
        <p:txBody>
          <a:bodyPr>
            <a:normAutofit/>
          </a:bodyPr>
          <a:p>
            <a:pPr>
              <a:lnSpc>
                <a:spcPct val="120000"/>
              </a:lnSpc>
              <a:spcBef>
                <a:spcPts val="1001"/>
              </a:spcBef>
            </a:pPr>
            <a:r>
              <a:rPr b="0" lang="ru-RU" sz="2400" spc="-1" strike="noStrike" cap="all">
                <a:solidFill>
                  <a:srgbClr val="000000"/>
                </a:solidFill>
                <a:latin typeface="Times New Roman"/>
              </a:rPr>
              <a:t>* "Self-portrait",</a:t>
            </a:r>
            <a:endParaRPr b="0" lang="ru-RU" sz="2400" spc="-1" strike="noStrike" cap="all">
              <a:solidFill>
                <a:srgbClr val="000000"/>
              </a:solidFill>
              <a:latin typeface="Tw Cen MT"/>
            </a:endParaRPr>
          </a:p>
          <a:p>
            <a:pPr>
              <a:lnSpc>
                <a:spcPct val="120000"/>
              </a:lnSpc>
              <a:spcBef>
                <a:spcPts val="1001"/>
              </a:spcBef>
            </a:pPr>
            <a:r>
              <a:rPr b="0" lang="ru-RU" sz="2400" spc="-1" strike="noStrike" cap="all">
                <a:solidFill>
                  <a:srgbClr val="000000"/>
                </a:solidFill>
                <a:latin typeface="Times New Roman"/>
              </a:rPr>
              <a:t>* "Non-existent animal",</a:t>
            </a:r>
            <a:endParaRPr b="0" lang="ru-RU" sz="2400" spc="-1" strike="noStrike" cap="all">
              <a:solidFill>
                <a:srgbClr val="000000"/>
              </a:solidFill>
              <a:latin typeface="Tw Cen MT"/>
            </a:endParaRPr>
          </a:p>
          <a:p>
            <a:pPr>
              <a:lnSpc>
                <a:spcPct val="120000"/>
              </a:lnSpc>
              <a:spcBef>
                <a:spcPts val="1001"/>
              </a:spcBef>
            </a:pPr>
            <a:r>
              <a:rPr b="0" lang="ru-RU" sz="2400" spc="-1" strike="noStrike" cap="all">
                <a:solidFill>
                  <a:srgbClr val="000000"/>
                </a:solidFill>
                <a:latin typeface="Times New Roman"/>
              </a:rPr>
              <a:t>* "My state",</a:t>
            </a:r>
            <a:endParaRPr b="0" lang="ru-RU" sz="2400" spc="-1" strike="noStrike" cap="all">
              <a:solidFill>
                <a:srgbClr val="000000"/>
              </a:solidFill>
              <a:latin typeface="Tw Cen MT"/>
            </a:endParaRPr>
          </a:p>
          <a:p>
            <a:pPr>
              <a:lnSpc>
                <a:spcPct val="120000"/>
              </a:lnSpc>
              <a:spcBef>
                <a:spcPts val="1001"/>
              </a:spcBef>
            </a:pPr>
            <a:r>
              <a:rPr b="0" lang="ru-RU" sz="2400" spc="-1" strike="noStrike" cap="all">
                <a:solidFill>
                  <a:srgbClr val="000000"/>
                </a:solidFill>
                <a:latin typeface="Times New Roman"/>
              </a:rPr>
              <a:t>* "Cactus"</a:t>
            </a:r>
            <a:endParaRPr b="0" lang="ru-RU" sz="2400" spc="-1" strike="noStrike" cap="all">
              <a:solidFill>
                <a:srgbClr val="000000"/>
              </a:solidFill>
              <a:latin typeface="Tw Cen MT"/>
            </a:endParaRPr>
          </a:p>
          <a:p>
            <a:pPr>
              <a:lnSpc>
                <a:spcPct val="120000"/>
              </a:lnSpc>
              <a:spcBef>
                <a:spcPts val="1001"/>
              </a:spcBef>
            </a:pPr>
            <a:endParaRPr b="0" lang="ru-RU" sz="2400" spc="-1" strike="noStrike" cap="all">
              <a:solidFill>
                <a:srgbClr val="000000"/>
              </a:solidFill>
              <a:latin typeface="Tw Cen MT"/>
            </a:endParaRPr>
          </a:p>
          <a:p>
            <a:pPr>
              <a:lnSpc>
                <a:spcPct val="120000"/>
              </a:lnSpc>
              <a:spcBef>
                <a:spcPts val="1001"/>
              </a:spcBef>
            </a:pPr>
            <a:r>
              <a:rPr b="0" lang="ru-RU" sz="2400" spc="-1" strike="noStrike" cap="all">
                <a:solidFill>
                  <a:srgbClr val="000000"/>
                </a:solidFill>
                <a:latin typeface="Times New Roman"/>
              </a:rPr>
              <a:t>- Observation</a:t>
            </a:r>
            <a:endParaRPr b="0" lang="ru-RU" sz="2400" spc="-1" strike="noStrike" cap="all">
              <a:solidFill>
                <a:srgbClr val="000000"/>
              </a:solidFill>
              <a:latin typeface="Tw Cen MT"/>
            </a:endParaRPr>
          </a:p>
          <a:p>
            <a:pPr>
              <a:lnSpc>
                <a:spcPct val="120000"/>
              </a:lnSpc>
              <a:spcBef>
                <a:spcPts val="1001"/>
              </a:spcBef>
            </a:pPr>
            <a:r>
              <a:rPr b="0" lang="ru-RU" sz="2400" spc="-1" strike="noStrike" cap="all">
                <a:solidFill>
                  <a:srgbClr val="000000"/>
                </a:solidFill>
                <a:latin typeface="Times New Roman"/>
              </a:rPr>
              <a:t>- Feedback from parents</a:t>
            </a:r>
            <a:endParaRPr b="0" lang="ru-RU" sz="2400" spc="-1" strike="noStrike" cap="all">
              <a:solidFill>
                <a:srgbClr val="000000"/>
              </a:solidFill>
              <a:latin typeface="Tw Cen MT"/>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TextShape 1"/>
          <p:cNvSpPr txBox="1"/>
          <p:nvPr/>
        </p:nvSpPr>
        <p:spPr>
          <a:xfrm>
            <a:off x="1619640" y="274680"/>
            <a:ext cx="7066800" cy="1142640"/>
          </a:xfrm>
          <a:prstGeom prst="rect">
            <a:avLst/>
          </a:prstGeom>
          <a:noFill/>
          <a:ln>
            <a:noFill/>
          </a:ln>
        </p:spPr>
        <p:txBody>
          <a:bodyPr anchor="ctr">
            <a:noAutofit/>
          </a:bodyPr>
          <a:p>
            <a:pPr algn="ctr">
              <a:lnSpc>
                <a:spcPct val="90000"/>
              </a:lnSpc>
            </a:pPr>
            <a:r>
              <a:rPr b="1" i="1" lang="ru-RU" sz="2800" spc="-1" strike="noStrike" u="sng" cap="all">
                <a:solidFill>
                  <a:srgbClr val="27537e"/>
                </a:solidFill>
                <a:uFillTx/>
                <a:latin typeface="Times New Roman"/>
              </a:rPr>
              <a:t>Based on the results of the diagnostic material </a:t>
            </a:r>
            <a:br/>
            <a:r>
              <a:rPr b="1" i="1" lang="ru-RU" sz="2800" spc="-1" strike="noStrike" u="sng" cap="all">
                <a:solidFill>
                  <a:srgbClr val="27537e"/>
                </a:solidFill>
                <a:uFillTx/>
                <a:latin typeface="Times New Roman"/>
              </a:rPr>
              <a:t>on the first day</a:t>
            </a:r>
            <a:endParaRPr b="0" lang="ru-RU" sz="2800" spc="-1" strike="noStrike">
              <a:solidFill>
                <a:srgbClr val="000000"/>
              </a:solidFill>
              <a:latin typeface="Arial"/>
            </a:endParaRPr>
          </a:p>
        </p:txBody>
      </p:sp>
      <p:sp>
        <p:nvSpPr>
          <p:cNvPr id="98" name="TextShape 2"/>
          <p:cNvSpPr txBox="1"/>
          <p:nvPr/>
        </p:nvSpPr>
        <p:spPr>
          <a:xfrm>
            <a:off x="1475640" y="1600200"/>
            <a:ext cx="7210800" cy="4525560"/>
          </a:xfrm>
          <a:prstGeom prst="rect">
            <a:avLst/>
          </a:prstGeom>
          <a:noFill/>
          <a:ln>
            <a:noFill/>
          </a:ln>
        </p:spPr>
        <p:txBody>
          <a:bodyPr>
            <a:normAutofit/>
          </a:bodyPr>
          <a:p>
            <a:pPr algn="just">
              <a:lnSpc>
                <a:spcPct val="120000"/>
              </a:lnSpc>
              <a:spcBef>
                <a:spcPts val="1001"/>
              </a:spcBef>
            </a:pPr>
            <a:r>
              <a:rPr b="0" lang="ru-RU" sz="2400" spc="-1" strike="noStrike" cap="all">
                <a:solidFill>
                  <a:srgbClr val="000000"/>
                </a:solidFill>
                <a:latin typeface="Times New Roman"/>
              </a:rPr>
              <a:t>- presence of anxiety, fears;</a:t>
            </a:r>
            <a:endParaRPr b="0" lang="ru-RU" sz="2400" spc="-1" strike="noStrike" cap="all">
              <a:solidFill>
                <a:srgbClr val="000000"/>
              </a:solidFill>
              <a:latin typeface="Tw Cen MT"/>
            </a:endParaRPr>
          </a:p>
          <a:p>
            <a:pPr algn="just">
              <a:lnSpc>
                <a:spcPct val="120000"/>
              </a:lnSpc>
              <a:spcBef>
                <a:spcPts val="1001"/>
              </a:spcBef>
            </a:pPr>
            <a:r>
              <a:rPr b="0" lang="ru-RU" sz="2400" spc="-1" strike="noStrike" cap="all">
                <a:solidFill>
                  <a:srgbClr val="000000"/>
                </a:solidFill>
                <a:latin typeface="Times New Roman"/>
              </a:rPr>
              <a:t>- weak desire to make contact or its complete absence;</a:t>
            </a:r>
            <a:endParaRPr b="0" lang="ru-RU" sz="2400" spc="-1" strike="noStrike" cap="all">
              <a:solidFill>
                <a:srgbClr val="000000"/>
              </a:solidFill>
              <a:latin typeface="Tw Cen MT"/>
            </a:endParaRPr>
          </a:p>
          <a:p>
            <a:pPr algn="just">
              <a:lnSpc>
                <a:spcPct val="120000"/>
              </a:lnSpc>
              <a:spcBef>
                <a:spcPts val="1001"/>
              </a:spcBef>
            </a:pPr>
            <a:r>
              <a:rPr b="0" lang="ru-RU" sz="2400" spc="-1" strike="noStrike" cap="all">
                <a:solidFill>
                  <a:srgbClr val="000000"/>
                </a:solidFill>
                <a:latin typeface="Times New Roman"/>
              </a:rPr>
              <a:t>- verbal and non-verbal aggression;</a:t>
            </a:r>
            <a:endParaRPr b="0" lang="ru-RU" sz="2400" spc="-1" strike="noStrike" cap="all">
              <a:solidFill>
                <a:srgbClr val="000000"/>
              </a:solidFill>
              <a:latin typeface="Tw Cen MT"/>
            </a:endParaRPr>
          </a:p>
          <a:p>
            <a:pPr algn="just">
              <a:lnSpc>
                <a:spcPct val="120000"/>
              </a:lnSpc>
              <a:spcBef>
                <a:spcPts val="1001"/>
              </a:spcBef>
            </a:pPr>
            <a:r>
              <a:rPr b="0" lang="ru-RU" sz="2400" spc="-1" strike="noStrike" cap="all">
                <a:solidFill>
                  <a:srgbClr val="000000"/>
                </a:solidFill>
                <a:latin typeface="Times New Roman"/>
              </a:rPr>
              <a:t>- no understanding of the rules, organization of activities.</a:t>
            </a:r>
            <a:endParaRPr b="0" lang="ru-RU" sz="2400" spc="-1" strike="noStrike" cap="all">
              <a:solidFill>
                <a:srgbClr val="000000"/>
              </a:solidFill>
              <a:latin typeface="Tw Cen MT"/>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TextShape 1"/>
          <p:cNvSpPr txBox="1"/>
          <p:nvPr/>
        </p:nvSpPr>
        <p:spPr>
          <a:xfrm>
            <a:off x="1619640" y="274680"/>
            <a:ext cx="7066800" cy="1142640"/>
          </a:xfrm>
          <a:prstGeom prst="rect">
            <a:avLst/>
          </a:prstGeom>
          <a:noFill/>
          <a:ln>
            <a:noFill/>
          </a:ln>
        </p:spPr>
        <p:txBody>
          <a:bodyPr anchor="ctr">
            <a:noAutofit/>
          </a:bodyPr>
          <a:p>
            <a:pPr algn="ctr">
              <a:lnSpc>
                <a:spcPct val="90000"/>
              </a:lnSpc>
            </a:pPr>
            <a:r>
              <a:rPr b="1" i="1" lang="ru-RU" sz="2800" spc="-1" strike="noStrike" u="sng" cap="all">
                <a:solidFill>
                  <a:srgbClr val="27537e"/>
                </a:solidFill>
                <a:uFillTx/>
                <a:latin typeface="Times New Roman"/>
              </a:rPr>
              <a:t>From the third day it was noted:</a:t>
            </a:r>
            <a:endParaRPr b="0" lang="ru-RU" sz="2800" spc="-1" strike="noStrike">
              <a:solidFill>
                <a:srgbClr val="000000"/>
              </a:solidFill>
              <a:latin typeface="Arial"/>
            </a:endParaRPr>
          </a:p>
        </p:txBody>
      </p:sp>
      <p:sp>
        <p:nvSpPr>
          <p:cNvPr id="100" name="TextShape 2"/>
          <p:cNvSpPr txBox="1"/>
          <p:nvPr/>
        </p:nvSpPr>
        <p:spPr>
          <a:xfrm>
            <a:off x="1619640" y="1600200"/>
            <a:ext cx="7066800" cy="4525560"/>
          </a:xfrm>
          <a:prstGeom prst="rect">
            <a:avLst/>
          </a:prstGeom>
          <a:noFill/>
          <a:ln>
            <a:noFill/>
          </a:ln>
        </p:spPr>
        <p:txBody>
          <a:bodyPr>
            <a:normAutofit/>
          </a:bodyPr>
          <a:p>
            <a:pPr algn="just">
              <a:lnSpc>
                <a:spcPct val="120000"/>
              </a:lnSpc>
              <a:spcBef>
                <a:spcPts val="1001"/>
              </a:spcBef>
            </a:pPr>
            <a:r>
              <a:rPr b="0" lang="ru-RU" sz="2400" spc="-1" strike="noStrike" cap="all">
                <a:solidFill>
                  <a:srgbClr val="000000"/>
                </a:solidFill>
                <a:latin typeface="Times New Roman"/>
              </a:rPr>
              <a:t>* comes to classes 15-30 minutes before the start.</a:t>
            </a:r>
            <a:endParaRPr b="0" lang="ru-RU" sz="2400" spc="-1" strike="noStrike" cap="all">
              <a:solidFill>
                <a:srgbClr val="000000"/>
              </a:solidFill>
              <a:latin typeface="Tw Cen MT"/>
            </a:endParaRPr>
          </a:p>
          <a:p>
            <a:pPr algn="just">
              <a:lnSpc>
                <a:spcPct val="120000"/>
              </a:lnSpc>
              <a:spcBef>
                <a:spcPts val="1001"/>
              </a:spcBef>
            </a:pPr>
            <a:r>
              <a:rPr b="0" lang="ru-RU" sz="2400" spc="-1" strike="noStrike" cap="all">
                <a:solidFill>
                  <a:srgbClr val="000000"/>
                </a:solidFill>
                <a:latin typeface="Times New Roman"/>
              </a:rPr>
              <a:t>* When meeting with the psychologist and each other, they greet each other and actively communicate.</a:t>
            </a:r>
            <a:endParaRPr b="0" lang="ru-RU" sz="2400" spc="-1" strike="noStrike" cap="all">
              <a:solidFill>
                <a:srgbClr val="000000"/>
              </a:solidFill>
              <a:latin typeface="Tw Cen MT"/>
            </a:endParaRPr>
          </a:p>
          <a:p>
            <a:pPr algn="just">
              <a:lnSpc>
                <a:spcPct val="120000"/>
              </a:lnSpc>
              <a:spcBef>
                <a:spcPts val="1001"/>
              </a:spcBef>
            </a:pPr>
            <a:r>
              <a:rPr b="0" lang="ru-RU" sz="2400" spc="-1" strike="noStrike" cap="all">
                <a:solidFill>
                  <a:srgbClr val="000000"/>
                </a:solidFill>
                <a:latin typeface="Times New Roman"/>
              </a:rPr>
              <a:t>* All participants take part in games and exercises, interact together on the street.</a:t>
            </a:r>
            <a:endParaRPr b="0" lang="ru-RU" sz="2400" spc="-1" strike="noStrike" cap="all">
              <a:solidFill>
                <a:srgbClr val="000000"/>
              </a:solidFill>
              <a:latin typeface="Tw Cen MT"/>
            </a:endParaRPr>
          </a:p>
          <a:p>
            <a:pPr algn="just">
              <a:lnSpc>
                <a:spcPct val="120000"/>
              </a:lnSpc>
              <a:spcBef>
                <a:spcPts val="1001"/>
              </a:spcBef>
            </a:pPr>
            <a:r>
              <a:rPr b="0" lang="ru-RU" sz="2400" spc="-1" strike="noStrike" cap="all">
                <a:solidFill>
                  <a:srgbClr val="000000"/>
                </a:solidFill>
                <a:latin typeface="Times New Roman"/>
              </a:rPr>
              <a:t>* Monitor each other in observing the rules.</a:t>
            </a:r>
            <a:endParaRPr b="0" lang="ru-RU" sz="2400" spc="-1" strike="noStrike" cap="all">
              <a:solidFill>
                <a:srgbClr val="000000"/>
              </a:solidFill>
              <a:latin typeface="Tw Cen MT"/>
            </a:endParaRPr>
          </a:p>
          <a:p>
            <a:pPr algn="just">
              <a:lnSpc>
                <a:spcPct val="120000"/>
              </a:lnSpc>
              <a:spcBef>
                <a:spcPts val="1001"/>
              </a:spcBef>
            </a:pPr>
            <a:endParaRPr b="0" lang="ru-RU" sz="2400" spc="-1" strike="noStrike" cap="all">
              <a:solidFill>
                <a:srgbClr val="000000"/>
              </a:solidFill>
              <a:latin typeface="Tw Cen MT"/>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TextShape 1"/>
          <p:cNvSpPr txBox="1"/>
          <p:nvPr/>
        </p:nvSpPr>
        <p:spPr>
          <a:xfrm>
            <a:off x="1619640" y="274680"/>
            <a:ext cx="7066800" cy="1142640"/>
          </a:xfrm>
          <a:prstGeom prst="rect">
            <a:avLst/>
          </a:prstGeom>
          <a:noFill/>
          <a:ln>
            <a:noFill/>
          </a:ln>
        </p:spPr>
        <p:txBody>
          <a:bodyPr anchor="ctr">
            <a:noAutofit/>
          </a:bodyPr>
          <a:p>
            <a:pPr algn="ctr">
              <a:lnSpc>
                <a:spcPct val="90000"/>
              </a:lnSpc>
            </a:pPr>
            <a:r>
              <a:rPr b="1" i="1" lang="ru-RU" sz="2800" spc="-1" strike="noStrike" u="sng" cap="all">
                <a:solidFill>
                  <a:srgbClr val="27537e"/>
                </a:solidFill>
                <a:uFillTx/>
                <a:latin typeface="Times New Roman"/>
              </a:rPr>
              <a:t>End of the week</a:t>
            </a:r>
            <a:endParaRPr b="0" lang="ru-RU" sz="2800" spc="-1" strike="noStrike">
              <a:solidFill>
                <a:srgbClr val="000000"/>
              </a:solidFill>
              <a:latin typeface="Arial"/>
            </a:endParaRPr>
          </a:p>
        </p:txBody>
      </p:sp>
      <p:sp>
        <p:nvSpPr>
          <p:cNvPr id="102" name="TextShape 2"/>
          <p:cNvSpPr txBox="1"/>
          <p:nvPr/>
        </p:nvSpPr>
        <p:spPr>
          <a:xfrm>
            <a:off x="539640" y="1845000"/>
            <a:ext cx="8001000" cy="4086000"/>
          </a:xfrm>
          <a:prstGeom prst="rect">
            <a:avLst/>
          </a:prstGeom>
          <a:noFill/>
          <a:ln>
            <a:noFill/>
          </a:ln>
        </p:spPr>
        <p:txBody>
          <a:bodyPr>
            <a:normAutofit fontScale="38000"/>
          </a:bodyPr>
          <a:p>
            <a:pPr>
              <a:lnSpc>
                <a:spcPct val="120000"/>
              </a:lnSpc>
              <a:spcBef>
                <a:spcPts val="1001"/>
              </a:spcBef>
            </a:pPr>
            <a:r>
              <a:rPr b="0" lang="ru-RU" sz="2600" spc="-1" strike="noStrike" cap="all">
                <a:solidFill>
                  <a:srgbClr val="000000"/>
                </a:solidFill>
                <a:latin typeface="Times New Roman"/>
              </a:rPr>
              <a:t>* Even the most modest ones show initiative and desire to participate in the scenes.</a:t>
            </a:r>
            <a:endParaRPr b="0" lang="ru-RU" sz="2600" spc="-1" strike="noStrike" cap="all">
              <a:solidFill>
                <a:srgbClr val="000000"/>
              </a:solidFill>
              <a:latin typeface="Tw Cen MT"/>
            </a:endParaRPr>
          </a:p>
          <a:p>
            <a:pPr>
              <a:lnSpc>
                <a:spcPct val="120000"/>
              </a:lnSpc>
              <a:spcBef>
                <a:spcPts val="1001"/>
              </a:spcBef>
            </a:pPr>
            <a:r>
              <a:rPr b="0" lang="ru-RU" sz="2600" spc="-1" strike="noStrike" cap="all">
                <a:solidFill>
                  <a:srgbClr val="000000"/>
                </a:solidFill>
                <a:latin typeface="Times New Roman"/>
              </a:rPr>
              <a:t>* They calmly discuss their feelings and emotions in a circle, share their opinions.</a:t>
            </a:r>
            <a:endParaRPr b="0" lang="ru-RU" sz="2600" spc="-1" strike="noStrike" cap="all">
              <a:solidFill>
                <a:srgbClr val="000000"/>
              </a:solidFill>
              <a:latin typeface="Tw Cen MT"/>
            </a:endParaRPr>
          </a:p>
          <a:p>
            <a:pPr>
              <a:lnSpc>
                <a:spcPct val="120000"/>
              </a:lnSpc>
              <a:spcBef>
                <a:spcPts val="1001"/>
              </a:spcBef>
            </a:pPr>
            <a:endParaRPr b="0" lang="ru-RU" sz="2600" spc="-1" strike="noStrike" cap="all">
              <a:solidFill>
                <a:srgbClr val="000000"/>
              </a:solidFill>
              <a:latin typeface="Tw Cen MT"/>
            </a:endParaRPr>
          </a:p>
          <a:p>
            <a:pPr>
              <a:lnSpc>
                <a:spcPct val="120000"/>
              </a:lnSpc>
              <a:spcBef>
                <a:spcPts val="1001"/>
              </a:spcBef>
            </a:pPr>
            <a:r>
              <a:rPr b="0" lang="ru-RU" sz="2600" spc="-1" strike="noStrike" cap="all">
                <a:solidFill>
                  <a:srgbClr val="000000"/>
                </a:solidFill>
                <a:latin typeface="Times New Roman"/>
              </a:rPr>
              <a:t>* Feedback from parents:</a:t>
            </a:r>
            <a:endParaRPr b="0" lang="ru-RU" sz="2600" spc="-1" strike="noStrike" cap="all">
              <a:solidFill>
                <a:srgbClr val="000000"/>
              </a:solidFill>
              <a:latin typeface="Tw Cen MT"/>
            </a:endParaRPr>
          </a:p>
          <a:p>
            <a:pPr>
              <a:lnSpc>
                <a:spcPct val="120000"/>
              </a:lnSpc>
              <a:spcBef>
                <a:spcPts val="1001"/>
              </a:spcBef>
            </a:pPr>
            <a:r>
              <a:rPr b="0" lang="ru-RU" sz="2600" spc="-1" strike="noStrike" cap="all">
                <a:solidFill>
                  <a:srgbClr val="000000"/>
                </a:solidFill>
                <a:latin typeface="Times New Roman"/>
              </a:rPr>
              <a:t>- The participants began to express their thoughts clearly.</a:t>
            </a:r>
            <a:endParaRPr b="0" lang="ru-RU" sz="2600" spc="-1" strike="noStrike" cap="all">
              <a:solidFill>
                <a:srgbClr val="000000"/>
              </a:solidFill>
              <a:latin typeface="Tw Cen MT"/>
            </a:endParaRPr>
          </a:p>
          <a:p>
            <a:pPr>
              <a:lnSpc>
                <a:spcPct val="120000"/>
              </a:lnSpc>
              <a:spcBef>
                <a:spcPts val="1001"/>
              </a:spcBef>
            </a:pPr>
            <a:r>
              <a:rPr b="0" lang="ru-RU" sz="2600" spc="-1" strike="noStrike" cap="all">
                <a:solidFill>
                  <a:srgbClr val="000000"/>
                </a:solidFill>
                <a:latin typeface="Times New Roman"/>
              </a:rPr>
              <a:t>- Friends appeared in the yard.</a:t>
            </a:r>
            <a:endParaRPr b="0" lang="ru-RU" sz="2600" spc="-1" strike="noStrike" cap="all">
              <a:solidFill>
                <a:srgbClr val="000000"/>
              </a:solidFill>
              <a:latin typeface="Tw Cen MT"/>
            </a:endParaRPr>
          </a:p>
          <a:p>
            <a:pPr>
              <a:lnSpc>
                <a:spcPct val="120000"/>
              </a:lnSpc>
              <a:spcBef>
                <a:spcPts val="1001"/>
              </a:spcBef>
            </a:pPr>
            <a:r>
              <a:rPr b="0" lang="ru-RU" sz="2600" spc="-1" strike="noStrike" cap="all">
                <a:solidFill>
                  <a:srgbClr val="000000"/>
                </a:solidFill>
                <a:latin typeface="Times New Roman"/>
              </a:rPr>
              <a:t>- Continue communicating with each other.</a:t>
            </a:r>
            <a:endParaRPr b="0" lang="ru-RU" sz="2600" spc="-1" strike="noStrike" cap="all">
              <a:solidFill>
                <a:srgbClr val="000000"/>
              </a:solidFill>
              <a:latin typeface="Tw Cen MT"/>
            </a:endParaRPr>
          </a:p>
          <a:p>
            <a:pPr>
              <a:lnSpc>
                <a:spcPct val="120000"/>
              </a:lnSpc>
              <a:spcBef>
                <a:spcPts val="1001"/>
              </a:spcBef>
            </a:pPr>
            <a:r>
              <a:rPr b="0" lang="ru-RU" sz="2600" spc="-1" strike="noStrike" cap="all">
                <a:solidFill>
                  <a:srgbClr val="000000"/>
                </a:solidFill>
                <a:latin typeface="Times New Roman"/>
              </a:rPr>
              <a:t>- Two children decided to enroll in a theater group to further develop their skills and abilities.</a:t>
            </a:r>
            <a:endParaRPr b="0" lang="ru-RU" sz="2600" spc="-1" strike="noStrike" cap="all">
              <a:solidFill>
                <a:srgbClr val="000000"/>
              </a:solidFill>
              <a:latin typeface="Tw Cen MT"/>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TM04033925[[fn=Капля]]</Template>
  <TotalTime>1700</TotalTime>
  <Application>Trio_Office/6.2.8.2$Windows_x86 LibreOffice_project/</Application>
  <Words>520</Words>
  <Paragraphs>71</Paragraphs>
  <Company>NGPU</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2010-09-28T06:39:28Z</dcterms:created>
  <dc:creator>Irina</dc:creator>
  <dc:description/>
  <dc:language>ru-RU</dc:language>
  <cp:lastModifiedBy/>
  <dcterms:modified xsi:type="dcterms:W3CDTF">2025-05-13T14:26:19Z</dcterms:modified>
  <cp:revision>170</cp:revision>
  <dc:subject/>
  <dc:title>Слайд 1</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NGPU</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0</vt:i4>
  </property>
  <property fmtid="{D5CDD505-2E9C-101B-9397-08002B2CF9AE}" pid="9" name="PresentationFormat">
    <vt:lpwstr>Экран (4:3)</vt:lpwstr>
  </property>
  <property fmtid="{D5CDD505-2E9C-101B-9397-08002B2CF9AE}" pid="10" name="ScaleCrop">
    <vt:bool>0</vt:bool>
  </property>
  <property fmtid="{D5CDD505-2E9C-101B-9397-08002B2CF9AE}" pid="11" name="ShareDoc">
    <vt:bool>0</vt:bool>
  </property>
  <property fmtid="{D5CDD505-2E9C-101B-9397-08002B2CF9AE}" pid="12" name="Slides">
    <vt:i4>11</vt:i4>
  </property>
</Properties>
</file>