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1.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2.xml" ContentType="application/vnd.openxmlformats-officedocument.drawingml.chartshape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8"/>
  </p:notesMasterIdLst>
  <p:sldIdLst>
    <p:sldId id="278" r:id="rId3"/>
    <p:sldId id="257" r:id="rId4"/>
    <p:sldId id="288" r:id="rId5"/>
    <p:sldId id="286" r:id="rId6"/>
    <p:sldId id="273" r:id="rId7"/>
    <p:sldId id="274" r:id="rId8"/>
    <p:sldId id="275" r:id="rId9"/>
    <p:sldId id="276" r:id="rId10"/>
    <p:sldId id="279" r:id="rId11"/>
    <p:sldId id="284" r:id="rId12"/>
    <p:sldId id="281" r:id="rId13"/>
    <p:sldId id="282" r:id="rId14"/>
    <p:sldId id="285" r:id="rId15"/>
    <p:sldId id="290" r:id="rId16"/>
    <p:sldId id="277"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00" autoAdjust="0"/>
  </p:normalViewPr>
  <p:slideViewPr>
    <p:cSldViewPr snapToGrid="0">
      <p:cViewPr>
        <p:scale>
          <a:sx n="70" d="100"/>
          <a:sy n="70" d="100"/>
        </p:scale>
        <p:origin x="714"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_____Microsoft_Excel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_____Microsoft_Excel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_____Microsoft_Excel11.xlsx"/><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1.xml"/></Relationships>
</file>

<file path=ppt/charts/_rels/chart13.xml.rels><?xml version="1.0" encoding="UTF-8" standalone="yes"?>
<Relationships xmlns="http://schemas.openxmlformats.org/package/2006/relationships"><Relationship Id="rId3" Type="http://schemas.openxmlformats.org/officeDocument/2006/relationships/package" Target="../embeddings/_____Microsoft_Excel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_____Microsoft_Excel13.xlsx"/><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2.xml"/></Relationships>
</file>

<file path=ppt/charts/_rels/chart15.xml.rels><?xml version="1.0" encoding="UTF-8" standalone="yes"?>
<Relationships xmlns="http://schemas.openxmlformats.org/package/2006/relationships"><Relationship Id="rId3" Type="http://schemas.openxmlformats.org/officeDocument/2006/relationships/package" Target="../embeddings/_____Microsoft_Excel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_____Microsoft_Excel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_____Microsoft_Excel16.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____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____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____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____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_____Microsoft_Excel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_____Microsoft_Excel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Лист1!$B$1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F68-4584-94A9-B6CA10ABCF1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F68-4584-94A9-B6CA10ABCF1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F68-4584-94A9-B6CA10ABCF1A}"/>
              </c:ext>
            </c:extLst>
          </c:dPt>
          <c:dLbls>
            <c:dLbl>
              <c:idx val="0"/>
              <c:layout>
                <c:manualLayout>
                  <c:x val="-0.12381708629609628"/>
                  <c:y val="1.0139213260920012E-2"/>
                </c:manualLayout>
              </c:layout>
              <c:tx>
                <c:rich>
                  <a:bodyPr/>
                  <a:lstStyle/>
                  <a:p>
                    <a:r>
                      <a:rPr lang="en-US" sz="2400" dirty="0"/>
                      <a:t>48.4%</a:t>
                    </a:r>
                  </a:p>
                </c:rich>
              </c:tx>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F68-4584-94A9-B6CA10ABCF1A}"/>
                </c:ext>
              </c:extLst>
            </c:dLbl>
            <c:dLbl>
              <c:idx val="1"/>
              <c:layout>
                <c:manualLayout>
                  <c:x val="0.14173798036526811"/>
                  <c:y val="-5.0696066304600065E-2"/>
                </c:manualLayout>
              </c:layout>
              <c:tx>
                <c:rich>
                  <a:bodyPr/>
                  <a:lstStyle/>
                  <a:p>
                    <a:r>
                      <a:rPr lang="en-US" sz="2400" dirty="0"/>
                      <a:t>51.6%</a:t>
                    </a:r>
                  </a:p>
                </c:rich>
              </c:tx>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F68-4584-94A9-B6CA10ABCF1A}"/>
                </c:ext>
              </c:extLst>
            </c:dLbl>
            <c:dLbl>
              <c:idx val="2"/>
              <c:tx>
                <c:rich>
                  <a:bodyPr/>
                  <a:lstStyle/>
                  <a:p>
                    <a:fld id="{F8393375-8E95-4616-B085-91FC654DF1F3}" type="VALUE">
                      <a:rPr lang="en-US" sz="2400" smtClean="0"/>
                      <a:pPr/>
                      <a:t>[ЗНАЧЕНИЕ]</a:t>
                    </a:fld>
                    <a:r>
                      <a:rPr lang="en-US" sz="2400" dirty="0"/>
                      <a:t>%</a:t>
                    </a:r>
                  </a:p>
                </c:rich>
              </c:tx>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AF68-4584-94A9-B6CA10ABCF1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boys</c:v>
                </c:pt>
                <c:pt idx="1">
                  <c:v>girls</c:v>
                </c:pt>
              </c:strCache>
            </c:strRef>
          </c:cat>
          <c:val>
            <c:numRef>
              <c:f>Лист1!$B$2:$B$3</c:f>
              <c:numCache>
                <c:formatCode>General</c:formatCode>
                <c:ptCount val="2"/>
                <c:pt idx="0">
                  <c:v>48.4</c:v>
                </c:pt>
                <c:pt idx="1">
                  <c:v>51.6</c:v>
                </c:pt>
              </c:numCache>
            </c:numRef>
          </c:val>
          <c:extLst>
            <c:ext xmlns:c16="http://schemas.microsoft.com/office/drawing/2014/chart" uri="{C3380CC4-5D6E-409C-BE32-E72D297353CC}">
              <c16:uniqueId val="{00000006-AF68-4584-94A9-B6CA10ABCF1A}"/>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422456908544101"/>
          <c:y val="0.17425775257025591"/>
          <c:w val="0.49258340896143299"/>
          <c:h val="0.57166205477286558"/>
        </c:manualLayout>
      </c:layout>
      <c:pieChart>
        <c:varyColors val="1"/>
        <c:ser>
          <c:idx val="0"/>
          <c:order val="0"/>
          <c:tx>
            <c:strRef>
              <c:f>Лист1!$B$1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383-46CC-B478-CB6C8257495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383-46CC-B478-CB6C82574958}"/>
              </c:ext>
            </c:extLst>
          </c:dPt>
          <c:dLbls>
            <c:dLbl>
              <c:idx val="0"/>
              <c:layout/>
              <c:tx>
                <c:rich>
                  <a:bodyPr/>
                  <a:lstStyle/>
                  <a:p>
                    <a:r>
                      <a:rPr lang="en-US" dirty="0" smtClean="0"/>
                      <a:t>36.7</a:t>
                    </a:r>
                    <a:r>
                      <a:rPr lang="en-US" dirty="0"/>
                      <a:t>%</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383-46CC-B478-CB6C82574958}"/>
                </c:ext>
              </c:extLst>
            </c:dLbl>
            <c:dLbl>
              <c:idx val="1"/>
              <c:layout/>
              <c:tx>
                <c:rich>
                  <a:bodyPr/>
                  <a:lstStyle/>
                  <a:p>
                    <a:r>
                      <a:rPr lang="en-US" dirty="0" smtClean="0"/>
                      <a:t>63.3</a:t>
                    </a:r>
                    <a:r>
                      <a:rPr lang="en-US" dirty="0"/>
                      <a:t>%</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383-46CC-B478-CB6C8257495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yes</c:v>
                </c:pt>
                <c:pt idx="1">
                  <c:v>no</c:v>
                </c:pt>
              </c:strCache>
            </c:strRef>
          </c:cat>
          <c:val>
            <c:numRef>
              <c:f>Лист1!$B$2:$B$3</c:f>
              <c:numCache>
                <c:formatCode>General</c:formatCode>
                <c:ptCount val="2"/>
                <c:pt idx="0">
                  <c:v>36.700000000000003</c:v>
                </c:pt>
                <c:pt idx="1">
                  <c:v>63.3</c:v>
                </c:pt>
              </c:numCache>
            </c:numRef>
          </c:val>
          <c:extLst>
            <c:ext xmlns:c16="http://schemas.microsoft.com/office/drawing/2014/chart" uri="{C3380CC4-5D6E-409C-BE32-E72D297353CC}">
              <c16:uniqueId val="{00000004-6383-46CC-B478-CB6C8257495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4586176287444189"/>
          <c:y val="0.86582823562192091"/>
          <c:w val="0.79557339484932177"/>
          <c:h val="0.1341717273644193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5 y.o.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Лист1!$B$2</c:f>
              <c:numCache>
                <c:formatCode>General</c:formatCode>
                <c:ptCount val="1"/>
                <c:pt idx="0">
                  <c:v>0</c:v>
                </c:pt>
              </c:numCache>
            </c:numRef>
          </c:val>
          <c:extLst>
            <c:ext xmlns:c16="http://schemas.microsoft.com/office/drawing/2014/chart" uri="{C3380CC4-5D6E-409C-BE32-E72D297353CC}">
              <c16:uniqueId val="{00000000-296C-45AC-B853-939684D57419}"/>
            </c:ext>
          </c:extLst>
        </c:ser>
        <c:ser>
          <c:idx val="1"/>
          <c:order val="1"/>
          <c:tx>
            <c:strRef>
              <c:f>Лист1!$C$1</c:f>
              <c:strCache>
                <c:ptCount val="1"/>
                <c:pt idx="0">
                  <c:v>6 y.o</c:v>
                </c:pt>
              </c:strCache>
            </c:strRef>
          </c:tx>
          <c:spPr>
            <a:solidFill>
              <a:schemeClr val="accent2"/>
            </a:solidFill>
            <a:ln>
              <a:noFill/>
            </a:ln>
            <a:effectLst/>
          </c:spPr>
          <c:invertIfNegative val="0"/>
          <c:dLbls>
            <c:dLbl>
              <c:idx val="0"/>
              <c:layout/>
              <c:tx>
                <c:rich>
                  <a:bodyPr/>
                  <a:lstStyle/>
                  <a:p>
                    <a:r>
                      <a:rPr lang="en-US" dirty="0"/>
                      <a:t>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96C-45AC-B853-939684D574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Лист1!$C$2</c:f>
              <c:numCache>
                <c:formatCode>General</c:formatCode>
                <c:ptCount val="1"/>
                <c:pt idx="0">
                  <c:v>0</c:v>
                </c:pt>
              </c:numCache>
            </c:numRef>
          </c:val>
          <c:extLst>
            <c:ext xmlns:c16="http://schemas.microsoft.com/office/drawing/2014/chart" uri="{C3380CC4-5D6E-409C-BE32-E72D297353CC}">
              <c16:uniqueId val="{00000002-296C-45AC-B853-939684D57419}"/>
            </c:ext>
          </c:extLst>
        </c:ser>
        <c:ser>
          <c:idx val="2"/>
          <c:order val="2"/>
          <c:tx>
            <c:strRef>
              <c:f>Лист1!$D$1</c:f>
              <c:strCache>
                <c:ptCount val="1"/>
                <c:pt idx="0">
                  <c:v>7 y.o</c:v>
                </c:pt>
              </c:strCache>
            </c:strRef>
          </c:tx>
          <c:spPr>
            <a:solidFill>
              <a:schemeClr val="accent3"/>
            </a:solidFill>
            <a:ln>
              <a:noFill/>
            </a:ln>
            <a:effectLst/>
          </c:spPr>
          <c:invertIfNegative val="0"/>
          <c:dLbls>
            <c:dLbl>
              <c:idx val="0"/>
              <c:layout/>
              <c:tx>
                <c:rich>
                  <a:bodyPr/>
                  <a:lstStyle/>
                  <a:p>
                    <a:r>
                      <a:rPr lang="en-US" dirty="0" smtClean="0"/>
                      <a:t>17.5</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96C-45AC-B853-939684D574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Лист1!$D$2</c:f>
              <c:numCache>
                <c:formatCode>General</c:formatCode>
                <c:ptCount val="1"/>
                <c:pt idx="0">
                  <c:v>17.5</c:v>
                </c:pt>
              </c:numCache>
            </c:numRef>
          </c:val>
          <c:extLst>
            <c:ext xmlns:c16="http://schemas.microsoft.com/office/drawing/2014/chart" uri="{C3380CC4-5D6E-409C-BE32-E72D297353CC}">
              <c16:uniqueId val="{00000004-296C-45AC-B853-939684D57419}"/>
            </c:ext>
          </c:extLst>
        </c:ser>
        <c:ser>
          <c:idx val="3"/>
          <c:order val="3"/>
          <c:tx>
            <c:strRef>
              <c:f>Лист1!$E$1</c:f>
              <c:strCache>
                <c:ptCount val="1"/>
                <c:pt idx="0">
                  <c:v>8 y.o.</c:v>
                </c:pt>
              </c:strCache>
            </c:strRef>
          </c:tx>
          <c:spPr>
            <a:solidFill>
              <a:schemeClr val="accent4"/>
            </a:solidFill>
            <a:ln>
              <a:noFill/>
            </a:ln>
            <a:effectLst/>
          </c:spPr>
          <c:invertIfNegative val="0"/>
          <c:dLbls>
            <c:dLbl>
              <c:idx val="0"/>
              <c:layout/>
              <c:tx>
                <c:rich>
                  <a:bodyPr/>
                  <a:lstStyle/>
                  <a:p>
                    <a:r>
                      <a:rPr lang="en-US" dirty="0" smtClean="0"/>
                      <a:t>15.8</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96C-45AC-B853-939684D574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Лист1!$E$2</c:f>
              <c:numCache>
                <c:formatCode>General</c:formatCode>
                <c:ptCount val="1"/>
                <c:pt idx="0">
                  <c:v>15.8</c:v>
                </c:pt>
              </c:numCache>
            </c:numRef>
          </c:val>
          <c:extLst>
            <c:ext xmlns:c16="http://schemas.microsoft.com/office/drawing/2014/chart" uri="{C3380CC4-5D6E-409C-BE32-E72D297353CC}">
              <c16:uniqueId val="{00000006-296C-45AC-B853-939684D57419}"/>
            </c:ext>
          </c:extLst>
        </c:ser>
        <c:ser>
          <c:idx val="4"/>
          <c:order val="4"/>
          <c:tx>
            <c:strRef>
              <c:f>Лист1!$F$1</c:f>
              <c:strCache>
                <c:ptCount val="1"/>
                <c:pt idx="0">
                  <c:v>9 y.o.</c:v>
                </c:pt>
              </c:strCache>
            </c:strRef>
          </c:tx>
          <c:spPr>
            <a:solidFill>
              <a:schemeClr val="accent5"/>
            </a:solidFill>
            <a:ln>
              <a:noFill/>
            </a:ln>
            <a:effectLst/>
          </c:spPr>
          <c:invertIfNegative val="0"/>
          <c:dLbls>
            <c:dLbl>
              <c:idx val="0"/>
              <c:layout/>
              <c:tx>
                <c:rich>
                  <a:bodyPr/>
                  <a:lstStyle/>
                  <a:p>
                    <a:r>
                      <a:rPr lang="en-US" dirty="0"/>
                      <a:t>20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296C-45AC-B853-939684D574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Лист1!$F$2</c:f>
              <c:numCache>
                <c:formatCode>General</c:formatCode>
                <c:ptCount val="1"/>
                <c:pt idx="0">
                  <c:v>20</c:v>
                </c:pt>
              </c:numCache>
            </c:numRef>
          </c:val>
          <c:extLst>
            <c:ext xmlns:c16="http://schemas.microsoft.com/office/drawing/2014/chart" uri="{C3380CC4-5D6E-409C-BE32-E72D297353CC}">
              <c16:uniqueId val="{00000008-296C-45AC-B853-939684D57419}"/>
            </c:ext>
          </c:extLst>
        </c:ser>
        <c:ser>
          <c:idx val="5"/>
          <c:order val="5"/>
          <c:tx>
            <c:strRef>
              <c:f>Лист1!$G$1</c:f>
              <c:strCache>
                <c:ptCount val="1"/>
                <c:pt idx="0">
                  <c:v>10 y.o</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Лист1!$G$2</c:f>
              <c:numCache>
                <c:formatCode>General</c:formatCode>
                <c:ptCount val="1"/>
                <c:pt idx="0">
                  <c:v>50</c:v>
                </c:pt>
              </c:numCache>
            </c:numRef>
          </c:val>
          <c:extLst>
            <c:ext xmlns:c16="http://schemas.microsoft.com/office/drawing/2014/chart" uri="{C3380CC4-5D6E-409C-BE32-E72D297353CC}">
              <c16:uniqueId val="{00000009-296C-45AC-B853-939684D57419}"/>
            </c:ext>
          </c:extLst>
        </c:ser>
        <c:ser>
          <c:idx val="6"/>
          <c:order val="6"/>
          <c:tx>
            <c:strRef>
              <c:f>Лист1!$H$1</c:f>
              <c:strCache>
                <c:ptCount val="1"/>
                <c:pt idx="0">
                  <c:v>11 y.o</c:v>
                </c:pt>
              </c:strCache>
            </c:strRef>
          </c:tx>
          <c:spPr>
            <a:solidFill>
              <a:schemeClr val="accent1">
                <a:lumMod val="60000"/>
              </a:schemeClr>
            </a:solidFill>
            <a:ln>
              <a:noFill/>
            </a:ln>
            <a:effectLst/>
          </c:spPr>
          <c:invertIfNegative val="0"/>
          <c:dLbls>
            <c:dLbl>
              <c:idx val="0"/>
              <c:layout/>
              <c:tx>
                <c:rich>
                  <a:bodyPr/>
                  <a:lstStyle/>
                  <a:p>
                    <a:r>
                      <a:rPr lang="en-US" smtClean="0"/>
                      <a:t>81.8</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185-43A2-B7EF-35C2790EBD9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Лист1!$H$2</c:f>
              <c:numCache>
                <c:formatCode>General</c:formatCode>
                <c:ptCount val="1"/>
                <c:pt idx="0">
                  <c:v>81.8</c:v>
                </c:pt>
              </c:numCache>
            </c:numRef>
          </c:val>
          <c:extLst>
            <c:ext xmlns:c16="http://schemas.microsoft.com/office/drawing/2014/chart" uri="{C3380CC4-5D6E-409C-BE32-E72D297353CC}">
              <c16:uniqueId val="{0000000A-296C-45AC-B853-939684D57419}"/>
            </c:ext>
          </c:extLst>
        </c:ser>
        <c:dLbls>
          <c:dLblPos val="outEnd"/>
          <c:showLegendKey val="0"/>
          <c:showVal val="1"/>
          <c:showCatName val="0"/>
          <c:showSerName val="0"/>
          <c:showPercent val="0"/>
          <c:showBubbleSize val="0"/>
        </c:dLbls>
        <c:gapWidth val="219"/>
        <c:overlap val="-27"/>
        <c:axId val="1560677727"/>
        <c:axId val="1444409231"/>
      </c:barChart>
      <c:catAx>
        <c:axId val="1560677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444409231"/>
        <c:crosses val="autoZero"/>
        <c:auto val="1"/>
        <c:lblAlgn val="ctr"/>
        <c:lblOffset val="100"/>
        <c:noMultiLvlLbl val="0"/>
      </c:catAx>
      <c:valAx>
        <c:axId val="1444409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560677727"/>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531893377631778"/>
          <c:y val="0.18888025357876034"/>
          <c:w val="0.4226394497730625"/>
          <c:h val="0.55703967752297856"/>
        </c:manualLayout>
      </c:layout>
      <c:pieChart>
        <c:varyColors val="1"/>
        <c:ser>
          <c:idx val="0"/>
          <c:order val="0"/>
          <c:tx>
            <c:strRef>
              <c:f>Лист1!$B$1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383-46CC-B478-CB6C8257495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383-46CC-B478-CB6C82574958}"/>
              </c:ext>
            </c:extLst>
          </c:dPt>
          <c:dLbls>
            <c:dLbl>
              <c:idx val="0"/>
              <c:layout/>
              <c:tx>
                <c:rich>
                  <a:bodyPr/>
                  <a:lstStyle/>
                  <a:p>
                    <a:r>
                      <a:rPr lang="en-US" dirty="0"/>
                      <a:t>46,9%</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383-46CC-B478-CB6C82574958}"/>
                </c:ext>
              </c:extLst>
            </c:dLbl>
            <c:dLbl>
              <c:idx val="1"/>
              <c:layout/>
              <c:tx>
                <c:rich>
                  <a:bodyPr/>
                  <a:lstStyle/>
                  <a:p>
                    <a:r>
                      <a:rPr lang="en-US" dirty="0"/>
                      <a:t>53,1%</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383-46CC-B478-CB6C8257495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screen time</c:v>
                </c:pt>
                <c:pt idx="1">
                  <c:v>other activities</c:v>
                </c:pt>
              </c:strCache>
            </c:strRef>
          </c:cat>
          <c:val>
            <c:numRef>
              <c:f>Лист1!$B$2:$B$3</c:f>
              <c:numCache>
                <c:formatCode>General</c:formatCode>
                <c:ptCount val="2"/>
                <c:pt idx="0">
                  <c:v>46.9</c:v>
                </c:pt>
                <c:pt idx="1">
                  <c:v>53.1</c:v>
                </c:pt>
              </c:numCache>
            </c:numRef>
          </c:val>
          <c:extLst>
            <c:ext xmlns:c16="http://schemas.microsoft.com/office/drawing/2014/chart" uri="{C3380CC4-5D6E-409C-BE32-E72D297353CC}">
              <c16:uniqueId val="{00000004-6383-46CC-B478-CB6C8257495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2145411228803121"/>
          <c:y val="0.86582823562192091"/>
          <c:w val="0.79557339484932177"/>
          <c:h val="0.1341717273644193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422456908544101"/>
          <c:y val="0.17425775257025591"/>
          <c:w val="0.49258340896143299"/>
          <c:h val="0.57166205477286558"/>
        </c:manualLayout>
      </c:layout>
      <c:pieChart>
        <c:varyColors val="1"/>
        <c:ser>
          <c:idx val="0"/>
          <c:order val="0"/>
          <c:tx>
            <c:strRef>
              <c:f>Лист1!$B$1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C4C-4837-A514-F5865FE7F6B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C4C-4837-A514-F5865FE7F6B5}"/>
              </c:ext>
            </c:extLst>
          </c:dPt>
          <c:dLbls>
            <c:dLbl>
              <c:idx val="0"/>
              <c:layout/>
              <c:tx>
                <c:rich>
                  <a:bodyPr/>
                  <a:lstStyle/>
                  <a:p>
                    <a:r>
                      <a:rPr lang="en-US" dirty="0"/>
                      <a:t>46,2%</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C4C-4837-A514-F5865FE7F6B5}"/>
                </c:ext>
              </c:extLst>
            </c:dLbl>
            <c:dLbl>
              <c:idx val="1"/>
              <c:layout/>
              <c:tx>
                <c:rich>
                  <a:bodyPr/>
                  <a:lstStyle/>
                  <a:p>
                    <a:r>
                      <a:rPr lang="en-US" dirty="0"/>
                      <a:t>53,8%</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C4C-4837-A514-F5865FE7F6B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screen time</c:v>
                </c:pt>
                <c:pt idx="1">
                  <c:v>other activities</c:v>
                </c:pt>
              </c:strCache>
            </c:strRef>
          </c:cat>
          <c:val>
            <c:numRef>
              <c:f>Лист1!$B$2:$B$3</c:f>
              <c:numCache>
                <c:formatCode>General</c:formatCode>
                <c:ptCount val="2"/>
                <c:pt idx="0">
                  <c:v>46.2</c:v>
                </c:pt>
                <c:pt idx="1">
                  <c:v>53.8</c:v>
                </c:pt>
              </c:numCache>
            </c:numRef>
          </c:val>
          <c:extLst>
            <c:ext xmlns:c16="http://schemas.microsoft.com/office/drawing/2014/chart" uri="{C3380CC4-5D6E-409C-BE32-E72D297353CC}">
              <c16:uniqueId val="{00000004-AC4C-4837-A514-F5865FE7F6B5}"/>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1168421017766531"/>
          <c:y val="0.86582823562192091"/>
          <c:w val="0.79557339484932177"/>
          <c:h val="0.1341717273644193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422456908544101"/>
          <c:y val="0.17425775257025591"/>
          <c:w val="0.49258340896143299"/>
          <c:h val="0.57166205477286558"/>
        </c:manualLayout>
      </c:layout>
      <c:pieChart>
        <c:varyColors val="1"/>
        <c:ser>
          <c:idx val="0"/>
          <c:order val="0"/>
          <c:tx>
            <c:strRef>
              <c:f>Лист1!$B$1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8F2-4311-8C70-08E69DEDE52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8F2-4311-8C70-08E69DEDE52F}"/>
              </c:ext>
            </c:extLst>
          </c:dPt>
          <c:dLbls>
            <c:dLbl>
              <c:idx val="0"/>
              <c:layout>
                <c:manualLayout>
                  <c:x val="-0.15424791766297946"/>
                  <c:y val="-0.10216337722941518"/>
                </c:manualLayout>
              </c:layout>
              <c:tx>
                <c:rich>
                  <a:bodyPr/>
                  <a:lstStyle/>
                  <a:p>
                    <a:r>
                      <a:rPr lang="en-US" dirty="0"/>
                      <a:t>46,3%</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8F2-4311-8C70-08E69DEDE52F}"/>
                </c:ext>
              </c:extLst>
            </c:dLbl>
            <c:dLbl>
              <c:idx val="1"/>
              <c:layout/>
              <c:tx>
                <c:rich>
                  <a:bodyPr/>
                  <a:lstStyle/>
                  <a:p>
                    <a:r>
                      <a:rPr lang="en-US" dirty="0"/>
                      <a:t>53,7%</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8F2-4311-8C70-08E69DEDE52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screen time</c:v>
                </c:pt>
                <c:pt idx="1">
                  <c:v>other activities</c:v>
                </c:pt>
              </c:strCache>
            </c:strRef>
          </c:cat>
          <c:val>
            <c:numRef>
              <c:f>Лист1!$B$2:$B$3</c:f>
              <c:numCache>
                <c:formatCode>General</c:formatCode>
                <c:ptCount val="2"/>
                <c:pt idx="0">
                  <c:v>46.3</c:v>
                </c:pt>
                <c:pt idx="1">
                  <c:v>53.7</c:v>
                </c:pt>
              </c:numCache>
            </c:numRef>
          </c:val>
          <c:extLst>
            <c:ext xmlns:c16="http://schemas.microsoft.com/office/drawing/2014/chart" uri="{C3380CC4-5D6E-409C-BE32-E72D297353CC}">
              <c16:uniqueId val="{00000004-A8F2-4311-8C70-08E69DEDE52F}"/>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4586176287444189"/>
          <c:y val="0.86582823562192091"/>
          <c:w val="0.79557339484932177"/>
          <c:h val="0.1341717273644193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5 y.o.</c:v>
                </c:pt>
              </c:strCache>
            </c:strRef>
          </c:tx>
          <c:spPr>
            <a:solidFill>
              <a:schemeClr val="accent1"/>
            </a:solidFill>
            <a:ln>
              <a:noFill/>
            </a:ln>
            <a:effectLst/>
          </c:spPr>
          <c:invertIfNegative val="0"/>
          <c:dLbls>
            <c:dLbl>
              <c:idx val="0"/>
              <c:layout/>
              <c:tx>
                <c:rich>
                  <a:bodyPr/>
                  <a:lstStyle/>
                  <a:p>
                    <a:r>
                      <a:rPr lang="en-US" smtClean="0"/>
                      <a:t>52.9</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147-46AC-81C8-67BF9C829EA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Лист1!$B$2</c:f>
              <c:numCache>
                <c:formatCode>General</c:formatCode>
                <c:ptCount val="1"/>
                <c:pt idx="0">
                  <c:v>52.9</c:v>
                </c:pt>
              </c:numCache>
            </c:numRef>
          </c:val>
          <c:extLst>
            <c:ext xmlns:c16="http://schemas.microsoft.com/office/drawing/2014/chart" uri="{C3380CC4-5D6E-409C-BE32-E72D297353CC}">
              <c16:uniqueId val="{00000000-EDEB-49EE-9586-57B1466515C2}"/>
            </c:ext>
          </c:extLst>
        </c:ser>
        <c:ser>
          <c:idx val="1"/>
          <c:order val="1"/>
          <c:tx>
            <c:strRef>
              <c:f>Лист1!$C$1</c:f>
              <c:strCache>
                <c:ptCount val="1"/>
                <c:pt idx="0">
                  <c:v>6 y.o.</c:v>
                </c:pt>
              </c:strCache>
            </c:strRef>
          </c:tx>
          <c:spPr>
            <a:solidFill>
              <a:schemeClr val="accent2"/>
            </a:solidFill>
            <a:ln>
              <a:noFill/>
            </a:ln>
            <a:effectLst/>
          </c:spPr>
          <c:invertIfNegative val="0"/>
          <c:dLbls>
            <c:dLbl>
              <c:idx val="0"/>
              <c:layout/>
              <c:tx>
                <c:rich>
                  <a:bodyPr/>
                  <a:lstStyle/>
                  <a:p>
                    <a:r>
                      <a:rPr lang="en-US" dirty="0"/>
                      <a:t>50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DEB-49EE-9586-57B1466515C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Лист1!$C$2</c:f>
              <c:numCache>
                <c:formatCode>General</c:formatCode>
                <c:ptCount val="1"/>
                <c:pt idx="0">
                  <c:v>50</c:v>
                </c:pt>
              </c:numCache>
            </c:numRef>
          </c:val>
          <c:extLst>
            <c:ext xmlns:c16="http://schemas.microsoft.com/office/drawing/2014/chart" uri="{C3380CC4-5D6E-409C-BE32-E72D297353CC}">
              <c16:uniqueId val="{00000002-EDEB-49EE-9586-57B1466515C2}"/>
            </c:ext>
          </c:extLst>
        </c:ser>
        <c:ser>
          <c:idx val="2"/>
          <c:order val="2"/>
          <c:tx>
            <c:strRef>
              <c:f>Лист1!$D$1</c:f>
              <c:strCache>
                <c:ptCount val="1"/>
                <c:pt idx="0">
                  <c:v>7 y.o.</c:v>
                </c:pt>
              </c:strCache>
            </c:strRef>
          </c:tx>
          <c:spPr>
            <a:solidFill>
              <a:schemeClr val="accent3"/>
            </a:solidFill>
            <a:ln>
              <a:noFill/>
            </a:ln>
            <a:effectLst/>
          </c:spPr>
          <c:invertIfNegative val="0"/>
          <c:dLbls>
            <c:dLbl>
              <c:idx val="0"/>
              <c:layout/>
              <c:tx>
                <c:rich>
                  <a:bodyPr/>
                  <a:lstStyle/>
                  <a:p>
                    <a:r>
                      <a:rPr lang="en-US" dirty="0"/>
                      <a:t>22,2</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DEB-49EE-9586-57B1466515C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Лист1!$D$2</c:f>
              <c:numCache>
                <c:formatCode>General</c:formatCode>
                <c:ptCount val="1"/>
                <c:pt idx="0">
                  <c:v>22.2</c:v>
                </c:pt>
              </c:numCache>
            </c:numRef>
          </c:val>
          <c:extLst>
            <c:ext xmlns:c16="http://schemas.microsoft.com/office/drawing/2014/chart" uri="{C3380CC4-5D6E-409C-BE32-E72D297353CC}">
              <c16:uniqueId val="{00000004-EDEB-49EE-9586-57B1466515C2}"/>
            </c:ext>
          </c:extLst>
        </c:ser>
        <c:ser>
          <c:idx val="3"/>
          <c:order val="3"/>
          <c:tx>
            <c:strRef>
              <c:f>Лист1!$E$1</c:f>
              <c:strCache>
                <c:ptCount val="1"/>
                <c:pt idx="0">
                  <c:v>8 y.o. </c:v>
                </c:pt>
              </c:strCache>
            </c:strRef>
          </c:tx>
          <c:spPr>
            <a:solidFill>
              <a:schemeClr val="accent4"/>
            </a:solidFill>
            <a:ln>
              <a:noFill/>
            </a:ln>
            <a:effectLst/>
          </c:spPr>
          <c:invertIfNegative val="0"/>
          <c:dLbls>
            <c:dLbl>
              <c:idx val="0"/>
              <c:layout/>
              <c:tx>
                <c:rich>
                  <a:bodyPr/>
                  <a:lstStyle/>
                  <a:p>
                    <a:r>
                      <a:rPr lang="en-US" dirty="0"/>
                      <a:t>40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EDEB-49EE-9586-57B1466515C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Лист1!$E$2</c:f>
              <c:numCache>
                <c:formatCode>General</c:formatCode>
                <c:ptCount val="1"/>
                <c:pt idx="0">
                  <c:v>40</c:v>
                </c:pt>
              </c:numCache>
            </c:numRef>
          </c:val>
          <c:extLst>
            <c:ext xmlns:c16="http://schemas.microsoft.com/office/drawing/2014/chart" uri="{C3380CC4-5D6E-409C-BE32-E72D297353CC}">
              <c16:uniqueId val="{00000006-EDEB-49EE-9586-57B1466515C2}"/>
            </c:ext>
          </c:extLst>
        </c:ser>
        <c:ser>
          <c:idx val="4"/>
          <c:order val="4"/>
          <c:tx>
            <c:strRef>
              <c:f>Лист1!$F$1</c:f>
              <c:strCache>
                <c:ptCount val="1"/>
                <c:pt idx="0">
                  <c:v>9 y.o. </c:v>
                </c:pt>
              </c:strCache>
            </c:strRef>
          </c:tx>
          <c:spPr>
            <a:solidFill>
              <a:schemeClr val="accent5"/>
            </a:solidFill>
            <a:ln>
              <a:noFill/>
            </a:ln>
            <a:effectLst/>
          </c:spPr>
          <c:invertIfNegative val="0"/>
          <c:dLbls>
            <c:dLbl>
              <c:idx val="0"/>
              <c:layout/>
              <c:tx>
                <c:rich>
                  <a:bodyPr/>
                  <a:lstStyle/>
                  <a:p>
                    <a:r>
                      <a:rPr lang="en-US" dirty="0" smtClean="0"/>
                      <a:t>53.3</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EDEB-49EE-9586-57B1466515C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Лист1!$F$2</c:f>
              <c:numCache>
                <c:formatCode>General</c:formatCode>
                <c:ptCount val="1"/>
                <c:pt idx="0">
                  <c:v>53.3</c:v>
                </c:pt>
              </c:numCache>
            </c:numRef>
          </c:val>
          <c:extLst>
            <c:ext xmlns:c16="http://schemas.microsoft.com/office/drawing/2014/chart" uri="{C3380CC4-5D6E-409C-BE32-E72D297353CC}">
              <c16:uniqueId val="{00000008-EDEB-49EE-9586-57B1466515C2}"/>
            </c:ext>
          </c:extLst>
        </c:ser>
        <c:ser>
          <c:idx val="5"/>
          <c:order val="5"/>
          <c:tx>
            <c:strRef>
              <c:f>Лист1!$G$1</c:f>
              <c:strCache>
                <c:ptCount val="1"/>
                <c:pt idx="0">
                  <c:v>10 y.o. </c:v>
                </c:pt>
              </c:strCache>
            </c:strRef>
          </c:tx>
          <c:spPr>
            <a:solidFill>
              <a:schemeClr val="accent6"/>
            </a:solidFill>
            <a:ln>
              <a:noFill/>
            </a:ln>
            <a:effectLst/>
          </c:spPr>
          <c:invertIfNegative val="0"/>
          <c:dLbls>
            <c:dLbl>
              <c:idx val="0"/>
              <c:layout/>
              <c:tx>
                <c:rich>
                  <a:bodyPr/>
                  <a:lstStyle/>
                  <a:p>
                    <a:r>
                      <a:rPr lang="en-US" smtClean="0"/>
                      <a:t>55.5</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147-46AC-81C8-67BF9C829EA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Лист1!$G$2</c:f>
              <c:numCache>
                <c:formatCode>General</c:formatCode>
                <c:ptCount val="1"/>
                <c:pt idx="0">
                  <c:v>55.5</c:v>
                </c:pt>
              </c:numCache>
            </c:numRef>
          </c:val>
          <c:extLst>
            <c:ext xmlns:c16="http://schemas.microsoft.com/office/drawing/2014/chart" uri="{C3380CC4-5D6E-409C-BE32-E72D297353CC}">
              <c16:uniqueId val="{00000009-EDEB-49EE-9586-57B1466515C2}"/>
            </c:ext>
          </c:extLst>
        </c:ser>
        <c:ser>
          <c:idx val="6"/>
          <c:order val="6"/>
          <c:tx>
            <c:strRef>
              <c:f>Лист1!$H$1</c:f>
              <c:strCache>
                <c:ptCount val="1"/>
                <c:pt idx="0">
                  <c:v>11 y.o. </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Лист1!$H$2</c:f>
              <c:numCache>
                <c:formatCode>General</c:formatCode>
                <c:ptCount val="1"/>
                <c:pt idx="0">
                  <c:v>40</c:v>
                </c:pt>
              </c:numCache>
            </c:numRef>
          </c:val>
          <c:extLst>
            <c:ext xmlns:c16="http://schemas.microsoft.com/office/drawing/2014/chart" uri="{C3380CC4-5D6E-409C-BE32-E72D297353CC}">
              <c16:uniqueId val="{0000000A-EDEB-49EE-9586-57B1466515C2}"/>
            </c:ext>
          </c:extLst>
        </c:ser>
        <c:dLbls>
          <c:dLblPos val="outEnd"/>
          <c:showLegendKey val="0"/>
          <c:showVal val="1"/>
          <c:showCatName val="0"/>
          <c:showSerName val="0"/>
          <c:showPercent val="0"/>
          <c:showBubbleSize val="0"/>
        </c:dLbls>
        <c:gapWidth val="219"/>
        <c:overlap val="-27"/>
        <c:axId val="1560677727"/>
        <c:axId val="1444409231"/>
      </c:barChart>
      <c:catAx>
        <c:axId val="1560677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444409231"/>
        <c:crosses val="autoZero"/>
        <c:auto val="1"/>
        <c:lblAlgn val="ctr"/>
        <c:lblOffset val="100"/>
        <c:noMultiLvlLbl val="0"/>
      </c:catAx>
      <c:valAx>
        <c:axId val="1444409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560677727"/>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422456908544101"/>
          <c:y val="0.17425775257025591"/>
          <c:w val="0.49258340896143299"/>
          <c:h val="0.57166205477286558"/>
        </c:manualLayout>
      </c:layout>
      <c:pieChart>
        <c:varyColors val="1"/>
        <c:ser>
          <c:idx val="0"/>
          <c:order val="0"/>
          <c:tx>
            <c:strRef>
              <c:f>Лист1!$B$1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383-46CC-B478-CB6C8257495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383-46CC-B478-CB6C82574958}"/>
              </c:ext>
            </c:extLst>
          </c:dPt>
          <c:dLbls>
            <c:dLbl>
              <c:idx val="0"/>
              <c:layout/>
              <c:tx>
                <c:rich>
                  <a:bodyPr/>
                  <a:lstStyle/>
                  <a:p>
                    <a:r>
                      <a:rPr lang="en-US" dirty="0" smtClean="0"/>
                      <a:t>76.8</a:t>
                    </a:r>
                    <a:r>
                      <a:rPr lang="en-US" dirty="0"/>
                      <a:t>%</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383-46CC-B478-CB6C82574958}"/>
                </c:ext>
              </c:extLst>
            </c:dLbl>
            <c:dLbl>
              <c:idx val="1"/>
              <c:layout/>
              <c:tx>
                <c:rich>
                  <a:bodyPr/>
                  <a:lstStyle/>
                  <a:p>
                    <a:r>
                      <a:rPr lang="en-US" dirty="0" smtClean="0"/>
                      <a:t>23.2</a:t>
                    </a:r>
                    <a:r>
                      <a:rPr lang="en-US" dirty="0"/>
                      <a:t>%</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383-46CC-B478-CB6C8257495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yes</c:v>
                </c:pt>
                <c:pt idx="1">
                  <c:v>no</c:v>
                </c:pt>
              </c:strCache>
            </c:strRef>
          </c:cat>
          <c:val>
            <c:numRef>
              <c:f>Лист1!$B$2:$B$3</c:f>
              <c:numCache>
                <c:formatCode>General</c:formatCode>
                <c:ptCount val="2"/>
                <c:pt idx="0">
                  <c:v>76.8</c:v>
                </c:pt>
                <c:pt idx="1">
                  <c:v>23.2</c:v>
                </c:pt>
              </c:numCache>
            </c:numRef>
          </c:val>
          <c:extLst>
            <c:ext xmlns:c16="http://schemas.microsoft.com/office/drawing/2014/chart" uri="{C3380CC4-5D6E-409C-BE32-E72D297353CC}">
              <c16:uniqueId val="{00000004-6383-46CC-B478-CB6C8257495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4586176287444189"/>
          <c:y val="0.86582823562192091"/>
          <c:w val="0.79557339484932177"/>
          <c:h val="0.1341717273644193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5 y.o.</c:v>
                </c:pt>
              </c:strCache>
            </c:strRef>
          </c:tx>
          <c:spPr>
            <a:solidFill>
              <a:schemeClr val="accent1"/>
            </a:solidFill>
            <a:ln>
              <a:noFill/>
            </a:ln>
            <a:effectLst/>
          </c:spPr>
          <c:invertIfNegative val="0"/>
          <c:dLbls>
            <c:dLbl>
              <c:idx val="0"/>
              <c:layout/>
              <c:tx>
                <c:rich>
                  <a:bodyPr/>
                  <a:lstStyle/>
                  <a:p>
                    <a:r>
                      <a:rPr lang="en-US" smtClean="0"/>
                      <a:t>88.2</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F8F-45E6-8AF5-399EDE34D48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Лист1!$B$2</c:f>
              <c:numCache>
                <c:formatCode>General</c:formatCode>
                <c:ptCount val="1"/>
                <c:pt idx="0">
                  <c:v>88.2</c:v>
                </c:pt>
              </c:numCache>
            </c:numRef>
          </c:val>
          <c:extLst>
            <c:ext xmlns:c16="http://schemas.microsoft.com/office/drawing/2014/chart" uri="{C3380CC4-5D6E-409C-BE32-E72D297353CC}">
              <c16:uniqueId val="{00000000-296C-45AC-B853-939684D57419}"/>
            </c:ext>
          </c:extLst>
        </c:ser>
        <c:ser>
          <c:idx val="1"/>
          <c:order val="1"/>
          <c:tx>
            <c:strRef>
              <c:f>Лист1!$C$1</c:f>
              <c:strCache>
                <c:ptCount val="1"/>
                <c:pt idx="0">
                  <c:v>6 y.o.</c:v>
                </c:pt>
              </c:strCache>
            </c:strRef>
          </c:tx>
          <c:spPr>
            <a:solidFill>
              <a:schemeClr val="accent2"/>
            </a:solidFill>
            <a:ln>
              <a:noFill/>
            </a:ln>
            <a:effectLst/>
          </c:spPr>
          <c:invertIfNegative val="0"/>
          <c:dLbls>
            <c:dLbl>
              <c:idx val="0"/>
              <c:layout/>
              <c:tx>
                <c:rich>
                  <a:bodyPr/>
                  <a:lstStyle/>
                  <a:p>
                    <a:r>
                      <a:rPr lang="en-US" dirty="0"/>
                      <a:t>70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96C-45AC-B853-939684D574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Лист1!$C$2</c:f>
              <c:numCache>
                <c:formatCode>General</c:formatCode>
                <c:ptCount val="1"/>
                <c:pt idx="0">
                  <c:v>70</c:v>
                </c:pt>
              </c:numCache>
            </c:numRef>
          </c:val>
          <c:extLst>
            <c:ext xmlns:c16="http://schemas.microsoft.com/office/drawing/2014/chart" uri="{C3380CC4-5D6E-409C-BE32-E72D297353CC}">
              <c16:uniqueId val="{00000002-296C-45AC-B853-939684D57419}"/>
            </c:ext>
          </c:extLst>
        </c:ser>
        <c:ser>
          <c:idx val="2"/>
          <c:order val="2"/>
          <c:tx>
            <c:strRef>
              <c:f>Лист1!$D$1</c:f>
              <c:strCache>
                <c:ptCount val="1"/>
                <c:pt idx="0">
                  <c:v>7 y.o.</c:v>
                </c:pt>
              </c:strCache>
            </c:strRef>
          </c:tx>
          <c:spPr>
            <a:solidFill>
              <a:schemeClr val="accent3"/>
            </a:solidFill>
            <a:ln>
              <a:noFill/>
            </a:ln>
            <a:effectLst/>
          </c:spPr>
          <c:invertIfNegative val="0"/>
          <c:dLbls>
            <c:dLbl>
              <c:idx val="0"/>
              <c:layout/>
              <c:tx>
                <c:rich>
                  <a:bodyPr/>
                  <a:lstStyle/>
                  <a:p>
                    <a:r>
                      <a:rPr lang="en-US" dirty="0"/>
                      <a:t>100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96C-45AC-B853-939684D574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Лист1!$D$2</c:f>
              <c:numCache>
                <c:formatCode>General</c:formatCode>
                <c:ptCount val="1"/>
                <c:pt idx="0">
                  <c:v>100</c:v>
                </c:pt>
              </c:numCache>
            </c:numRef>
          </c:val>
          <c:extLst>
            <c:ext xmlns:c16="http://schemas.microsoft.com/office/drawing/2014/chart" uri="{C3380CC4-5D6E-409C-BE32-E72D297353CC}">
              <c16:uniqueId val="{00000004-296C-45AC-B853-939684D57419}"/>
            </c:ext>
          </c:extLst>
        </c:ser>
        <c:ser>
          <c:idx val="3"/>
          <c:order val="3"/>
          <c:tx>
            <c:strRef>
              <c:f>Лист1!$E$1</c:f>
              <c:strCache>
                <c:ptCount val="1"/>
                <c:pt idx="0">
                  <c:v>8 y.o.</c:v>
                </c:pt>
              </c:strCache>
            </c:strRef>
          </c:tx>
          <c:spPr>
            <a:solidFill>
              <a:schemeClr val="accent4"/>
            </a:solidFill>
            <a:ln>
              <a:noFill/>
            </a:ln>
            <a:effectLst/>
          </c:spPr>
          <c:invertIfNegative val="0"/>
          <c:dLbls>
            <c:dLbl>
              <c:idx val="0"/>
              <c:layout/>
              <c:tx>
                <c:rich>
                  <a:bodyPr/>
                  <a:lstStyle/>
                  <a:p>
                    <a:r>
                      <a:rPr lang="en-US" dirty="0"/>
                      <a:t>80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96C-45AC-B853-939684D574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Лист1!$E$2</c:f>
              <c:numCache>
                <c:formatCode>General</c:formatCode>
                <c:ptCount val="1"/>
                <c:pt idx="0">
                  <c:v>80</c:v>
                </c:pt>
              </c:numCache>
            </c:numRef>
          </c:val>
          <c:extLst>
            <c:ext xmlns:c16="http://schemas.microsoft.com/office/drawing/2014/chart" uri="{C3380CC4-5D6E-409C-BE32-E72D297353CC}">
              <c16:uniqueId val="{00000006-296C-45AC-B853-939684D57419}"/>
            </c:ext>
          </c:extLst>
        </c:ser>
        <c:ser>
          <c:idx val="4"/>
          <c:order val="4"/>
          <c:tx>
            <c:strRef>
              <c:f>Лист1!$F$1</c:f>
              <c:strCache>
                <c:ptCount val="1"/>
                <c:pt idx="0">
                  <c:v>9 y.o.</c:v>
                </c:pt>
              </c:strCache>
            </c:strRef>
          </c:tx>
          <c:spPr>
            <a:solidFill>
              <a:schemeClr val="accent5"/>
            </a:solidFill>
            <a:ln>
              <a:noFill/>
            </a:ln>
            <a:effectLst/>
          </c:spPr>
          <c:invertIfNegative val="0"/>
          <c:dLbls>
            <c:dLbl>
              <c:idx val="0"/>
              <c:layout/>
              <c:tx>
                <c:rich>
                  <a:bodyPr/>
                  <a:lstStyle/>
                  <a:p>
                    <a:r>
                      <a:rPr lang="en-US" dirty="0" smtClean="0"/>
                      <a:t>66.6</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296C-45AC-B853-939684D574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Лист1!$F$2</c:f>
              <c:numCache>
                <c:formatCode>General</c:formatCode>
                <c:ptCount val="1"/>
                <c:pt idx="0">
                  <c:v>66.599999999999994</c:v>
                </c:pt>
              </c:numCache>
            </c:numRef>
          </c:val>
          <c:extLst>
            <c:ext xmlns:c16="http://schemas.microsoft.com/office/drawing/2014/chart" uri="{C3380CC4-5D6E-409C-BE32-E72D297353CC}">
              <c16:uniqueId val="{00000008-296C-45AC-B853-939684D57419}"/>
            </c:ext>
          </c:extLst>
        </c:ser>
        <c:ser>
          <c:idx val="5"/>
          <c:order val="5"/>
          <c:tx>
            <c:strRef>
              <c:f>Лист1!$G$1</c:f>
              <c:strCache>
                <c:ptCount val="1"/>
                <c:pt idx="0">
                  <c:v>10 y.o. </c:v>
                </c:pt>
              </c:strCache>
            </c:strRef>
          </c:tx>
          <c:spPr>
            <a:solidFill>
              <a:schemeClr val="accent6"/>
            </a:solidFill>
            <a:ln>
              <a:noFill/>
            </a:ln>
            <a:effectLst/>
          </c:spPr>
          <c:invertIfNegative val="0"/>
          <c:dLbls>
            <c:dLbl>
              <c:idx val="0"/>
              <c:layout/>
              <c:tx>
                <c:rich>
                  <a:bodyPr/>
                  <a:lstStyle/>
                  <a:p>
                    <a:r>
                      <a:rPr lang="en-US" smtClean="0"/>
                      <a:t>66.6</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F8F-45E6-8AF5-399EDE34D48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Лист1!$G$2</c:f>
              <c:numCache>
                <c:formatCode>General</c:formatCode>
                <c:ptCount val="1"/>
                <c:pt idx="0">
                  <c:v>66.599999999999994</c:v>
                </c:pt>
              </c:numCache>
            </c:numRef>
          </c:val>
          <c:extLst>
            <c:ext xmlns:c16="http://schemas.microsoft.com/office/drawing/2014/chart" uri="{C3380CC4-5D6E-409C-BE32-E72D297353CC}">
              <c16:uniqueId val="{00000009-296C-45AC-B853-939684D57419}"/>
            </c:ext>
          </c:extLst>
        </c:ser>
        <c:ser>
          <c:idx val="6"/>
          <c:order val="6"/>
          <c:tx>
            <c:strRef>
              <c:f>Лист1!$H$1</c:f>
              <c:strCache>
                <c:ptCount val="1"/>
                <c:pt idx="0">
                  <c:v>11 y.o</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Лист1!$H$2</c:f>
              <c:numCache>
                <c:formatCode>General</c:formatCode>
                <c:ptCount val="1"/>
                <c:pt idx="0">
                  <c:v>60</c:v>
                </c:pt>
              </c:numCache>
            </c:numRef>
          </c:val>
          <c:extLst>
            <c:ext xmlns:c16="http://schemas.microsoft.com/office/drawing/2014/chart" uri="{C3380CC4-5D6E-409C-BE32-E72D297353CC}">
              <c16:uniqueId val="{0000000A-296C-45AC-B853-939684D57419}"/>
            </c:ext>
          </c:extLst>
        </c:ser>
        <c:dLbls>
          <c:dLblPos val="outEnd"/>
          <c:showLegendKey val="0"/>
          <c:showVal val="1"/>
          <c:showCatName val="0"/>
          <c:showSerName val="0"/>
          <c:showPercent val="0"/>
          <c:showBubbleSize val="0"/>
        </c:dLbls>
        <c:gapWidth val="219"/>
        <c:overlap val="-27"/>
        <c:axId val="1560677727"/>
        <c:axId val="1444409231"/>
      </c:barChart>
      <c:catAx>
        <c:axId val="1560677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444409231"/>
        <c:crosses val="autoZero"/>
        <c:auto val="1"/>
        <c:lblAlgn val="ctr"/>
        <c:lblOffset val="100"/>
        <c:noMultiLvlLbl val="0"/>
      </c:catAx>
      <c:valAx>
        <c:axId val="1444409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560677727"/>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5 y.o.</c:v>
                </c:pt>
              </c:strCache>
            </c:strRef>
          </c:tx>
          <c:spPr>
            <a:solidFill>
              <a:schemeClr val="accent1"/>
            </a:solidFill>
            <a:ln>
              <a:noFill/>
            </a:ln>
            <a:effectLst/>
          </c:spPr>
          <c:invertIfNegative val="0"/>
          <c:dLbls>
            <c:dLbl>
              <c:idx val="0"/>
              <c:layout/>
              <c:tx>
                <c:rich>
                  <a:bodyPr/>
                  <a:lstStyle/>
                  <a:p>
                    <a:r>
                      <a:rPr lang="en-US"/>
                      <a:t>14.2</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4B0-4FF8-B357-61B4EB71BAA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Лист1!$B$2</c:f>
              <c:numCache>
                <c:formatCode>General</c:formatCode>
                <c:ptCount val="1"/>
                <c:pt idx="0">
                  <c:v>14.2</c:v>
                </c:pt>
              </c:numCache>
            </c:numRef>
          </c:val>
          <c:extLst>
            <c:ext xmlns:c16="http://schemas.microsoft.com/office/drawing/2014/chart" uri="{C3380CC4-5D6E-409C-BE32-E72D297353CC}">
              <c16:uniqueId val="{00000000-95A2-44D7-B8E1-66925DA96FD0}"/>
            </c:ext>
          </c:extLst>
        </c:ser>
        <c:ser>
          <c:idx val="1"/>
          <c:order val="1"/>
          <c:tx>
            <c:strRef>
              <c:f>Лист1!$C$1</c:f>
              <c:strCache>
                <c:ptCount val="1"/>
                <c:pt idx="0">
                  <c:v>6 y.o.</c:v>
                </c:pt>
              </c:strCache>
            </c:strRef>
          </c:tx>
          <c:spPr>
            <a:solidFill>
              <a:schemeClr val="accent2"/>
            </a:solidFill>
            <a:ln>
              <a:noFill/>
            </a:ln>
            <a:effectLst/>
          </c:spPr>
          <c:invertIfNegative val="0"/>
          <c:dLbls>
            <c:dLbl>
              <c:idx val="0"/>
              <c:layout/>
              <c:tx>
                <c:rich>
                  <a:bodyPr/>
                  <a:lstStyle/>
                  <a:p>
                    <a:r>
                      <a:rPr lang="en-US" dirty="0"/>
                      <a:t>8.3</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9A0-4E60-B733-18DA371380B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Лист1!$C$2</c:f>
              <c:numCache>
                <c:formatCode>General</c:formatCode>
                <c:ptCount val="1"/>
                <c:pt idx="0">
                  <c:v>8.3000000000000007</c:v>
                </c:pt>
              </c:numCache>
            </c:numRef>
          </c:val>
          <c:extLst>
            <c:ext xmlns:c16="http://schemas.microsoft.com/office/drawing/2014/chart" uri="{C3380CC4-5D6E-409C-BE32-E72D297353CC}">
              <c16:uniqueId val="{00000001-95A2-44D7-B8E1-66925DA96FD0}"/>
            </c:ext>
          </c:extLst>
        </c:ser>
        <c:ser>
          <c:idx val="2"/>
          <c:order val="2"/>
          <c:tx>
            <c:strRef>
              <c:f>Лист1!$D$1</c:f>
              <c:strCache>
                <c:ptCount val="1"/>
                <c:pt idx="0">
                  <c:v>7 y.o.</c:v>
                </c:pt>
              </c:strCache>
            </c:strRef>
          </c:tx>
          <c:spPr>
            <a:solidFill>
              <a:schemeClr val="accent3"/>
            </a:solidFill>
            <a:ln>
              <a:noFill/>
            </a:ln>
            <a:effectLst/>
          </c:spPr>
          <c:invertIfNegative val="0"/>
          <c:dLbls>
            <c:dLbl>
              <c:idx val="0"/>
              <c:layout/>
              <c:tx>
                <c:rich>
                  <a:bodyPr/>
                  <a:lstStyle/>
                  <a:p>
                    <a:r>
                      <a:rPr lang="en-US" dirty="0"/>
                      <a:t>17.5</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9A0-4E60-B733-18DA371380B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Лист1!$D$2</c:f>
              <c:numCache>
                <c:formatCode>General</c:formatCode>
                <c:ptCount val="1"/>
                <c:pt idx="0">
                  <c:v>17.5</c:v>
                </c:pt>
              </c:numCache>
            </c:numRef>
          </c:val>
          <c:extLst>
            <c:ext xmlns:c16="http://schemas.microsoft.com/office/drawing/2014/chart" uri="{C3380CC4-5D6E-409C-BE32-E72D297353CC}">
              <c16:uniqueId val="{00000002-95A2-44D7-B8E1-66925DA96FD0}"/>
            </c:ext>
          </c:extLst>
        </c:ser>
        <c:ser>
          <c:idx val="3"/>
          <c:order val="3"/>
          <c:tx>
            <c:strRef>
              <c:f>Лист1!$E$1</c:f>
              <c:strCache>
                <c:ptCount val="1"/>
                <c:pt idx="0">
                  <c:v>8 y.o.</c:v>
                </c:pt>
              </c:strCache>
            </c:strRef>
          </c:tx>
          <c:spPr>
            <a:solidFill>
              <a:schemeClr val="accent4"/>
            </a:solidFill>
            <a:ln>
              <a:noFill/>
            </a:ln>
            <a:effectLst/>
          </c:spPr>
          <c:invertIfNegative val="0"/>
          <c:dLbls>
            <c:dLbl>
              <c:idx val="0"/>
              <c:layout/>
              <c:tx>
                <c:rich>
                  <a:bodyPr/>
                  <a:lstStyle/>
                  <a:p>
                    <a:r>
                      <a:rPr lang="en-US" dirty="0"/>
                      <a:t>15.8</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9A0-4E60-B733-18DA371380B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Лист1!$E$2</c:f>
              <c:numCache>
                <c:formatCode>General</c:formatCode>
                <c:ptCount val="1"/>
                <c:pt idx="0">
                  <c:v>15.8</c:v>
                </c:pt>
              </c:numCache>
            </c:numRef>
          </c:val>
          <c:extLst>
            <c:ext xmlns:c16="http://schemas.microsoft.com/office/drawing/2014/chart" uri="{C3380CC4-5D6E-409C-BE32-E72D297353CC}">
              <c16:uniqueId val="{00000003-95A2-44D7-B8E1-66925DA96FD0}"/>
            </c:ext>
          </c:extLst>
        </c:ser>
        <c:ser>
          <c:idx val="4"/>
          <c:order val="4"/>
          <c:tx>
            <c:strRef>
              <c:f>Лист1!$F$1</c:f>
              <c:strCache>
                <c:ptCount val="1"/>
                <c:pt idx="0">
                  <c:v>9 y.o.</c:v>
                </c:pt>
              </c:strCache>
            </c:strRef>
          </c:tx>
          <c:spPr>
            <a:solidFill>
              <a:schemeClr val="accent5"/>
            </a:solidFill>
            <a:ln>
              <a:noFill/>
            </a:ln>
            <a:effectLst/>
          </c:spPr>
          <c:invertIfNegative val="0"/>
          <c:dLbls>
            <c:dLbl>
              <c:idx val="0"/>
              <c:layout/>
              <c:tx>
                <c:rich>
                  <a:bodyPr/>
                  <a:lstStyle/>
                  <a:p>
                    <a:r>
                      <a:rPr lang="en-US" dirty="0"/>
                      <a:t>20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9A0-4E60-B733-18DA371380B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Лист1!$F$2</c:f>
              <c:numCache>
                <c:formatCode>General</c:formatCode>
                <c:ptCount val="1"/>
                <c:pt idx="0">
                  <c:v>20</c:v>
                </c:pt>
              </c:numCache>
            </c:numRef>
          </c:val>
          <c:extLst>
            <c:ext xmlns:c16="http://schemas.microsoft.com/office/drawing/2014/chart" uri="{C3380CC4-5D6E-409C-BE32-E72D297353CC}">
              <c16:uniqueId val="{00000004-95A2-44D7-B8E1-66925DA96FD0}"/>
            </c:ext>
          </c:extLst>
        </c:ser>
        <c:ser>
          <c:idx val="5"/>
          <c:order val="5"/>
          <c:tx>
            <c:strRef>
              <c:f>Лист1!$G$1</c:f>
              <c:strCache>
                <c:ptCount val="1"/>
                <c:pt idx="0">
                  <c:v>10 y.o.</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Лист1!$G$2</c:f>
              <c:numCache>
                <c:formatCode>General</c:formatCode>
                <c:ptCount val="1"/>
                <c:pt idx="0">
                  <c:v>15</c:v>
                </c:pt>
              </c:numCache>
            </c:numRef>
          </c:val>
          <c:extLst>
            <c:ext xmlns:c16="http://schemas.microsoft.com/office/drawing/2014/chart" uri="{C3380CC4-5D6E-409C-BE32-E72D297353CC}">
              <c16:uniqueId val="{00000000-880B-4222-AB43-1EDDC17F4FFF}"/>
            </c:ext>
          </c:extLst>
        </c:ser>
        <c:ser>
          <c:idx val="6"/>
          <c:order val="6"/>
          <c:tx>
            <c:strRef>
              <c:f>Лист1!$H$1</c:f>
              <c:strCache>
                <c:ptCount val="1"/>
                <c:pt idx="0">
                  <c:v>11 y.o.</c:v>
                </c:pt>
              </c:strCache>
            </c:strRef>
          </c:tx>
          <c:spPr>
            <a:solidFill>
              <a:schemeClr val="accent1">
                <a:lumMod val="60000"/>
              </a:schemeClr>
            </a:solidFill>
            <a:ln>
              <a:noFill/>
            </a:ln>
            <a:effectLst/>
          </c:spPr>
          <c:invertIfNegative val="0"/>
          <c:dLbls>
            <c:dLbl>
              <c:idx val="0"/>
              <c:layout/>
              <c:tx>
                <c:rich>
                  <a:bodyPr/>
                  <a:lstStyle/>
                  <a:p>
                    <a:r>
                      <a:rPr lang="en-US"/>
                      <a:t>9.2</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4B0-4FF8-B357-61B4EB71BAA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Лист1!$H$2</c:f>
              <c:numCache>
                <c:formatCode>General</c:formatCode>
                <c:ptCount val="1"/>
                <c:pt idx="0">
                  <c:v>9.1999999999999993</c:v>
                </c:pt>
              </c:numCache>
            </c:numRef>
          </c:val>
          <c:extLst>
            <c:ext xmlns:c16="http://schemas.microsoft.com/office/drawing/2014/chart" uri="{C3380CC4-5D6E-409C-BE32-E72D297353CC}">
              <c16:uniqueId val="{00000001-880B-4222-AB43-1EDDC17F4FFF}"/>
            </c:ext>
          </c:extLst>
        </c:ser>
        <c:dLbls>
          <c:dLblPos val="outEnd"/>
          <c:showLegendKey val="0"/>
          <c:showVal val="1"/>
          <c:showCatName val="0"/>
          <c:showSerName val="0"/>
          <c:showPercent val="0"/>
          <c:showBubbleSize val="0"/>
        </c:dLbls>
        <c:gapWidth val="219"/>
        <c:overlap val="-27"/>
        <c:axId val="1560677727"/>
        <c:axId val="1444409231"/>
      </c:barChart>
      <c:catAx>
        <c:axId val="1560677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444409231"/>
        <c:crosses val="autoZero"/>
        <c:auto val="1"/>
        <c:lblAlgn val="ctr"/>
        <c:lblOffset val="100"/>
        <c:noMultiLvlLbl val="0"/>
      </c:catAx>
      <c:valAx>
        <c:axId val="1444409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560677727"/>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422456908544101"/>
          <c:y val="0.17425775257025591"/>
          <c:w val="0.49258340896143299"/>
          <c:h val="0.57166205477286558"/>
        </c:manualLayout>
      </c:layout>
      <c:pieChart>
        <c:varyColors val="1"/>
        <c:ser>
          <c:idx val="0"/>
          <c:order val="0"/>
          <c:tx>
            <c:strRef>
              <c:f>Лист1!$B$1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5A9-495C-B381-BB7B3ADC86F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5A9-495C-B381-BB7B3ADC86F7}"/>
              </c:ext>
            </c:extLst>
          </c:dPt>
          <c:dLbls>
            <c:dLbl>
              <c:idx val="0"/>
              <c:layout/>
              <c:tx>
                <c:rich>
                  <a:bodyPr/>
                  <a:lstStyle/>
                  <a:p>
                    <a:r>
                      <a:rPr lang="en-US" dirty="0"/>
                      <a:t>66.7%</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5A9-495C-B381-BB7B3ADC86F7}"/>
                </c:ext>
              </c:extLst>
            </c:dLbl>
            <c:dLbl>
              <c:idx val="1"/>
              <c:layout/>
              <c:tx>
                <c:rich>
                  <a:bodyPr/>
                  <a:lstStyle/>
                  <a:p>
                    <a:r>
                      <a:rPr lang="en-US" dirty="0"/>
                      <a:t>33.3%</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75A9-495C-B381-BB7B3ADC86F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yes</c:v>
                </c:pt>
                <c:pt idx="1">
                  <c:v>no </c:v>
                </c:pt>
              </c:strCache>
            </c:strRef>
          </c:cat>
          <c:val>
            <c:numRef>
              <c:f>Лист1!$B$2:$B$3</c:f>
              <c:numCache>
                <c:formatCode>General</c:formatCode>
                <c:ptCount val="2"/>
                <c:pt idx="0">
                  <c:v>66.7</c:v>
                </c:pt>
                <c:pt idx="1">
                  <c:v>33.299999999999997</c:v>
                </c:pt>
              </c:numCache>
            </c:numRef>
          </c:val>
          <c:extLst>
            <c:ext xmlns:c16="http://schemas.microsoft.com/office/drawing/2014/chart" uri="{C3380CC4-5D6E-409C-BE32-E72D297353CC}">
              <c16:uniqueId val="{00000006-75A9-495C-B381-BB7B3ADC86F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0116804011711866"/>
          <c:y val="0.86290374392505931"/>
          <c:w val="0.79557339484932177"/>
          <c:h val="0.1341717273644193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422456908544101"/>
          <c:y val="0.17425775257025591"/>
          <c:w val="0.49258340896143299"/>
          <c:h val="0.57166205477286558"/>
        </c:manualLayout>
      </c:layout>
      <c:pieChart>
        <c:varyColors val="1"/>
        <c:ser>
          <c:idx val="0"/>
          <c:order val="0"/>
          <c:tx>
            <c:strRef>
              <c:f>Лист1!$B$1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28B-4007-96E1-C2BC4757E84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28B-4007-96E1-C2BC4757E844}"/>
              </c:ext>
            </c:extLst>
          </c:dPt>
          <c:dLbls>
            <c:dLbl>
              <c:idx val="0"/>
              <c:layout/>
              <c:tx>
                <c:rich>
                  <a:bodyPr/>
                  <a:lstStyle/>
                  <a:p>
                    <a:r>
                      <a:rPr lang="en-US" dirty="0"/>
                      <a:t>63.8%</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28B-4007-96E1-C2BC4757E844}"/>
                </c:ext>
              </c:extLst>
            </c:dLbl>
            <c:dLbl>
              <c:idx val="1"/>
              <c:layout/>
              <c:tx>
                <c:rich>
                  <a:bodyPr/>
                  <a:lstStyle/>
                  <a:p>
                    <a:r>
                      <a:rPr lang="en-US" dirty="0"/>
                      <a:t>36.2%</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28B-4007-96E1-C2BC4757E84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yes</c:v>
                </c:pt>
                <c:pt idx="1">
                  <c:v>no</c:v>
                </c:pt>
              </c:strCache>
            </c:strRef>
          </c:cat>
          <c:val>
            <c:numRef>
              <c:f>Лист1!$B$2:$B$3</c:f>
              <c:numCache>
                <c:formatCode>General</c:formatCode>
                <c:ptCount val="2"/>
                <c:pt idx="0">
                  <c:v>63.8</c:v>
                </c:pt>
                <c:pt idx="1">
                  <c:v>36.200000000000003</c:v>
                </c:pt>
              </c:numCache>
            </c:numRef>
          </c:val>
          <c:extLst>
            <c:ext xmlns:c16="http://schemas.microsoft.com/office/drawing/2014/chart" uri="{C3380CC4-5D6E-409C-BE32-E72D297353CC}">
              <c16:uniqueId val="{00000004-528B-4007-96E1-C2BC4757E844}"/>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1168421017766531"/>
          <c:y val="0.86582823562192091"/>
          <c:w val="0.79557339484932177"/>
          <c:h val="0.1341717273644193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422456908544101"/>
          <c:y val="0.17425775257025591"/>
          <c:w val="0.49258340896143299"/>
          <c:h val="0.57166205477286558"/>
        </c:manualLayout>
      </c:layout>
      <c:pieChart>
        <c:varyColors val="1"/>
        <c:ser>
          <c:idx val="0"/>
          <c:order val="0"/>
          <c:tx>
            <c:strRef>
              <c:f>Лист1!$B$1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383-46CC-B478-CB6C8257495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383-46CC-B478-CB6C82574958}"/>
              </c:ext>
            </c:extLst>
          </c:dPt>
          <c:dLbls>
            <c:dLbl>
              <c:idx val="0"/>
              <c:layout>
                <c:manualLayout>
                  <c:x val="-7.5096839849494557E-2"/>
                  <c:y val="-0.11681548184454831"/>
                </c:manualLayout>
              </c:layout>
              <c:tx>
                <c:rich>
                  <a:bodyPr/>
                  <a:lstStyle/>
                  <a:p>
                    <a:r>
                      <a:rPr lang="en-US" dirty="0"/>
                      <a:t>71%</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383-46CC-B478-CB6C82574958}"/>
                </c:ext>
              </c:extLst>
            </c:dLbl>
            <c:dLbl>
              <c:idx val="1"/>
              <c:layout/>
              <c:tx>
                <c:rich>
                  <a:bodyPr/>
                  <a:lstStyle/>
                  <a:p>
                    <a:r>
                      <a:rPr lang="en-US" dirty="0"/>
                      <a:t>29%</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383-46CC-B478-CB6C8257495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yes</c:v>
                </c:pt>
                <c:pt idx="1">
                  <c:v>no</c:v>
                </c:pt>
              </c:strCache>
            </c:strRef>
          </c:cat>
          <c:val>
            <c:numRef>
              <c:f>Лист1!$B$2:$B$3</c:f>
              <c:numCache>
                <c:formatCode>General</c:formatCode>
                <c:ptCount val="2"/>
                <c:pt idx="0">
                  <c:v>71</c:v>
                </c:pt>
                <c:pt idx="1">
                  <c:v>29</c:v>
                </c:pt>
              </c:numCache>
            </c:numRef>
          </c:val>
          <c:extLst>
            <c:ext xmlns:c16="http://schemas.microsoft.com/office/drawing/2014/chart" uri="{C3380CC4-5D6E-409C-BE32-E72D297353CC}">
              <c16:uniqueId val="{00000004-6383-46CC-B478-CB6C8257495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4586176287444189"/>
          <c:y val="0.86582823562192091"/>
          <c:w val="0.79557339484932177"/>
          <c:h val="0.1341717273644193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5 y.o.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Лист1!$B$2</c:f>
              <c:numCache>
                <c:formatCode>General</c:formatCode>
                <c:ptCount val="1"/>
                <c:pt idx="0">
                  <c:v>6</c:v>
                </c:pt>
              </c:numCache>
            </c:numRef>
          </c:val>
          <c:extLst>
            <c:ext xmlns:c16="http://schemas.microsoft.com/office/drawing/2014/chart" uri="{C3380CC4-5D6E-409C-BE32-E72D297353CC}">
              <c16:uniqueId val="{00000000-A550-4416-B75E-F42CEB5D4B3F}"/>
            </c:ext>
          </c:extLst>
        </c:ser>
        <c:ser>
          <c:idx val="1"/>
          <c:order val="1"/>
          <c:tx>
            <c:strRef>
              <c:f>Лист1!$C$1</c:f>
              <c:strCache>
                <c:ptCount val="1"/>
                <c:pt idx="0">
                  <c:v>6 y.o.</c:v>
                </c:pt>
              </c:strCache>
            </c:strRef>
          </c:tx>
          <c:spPr>
            <a:solidFill>
              <a:schemeClr val="accent2"/>
            </a:solidFill>
            <a:ln>
              <a:noFill/>
            </a:ln>
            <a:effectLst/>
          </c:spPr>
          <c:invertIfNegative val="0"/>
          <c:dLbls>
            <c:dLbl>
              <c:idx val="0"/>
              <c:layout/>
              <c:tx>
                <c:rich>
                  <a:bodyPr/>
                  <a:lstStyle/>
                  <a:p>
                    <a:r>
                      <a:rPr lang="en-US" dirty="0"/>
                      <a:t>60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550-4416-B75E-F42CEB5D4B3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Лист1!$C$2</c:f>
              <c:numCache>
                <c:formatCode>General</c:formatCode>
                <c:ptCount val="1"/>
                <c:pt idx="0">
                  <c:v>60</c:v>
                </c:pt>
              </c:numCache>
            </c:numRef>
          </c:val>
          <c:extLst>
            <c:ext xmlns:c16="http://schemas.microsoft.com/office/drawing/2014/chart" uri="{C3380CC4-5D6E-409C-BE32-E72D297353CC}">
              <c16:uniqueId val="{00000002-A550-4416-B75E-F42CEB5D4B3F}"/>
            </c:ext>
          </c:extLst>
        </c:ser>
        <c:ser>
          <c:idx val="2"/>
          <c:order val="2"/>
          <c:tx>
            <c:strRef>
              <c:f>Лист1!$D$1</c:f>
              <c:strCache>
                <c:ptCount val="1"/>
                <c:pt idx="0">
                  <c:v>7 y.o.</c:v>
                </c:pt>
              </c:strCache>
            </c:strRef>
          </c:tx>
          <c:spPr>
            <a:solidFill>
              <a:schemeClr val="accent3"/>
            </a:solidFill>
            <a:ln>
              <a:noFill/>
            </a:ln>
            <a:effectLst/>
          </c:spPr>
          <c:invertIfNegative val="0"/>
          <c:dLbls>
            <c:dLbl>
              <c:idx val="0"/>
              <c:layout/>
              <c:tx>
                <c:rich>
                  <a:bodyPr/>
                  <a:lstStyle/>
                  <a:p>
                    <a:r>
                      <a:rPr lang="en-US" dirty="0"/>
                      <a:t>42.8</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550-4416-B75E-F42CEB5D4B3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Лист1!$D$2</c:f>
              <c:numCache>
                <c:formatCode>General</c:formatCode>
                <c:ptCount val="1"/>
                <c:pt idx="0">
                  <c:v>42.8</c:v>
                </c:pt>
              </c:numCache>
            </c:numRef>
          </c:val>
          <c:extLst>
            <c:ext xmlns:c16="http://schemas.microsoft.com/office/drawing/2014/chart" uri="{C3380CC4-5D6E-409C-BE32-E72D297353CC}">
              <c16:uniqueId val="{00000004-A550-4416-B75E-F42CEB5D4B3F}"/>
            </c:ext>
          </c:extLst>
        </c:ser>
        <c:ser>
          <c:idx val="3"/>
          <c:order val="3"/>
          <c:tx>
            <c:strRef>
              <c:f>Лист1!$E$1</c:f>
              <c:strCache>
                <c:ptCount val="1"/>
                <c:pt idx="0">
                  <c:v>8 y.o.</c:v>
                </c:pt>
              </c:strCache>
            </c:strRef>
          </c:tx>
          <c:spPr>
            <a:solidFill>
              <a:schemeClr val="accent4"/>
            </a:solidFill>
            <a:ln>
              <a:noFill/>
            </a:ln>
            <a:effectLst/>
          </c:spPr>
          <c:invertIfNegative val="0"/>
          <c:dLbls>
            <c:dLbl>
              <c:idx val="0"/>
              <c:layout/>
              <c:tx>
                <c:rich>
                  <a:bodyPr/>
                  <a:lstStyle/>
                  <a:p>
                    <a:r>
                      <a:rPr lang="en-US" dirty="0"/>
                      <a:t>84.2</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A550-4416-B75E-F42CEB5D4B3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Лист1!$E$2</c:f>
              <c:numCache>
                <c:formatCode>General</c:formatCode>
                <c:ptCount val="1"/>
                <c:pt idx="0">
                  <c:v>84.2</c:v>
                </c:pt>
              </c:numCache>
            </c:numRef>
          </c:val>
          <c:extLst>
            <c:ext xmlns:c16="http://schemas.microsoft.com/office/drawing/2014/chart" uri="{C3380CC4-5D6E-409C-BE32-E72D297353CC}">
              <c16:uniqueId val="{00000006-A550-4416-B75E-F42CEB5D4B3F}"/>
            </c:ext>
          </c:extLst>
        </c:ser>
        <c:ser>
          <c:idx val="4"/>
          <c:order val="4"/>
          <c:tx>
            <c:strRef>
              <c:f>Лист1!$F$1</c:f>
              <c:strCache>
                <c:ptCount val="1"/>
                <c:pt idx="0">
                  <c:v>9 y.o.</c:v>
                </c:pt>
              </c:strCache>
            </c:strRef>
          </c:tx>
          <c:spPr>
            <a:solidFill>
              <a:schemeClr val="accent5"/>
            </a:solidFill>
            <a:ln>
              <a:noFill/>
            </a:ln>
            <a:effectLst/>
          </c:spPr>
          <c:invertIfNegative val="0"/>
          <c:dLbls>
            <c:dLbl>
              <c:idx val="0"/>
              <c:layout/>
              <c:tx>
                <c:rich>
                  <a:bodyPr/>
                  <a:lstStyle/>
                  <a:p>
                    <a:r>
                      <a:rPr lang="en-US" dirty="0"/>
                      <a:t>87.5</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550-4416-B75E-F42CEB5D4B3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Лист1!$F$2</c:f>
              <c:numCache>
                <c:formatCode>General</c:formatCode>
                <c:ptCount val="1"/>
                <c:pt idx="0">
                  <c:v>87.5</c:v>
                </c:pt>
              </c:numCache>
            </c:numRef>
          </c:val>
          <c:extLst>
            <c:ext xmlns:c16="http://schemas.microsoft.com/office/drawing/2014/chart" uri="{C3380CC4-5D6E-409C-BE32-E72D297353CC}">
              <c16:uniqueId val="{00000008-A550-4416-B75E-F42CEB5D4B3F}"/>
            </c:ext>
          </c:extLst>
        </c:ser>
        <c:ser>
          <c:idx val="5"/>
          <c:order val="5"/>
          <c:tx>
            <c:strRef>
              <c:f>Лист1!$G$1</c:f>
              <c:strCache>
                <c:ptCount val="1"/>
                <c:pt idx="0">
                  <c:v>10 y.o.</c:v>
                </c:pt>
              </c:strCache>
            </c:strRef>
          </c:tx>
          <c:spPr>
            <a:solidFill>
              <a:schemeClr val="accent6"/>
            </a:solidFill>
            <a:ln>
              <a:noFill/>
            </a:ln>
            <a:effectLst/>
          </c:spPr>
          <c:invertIfNegative val="0"/>
          <c:dLbls>
            <c:dLbl>
              <c:idx val="0"/>
              <c:layout/>
              <c:tx>
                <c:rich>
                  <a:bodyPr/>
                  <a:lstStyle/>
                  <a:p>
                    <a:r>
                      <a:rPr lang="en-US"/>
                      <a:t>83.3</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A77-48C2-9140-650A7373989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Лист1!$G$2</c:f>
              <c:numCache>
                <c:formatCode>General</c:formatCode>
                <c:ptCount val="1"/>
                <c:pt idx="0">
                  <c:v>83.3</c:v>
                </c:pt>
              </c:numCache>
            </c:numRef>
          </c:val>
          <c:extLst>
            <c:ext xmlns:c16="http://schemas.microsoft.com/office/drawing/2014/chart" uri="{C3380CC4-5D6E-409C-BE32-E72D297353CC}">
              <c16:uniqueId val="{00000009-A550-4416-B75E-F42CEB5D4B3F}"/>
            </c:ext>
          </c:extLst>
        </c:ser>
        <c:ser>
          <c:idx val="6"/>
          <c:order val="6"/>
          <c:tx>
            <c:strRef>
              <c:f>Лист1!$H$1</c:f>
              <c:strCache>
                <c:ptCount val="1"/>
                <c:pt idx="0">
                  <c:v>11 y.o.</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Лист1!$H$2</c:f>
              <c:numCache>
                <c:formatCode>General</c:formatCode>
                <c:ptCount val="1"/>
                <c:pt idx="0">
                  <c:v>100</c:v>
                </c:pt>
              </c:numCache>
            </c:numRef>
          </c:val>
          <c:extLst>
            <c:ext xmlns:c16="http://schemas.microsoft.com/office/drawing/2014/chart" uri="{C3380CC4-5D6E-409C-BE32-E72D297353CC}">
              <c16:uniqueId val="{0000000A-A550-4416-B75E-F42CEB5D4B3F}"/>
            </c:ext>
          </c:extLst>
        </c:ser>
        <c:dLbls>
          <c:dLblPos val="outEnd"/>
          <c:showLegendKey val="0"/>
          <c:showVal val="1"/>
          <c:showCatName val="0"/>
          <c:showSerName val="0"/>
          <c:showPercent val="0"/>
          <c:showBubbleSize val="0"/>
        </c:dLbls>
        <c:gapWidth val="219"/>
        <c:overlap val="-27"/>
        <c:axId val="1560677727"/>
        <c:axId val="1444409231"/>
      </c:barChart>
      <c:catAx>
        <c:axId val="1560677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444409231"/>
        <c:crosses val="autoZero"/>
        <c:auto val="1"/>
        <c:lblAlgn val="ctr"/>
        <c:lblOffset val="100"/>
        <c:noMultiLvlLbl val="0"/>
      </c:catAx>
      <c:valAx>
        <c:axId val="1444409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560677727"/>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422456908544101"/>
          <c:y val="0.17425775257025591"/>
          <c:w val="0.49258340896143299"/>
          <c:h val="0.57166205477286558"/>
        </c:manualLayout>
      </c:layout>
      <c:pieChart>
        <c:varyColors val="1"/>
        <c:ser>
          <c:idx val="0"/>
          <c:order val="0"/>
          <c:tx>
            <c:strRef>
              <c:f>Лист1!$B$1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28B-4007-96E1-C2BC4757E84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28B-4007-96E1-C2BC4757E844}"/>
              </c:ext>
            </c:extLst>
          </c:dPt>
          <c:dLbls>
            <c:dLbl>
              <c:idx val="0"/>
              <c:layout/>
              <c:tx>
                <c:rich>
                  <a:bodyPr/>
                  <a:lstStyle/>
                  <a:p>
                    <a:r>
                      <a:rPr lang="en-US" dirty="0" smtClean="0"/>
                      <a:t>25.8</a:t>
                    </a:r>
                    <a:r>
                      <a:rPr lang="en-US" dirty="0"/>
                      <a:t>%</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28B-4007-96E1-C2BC4757E844}"/>
                </c:ext>
              </c:extLst>
            </c:dLbl>
            <c:dLbl>
              <c:idx val="1"/>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en-US" dirty="0" smtClean="0"/>
                      <a:t>74.2</a:t>
                    </a:r>
                    <a:r>
                      <a:rPr lang="en-US" dirty="0"/>
                      <a:t>%</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extLst>
                <c:ext xmlns:c15="http://schemas.microsoft.com/office/drawing/2012/chart" uri="{CE6537A1-D6FC-4f65-9D91-7224C49458BB}">
                  <c15:layout>
                    <c:manualLayout>
                      <c:w val="0.1063696382152701"/>
                      <c:h val="4.797083373309028E-2"/>
                    </c:manualLayout>
                  </c15:layout>
                </c:ext>
                <c:ext xmlns:c16="http://schemas.microsoft.com/office/drawing/2014/chart" uri="{C3380CC4-5D6E-409C-BE32-E72D297353CC}">
                  <c16:uniqueId val="{00000003-528B-4007-96E1-C2BC4757E84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yes</c:v>
                </c:pt>
                <c:pt idx="1">
                  <c:v>no</c:v>
                </c:pt>
              </c:strCache>
            </c:strRef>
          </c:cat>
          <c:val>
            <c:numRef>
              <c:f>Лист1!$B$2:$B$3</c:f>
              <c:numCache>
                <c:formatCode>General</c:formatCode>
                <c:ptCount val="2"/>
                <c:pt idx="0">
                  <c:v>25.8</c:v>
                </c:pt>
                <c:pt idx="1">
                  <c:v>74.2</c:v>
                </c:pt>
              </c:numCache>
            </c:numRef>
          </c:val>
          <c:extLst>
            <c:ext xmlns:c16="http://schemas.microsoft.com/office/drawing/2014/chart" uri="{C3380CC4-5D6E-409C-BE32-E72D297353CC}">
              <c16:uniqueId val="{00000004-528B-4007-96E1-C2BC4757E844}"/>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1168421017766531"/>
          <c:y val="0.86582823562192091"/>
          <c:w val="0.79557339484932177"/>
          <c:h val="0.1341717273644193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5 y.o.</c:v>
                </c:pt>
              </c:strCache>
            </c:strRef>
          </c:tx>
          <c:spPr>
            <a:solidFill>
              <a:schemeClr val="accent1"/>
            </a:solidFill>
            <a:ln>
              <a:noFill/>
            </a:ln>
            <a:effectLst/>
          </c:spPr>
          <c:invertIfNegative val="0"/>
          <c:dLbls>
            <c:dLbl>
              <c:idx val="0"/>
              <c:layout/>
              <c:tx>
                <c:rich>
                  <a:bodyPr/>
                  <a:lstStyle/>
                  <a:p>
                    <a:r>
                      <a:rPr lang="en-US" smtClean="0"/>
                      <a:t>11.8</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B42-4471-BFD6-306394ACA1A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Лист1!$B$2</c:f>
              <c:numCache>
                <c:formatCode>General</c:formatCode>
                <c:ptCount val="1"/>
                <c:pt idx="0">
                  <c:v>11.8</c:v>
                </c:pt>
              </c:numCache>
            </c:numRef>
          </c:val>
          <c:extLst>
            <c:ext xmlns:c16="http://schemas.microsoft.com/office/drawing/2014/chart" uri="{C3380CC4-5D6E-409C-BE32-E72D297353CC}">
              <c16:uniqueId val="{00000000-8E50-415D-86C0-B4D474AE44C4}"/>
            </c:ext>
          </c:extLst>
        </c:ser>
        <c:ser>
          <c:idx val="1"/>
          <c:order val="1"/>
          <c:tx>
            <c:strRef>
              <c:f>Лист1!$C$1</c:f>
              <c:strCache>
                <c:ptCount val="1"/>
                <c:pt idx="0">
                  <c:v>6 y.o. </c:v>
                </c:pt>
              </c:strCache>
            </c:strRef>
          </c:tx>
          <c:spPr>
            <a:solidFill>
              <a:schemeClr val="accent2"/>
            </a:solidFill>
            <a:ln>
              <a:noFill/>
            </a:ln>
            <a:effectLst/>
          </c:spPr>
          <c:invertIfNegative val="0"/>
          <c:dLbls>
            <c:dLbl>
              <c:idx val="0"/>
              <c:layout/>
              <c:tx>
                <c:rich>
                  <a:bodyPr/>
                  <a:lstStyle/>
                  <a:p>
                    <a:r>
                      <a:rPr lang="en-US" dirty="0"/>
                      <a:t>10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E50-415D-86C0-B4D474AE44C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Лист1!$C$2</c:f>
              <c:numCache>
                <c:formatCode>General</c:formatCode>
                <c:ptCount val="1"/>
                <c:pt idx="0">
                  <c:v>10</c:v>
                </c:pt>
              </c:numCache>
            </c:numRef>
          </c:val>
          <c:extLst>
            <c:ext xmlns:c16="http://schemas.microsoft.com/office/drawing/2014/chart" uri="{C3380CC4-5D6E-409C-BE32-E72D297353CC}">
              <c16:uniqueId val="{00000002-8E50-415D-86C0-B4D474AE44C4}"/>
            </c:ext>
          </c:extLst>
        </c:ser>
        <c:ser>
          <c:idx val="2"/>
          <c:order val="2"/>
          <c:tx>
            <c:strRef>
              <c:f>Лист1!$D$1</c:f>
              <c:strCache>
                <c:ptCount val="1"/>
                <c:pt idx="0">
                  <c:v>7 y.o.</c:v>
                </c:pt>
              </c:strCache>
            </c:strRef>
          </c:tx>
          <c:spPr>
            <a:solidFill>
              <a:schemeClr val="accent3"/>
            </a:solidFill>
            <a:ln>
              <a:noFill/>
            </a:ln>
            <a:effectLst/>
          </c:spPr>
          <c:invertIfNegative val="0"/>
          <c:dLbls>
            <c:dLbl>
              <c:idx val="0"/>
              <c:layout/>
              <c:tx>
                <c:rich>
                  <a:bodyPr/>
                  <a:lstStyle/>
                  <a:p>
                    <a:r>
                      <a:rPr lang="en-US" dirty="0"/>
                      <a:t>19</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E50-415D-86C0-B4D474AE44C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Лист1!$D$2</c:f>
              <c:numCache>
                <c:formatCode>General</c:formatCode>
                <c:ptCount val="1"/>
                <c:pt idx="0">
                  <c:v>19</c:v>
                </c:pt>
              </c:numCache>
            </c:numRef>
          </c:val>
          <c:extLst>
            <c:ext xmlns:c16="http://schemas.microsoft.com/office/drawing/2014/chart" uri="{C3380CC4-5D6E-409C-BE32-E72D297353CC}">
              <c16:uniqueId val="{00000004-8E50-415D-86C0-B4D474AE44C4}"/>
            </c:ext>
          </c:extLst>
        </c:ser>
        <c:ser>
          <c:idx val="3"/>
          <c:order val="3"/>
          <c:tx>
            <c:strRef>
              <c:f>Лист1!$E$1</c:f>
              <c:strCache>
                <c:ptCount val="1"/>
                <c:pt idx="0">
                  <c:v>8 y. o. </c:v>
                </c:pt>
              </c:strCache>
            </c:strRef>
          </c:tx>
          <c:spPr>
            <a:solidFill>
              <a:schemeClr val="accent4"/>
            </a:solidFill>
            <a:ln>
              <a:noFill/>
            </a:ln>
            <a:effectLst/>
          </c:spPr>
          <c:invertIfNegative val="0"/>
          <c:dLbls>
            <c:dLbl>
              <c:idx val="0"/>
              <c:layout/>
              <c:tx>
                <c:rich>
                  <a:bodyPr/>
                  <a:lstStyle/>
                  <a:p>
                    <a:r>
                      <a:rPr lang="en-US" dirty="0" smtClean="0"/>
                      <a:t>26.3</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E50-415D-86C0-B4D474AE44C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Лист1!$E$2</c:f>
              <c:numCache>
                <c:formatCode>General</c:formatCode>
                <c:ptCount val="1"/>
                <c:pt idx="0">
                  <c:v>26.3</c:v>
                </c:pt>
              </c:numCache>
            </c:numRef>
          </c:val>
          <c:extLst>
            <c:ext xmlns:c16="http://schemas.microsoft.com/office/drawing/2014/chart" uri="{C3380CC4-5D6E-409C-BE32-E72D297353CC}">
              <c16:uniqueId val="{00000006-8E50-415D-86C0-B4D474AE44C4}"/>
            </c:ext>
          </c:extLst>
        </c:ser>
        <c:ser>
          <c:idx val="4"/>
          <c:order val="4"/>
          <c:tx>
            <c:strRef>
              <c:f>Лист1!$F$1</c:f>
              <c:strCache>
                <c:ptCount val="1"/>
                <c:pt idx="0">
                  <c:v>9 y. o.</c:v>
                </c:pt>
              </c:strCache>
            </c:strRef>
          </c:tx>
          <c:spPr>
            <a:solidFill>
              <a:schemeClr val="accent5"/>
            </a:solidFill>
            <a:ln>
              <a:noFill/>
            </a:ln>
            <a:effectLst/>
          </c:spPr>
          <c:invertIfNegative val="0"/>
          <c:dLbls>
            <c:dLbl>
              <c:idx val="0"/>
              <c:layout/>
              <c:tx>
                <c:rich>
                  <a:bodyPr/>
                  <a:lstStyle/>
                  <a:p>
                    <a:r>
                      <a:rPr lang="en-US" dirty="0" smtClean="0"/>
                      <a:t>29.2</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E50-415D-86C0-B4D474AE44C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Лист1!$F$2</c:f>
              <c:numCache>
                <c:formatCode>General</c:formatCode>
                <c:ptCount val="1"/>
                <c:pt idx="0">
                  <c:v>29.2</c:v>
                </c:pt>
              </c:numCache>
            </c:numRef>
          </c:val>
          <c:extLst>
            <c:ext xmlns:c16="http://schemas.microsoft.com/office/drawing/2014/chart" uri="{C3380CC4-5D6E-409C-BE32-E72D297353CC}">
              <c16:uniqueId val="{00000008-8E50-415D-86C0-B4D474AE44C4}"/>
            </c:ext>
          </c:extLst>
        </c:ser>
        <c:ser>
          <c:idx val="5"/>
          <c:order val="5"/>
          <c:tx>
            <c:strRef>
              <c:f>Лист1!$G$1</c:f>
              <c:strCache>
                <c:ptCount val="1"/>
                <c:pt idx="0">
                  <c:v>10 y. o. </c:v>
                </c:pt>
              </c:strCache>
            </c:strRef>
          </c:tx>
          <c:spPr>
            <a:solidFill>
              <a:schemeClr val="accent6"/>
            </a:solidFill>
            <a:ln>
              <a:noFill/>
            </a:ln>
            <a:effectLst/>
          </c:spPr>
          <c:invertIfNegative val="0"/>
          <c:dLbls>
            <c:dLbl>
              <c:idx val="0"/>
              <c:layout/>
              <c:tx>
                <c:rich>
                  <a:bodyPr/>
                  <a:lstStyle/>
                  <a:p>
                    <a:r>
                      <a:rPr lang="en-US" smtClean="0"/>
                      <a:t>33.3</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B42-4471-BFD6-306394ACA1A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Лист1!$G$2</c:f>
              <c:numCache>
                <c:formatCode>General</c:formatCode>
                <c:ptCount val="1"/>
                <c:pt idx="0">
                  <c:v>33.299999999999997</c:v>
                </c:pt>
              </c:numCache>
            </c:numRef>
          </c:val>
          <c:extLst>
            <c:ext xmlns:c16="http://schemas.microsoft.com/office/drawing/2014/chart" uri="{C3380CC4-5D6E-409C-BE32-E72D297353CC}">
              <c16:uniqueId val="{00000009-8E50-415D-86C0-B4D474AE44C4}"/>
            </c:ext>
          </c:extLst>
        </c:ser>
        <c:ser>
          <c:idx val="6"/>
          <c:order val="6"/>
          <c:tx>
            <c:strRef>
              <c:f>Лист1!$H$1</c:f>
              <c:strCache>
                <c:ptCount val="1"/>
                <c:pt idx="0">
                  <c:v>11 y. o.</c:v>
                </c:pt>
              </c:strCache>
            </c:strRef>
          </c:tx>
          <c:spPr>
            <a:solidFill>
              <a:schemeClr val="accent1">
                <a:lumMod val="60000"/>
              </a:schemeClr>
            </a:solidFill>
            <a:ln>
              <a:noFill/>
            </a:ln>
            <a:effectLst/>
          </c:spPr>
          <c:invertIfNegative val="0"/>
          <c:dLbls>
            <c:dLbl>
              <c:idx val="0"/>
              <c:layout/>
              <c:tx>
                <c:rich>
                  <a:bodyPr/>
                  <a:lstStyle/>
                  <a:p>
                    <a:r>
                      <a:rPr lang="en-US" smtClean="0"/>
                      <a:t>54.5</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B42-4471-BFD6-306394ACA1A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Лист1!$H$2</c:f>
              <c:numCache>
                <c:formatCode>General</c:formatCode>
                <c:ptCount val="1"/>
                <c:pt idx="0">
                  <c:v>54.5</c:v>
                </c:pt>
              </c:numCache>
            </c:numRef>
          </c:val>
          <c:extLst>
            <c:ext xmlns:c16="http://schemas.microsoft.com/office/drawing/2014/chart" uri="{C3380CC4-5D6E-409C-BE32-E72D297353CC}">
              <c16:uniqueId val="{0000000A-8E50-415D-86C0-B4D474AE44C4}"/>
            </c:ext>
          </c:extLst>
        </c:ser>
        <c:dLbls>
          <c:dLblPos val="outEnd"/>
          <c:showLegendKey val="0"/>
          <c:showVal val="1"/>
          <c:showCatName val="0"/>
          <c:showSerName val="0"/>
          <c:showPercent val="0"/>
          <c:showBubbleSize val="0"/>
        </c:dLbls>
        <c:gapWidth val="219"/>
        <c:overlap val="-27"/>
        <c:axId val="1560677727"/>
        <c:axId val="1444409231"/>
      </c:barChart>
      <c:catAx>
        <c:axId val="1560677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444409231"/>
        <c:crosses val="autoZero"/>
        <c:auto val="1"/>
        <c:lblAlgn val="ctr"/>
        <c:lblOffset val="100"/>
        <c:noMultiLvlLbl val="0"/>
      </c:catAx>
      <c:valAx>
        <c:axId val="1444409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560677727"/>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on my own</c:v>
                </c:pt>
              </c:strCache>
            </c:strRef>
          </c:tx>
          <c:spPr>
            <a:solidFill>
              <a:schemeClr val="accent1"/>
            </a:solidFill>
            <a:ln>
              <a:noFill/>
            </a:ln>
            <a:effectLst/>
          </c:spPr>
          <c:invertIfNegative val="0"/>
          <c:dLbls>
            <c:dLbl>
              <c:idx val="0"/>
              <c:layout/>
              <c:tx>
                <c:rich>
                  <a:bodyPr/>
                  <a:lstStyle/>
                  <a:p>
                    <a:r>
                      <a:rPr lang="en-US" smtClean="0"/>
                      <a:t>18.3</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824-4587-8218-63D09073820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Лист1!$B$2</c:f>
              <c:numCache>
                <c:formatCode>General</c:formatCode>
                <c:ptCount val="1"/>
                <c:pt idx="0">
                  <c:v>18.3</c:v>
                </c:pt>
              </c:numCache>
            </c:numRef>
          </c:val>
          <c:extLst>
            <c:ext xmlns:c16="http://schemas.microsoft.com/office/drawing/2014/chart" uri="{C3380CC4-5D6E-409C-BE32-E72D297353CC}">
              <c16:uniqueId val="{00000000-4687-4E6F-8196-C989B65198E0}"/>
            </c:ext>
          </c:extLst>
        </c:ser>
        <c:ser>
          <c:idx val="1"/>
          <c:order val="1"/>
          <c:tx>
            <c:strRef>
              <c:f>Лист1!$C$1</c:f>
              <c:strCache>
                <c:ptCount val="1"/>
                <c:pt idx="0">
                  <c:v>with the help of parents</c:v>
                </c:pt>
              </c:strCache>
            </c:strRef>
          </c:tx>
          <c:spPr>
            <a:solidFill>
              <a:schemeClr val="accent2"/>
            </a:solidFill>
            <a:ln>
              <a:noFill/>
            </a:ln>
            <a:effectLst/>
          </c:spPr>
          <c:invertIfNegative val="0"/>
          <c:dLbls>
            <c:dLbl>
              <c:idx val="0"/>
              <c:layout/>
              <c:tx>
                <c:rich>
                  <a:bodyPr/>
                  <a:lstStyle/>
                  <a:p>
                    <a:r>
                      <a:rPr lang="en-US" dirty="0" smtClean="0"/>
                      <a:t>9.2</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687-4E6F-8196-C989B65198E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Лист1!$C$2</c:f>
              <c:numCache>
                <c:formatCode>General</c:formatCode>
                <c:ptCount val="1"/>
                <c:pt idx="0">
                  <c:v>9.1999999999999993</c:v>
                </c:pt>
              </c:numCache>
            </c:numRef>
          </c:val>
          <c:extLst>
            <c:ext xmlns:c16="http://schemas.microsoft.com/office/drawing/2014/chart" uri="{C3380CC4-5D6E-409C-BE32-E72D297353CC}">
              <c16:uniqueId val="{00000002-4687-4E6F-8196-C989B65198E0}"/>
            </c:ext>
          </c:extLst>
        </c:ser>
        <c:ser>
          <c:idx val="2"/>
          <c:order val="2"/>
          <c:tx>
            <c:strRef>
              <c:f>Лист1!$D$1</c:f>
              <c:strCache>
                <c:ptCount val="1"/>
                <c:pt idx="0">
                  <c:v>no social media account</c:v>
                </c:pt>
              </c:strCache>
            </c:strRef>
          </c:tx>
          <c:spPr>
            <a:solidFill>
              <a:schemeClr val="accent3"/>
            </a:solidFill>
            <a:ln>
              <a:noFill/>
            </a:ln>
            <a:effectLst/>
          </c:spPr>
          <c:invertIfNegative val="0"/>
          <c:dLbls>
            <c:dLbl>
              <c:idx val="0"/>
              <c:layout/>
              <c:tx>
                <c:rich>
                  <a:bodyPr/>
                  <a:lstStyle/>
                  <a:p>
                    <a:r>
                      <a:rPr lang="en-US" dirty="0" smtClean="0"/>
                      <a:t>72.5</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687-4E6F-8196-C989B65198E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Лист1!$D$2</c:f>
              <c:numCache>
                <c:formatCode>General</c:formatCode>
                <c:ptCount val="1"/>
                <c:pt idx="0">
                  <c:v>72.5</c:v>
                </c:pt>
              </c:numCache>
            </c:numRef>
          </c:val>
          <c:extLst>
            <c:ext xmlns:c16="http://schemas.microsoft.com/office/drawing/2014/chart" uri="{C3380CC4-5D6E-409C-BE32-E72D297353CC}">
              <c16:uniqueId val="{00000004-4687-4E6F-8196-C989B65198E0}"/>
            </c:ext>
          </c:extLst>
        </c:ser>
        <c:dLbls>
          <c:dLblPos val="outEnd"/>
          <c:showLegendKey val="0"/>
          <c:showVal val="1"/>
          <c:showCatName val="0"/>
          <c:showSerName val="0"/>
          <c:showPercent val="0"/>
          <c:showBubbleSize val="0"/>
        </c:dLbls>
        <c:gapWidth val="219"/>
        <c:overlap val="-27"/>
        <c:axId val="1642907791"/>
        <c:axId val="1497116367"/>
      </c:barChart>
      <c:catAx>
        <c:axId val="16429077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497116367"/>
        <c:crosses val="autoZero"/>
        <c:auto val="1"/>
        <c:lblAlgn val="ctr"/>
        <c:lblOffset val="100"/>
        <c:noMultiLvlLbl val="0"/>
      </c:catAx>
      <c:valAx>
        <c:axId val="14971163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642907791"/>
        <c:crosses val="autoZero"/>
        <c:crossBetween val="between"/>
      </c:valAx>
      <c:spPr>
        <a:noFill/>
        <a:ln>
          <a:noFill/>
        </a:ln>
        <a:effectLst/>
      </c:spPr>
    </c:plotArea>
    <c:legend>
      <c:legendPos val="b"/>
      <c:layout>
        <c:manualLayout>
          <c:xMode val="edge"/>
          <c:yMode val="edge"/>
          <c:x val="4.827386309114487E-3"/>
          <c:y val="0.84395570215119642"/>
          <c:w val="0.99499310321102363"/>
          <c:h val="0.1354343572038098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824F13-B9C1-4FDD-93D1-40FD8187697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6E07486B-02CC-4B32-91EF-5C8C5EAE58D6}">
      <dgm:prSet custT="1"/>
      <dgm:spPr/>
      <dgm:t>
        <a:bodyPr/>
        <a:lstStyle/>
        <a:p>
          <a:pPr algn="just" rtl="0"/>
          <a:r>
            <a:rPr lang="en-US" sz="2000" dirty="0" smtClean="0"/>
            <a:t>In the context of post-COVID restrictions, it was decided to first conduct an Internet survey of children. A questionnaire was developed for children of senior preschool and primary school age. </a:t>
          </a:r>
          <a:endParaRPr lang="ru-RU" sz="2000" dirty="0"/>
        </a:p>
      </dgm:t>
    </dgm:pt>
    <dgm:pt modelId="{2E334427-78FD-4D02-B36E-B606D4556693}" type="parTrans" cxnId="{B631C80E-9F0C-49A2-B3CD-DF96EF716B4A}">
      <dgm:prSet/>
      <dgm:spPr/>
      <dgm:t>
        <a:bodyPr/>
        <a:lstStyle/>
        <a:p>
          <a:endParaRPr lang="ru-RU"/>
        </a:p>
      </dgm:t>
    </dgm:pt>
    <dgm:pt modelId="{4443C51D-6C2D-4823-9819-121D00FBD082}" type="sibTrans" cxnId="{B631C80E-9F0C-49A2-B3CD-DF96EF716B4A}">
      <dgm:prSet/>
      <dgm:spPr/>
      <dgm:t>
        <a:bodyPr/>
        <a:lstStyle/>
        <a:p>
          <a:endParaRPr lang="ru-RU"/>
        </a:p>
      </dgm:t>
    </dgm:pt>
    <dgm:pt modelId="{386764E3-BDB9-47DF-B77F-BA4D5EEA86D7}" type="pres">
      <dgm:prSet presAssocID="{DB824F13-B9C1-4FDD-93D1-40FD81876978}" presName="linear" presStyleCnt="0">
        <dgm:presLayoutVars>
          <dgm:animLvl val="lvl"/>
          <dgm:resizeHandles val="exact"/>
        </dgm:presLayoutVars>
      </dgm:prSet>
      <dgm:spPr/>
      <dgm:t>
        <a:bodyPr/>
        <a:lstStyle/>
        <a:p>
          <a:endParaRPr lang="ru-RU"/>
        </a:p>
      </dgm:t>
    </dgm:pt>
    <dgm:pt modelId="{1771211C-8FAD-4E16-91D0-F35830609A5F}" type="pres">
      <dgm:prSet presAssocID="{6E07486B-02CC-4B32-91EF-5C8C5EAE58D6}" presName="parentText" presStyleLbl="node1" presStyleIdx="0" presStyleCnt="1" custScaleY="144098" custLinFactY="-79735" custLinFactNeighborX="0" custLinFactNeighborY="-100000">
        <dgm:presLayoutVars>
          <dgm:chMax val="0"/>
          <dgm:bulletEnabled val="1"/>
        </dgm:presLayoutVars>
      </dgm:prSet>
      <dgm:spPr/>
      <dgm:t>
        <a:bodyPr/>
        <a:lstStyle/>
        <a:p>
          <a:endParaRPr lang="ru-RU"/>
        </a:p>
      </dgm:t>
    </dgm:pt>
  </dgm:ptLst>
  <dgm:cxnLst>
    <dgm:cxn modelId="{B631C80E-9F0C-49A2-B3CD-DF96EF716B4A}" srcId="{DB824F13-B9C1-4FDD-93D1-40FD81876978}" destId="{6E07486B-02CC-4B32-91EF-5C8C5EAE58D6}" srcOrd="0" destOrd="0" parTransId="{2E334427-78FD-4D02-B36E-B606D4556693}" sibTransId="{4443C51D-6C2D-4823-9819-121D00FBD082}"/>
    <dgm:cxn modelId="{24F58525-07B5-4280-B1F2-0BC5749281EF}" type="presOf" srcId="{DB824F13-B9C1-4FDD-93D1-40FD81876978}" destId="{386764E3-BDB9-47DF-B77F-BA4D5EEA86D7}" srcOrd="0" destOrd="0" presId="urn:microsoft.com/office/officeart/2005/8/layout/vList2"/>
    <dgm:cxn modelId="{0C4B8587-4A89-4CF4-A4CA-42AA40F25788}" type="presOf" srcId="{6E07486B-02CC-4B32-91EF-5C8C5EAE58D6}" destId="{1771211C-8FAD-4E16-91D0-F35830609A5F}" srcOrd="0" destOrd="0" presId="urn:microsoft.com/office/officeart/2005/8/layout/vList2"/>
    <dgm:cxn modelId="{2D2C86AB-A093-4484-8905-FBE7A66561F4}" type="presParOf" srcId="{386764E3-BDB9-47DF-B77F-BA4D5EEA86D7}" destId="{1771211C-8FAD-4E16-91D0-F35830609A5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F09BC8-08C8-4B33-9859-E770FF38DB5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FDC346A9-FA1C-483B-ADCE-D8A9E6839095}">
      <dgm:prSet custT="1"/>
      <dgm:spPr/>
      <dgm:t>
        <a:bodyPr/>
        <a:lstStyle/>
        <a:p>
          <a:pPr algn="just" rtl="0">
            <a:lnSpc>
              <a:spcPct val="100000"/>
            </a:lnSpc>
            <a:spcAft>
              <a:spcPts val="0"/>
            </a:spcAft>
          </a:pPr>
          <a:r>
            <a:rPr lang="en-US" sz="2000" dirty="0" smtClean="0"/>
            <a:t>The study was conducted using Google Forms. Official communities of children's libraries in the social network </a:t>
          </a:r>
          <a:r>
            <a:rPr lang="en-US" sz="2000" dirty="0" err="1" smtClean="0"/>
            <a:t>VKontakte</a:t>
          </a:r>
          <a:r>
            <a:rPr lang="en-US" sz="2000" dirty="0" smtClean="0"/>
            <a:t> were also involved in disseminating information about the study</a:t>
          </a:r>
          <a:endParaRPr lang="ru-RU" sz="2000" dirty="0"/>
        </a:p>
      </dgm:t>
    </dgm:pt>
    <dgm:pt modelId="{DFD62499-6F35-49D9-AF7F-DC2E50BA6229}" type="parTrans" cxnId="{10E7CC04-58E2-4A2A-A326-8F87F94E158A}">
      <dgm:prSet/>
      <dgm:spPr/>
      <dgm:t>
        <a:bodyPr/>
        <a:lstStyle/>
        <a:p>
          <a:endParaRPr lang="ru-RU"/>
        </a:p>
      </dgm:t>
    </dgm:pt>
    <dgm:pt modelId="{F8D3C717-17B7-4929-B9D7-29DA13D8D1BD}" type="sibTrans" cxnId="{10E7CC04-58E2-4A2A-A326-8F87F94E158A}">
      <dgm:prSet/>
      <dgm:spPr/>
      <dgm:t>
        <a:bodyPr/>
        <a:lstStyle/>
        <a:p>
          <a:endParaRPr lang="ru-RU"/>
        </a:p>
      </dgm:t>
    </dgm:pt>
    <dgm:pt modelId="{9B509C16-4757-4759-8263-8DA425548DCD}" type="pres">
      <dgm:prSet presAssocID="{5CF09BC8-08C8-4B33-9859-E770FF38DB52}" presName="linear" presStyleCnt="0">
        <dgm:presLayoutVars>
          <dgm:animLvl val="lvl"/>
          <dgm:resizeHandles val="exact"/>
        </dgm:presLayoutVars>
      </dgm:prSet>
      <dgm:spPr/>
      <dgm:t>
        <a:bodyPr/>
        <a:lstStyle/>
        <a:p>
          <a:endParaRPr lang="ru-RU"/>
        </a:p>
      </dgm:t>
    </dgm:pt>
    <dgm:pt modelId="{A512B548-5834-474F-84D8-F40E1FA9A01C}" type="pres">
      <dgm:prSet presAssocID="{FDC346A9-FA1C-483B-ADCE-D8A9E6839095}" presName="parentText" presStyleLbl="node1" presStyleIdx="0" presStyleCnt="1" custScaleY="1052340" custLinFactNeighborX="-460" custLinFactNeighborY="-92373">
        <dgm:presLayoutVars>
          <dgm:chMax val="0"/>
          <dgm:bulletEnabled val="1"/>
        </dgm:presLayoutVars>
      </dgm:prSet>
      <dgm:spPr/>
      <dgm:t>
        <a:bodyPr/>
        <a:lstStyle/>
        <a:p>
          <a:endParaRPr lang="ru-RU"/>
        </a:p>
      </dgm:t>
    </dgm:pt>
  </dgm:ptLst>
  <dgm:cxnLst>
    <dgm:cxn modelId="{CB4EB660-B464-4B84-B069-364BC077172C}" type="presOf" srcId="{FDC346A9-FA1C-483B-ADCE-D8A9E6839095}" destId="{A512B548-5834-474F-84D8-F40E1FA9A01C}" srcOrd="0" destOrd="0" presId="urn:microsoft.com/office/officeart/2005/8/layout/vList2"/>
    <dgm:cxn modelId="{88AE9067-7DDB-4CA7-B3B1-EB0AFE24C27D}" type="presOf" srcId="{5CF09BC8-08C8-4B33-9859-E770FF38DB52}" destId="{9B509C16-4757-4759-8263-8DA425548DCD}" srcOrd="0" destOrd="0" presId="urn:microsoft.com/office/officeart/2005/8/layout/vList2"/>
    <dgm:cxn modelId="{10E7CC04-58E2-4A2A-A326-8F87F94E158A}" srcId="{5CF09BC8-08C8-4B33-9859-E770FF38DB52}" destId="{FDC346A9-FA1C-483B-ADCE-D8A9E6839095}" srcOrd="0" destOrd="0" parTransId="{DFD62499-6F35-49D9-AF7F-DC2E50BA6229}" sibTransId="{F8D3C717-17B7-4929-B9D7-29DA13D8D1BD}"/>
    <dgm:cxn modelId="{65E3D58E-F99F-4EDC-A3CA-D4E8C1FC72F9}" type="presParOf" srcId="{9B509C16-4757-4759-8263-8DA425548DCD}" destId="{A512B548-5834-474F-84D8-F40E1FA9A01C}"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E594EE-9B33-41F1-A011-70C98856CD6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B671554-B908-4C13-B30A-6C315521FF51}">
      <dgm:prSet/>
      <dgm:spPr/>
      <dgm:t>
        <a:bodyPr/>
        <a:lstStyle/>
        <a:p>
          <a:pPr rtl="0"/>
          <a:r>
            <a:rPr lang="en-US" dirty="0" smtClean="0"/>
            <a:t>The purpose of this study is to assess the real picture of the interaction of children from 5 to 11 years old with gadgets.</a:t>
          </a:r>
          <a:endParaRPr lang="ru-RU" dirty="0"/>
        </a:p>
      </dgm:t>
    </dgm:pt>
    <dgm:pt modelId="{078345A7-25A8-4916-9769-A0D2466C20A8}" type="parTrans" cxnId="{F80EA626-E7AD-4AAD-BCCA-4D681F9EC31F}">
      <dgm:prSet/>
      <dgm:spPr/>
      <dgm:t>
        <a:bodyPr/>
        <a:lstStyle/>
        <a:p>
          <a:endParaRPr lang="ru-RU"/>
        </a:p>
      </dgm:t>
    </dgm:pt>
    <dgm:pt modelId="{0A904D72-5F9A-49F2-A08B-FED9F616EBE0}" type="sibTrans" cxnId="{F80EA626-E7AD-4AAD-BCCA-4D681F9EC31F}">
      <dgm:prSet/>
      <dgm:spPr/>
      <dgm:t>
        <a:bodyPr/>
        <a:lstStyle/>
        <a:p>
          <a:endParaRPr lang="ru-RU"/>
        </a:p>
      </dgm:t>
    </dgm:pt>
    <dgm:pt modelId="{01D48A92-742C-4DAD-B28F-B8F563DFD7B5}" type="pres">
      <dgm:prSet presAssocID="{F5E594EE-9B33-41F1-A011-70C98856CD62}" presName="linear" presStyleCnt="0">
        <dgm:presLayoutVars>
          <dgm:animLvl val="lvl"/>
          <dgm:resizeHandles val="exact"/>
        </dgm:presLayoutVars>
      </dgm:prSet>
      <dgm:spPr/>
      <dgm:t>
        <a:bodyPr/>
        <a:lstStyle/>
        <a:p>
          <a:endParaRPr lang="ru-RU"/>
        </a:p>
      </dgm:t>
    </dgm:pt>
    <dgm:pt modelId="{D057ADA7-1CB0-4304-869F-B9A2F045C0B6}" type="pres">
      <dgm:prSet presAssocID="{7B671554-B908-4C13-B30A-6C315521FF51}" presName="parentText" presStyleLbl="node1" presStyleIdx="0" presStyleCnt="1" custLinFactNeighborX="-12700" custLinFactNeighborY="77243">
        <dgm:presLayoutVars>
          <dgm:chMax val="0"/>
          <dgm:bulletEnabled val="1"/>
        </dgm:presLayoutVars>
      </dgm:prSet>
      <dgm:spPr/>
      <dgm:t>
        <a:bodyPr/>
        <a:lstStyle/>
        <a:p>
          <a:endParaRPr lang="ru-RU"/>
        </a:p>
      </dgm:t>
    </dgm:pt>
  </dgm:ptLst>
  <dgm:cxnLst>
    <dgm:cxn modelId="{89CBDEA0-D5DC-4831-9770-F30DD114468C}" type="presOf" srcId="{F5E594EE-9B33-41F1-A011-70C98856CD62}" destId="{01D48A92-742C-4DAD-B28F-B8F563DFD7B5}" srcOrd="0" destOrd="0" presId="urn:microsoft.com/office/officeart/2005/8/layout/vList2"/>
    <dgm:cxn modelId="{F80EA626-E7AD-4AAD-BCCA-4D681F9EC31F}" srcId="{F5E594EE-9B33-41F1-A011-70C98856CD62}" destId="{7B671554-B908-4C13-B30A-6C315521FF51}" srcOrd="0" destOrd="0" parTransId="{078345A7-25A8-4916-9769-A0D2466C20A8}" sibTransId="{0A904D72-5F9A-49F2-A08B-FED9F616EBE0}"/>
    <dgm:cxn modelId="{8797E932-8155-4ED5-9343-6AB1AE72D845}" type="presOf" srcId="{7B671554-B908-4C13-B30A-6C315521FF51}" destId="{D057ADA7-1CB0-4304-869F-B9A2F045C0B6}" srcOrd="0" destOrd="0" presId="urn:microsoft.com/office/officeart/2005/8/layout/vList2"/>
    <dgm:cxn modelId="{35CBE285-92D3-4FB4-B5A8-129783B372E4}" type="presParOf" srcId="{01D48A92-742C-4DAD-B28F-B8F563DFD7B5}" destId="{D057ADA7-1CB0-4304-869F-B9A2F045C0B6}"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1211C-8FAD-4E16-91D0-F35830609A5F}">
      <dsp:nvSpPr>
        <dsp:cNvPr id="0" name=""/>
        <dsp:cNvSpPr/>
      </dsp:nvSpPr>
      <dsp:spPr>
        <a:xfrm>
          <a:off x="0" y="0"/>
          <a:ext cx="5535789" cy="252049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n-US" sz="2000" kern="1200" dirty="0" smtClean="0"/>
            <a:t>In the context of post-COVID restrictions, it was decided to first conduct an Internet survey of children. A questionnaire was developed for children of senior preschool and primary school age. </a:t>
          </a:r>
          <a:endParaRPr lang="ru-RU" sz="2000" kern="1200" dirty="0"/>
        </a:p>
      </dsp:txBody>
      <dsp:txXfrm>
        <a:off x="123040" y="123040"/>
        <a:ext cx="5289709" cy="22744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12B548-5834-474F-84D8-F40E1FA9A01C}">
      <dsp:nvSpPr>
        <dsp:cNvPr id="0" name=""/>
        <dsp:cNvSpPr/>
      </dsp:nvSpPr>
      <dsp:spPr>
        <a:xfrm>
          <a:off x="0" y="0"/>
          <a:ext cx="5836387" cy="25171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100000"/>
            </a:lnSpc>
            <a:spcBef>
              <a:spcPct val="0"/>
            </a:spcBef>
            <a:spcAft>
              <a:spcPts val="0"/>
            </a:spcAft>
          </a:pPr>
          <a:r>
            <a:rPr lang="en-US" sz="2000" kern="1200" dirty="0" smtClean="0"/>
            <a:t>The study was conducted using Google Forms. Official communities of children's libraries in the social network </a:t>
          </a:r>
          <a:r>
            <a:rPr lang="en-US" sz="2000" kern="1200" dirty="0" err="1" smtClean="0"/>
            <a:t>VKontakte</a:t>
          </a:r>
          <a:r>
            <a:rPr lang="en-US" sz="2000" kern="1200" dirty="0" smtClean="0"/>
            <a:t> were also involved in disseminating information about the study</a:t>
          </a:r>
          <a:endParaRPr lang="ru-RU" sz="2000" kern="1200" dirty="0"/>
        </a:p>
      </dsp:txBody>
      <dsp:txXfrm>
        <a:off x="122879" y="122879"/>
        <a:ext cx="5590629" cy="22714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57ADA7-1CB0-4304-869F-B9A2F045C0B6}">
      <dsp:nvSpPr>
        <dsp:cNvPr id="0" name=""/>
        <dsp:cNvSpPr/>
      </dsp:nvSpPr>
      <dsp:spPr>
        <a:xfrm>
          <a:off x="0" y="399032"/>
          <a:ext cx="11515577" cy="1432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n-US" sz="3600" kern="1200" dirty="0" smtClean="0"/>
            <a:t>The purpose of this study is to assess the real picture of the interaction of children from 5 to 11 years old with gadgets.</a:t>
          </a:r>
          <a:endParaRPr lang="ru-RU" sz="3600" kern="1200" dirty="0"/>
        </a:p>
      </dsp:txBody>
      <dsp:txXfrm>
        <a:off x="69908" y="468940"/>
        <a:ext cx="11375761" cy="129226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0.32258</cdr:x>
      <cdr:y>0</cdr:y>
    </cdr:from>
    <cdr:to>
      <cdr:x>0.67742</cdr:x>
      <cdr:y>0.21262</cdr:y>
    </cdr:to>
    <cdr:sp macro="" textlink="">
      <cdr:nvSpPr>
        <cdr:cNvPr id="2" name="Прямоугольник 1">
          <a:extLst xmlns:a="http://schemas.openxmlformats.org/drawingml/2006/main">
            <a:ext uri="{FF2B5EF4-FFF2-40B4-BE49-F238E27FC236}">
              <a16:creationId xmlns:a16="http://schemas.microsoft.com/office/drawing/2014/main" id="{D177BCB7-CE2C-454C-8536-C0277EF4A6FF}"/>
            </a:ext>
          </a:extLst>
        </cdr:cNvPr>
        <cdr:cNvSpPr/>
      </cdr:nvSpPr>
      <cdr:spPr>
        <a:xfrm xmlns:a="http://schemas.openxmlformats.org/drawingml/2006/main">
          <a:off x="1846298" y="0"/>
          <a:ext cx="2031005" cy="923330"/>
        </a:xfrm>
        <a:prstGeom xmlns:a="http://schemas.openxmlformats.org/drawingml/2006/main" prst="rect">
          <a:avLst/>
        </a:prstGeom>
      </cdr:spPr>
      <cdr:txBody>
        <a:bodyPr xmlns:a="http://schemas.openxmlformats.org/drawingml/2006/main" wrap="none">
          <a:spAutoFit/>
        </a:bodyPr>
        <a:lstStyle xmlns:a="http://schemas.openxmlformats.org/drawingml/2006/main">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lvl="0" algn="ctr"/>
          <a:r>
            <a:rPr lang="en-US" dirty="0">
              <a:solidFill>
                <a:prstClr val="black"/>
              </a:solidFill>
            </a:rPr>
            <a:t>P</a:t>
          </a:r>
          <a:r>
            <a:rPr lang="en-US" dirty="0" smtClean="0">
              <a:solidFill>
                <a:prstClr val="black"/>
              </a:solidFill>
            </a:rPr>
            <a:t>references</a:t>
          </a:r>
          <a:endParaRPr lang="en-US" dirty="0">
            <a:solidFill>
              <a:prstClr val="black"/>
            </a:solidFill>
          </a:endParaRPr>
        </a:p>
        <a:p xmlns:a="http://schemas.openxmlformats.org/drawingml/2006/main">
          <a:pPr lvl="0" algn="ctr"/>
          <a:r>
            <a:rPr lang="en-US" dirty="0">
              <a:solidFill>
                <a:prstClr val="black"/>
              </a:solidFill>
            </a:rPr>
            <a:t>(the entire sample) </a:t>
          </a:r>
        </a:p>
        <a:p xmlns:a="http://schemas.openxmlformats.org/drawingml/2006/main">
          <a:pPr lvl="0" algn="ctr"/>
          <a:endParaRPr kumimoji="0" lang="ru-RU" sz="1800" b="0" i="0" u="none" strike="noStrike" kern="1200" cap="none" spc="0" normalizeH="0" baseline="0" noProof="0" dirty="0">
            <a:ln>
              <a:noFill/>
            </a:ln>
            <a:solidFill>
              <a:prstClr val="black"/>
            </a:solidFill>
            <a:effectLst/>
            <a:uLnTx/>
            <a:uFillTx/>
            <a:latin typeface="Calibri" panose="020F0502020204030204"/>
            <a:ea typeface="+mn-ea"/>
            <a:cs typeface="+mn-cs"/>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0.36764</cdr:x>
      <cdr:y>0</cdr:y>
    </cdr:from>
    <cdr:to>
      <cdr:x>0.6359</cdr:x>
      <cdr:y>0.14913</cdr:y>
    </cdr:to>
    <cdr:sp macro="" textlink="">
      <cdr:nvSpPr>
        <cdr:cNvPr id="2" name="Прямоугольник 1">
          <a:extLst xmlns:a="http://schemas.openxmlformats.org/drawingml/2006/main">
            <a:ext uri="{FF2B5EF4-FFF2-40B4-BE49-F238E27FC236}">
              <a16:creationId xmlns:a16="http://schemas.microsoft.com/office/drawing/2014/main" id="{1E979A7C-52DD-4D56-862D-F05F6CA26C2A}"/>
            </a:ext>
          </a:extLst>
        </cdr:cNvPr>
        <cdr:cNvSpPr/>
      </cdr:nvSpPr>
      <cdr:spPr>
        <a:xfrm xmlns:a="http://schemas.openxmlformats.org/drawingml/2006/main">
          <a:off x="1769652" y="0"/>
          <a:ext cx="1291316" cy="646331"/>
        </a:xfrm>
        <a:prstGeom xmlns:a="http://schemas.openxmlformats.org/drawingml/2006/main" prst="rect">
          <a:avLst/>
        </a:prstGeom>
      </cdr:spPr>
      <cdr:txBody>
        <a:bodyPr xmlns:a="http://schemas.openxmlformats.org/drawingml/2006/main" wrap="none">
          <a:spAutoFit/>
        </a:bodyPr>
        <a:lstStyle xmlns:a="http://schemas.openxmlformats.org/drawingml/2006/main">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lvl="0" algn="ctr"/>
          <a:r>
            <a:rPr lang="en-US" dirty="0" smtClean="0">
              <a:solidFill>
                <a:prstClr val="black"/>
              </a:solidFill>
            </a:rPr>
            <a:t>Preferences</a:t>
          </a:r>
          <a:endParaRPr lang="en-US" dirty="0">
            <a:solidFill>
              <a:prstClr val="black"/>
            </a:solidFill>
          </a:endParaRPr>
        </a:p>
        <a:p xmlns:a="http://schemas.openxmlformats.org/drawingml/2006/main">
          <a:pPr lvl="0" algn="ctr"/>
          <a:r>
            <a:rPr lang="en-US" dirty="0" smtClean="0">
              <a:solidFill>
                <a:prstClr val="black"/>
              </a:solidFill>
            </a:rPr>
            <a:t>(girls) </a:t>
          </a:r>
          <a:endParaRPr lang="en-US" dirty="0">
            <a:solidFill>
              <a:prstClr val="black"/>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0B32D7-C01F-4451-AFA1-13F0E41B2098}" type="datetimeFigureOut">
              <a:rPr lang="ru-RU" smtClean="0"/>
              <a:t>21.05.2023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C8600-56DB-4E9B-AB7B-7B9348D3C7E4}" type="slidenum">
              <a:rPr lang="ru-RU" smtClean="0"/>
              <a:t>‹#›</a:t>
            </a:fld>
            <a:endParaRPr lang="ru-RU"/>
          </a:p>
        </p:txBody>
      </p:sp>
    </p:spTree>
    <p:extLst>
      <p:ext uri="{BB962C8B-B14F-4D97-AF65-F5344CB8AC3E}">
        <p14:creationId xmlns:p14="http://schemas.microsoft.com/office/powerpoint/2010/main" val="1717079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44C8600-56DB-4E9B-AB7B-7B9348D3C7E4}" type="slidenum">
              <a:rPr lang="ru-RU" smtClean="0"/>
              <a:t>5</a:t>
            </a:fld>
            <a:endParaRPr lang="ru-RU"/>
          </a:p>
        </p:txBody>
      </p:sp>
    </p:spTree>
    <p:extLst>
      <p:ext uri="{BB962C8B-B14F-4D97-AF65-F5344CB8AC3E}">
        <p14:creationId xmlns:p14="http://schemas.microsoft.com/office/powerpoint/2010/main" val="4288530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D2697CDA-F9AF-4C3C-B1C2-C5295571199E}" type="datetimeFigureOut">
              <a:rPr lang="ru-RU" smtClean="0"/>
              <a:t>21.05.2023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F5ABBD-8F9D-43DC-98C3-95C18181B838}" type="slidenum">
              <a:rPr lang="ru-RU" smtClean="0"/>
              <a:t>‹#›</a:t>
            </a:fld>
            <a:endParaRPr lang="ru-RU"/>
          </a:p>
        </p:txBody>
      </p:sp>
    </p:spTree>
    <p:extLst>
      <p:ext uri="{BB962C8B-B14F-4D97-AF65-F5344CB8AC3E}">
        <p14:creationId xmlns:p14="http://schemas.microsoft.com/office/powerpoint/2010/main" val="3219966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2697CDA-F9AF-4C3C-B1C2-C5295571199E}" type="datetimeFigureOut">
              <a:rPr lang="ru-RU" smtClean="0"/>
              <a:t>21.05.2023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F5ABBD-8F9D-43DC-98C3-95C18181B838}" type="slidenum">
              <a:rPr lang="ru-RU" smtClean="0"/>
              <a:t>‹#›</a:t>
            </a:fld>
            <a:endParaRPr lang="ru-RU"/>
          </a:p>
        </p:txBody>
      </p:sp>
    </p:spTree>
    <p:extLst>
      <p:ext uri="{BB962C8B-B14F-4D97-AF65-F5344CB8AC3E}">
        <p14:creationId xmlns:p14="http://schemas.microsoft.com/office/powerpoint/2010/main" val="1388324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2697CDA-F9AF-4C3C-B1C2-C5295571199E}" type="datetimeFigureOut">
              <a:rPr lang="ru-RU" smtClean="0"/>
              <a:t>21.05.2023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F5ABBD-8F9D-43DC-98C3-95C18181B838}" type="slidenum">
              <a:rPr lang="ru-RU" smtClean="0"/>
              <a:t>‹#›</a:t>
            </a:fld>
            <a:endParaRPr lang="ru-RU"/>
          </a:p>
        </p:txBody>
      </p:sp>
    </p:spTree>
    <p:extLst>
      <p:ext uri="{BB962C8B-B14F-4D97-AF65-F5344CB8AC3E}">
        <p14:creationId xmlns:p14="http://schemas.microsoft.com/office/powerpoint/2010/main" val="235273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2631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09562" y="215081"/>
            <a:ext cx="8490331" cy="1224742"/>
          </a:xfrm>
          <a:prstGeom prst="rect">
            <a:avLst/>
          </a:prstGeom>
        </p:spPr>
        <p:txBody>
          <a:bodyPr lIns="0" tIns="0" rIns="0" bIns="0" anchor="ctr"/>
          <a:lstStyle/>
          <a:p>
            <a:endParaRPr lang="ru-RU" sz="4318" b="0" strike="noStrike" spc="-1">
              <a:solidFill>
                <a:srgbClr val="FFFFFF"/>
              </a:solidFill>
              <a:latin typeface="Arial"/>
            </a:endParaRPr>
          </a:p>
        </p:txBody>
      </p:sp>
      <p:sp>
        <p:nvSpPr>
          <p:cNvPr id="7" name="PlaceHolder 2"/>
          <p:cNvSpPr>
            <a:spLocks noGrp="1"/>
          </p:cNvSpPr>
          <p:nvPr>
            <p:ph type="subTitle"/>
          </p:nvPr>
        </p:nvSpPr>
        <p:spPr>
          <a:xfrm>
            <a:off x="609562" y="1654468"/>
            <a:ext cx="10972120" cy="3976819"/>
          </a:xfrm>
          <a:prstGeom prst="rect">
            <a:avLst/>
          </a:prstGeom>
        </p:spPr>
        <p:txBody>
          <a:bodyPr lIns="0" tIns="0" rIns="0" bIns="0" anchor="ctr"/>
          <a:lstStyle/>
          <a:p>
            <a:pPr algn="ctr"/>
            <a:endParaRPr lang="ru-RU" sz="3870" b="0" strike="noStrike" spc="-1">
              <a:latin typeface="Arial"/>
            </a:endParaRPr>
          </a:p>
        </p:txBody>
      </p:sp>
    </p:spTree>
    <p:extLst>
      <p:ext uri="{BB962C8B-B14F-4D97-AF65-F5344CB8AC3E}">
        <p14:creationId xmlns:p14="http://schemas.microsoft.com/office/powerpoint/2010/main" val="2546008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09562" y="215081"/>
            <a:ext cx="8490331" cy="1224742"/>
          </a:xfrm>
          <a:prstGeom prst="rect">
            <a:avLst/>
          </a:prstGeom>
        </p:spPr>
        <p:txBody>
          <a:bodyPr lIns="0" tIns="0" rIns="0" bIns="0" anchor="ctr"/>
          <a:lstStyle/>
          <a:p>
            <a:endParaRPr lang="ru-RU" sz="4318" b="0" strike="noStrike" spc="-1">
              <a:solidFill>
                <a:srgbClr val="FFFFFF"/>
              </a:solidFill>
              <a:latin typeface="Arial"/>
            </a:endParaRPr>
          </a:p>
        </p:txBody>
      </p:sp>
      <p:sp>
        <p:nvSpPr>
          <p:cNvPr id="9" name="PlaceHolder 2"/>
          <p:cNvSpPr>
            <a:spLocks noGrp="1"/>
          </p:cNvSpPr>
          <p:nvPr>
            <p:ph type="body"/>
          </p:nvPr>
        </p:nvSpPr>
        <p:spPr>
          <a:xfrm>
            <a:off x="609562" y="1654468"/>
            <a:ext cx="10972120" cy="3976819"/>
          </a:xfrm>
          <a:prstGeom prst="rect">
            <a:avLst/>
          </a:prstGeom>
        </p:spPr>
        <p:txBody>
          <a:bodyPr lIns="0" tIns="0" rIns="0" bIns="0">
            <a:normAutofit/>
          </a:bodyPr>
          <a:lstStyle/>
          <a:p>
            <a:endParaRPr lang="ru-RU" sz="3144" b="0" strike="noStrike" spc="-1">
              <a:latin typeface="Arial"/>
            </a:endParaRPr>
          </a:p>
        </p:txBody>
      </p:sp>
    </p:spTree>
    <p:extLst>
      <p:ext uri="{BB962C8B-B14F-4D97-AF65-F5344CB8AC3E}">
        <p14:creationId xmlns:p14="http://schemas.microsoft.com/office/powerpoint/2010/main" val="30469453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09562" y="215081"/>
            <a:ext cx="8490331" cy="1224742"/>
          </a:xfrm>
          <a:prstGeom prst="rect">
            <a:avLst/>
          </a:prstGeom>
        </p:spPr>
        <p:txBody>
          <a:bodyPr lIns="0" tIns="0" rIns="0" bIns="0" anchor="ctr"/>
          <a:lstStyle/>
          <a:p>
            <a:endParaRPr lang="ru-RU" sz="4318" b="0" strike="noStrike" spc="-1">
              <a:solidFill>
                <a:srgbClr val="FFFFFF"/>
              </a:solidFill>
              <a:latin typeface="Arial"/>
            </a:endParaRPr>
          </a:p>
        </p:txBody>
      </p:sp>
      <p:sp>
        <p:nvSpPr>
          <p:cNvPr id="11" name="PlaceHolder 2"/>
          <p:cNvSpPr>
            <a:spLocks noGrp="1"/>
          </p:cNvSpPr>
          <p:nvPr>
            <p:ph type="body"/>
          </p:nvPr>
        </p:nvSpPr>
        <p:spPr>
          <a:xfrm>
            <a:off x="609562" y="1654468"/>
            <a:ext cx="5354133" cy="3976819"/>
          </a:xfrm>
          <a:prstGeom prst="rect">
            <a:avLst/>
          </a:prstGeom>
        </p:spPr>
        <p:txBody>
          <a:bodyPr lIns="0" tIns="0" rIns="0" bIns="0">
            <a:normAutofit/>
          </a:bodyPr>
          <a:lstStyle/>
          <a:p>
            <a:endParaRPr lang="ru-RU" sz="3144" b="0" strike="noStrike" spc="-1">
              <a:latin typeface="Arial"/>
            </a:endParaRPr>
          </a:p>
        </p:txBody>
      </p:sp>
      <p:sp>
        <p:nvSpPr>
          <p:cNvPr id="12" name="PlaceHolder 3"/>
          <p:cNvSpPr>
            <a:spLocks noGrp="1"/>
          </p:cNvSpPr>
          <p:nvPr>
            <p:ph type="body"/>
          </p:nvPr>
        </p:nvSpPr>
        <p:spPr>
          <a:xfrm>
            <a:off x="6231903" y="1654468"/>
            <a:ext cx="5354133" cy="3976819"/>
          </a:xfrm>
          <a:prstGeom prst="rect">
            <a:avLst/>
          </a:prstGeom>
        </p:spPr>
        <p:txBody>
          <a:bodyPr lIns="0" tIns="0" rIns="0" bIns="0">
            <a:normAutofit/>
          </a:bodyPr>
          <a:lstStyle/>
          <a:p>
            <a:endParaRPr lang="ru-RU" sz="3144" b="0" strike="noStrike" spc="-1">
              <a:latin typeface="Arial"/>
            </a:endParaRPr>
          </a:p>
        </p:txBody>
      </p:sp>
    </p:spTree>
    <p:extLst>
      <p:ext uri="{BB962C8B-B14F-4D97-AF65-F5344CB8AC3E}">
        <p14:creationId xmlns:p14="http://schemas.microsoft.com/office/powerpoint/2010/main" val="17892680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09562" y="215081"/>
            <a:ext cx="8490331" cy="1224742"/>
          </a:xfrm>
          <a:prstGeom prst="rect">
            <a:avLst/>
          </a:prstGeom>
        </p:spPr>
        <p:txBody>
          <a:bodyPr lIns="0" tIns="0" rIns="0" bIns="0" anchor="ctr"/>
          <a:lstStyle/>
          <a:p>
            <a:endParaRPr lang="ru-RU" sz="4318" b="0" strike="noStrike" spc="-1">
              <a:solidFill>
                <a:srgbClr val="FFFFFF"/>
              </a:solidFill>
              <a:latin typeface="Arial"/>
            </a:endParaRPr>
          </a:p>
        </p:txBody>
      </p:sp>
    </p:spTree>
    <p:extLst>
      <p:ext uri="{BB962C8B-B14F-4D97-AF65-F5344CB8AC3E}">
        <p14:creationId xmlns:p14="http://schemas.microsoft.com/office/powerpoint/2010/main" val="5010385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09562" y="261232"/>
            <a:ext cx="8490331" cy="5249018"/>
          </a:xfrm>
          <a:prstGeom prst="rect">
            <a:avLst/>
          </a:prstGeom>
        </p:spPr>
        <p:txBody>
          <a:bodyPr lIns="0" tIns="0" rIns="0" bIns="0" anchor="ctr"/>
          <a:lstStyle/>
          <a:p>
            <a:pPr algn="ctr"/>
            <a:endParaRPr lang="ru-RU" sz="3870" b="0" strike="noStrike" spc="-1">
              <a:latin typeface="Arial"/>
            </a:endParaRPr>
          </a:p>
        </p:txBody>
      </p:sp>
    </p:spTree>
    <p:extLst>
      <p:ext uri="{BB962C8B-B14F-4D97-AF65-F5344CB8AC3E}">
        <p14:creationId xmlns:p14="http://schemas.microsoft.com/office/powerpoint/2010/main" val="26371287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562" y="215081"/>
            <a:ext cx="8490331" cy="1224742"/>
          </a:xfrm>
          <a:prstGeom prst="rect">
            <a:avLst/>
          </a:prstGeom>
        </p:spPr>
        <p:txBody>
          <a:bodyPr lIns="0" tIns="0" rIns="0" bIns="0" anchor="ctr"/>
          <a:lstStyle/>
          <a:p>
            <a:endParaRPr lang="ru-RU" sz="4318" b="0" strike="noStrike" spc="-1">
              <a:solidFill>
                <a:srgbClr val="FFFFFF"/>
              </a:solidFill>
              <a:latin typeface="Arial"/>
            </a:endParaRPr>
          </a:p>
        </p:txBody>
      </p:sp>
      <p:sp>
        <p:nvSpPr>
          <p:cNvPr id="16" name="PlaceHolder 2"/>
          <p:cNvSpPr>
            <a:spLocks noGrp="1"/>
          </p:cNvSpPr>
          <p:nvPr>
            <p:ph type="body"/>
          </p:nvPr>
        </p:nvSpPr>
        <p:spPr>
          <a:xfrm>
            <a:off x="609562" y="1654468"/>
            <a:ext cx="5354133" cy="1896543"/>
          </a:xfrm>
          <a:prstGeom prst="rect">
            <a:avLst/>
          </a:prstGeom>
        </p:spPr>
        <p:txBody>
          <a:bodyPr lIns="0" tIns="0" rIns="0" bIns="0">
            <a:normAutofit/>
          </a:bodyPr>
          <a:lstStyle/>
          <a:p>
            <a:endParaRPr lang="ru-RU" sz="3144" b="0" strike="noStrike" spc="-1">
              <a:latin typeface="Arial"/>
            </a:endParaRPr>
          </a:p>
        </p:txBody>
      </p:sp>
      <p:sp>
        <p:nvSpPr>
          <p:cNvPr id="17" name="PlaceHolder 3"/>
          <p:cNvSpPr>
            <a:spLocks noGrp="1"/>
          </p:cNvSpPr>
          <p:nvPr>
            <p:ph type="body"/>
          </p:nvPr>
        </p:nvSpPr>
        <p:spPr>
          <a:xfrm>
            <a:off x="609562" y="3731696"/>
            <a:ext cx="5354133" cy="1896543"/>
          </a:xfrm>
          <a:prstGeom prst="rect">
            <a:avLst/>
          </a:prstGeom>
        </p:spPr>
        <p:txBody>
          <a:bodyPr lIns="0" tIns="0" rIns="0" bIns="0">
            <a:normAutofit/>
          </a:bodyPr>
          <a:lstStyle/>
          <a:p>
            <a:endParaRPr lang="ru-RU" sz="3144" b="0" strike="noStrike" spc="-1">
              <a:latin typeface="Arial"/>
            </a:endParaRPr>
          </a:p>
        </p:txBody>
      </p:sp>
      <p:sp>
        <p:nvSpPr>
          <p:cNvPr id="18" name="PlaceHolder 4"/>
          <p:cNvSpPr>
            <a:spLocks noGrp="1"/>
          </p:cNvSpPr>
          <p:nvPr>
            <p:ph type="body"/>
          </p:nvPr>
        </p:nvSpPr>
        <p:spPr>
          <a:xfrm>
            <a:off x="6231903" y="1654468"/>
            <a:ext cx="5354133" cy="3976819"/>
          </a:xfrm>
          <a:prstGeom prst="rect">
            <a:avLst/>
          </a:prstGeom>
        </p:spPr>
        <p:txBody>
          <a:bodyPr lIns="0" tIns="0" rIns="0" bIns="0">
            <a:normAutofit/>
          </a:bodyPr>
          <a:lstStyle/>
          <a:p>
            <a:endParaRPr lang="ru-RU" sz="3144" b="0" strike="noStrike" spc="-1">
              <a:latin typeface="Arial"/>
            </a:endParaRPr>
          </a:p>
        </p:txBody>
      </p:sp>
    </p:spTree>
    <p:extLst>
      <p:ext uri="{BB962C8B-B14F-4D97-AF65-F5344CB8AC3E}">
        <p14:creationId xmlns:p14="http://schemas.microsoft.com/office/powerpoint/2010/main" val="41276924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562" y="215081"/>
            <a:ext cx="8490331" cy="1224742"/>
          </a:xfrm>
          <a:prstGeom prst="rect">
            <a:avLst/>
          </a:prstGeom>
        </p:spPr>
        <p:txBody>
          <a:bodyPr lIns="0" tIns="0" rIns="0" bIns="0" anchor="ctr"/>
          <a:lstStyle/>
          <a:p>
            <a:endParaRPr lang="ru-RU" sz="4318" b="0" strike="noStrike" spc="-1">
              <a:solidFill>
                <a:srgbClr val="FFFFFF"/>
              </a:solidFill>
              <a:latin typeface="Arial"/>
            </a:endParaRPr>
          </a:p>
        </p:txBody>
      </p:sp>
      <p:sp>
        <p:nvSpPr>
          <p:cNvPr id="20" name="PlaceHolder 2"/>
          <p:cNvSpPr>
            <a:spLocks noGrp="1"/>
          </p:cNvSpPr>
          <p:nvPr>
            <p:ph type="body"/>
          </p:nvPr>
        </p:nvSpPr>
        <p:spPr>
          <a:xfrm>
            <a:off x="609562" y="1654468"/>
            <a:ext cx="5354133" cy="3976819"/>
          </a:xfrm>
          <a:prstGeom prst="rect">
            <a:avLst/>
          </a:prstGeom>
        </p:spPr>
        <p:txBody>
          <a:bodyPr lIns="0" tIns="0" rIns="0" bIns="0">
            <a:normAutofit/>
          </a:bodyPr>
          <a:lstStyle/>
          <a:p>
            <a:endParaRPr lang="ru-RU" sz="3144" b="0" strike="noStrike" spc="-1">
              <a:latin typeface="Arial"/>
            </a:endParaRPr>
          </a:p>
        </p:txBody>
      </p:sp>
      <p:sp>
        <p:nvSpPr>
          <p:cNvPr id="21" name="PlaceHolder 3"/>
          <p:cNvSpPr>
            <a:spLocks noGrp="1"/>
          </p:cNvSpPr>
          <p:nvPr>
            <p:ph type="body"/>
          </p:nvPr>
        </p:nvSpPr>
        <p:spPr>
          <a:xfrm>
            <a:off x="6231903" y="1654468"/>
            <a:ext cx="5354133" cy="1896543"/>
          </a:xfrm>
          <a:prstGeom prst="rect">
            <a:avLst/>
          </a:prstGeom>
        </p:spPr>
        <p:txBody>
          <a:bodyPr lIns="0" tIns="0" rIns="0" bIns="0">
            <a:normAutofit/>
          </a:bodyPr>
          <a:lstStyle/>
          <a:p>
            <a:endParaRPr lang="ru-RU" sz="3144" b="0" strike="noStrike" spc="-1">
              <a:latin typeface="Arial"/>
            </a:endParaRPr>
          </a:p>
        </p:txBody>
      </p:sp>
      <p:sp>
        <p:nvSpPr>
          <p:cNvPr id="22" name="PlaceHolder 4"/>
          <p:cNvSpPr>
            <a:spLocks noGrp="1"/>
          </p:cNvSpPr>
          <p:nvPr>
            <p:ph type="body"/>
          </p:nvPr>
        </p:nvSpPr>
        <p:spPr>
          <a:xfrm>
            <a:off x="6231903" y="3731696"/>
            <a:ext cx="5354133" cy="1896543"/>
          </a:xfrm>
          <a:prstGeom prst="rect">
            <a:avLst/>
          </a:prstGeom>
        </p:spPr>
        <p:txBody>
          <a:bodyPr lIns="0" tIns="0" rIns="0" bIns="0">
            <a:normAutofit/>
          </a:bodyPr>
          <a:lstStyle/>
          <a:p>
            <a:endParaRPr lang="ru-RU" sz="3144" b="0" strike="noStrike" spc="-1">
              <a:latin typeface="Arial"/>
            </a:endParaRPr>
          </a:p>
        </p:txBody>
      </p:sp>
    </p:spTree>
    <p:extLst>
      <p:ext uri="{BB962C8B-B14F-4D97-AF65-F5344CB8AC3E}">
        <p14:creationId xmlns:p14="http://schemas.microsoft.com/office/powerpoint/2010/main" val="423224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2697CDA-F9AF-4C3C-B1C2-C5295571199E}" type="datetimeFigureOut">
              <a:rPr lang="ru-RU" smtClean="0"/>
              <a:t>21.05.2023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F5ABBD-8F9D-43DC-98C3-95C18181B838}" type="slidenum">
              <a:rPr lang="ru-RU" smtClean="0"/>
              <a:t>‹#›</a:t>
            </a:fld>
            <a:endParaRPr lang="ru-RU"/>
          </a:p>
        </p:txBody>
      </p:sp>
    </p:spTree>
    <p:extLst>
      <p:ext uri="{BB962C8B-B14F-4D97-AF65-F5344CB8AC3E}">
        <p14:creationId xmlns:p14="http://schemas.microsoft.com/office/powerpoint/2010/main" val="1897880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562" y="215081"/>
            <a:ext cx="8490331" cy="1224742"/>
          </a:xfrm>
          <a:prstGeom prst="rect">
            <a:avLst/>
          </a:prstGeom>
        </p:spPr>
        <p:txBody>
          <a:bodyPr lIns="0" tIns="0" rIns="0" bIns="0" anchor="ctr"/>
          <a:lstStyle/>
          <a:p>
            <a:endParaRPr lang="ru-RU" sz="4318" b="0" strike="noStrike" spc="-1">
              <a:solidFill>
                <a:srgbClr val="FFFFFF"/>
              </a:solidFill>
              <a:latin typeface="Arial"/>
            </a:endParaRPr>
          </a:p>
        </p:txBody>
      </p:sp>
      <p:sp>
        <p:nvSpPr>
          <p:cNvPr id="24" name="PlaceHolder 2"/>
          <p:cNvSpPr>
            <a:spLocks noGrp="1"/>
          </p:cNvSpPr>
          <p:nvPr>
            <p:ph type="body"/>
          </p:nvPr>
        </p:nvSpPr>
        <p:spPr>
          <a:xfrm>
            <a:off x="609562" y="1654468"/>
            <a:ext cx="5354133" cy="1896543"/>
          </a:xfrm>
          <a:prstGeom prst="rect">
            <a:avLst/>
          </a:prstGeom>
        </p:spPr>
        <p:txBody>
          <a:bodyPr lIns="0" tIns="0" rIns="0" bIns="0">
            <a:normAutofit/>
          </a:bodyPr>
          <a:lstStyle/>
          <a:p>
            <a:endParaRPr lang="ru-RU" sz="3144" b="0" strike="noStrike" spc="-1">
              <a:latin typeface="Arial"/>
            </a:endParaRPr>
          </a:p>
        </p:txBody>
      </p:sp>
      <p:sp>
        <p:nvSpPr>
          <p:cNvPr id="25" name="PlaceHolder 3"/>
          <p:cNvSpPr>
            <a:spLocks noGrp="1"/>
          </p:cNvSpPr>
          <p:nvPr>
            <p:ph type="body"/>
          </p:nvPr>
        </p:nvSpPr>
        <p:spPr>
          <a:xfrm>
            <a:off x="6231903" y="1654468"/>
            <a:ext cx="5354133" cy="1896543"/>
          </a:xfrm>
          <a:prstGeom prst="rect">
            <a:avLst/>
          </a:prstGeom>
        </p:spPr>
        <p:txBody>
          <a:bodyPr lIns="0" tIns="0" rIns="0" bIns="0">
            <a:normAutofit/>
          </a:bodyPr>
          <a:lstStyle/>
          <a:p>
            <a:endParaRPr lang="ru-RU" sz="3144" b="0" strike="noStrike" spc="-1">
              <a:latin typeface="Arial"/>
            </a:endParaRPr>
          </a:p>
        </p:txBody>
      </p:sp>
      <p:sp>
        <p:nvSpPr>
          <p:cNvPr id="26" name="PlaceHolder 4"/>
          <p:cNvSpPr>
            <a:spLocks noGrp="1"/>
          </p:cNvSpPr>
          <p:nvPr>
            <p:ph type="body"/>
          </p:nvPr>
        </p:nvSpPr>
        <p:spPr>
          <a:xfrm>
            <a:off x="609562" y="3731696"/>
            <a:ext cx="10972120" cy="1896543"/>
          </a:xfrm>
          <a:prstGeom prst="rect">
            <a:avLst/>
          </a:prstGeom>
        </p:spPr>
        <p:txBody>
          <a:bodyPr lIns="0" tIns="0" rIns="0" bIns="0">
            <a:normAutofit/>
          </a:bodyPr>
          <a:lstStyle/>
          <a:p>
            <a:endParaRPr lang="ru-RU" sz="3144" b="0" strike="noStrike" spc="-1">
              <a:latin typeface="Arial"/>
            </a:endParaRPr>
          </a:p>
        </p:txBody>
      </p:sp>
    </p:spTree>
    <p:extLst>
      <p:ext uri="{BB962C8B-B14F-4D97-AF65-F5344CB8AC3E}">
        <p14:creationId xmlns:p14="http://schemas.microsoft.com/office/powerpoint/2010/main" val="29887464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562" y="215081"/>
            <a:ext cx="8490331" cy="1224742"/>
          </a:xfrm>
          <a:prstGeom prst="rect">
            <a:avLst/>
          </a:prstGeom>
        </p:spPr>
        <p:txBody>
          <a:bodyPr lIns="0" tIns="0" rIns="0" bIns="0" anchor="ctr"/>
          <a:lstStyle/>
          <a:p>
            <a:endParaRPr lang="ru-RU" sz="4318" b="0" strike="noStrike" spc="-1">
              <a:solidFill>
                <a:srgbClr val="FFFFFF"/>
              </a:solidFill>
              <a:latin typeface="Arial"/>
            </a:endParaRPr>
          </a:p>
        </p:txBody>
      </p:sp>
      <p:sp>
        <p:nvSpPr>
          <p:cNvPr id="28" name="PlaceHolder 2"/>
          <p:cNvSpPr>
            <a:spLocks noGrp="1"/>
          </p:cNvSpPr>
          <p:nvPr>
            <p:ph type="body"/>
          </p:nvPr>
        </p:nvSpPr>
        <p:spPr>
          <a:xfrm>
            <a:off x="609562" y="1654468"/>
            <a:ext cx="10972120" cy="1896543"/>
          </a:xfrm>
          <a:prstGeom prst="rect">
            <a:avLst/>
          </a:prstGeom>
        </p:spPr>
        <p:txBody>
          <a:bodyPr lIns="0" tIns="0" rIns="0" bIns="0">
            <a:normAutofit/>
          </a:bodyPr>
          <a:lstStyle/>
          <a:p>
            <a:endParaRPr lang="ru-RU" sz="3144" b="0" strike="noStrike" spc="-1">
              <a:latin typeface="Arial"/>
            </a:endParaRPr>
          </a:p>
        </p:txBody>
      </p:sp>
      <p:sp>
        <p:nvSpPr>
          <p:cNvPr id="29" name="PlaceHolder 3"/>
          <p:cNvSpPr>
            <a:spLocks noGrp="1"/>
          </p:cNvSpPr>
          <p:nvPr>
            <p:ph type="body"/>
          </p:nvPr>
        </p:nvSpPr>
        <p:spPr>
          <a:xfrm>
            <a:off x="609562" y="3731696"/>
            <a:ext cx="10972120" cy="1896543"/>
          </a:xfrm>
          <a:prstGeom prst="rect">
            <a:avLst/>
          </a:prstGeom>
        </p:spPr>
        <p:txBody>
          <a:bodyPr lIns="0" tIns="0" rIns="0" bIns="0">
            <a:normAutofit/>
          </a:bodyPr>
          <a:lstStyle/>
          <a:p>
            <a:endParaRPr lang="ru-RU" sz="3144" b="0" strike="noStrike" spc="-1">
              <a:latin typeface="Arial"/>
            </a:endParaRPr>
          </a:p>
        </p:txBody>
      </p:sp>
    </p:spTree>
    <p:extLst>
      <p:ext uri="{BB962C8B-B14F-4D97-AF65-F5344CB8AC3E}">
        <p14:creationId xmlns:p14="http://schemas.microsoft.com/office/powerpoint/2010/main" val="37312068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09562" y="215081"/>
            <a:ext cx="8490331" cy="1224742"/>
          </a:xfrm>
          <a:prstGeom prst="rect">
            <a:avLst/>
          </a:prstGeom>
        </p:spPr>
        <p:txBody>
          <a:bodyPr lIns="0" tIns="0" rIns="0" bIns="0" anchor="ctr"/>
          <a:lstStyle/>
          <a:p>
            <a:endParaRPr lang="ru-RU" sz="4318" b="0" strike="noStrike" spc="-1">
              <a:solidFill>
                <a:srgbClr val="FFFFFF"/>
              </a:solidFill>
              <a:latin typeface="Arial"/>
            </a:endParaRPr>
          </a:p>
        </p:txBody>
      </p:sp>
      <p:sp>
        <p:nvSpPr>
          <p:cNvPr id="31" name="PlaceHolder 2"/>
          <p:cNvSpPr>
            <a:spLocks noGrp="1"/>
          </p:cNvSpPr>
          <p:nvPr>
            <p:ph type="body"/>
          </p:nvPr>
        </p:nvSpPr>
        <p:spPr>
          <a:xfrm>
            <a:off x="609562" y="1654468"/>
            <a:ext cx="5354133" cy="1896543"/>
          </a:xfrm>
          <a:prstGeom prst="rect">
            <a:avLst/>
          </a:prstGeom>
        </p:spPr>
        <p:txBody>
          <a:bodyPr lIns="0" tIns="0" rIns="0" bIns="0">
            <a:normAutofit/>
          </a:bodyPr>
          <a:lstStyle/>
          <a:p>
            <a:endParaRPr lang="ru-RU" sz="3144" b="0" strike="noStrike" spc="-1">
              <a:latin typeface="Arial"/>
            </a:endParaRPr>
          </a:p>
        </p:txBody>
      </p:sp>
      <p:sp>
        <p:nvSpPr>
          <p:cNvPr id="32" name="PlaceHolder 3"/>
          <p:cNvSpPr>
            <a:spLocks noGrp="1"/>
          </p:cNvSpPr>
          <p:nvPr>
            <p:ph type="body"/>
          </p:nvPr>
        </p:nvSpPr>
        <p:spPr>
          <a:xfrm>
            <a:off x="6231903" y="1654468"/>
            <a:ext cx="5354133" cy="1896543"/>
          </a:xfrm>
          <a:prstGeom prst="rect">
            <a:avLst/>
          </a:prstGeom>
        </p:spPr>
        <p:txBody>
          <a:bodyPr lIns="0" tIns="0" rIns="0" bIns="0">
            <a:normAutofit/>
          </a:bodyPr>
          <a:lstStyle/>
          <a:p>
            <a:endParaRPr lang="ru-RU" sz="3144" b="0" strike="noStrike" spc="-1">
              <a:latin typeface="Arial"/>
            </a:endParaRPr>
          </a:p>
        </p:txBody>
      </p:sp>
      <p:sp>
        <p:nvSpPr>
          <p:cNvPr id="33" name="PlaceHolder 4"/>
          <p:cNvSpPr>
            <a:spLocks noGrp="1"/>
          </p:cNvSpPr>
          <p:nvPr>
            <p:ph type="body"/>
          </p:nvPr>
        </p:nvSpPr>
        <p:spPr>
          <a:xfrm>
            <a:off x="6231903" y="3731696"/>
            <a:ext cx="5354133" cy="1896543"/>
          </a:xfrm>
          <a:prstGeom prst="rect">
            <a:avLst/>
          </a:prstGeom>
        </p:spPr>
        <p:txBody>
          <a:bodyPr lIns="0" tIns="0" rIns="0" bIns="0">
            <a:normAutofit/>
          </a:bodyPr>
          <a:lstStyle/>
          <a:p>
            <a:endParaRPr lang="ru-RU" sz="3144" b="0" strike="noStrike" spc="-1">
              <a:latin typeface="Arial"/>
            </a:endParaRPr>
          </a:p>
        </p:txBody>
      </p:sp>
      <p:sp>
        <p:nvSpPr>
          <p:cNvPr id="34" name="PlaceHolder 5"/>
          <p:cNvSpPr>
            <a:spLocks noGrp="1"/>
          </p:cNvSpPr>
          <p:nvPr>
            <p:ph type="body"/>
          </p:nvPr>
        </p:nvSpPr>
        <p:spPr>
          <a:xfrm>
            <a:off x="609562" y="3731696"/>
            <a:ext cx="5354133" cy="1896543"/>
          </a:xfrm>
          <a:prstGeom prst="rect">
            <a:avLst/>
          </a:prstGeom>
        </p:spPr>
        <p:txBody>
          <a:bodyPr lIns="0" tIns="0" rIns="0" bIns="0">
            <a:normAutofit/>
          </a:bodyPr>
          <a:lstStyle/>
          <a:p>
            <a:endParaRPr lang="ru-RU" sz="3144" b="0" strike="noStrike" spc="-1">
              <a:latin typeface="Arial"/>
            </a:endParaRPr>
          </a:p>
        </p:txBody>
      </p:sp>
    </p:spTree>
    <p:extLst>
      <p:ext uri="{BB962C8B-B14F-4D97-AF65-F5344CB8AC3E}">
        <p14:creationId xmlns:p14="http://schemas.microsoft.com/office/powerpoint/2010/main" val="11099563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09562" y="215081"/>
            <a:ext cx="8490331" cy="1224742"/>
          </a:xfrm>
          <a:prstGeom prst="rect">
            <a:avLst/>
          </a:prstGeom>
        </p:spPr>
        <p:txBody>
          <a:bodyPr lIns="0" tIns="0" rIns="0" bIns="0" anchor="ctr"/>
          <a:lstStyle/>
          <a:p>
            <a:endParaRPr lang="ru-RU" sz="4318" b="0" strike="noStrike" spc="-1">
              <a:solidFill>
                <a:srgbClr val="FFFFFF"/>
              </a:solidFill>
              <a:latin typeface="Arial"/>
            </a:endParaRPr>
          </a:p>
        </p:txBody>
      </p:sp>
      <p:sp>
        <p:nvSpPr>
          <p:cNvPr id="36" name="PlaceHolder 2"/>
          <p:cNvSpPr>
            <a:spLocks noGrp="1"/>
          </p:cNvSpPr>
          <p:nvPr>
            <p:ph type="body"/>
          </p:nvPr>
        </p:nvSpPr>
        <p:spPr>
          <a:xfrm>
            <a:off x="609562" y="1654468"/>
            <a:ext cx="3532848" cy="1896543"/>
          </a:xfrm>
          <a:prstGeom prst="rect">
            <a:avLst/>
          </a:prstGeom>
        </p:spPr>
        <p:txBody>
          <a:bodyPr lIns="0" tIns="0" rIns="0" bIns="0">
            <a:normAutofit/>
          </a:bodyPr>
          <a:lstStyle/>
          <a:p>
            <a:endParaRPr lang="ru-RU" sz="3144" b="0" strike="noStrike" spc="-1">
              <a:latin typeface="Arial"/>
            </a:endParaRPr>
          </a:p>
        </p:txBody>
      </p:sp>
      <p:sp>
        <p:nvSpPr>
          <p:cNvPr id="37" name="PlaceHolder 3"/>
          <p:cNvSpPr>
            <a:spLocks noGrp="1"/>
          </p:cNvSpPr>
          <p:nvPr>
            <p:ph type="body"/>
          </p:nvPr>
        </p:nvSpPr>
        <p:spPr>
          <a:xfrm>
            <a:off x="4319619" y="1654468"/>
            <a:ext cx="3532848" cy="1896543"/>
          </a:xfrm>
          <a:prstGeom prst="rect">
            <a:avLst/>
          </a:prstGeom>
        </p:spPr>
        <p:txBody>
          <a:bodyPr lIns="0" tIns="0" rIns="0" bIns="0">
            <a:normAutofit/>
          </a:bodyPr>
          <a:lstStyle/>
          <a:p>
            <a:endParaRPr lang="ru-RU" sz="3144" b="0" strike="noStrike" spc="-1">
              <a:latin typeface="Arial"/>
            </a:endParaRPr>
          </a:p>
        </p:txBody>
      </p:sp>
      <p:sp>
        <p:nvSpPr>
          <p:cNvPr id="38" name="PlaceHolder 4"/>
          <p:cNvSpPr>
            <a:spLocks noGrp="1"/>
          </p:cNvSpPr>
          <p:nvPr>
            <p:ph type="body"/>
          </p:nvPr>
        </p:nvSpPr>
        <p:spPr>
          <a:xfrm>
            <a:off x="8029676" y="1654468"/>
            <a:ext cx="3532848" cy="1896543"/>
          </a:xfrm>
          <a:prstGeom prst="rect">
            <a:avLst/>
          </a:prstGeom>
        </p:spPr>
        <p:txBody>
          <a:bodyPr lIns="0" tIns="0" rIns="0" bIns="0">
            <a:normAutofit/>
          </a:bodyPr>
          <a:lstStyle/>
          <a:p>
            <a:endParaRPr lang="ru-RU" sz="3144" b="0" strike="noStrike" spc="-1">
              <a:latin typeface="Arial"/>
            </a:endParaRPr>
          </a:p>
        </p:txBody>
      </p:sp>
      <p:sp>
        <p:nvSpPr>
          <p:cNvPr id="39" name="PlaceHolder 5"/>
          <p:cNvSpPr>
            <a:spLocks noGrp="1"/>
          </p:cNvSpPr>
          <p:nvPr>
            <p:ph type="body"/>
          </p:nvPr>
        </p:nvSpPr>
        <p:spPr>
          <a:xfrm>
            <a:off x="8029676" y="3731696"/>
            <a:ext cx="3532848" cy="1896543"/>
          </a:xfrm>
          <a:prstGeom prst="rect">
            <a:avLst/>
          </a:prstGeom>
        </p:spPr>
        <p:txBody>
          <a:bodyPr lIns="0" tIns="0" rIns="0" bIns="0">
            <a:normAutofit/>
          </a:bodyPr>
          <a:lstStyle/>
          <a:p>
            <a:endParaRPr lang="ru-RU" sz="3144" b="0" strike="noStrike" spc="-1">
              <a:latin typeface="Arial"/>
            </a:endParaRPr>
          </a:p>
        </p:txBody>
      </p:sp>
      <p:sp>
        <p:nvSpPr>
          <p:cNvPr id="40" name="PlaceHolder 6"/>
          <p:cNvSpPr>
            <a:spLocks noGrp="1"/>
          </p:cNvSpPr>
          <p:nvPr>
            <p:ph type="body"/>
          </p:nvPr>
        </p:nvSpPr>
        <p:spPr>
          <a:xfrm>
            <a:off x="4319619" y="3731696"/>
            <a:ext cx="3532848" cy="1896543"/>
          </a:xfrm>
          <a:prstGeom prst="rect">
            <a:avLst/>
          </a:prstGeom>
        </p:spPr>
        <p:txBody>
          <a:bodyPr lIns="0" tIns="0" rIns="0" bIns="0">
            <a:normAutofit/>
          </a:bodyPr>
          <a:lstStyle/>
          <a:p>
            <a:endParaRPr lang="ru-RU" sz="3144" b="0" strike="noStrike" spc="-1">
              <a:latin typeface="Arial"/>
            </a:endParaRPr>
          </a:p>
        </p:txBody>
      </p:sp>
      <p:sp>
        <p:nvSpPr>
          <p:cNvPr id="41" name="PlaceHolder 7"/>
          <p:cNvSpPr>
            <a:spLocks noGrp="1"/>
          </p:cNvSpPr>
          <p:nvPr>
            <p:ph type="body"/>
          </p:nvPr>
        </p:nvSpPr>
        <p:spPr>
          <a:xfrm>
            <a:off x="609562" y="3731696"/>
            <a:ext cx="3532848" cy="1896543"/>
          </a:xfrm>
          <a:prstGeom prst="rect">
            <a:avLst/>
          </a:prstGeom>
        </p:spPr>
        <p:txBody>
          <a:bodyPr lIns="0" tIns="0" rIns="0" bIns="0">
            <a:normAutofit/>
          </a:bodyPr>
          <a:lstStyle/>
          <a:p>
            <a:endParaRPr lang="ru-RU" sz="3144" b="0" strike="noStrike" spc="-1">
              <a:latin typeface="Arial"/>
            </a:endParaRPr>
          </a:p>
        </p:txBody>
      </p:sp>
    </p:spTree>
    <p:extLst>
      <p:ext uri="{BB962C8B-B14F-4D97-AF65-F5344CB8AC3E}">
        <p14:creationId xmlns:p14="http://schemas.microsoft.com/office/powerpoint/2010/main" val="31174427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E944226A-12B8-475D-9B81-D93320850572}" type="datetimeFigureOut">
              <a:rPr lang="ru-RU" smtClean="0"/>
              <a:t>21.05.2023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E55BE2C-3DB4-4A0E-9600-E7227BEBE29A}" type="slidenum">
              <a:rPr lang="ru-RU" smtClean="0"/>
              <a:t>‹#›</a:t>
            </a:fld>
            <a:endParaRPr lang="ru-RU"/>
          </a:p>
        </p:txBody>
      </p:sp>
    </p:spTree>
    <p:extLst>
      <p:ext uri="{BB962C8B-B14F-4D97-AF65-F5344CB8AC3E}">
        <p14:creationId xmlns:p14="http://schemas.microsoft.com/office/powerpoint/2010/main" val="3353034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D2697CDA-F9AF-4C3C-B1C2-C5295571199E}" type="datetimeFigureOut">
              <a:rPr lang="ru-RU" smtClean="0"/>
              <a:t>21.05.2023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F5ABBD-8F9D-43DC-98C3-95C18181B838}" type="slidenum">
              <a:rPr lang="ru-RU" smtClean="0"/>
              <a:t>‹#›</a:t>
            </a:fld>
            <a:endParaRPr lang="ru-RU"/>
          </a:p>
        </p:txBody>
      </p:sp>
    </p:spTree>
    <p:extLst>
      <p:ext uri="{BB962C8B-B14F-4D97-AF65-F5344CB8AC3E}">
        <p14:creationId xmlns:p14="http://schemas.microsoft.com/office/powerpoint/2010/main" val="30966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2697CDA-F9AF-4C3C-B1C2-C5295571199E}" type="datetimeFigureOut">
              <a:rPr lang="ru-RU" smtClean="0"/>
              <a:t>21.05.2023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F5ABBD-8F9D-43DC-98C3-95C18181B838}" type="slidenum">
              <a:rPr lang="ru-RU" smtClean="0"/>
              <a:t>‹#›</a:t>
            </a:fld>
            <a:endParaRPr lang="ru-RU"/>
          </a:p>
        </p:txBody>
      </p:sp>
    </p:spTree>
    <p:extLst>
      <p:ext uri="{BB962C8B-B14F-4D97-AF65-F5344CB8AC3E}">
        <p14:creationId xmlns:p14="http://schemas.microsoft.com/office/powerpoint/2010/main" val="2444658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D2697CDA-F9AF-4C3C-B1C2-C5295571199E}" type="datetimeFigureOut">
              <a:rPr lang="ru-RU" smtClean="0"/>
              <a:t>21.05.2023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4F5ABBD-8F9D-43DC-98C3-95C18181B838}" type="slidenum">
              <a:rPr lang="ru-RU" smtClean="0"/>
              <a:t>‹#›</a:t>
            </a:fld>
            <a:endParaRPr lang="ru-RU"/>
          </a:p>
        </p:txBody>
      </p:sp>
    </p:spTree>
    <p:extLst>
      <p:ext uri="{BB962C8B-B14F-4D97-AF65-F5344CB8AC3E}">
        <p14:creationId xmlns:p14="http://schemas.microsoft.com/office/powerpoint/2010/main" val="5725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D2697CDA-F9AF-4C3C-B1C2-C5295571199E}" type="datetimeFigureOut">
              <a:rPr lang="ru-RU" smtClean="0"/>
              <a:t>21.05.2023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4F5ABBD-8F9D-43DC-98C3-95C18181B838}" type="slidenum">
              <a:rPr lang="ru-RU" smtClean="0"/>
              <a:t>‹#›</a:t>
            </a:fld>
            <a:endParaRPr lang="ru-RU"/>
          </a:p>
        </p:txBody>
      </p:sp>
    </p:spTree>
    <p:extLst>
      <p:ext uri="{BB962C8B-B14F-4D97-AF65-F5344CB8AC3E}">
        <p14:creationId xmlns:p14="http://schemas.microsoft.com/office/powerpoint/2010/main" val="3200668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2697CDA-F9AF-4C3C-B1C2-C5295571199E}" type="datetimeFigureOut">
              <a:rPr lang="ru-RU" smtClean="0"/>
              <a:t>21.05.2023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4F5ABBD-8F9D-43DC-98C3-95C18181B838}" type="slidenum">
              <a:rPr lang="ru-RU" smtClean="0"/>
              <a:t>‹#›</a:t>
            </a:fld>
            <a:endParaRPr lang="ru-RU"/>
          </a:p>
        </p:txBody>
      </p:sp>
    </p:spTree>
    <p:extLst>
      <p:ext uri="{BB962C8B-B14F-4D97-AF65-F5344CB8AC3E}">
        <p14:creationId xmlns:p14="http://schemas.microsoft.com/office/powerpoint/2010/main" val="867774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2697CDA-F9AF-4C3C-B1C2-C5295571199E}" type="datetimeFigureOut">
              <a:rPr lang="ru-RU" smtClean="0"/>
              <a:t>21.05.2023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F5ABBD-8F9D-43DC-98C3-95C18181B838}" type="slidenum">
              <a:rPr lang="ru-RU" smtClean="0"/>
              <a:t>‹#›</a:t>
            </a:fld>
            <a:endParaRPr lang="ru-RU"/>
          </a:p>
        </p:txBody>
      </p:sp>
    </p:spTree>
    <p:extLst>
      <p:ext uri="{BB962C8B-B14F-4D97-AF65-F5344CB8AC3E}">
        <p14:creationId xmlns:p14="http://schemas.microsoft.com/office/powerpoint/2010/main" val="1921310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2697CDA-F9AF-4C3C-B1C2-C5295571199E}" type="datetimeFigureOut">
              <a:rPr lang="ru-RU" smtClean="0"/>
              <a:t>21.05.2023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F5ABBD-8F9D-43DC-98C3-95C18181B838}" type="slidenum">
              <a:rPr lang="ru-RU" smtClean="0"/>
              <a:t>‹#›</a:t>
            </a:fld>
            <a:endParaRPr lang="ru-RU"/>
          </a:p>
        </p:txBody>
      </p:sp>
    </p:spTree>
    <p:extLst>
      <p:ext uri="{BB962C8B-B14F-4D97-AF65-F5344CB8AC3E}">
        <p14:creationId xmlns:p14="http://schemas.microsoft.com/office/powerpoint/2010/main" val="122156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697CDA-F9AF-4C3C-B1C2-C5295571199E}" type="datetimeFigureOut">
              <a:rPr lang="ru-RU" smtClean="0"/>
              <a:t>21.05.2023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F5ABBD-8F9D-43DC-98C3-95C18181B838}" type="slidenum">
              <a:rPr lang="ru-RU" smtClean="0"/>
              <a:t>‹#›</a:t>
            </a:fld>
            <a:endParaRPr lang="ru-RU"/>
          </a:p>
        </p:txBody>
      </p:sp>
    </p:spTree>
    <p:extLst>
      <p:ext uri="{BB962C8B-B14F-4D97-AF65-F5344CB8AC3E}">
        <p14:creationId xmlns:p14="http://schemas.microsoft.com/office/powerpoint/2010/main" val="1524145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Рисунок 5"/>
          <p:cNvPicPr/>
          <p:nvPr/>
        </p:nvPicPr>
        <p:blipFill>
          <a:blip r:embed="rId15" cstate="print"/>
          <a:stretch/>
        </p:blipFill>
        <p:spPr>
          <a:xfrm>
            <a:off x="-70535" y="97962"/>
            <a:ext cx="9426879" cy="1458109"/>
          </a:xfrm>
          <a:prstGeom prst="rect">
            <a:avLst/>
          </a:prstGeom>
          <a:ln>
            <a:noFill/>
          </a:ln>
        </p:spPr>
      </p:pic>
      <p:sp>
        <p:nvSpPr>
          <p:cNvPr id="7" name="PlaceHolder 1"/>
          <p:cNvSpPr>
            <a:spLocks noGrp="1"/>
          </p:cNvSpPr>
          <p:nvPr>
            <p:ph type="title"/>
          </p:nvPr>
        </p:nvSpPr>
        <p:spPr>
          <a:xfrm>
            <a:off x="609562" y="261232"/>
            <a:ext cx="8490331" cy="1132004"/>
          </a:xfrm>
          <a:prstGeom prst="rect">
            <a:avLst/>
          </a:prstGeom>
        </p:spPr>
        <p:txBody>
          <a:bodyPr lIns="0" tIns="0" rIns="0" bIns="0" anchor="ctr"/>
          <a:lstStyle/>
          <a:p>
            <a:r>
              <a:rPr lang="ru-RU" sz="4318" b="0" strike="noStrike" spc="-1">
                <a:solidFill>
                  <a:srgbClr val="FFFFFF"/>
                </a:solidFill>
                <a:latin typeface="Arial"/>
              </a:rPr>
              <a:t>Для правки текста заголовка щёлкните мышью</a:t>
            </a:r>
          </a:p>
        </p:txBody>
      </p:sp>
      <p:sp>
        <p:nvSpPr>
          <p:cNvPr id="2" name="PlaceHolder 2"/>
          <p:cNvSpPr>
            <a:spLocks noGrp="1"/>
          </p:cNvSpPr>
          <p:nvPr>
            <p:ph type="body"/>
          </p:nvPr>
        </p:nvSpPr>
        <p:spPr>
          <a:xfrm>
            <a:off x="609562" y="1654468"/>
            <a:ext cx="10972120" cy="3976819"/>
          </a:xfrm>
          <a:prstGeom prst="rect">
            <a:avLst/>
          </a:prstGeom>
        </p:spPr>
        <p:txBody>
          <a:bodyPr lIns="0" tIns="0" rIns="0" bIns="0">
            <a:normAutofit/>
          </a:bodyPr>
          <a:lstStyle/>
          <a:p>
            <a:pPr marL="432000" indent="-324000">
              <a:spcAft>
                <a:spcPts val="1148"/>
              </a:spcAft>
              <a:buClr>
                <a:srgbClr val="000000"/>
              </a:buClr>
              <a:buSzPct val="45000"/>
              <a:buFont typeface="Wingdings" charset="2"/>
              <a:buChar char=""/>
            </a:pPr>
            <a:r>
              <a:rPr lang="ru-RU" sz="3144" b="0" strike="noStrike" spc="-1">
                <a:latin typeface="Arial"/>
              </a:rPr>
              <a:t>Для правки структуры щёлкните мышью</a:t>
            </a:r>
          </a:p>
          <a:p>
            <a:pPr marL="1044922" lvl="1" indent="-391846">
              <a:spcAft>
                <a:spcPts val="1110"/>
              </a:spcAft>
              <a:buClr>
                <a:srgbClr val="000000"/>
              </a:buClr>
              <a:buSzPct val="75000"/>
              <a:buFont typeface="Symbol" charset="2"/>
              <a:buChar char=""/>
            </a:pPr>
            <a:r>
              <a:rPr lang="ru-RU" sz="2757" b="0" strike="noStrike" spc="-1">
                <a:latin typeface="Arial"/>
              </a:rPr>
              <a:t>Второй уровень структуры</a:t>
            </a:r>
          </a:p>
          <a:p>
            <a:pPr marL="1567382" lvl="2" indent="-348307">
              <a:spcAft>
                <a:spcPts val="833"/>
              </a:spcAft>
              <a:buClr>
                <a:srgbClr val="000000"/>
              </a:buClr>
              <a:buSzPct val="45000"/>
              <a:buFont typeface="Wingdings" charset="2"/>
              <a:buChar char=""/>
            </a:pPr>
            <a:r>
              <a:rPr lang="ru-RU" sz="2358" b="0" strike="noStrike" spc="-1">
                <a:latin typeface="Arial"/>
              </a:rPr>
              <a:t>Третий уровень структуры</a:t>
            </a:r>
          </a:p>
          <a:p>
            <a:pPr marL="2089843" lvl="3" indent="-261230">
              <a:spcAft>
                <a:spcPts val="555"/>
              </a:spcAft>
              <a:buClr>
                <a:srgbClr val="000000"/>
              </a:buClr>
              <a:buSzPct val="75000"/>
              <a:buFont typeface="Symbol" charset="2"/>
              <a:buChar char=""/>
            </a:pPr>
            <a:r>
              <a:rPr lang="ru-RU" sz="1970" b="0" strike="noStrike" spc="-1">
                <a:latin typeface="Arial"/>
              </a:rPr>
              <a:t>Четвёртый уровень структуры</a:t>
            </a:r>
          </a:p>
          <a:p>
            <a:pPr marL="2612304" lvl="4" indent="-261230">
              <a:spcAft>
                <a:spcPts val="278"/>
              </a:spcAft>
              <a:buClr>
                <a:srgbClr val="000000"/>
              </a:buClr>
              <a:buSzPct val="45000"/>
              <a:buFont typeface="Wingdings" charset="2"/>
              <a:buChar char=""/>
            </a:pPr>
            <a:r>
              <a:rPr lang="ru-RU" sz="1970" b="0" strike="noStrike" spc="-1">
                <a:latin typeface="Arial"/>
              </a:rPr>
              <a:t>Пятый уровень структуры</a:t>
            </a:r>
          </a:p>
          <a:p>
            <a:pPr marL="3134765" lvl="5" indent="-261230">
              <a:spcAft>
                <a:spcPts val="278"/>
              </a:spcAft>
              <a:buClr>
                <a:srgbClr val="000000"/>
              </a:buClr>
              <a:buSzPct val="45000"/>
              <a:buFont typeface="Wingdings" charset="2"/>
              <a:buChar char=""/>
            </a:pPr>
            <a:r>
              <a:rPr lang="ru-RU" sz="1970" b="0" strike="noStrike" spc="-1">
                <a:latin typeface="Arial"/>
              </a:rPr>
              <a:t>Шестой уровень структуры</a:t>
            </a:r>
          </a:p>
          <a:p>
            <a:pPr marL="3657226" lvl="6" indent="-261230">
              <a:spcAft>
                <a:spcPts val="278"/>
              </a:spcAft>
              <a:buClr>
                <a:srgbClr val="000000"/>
              </a:buClr>
              <a:buSzPct val="45000"/>
              <a:buFont typeface="Wingdings" charset="2"/>
              <a:buChar char=""/>
            </a:pPr>
            <a:r>
              <a:rPr lang="ru-RU" sz="1970" b="0" strike="noStrike" spc="-1">
                <a:latin typeface="Arial"/>
              </a:rPr>
              <a:t>Седьмой уровень структуры</a:t>
            </a:r>
          </a:p>
        </p:txBody>
      </p:sp>
      <p:sp>
        <p:nvSpPr>
          <p:cNvPr id="3" name="PlaceHolder 3"/>
          <p:cNvSpPr>
            <a:spLocks noGrp="1"/>
          </p:cNvSpPr>
          <p:nvPr>
            <p:ph type="dt"/>
          </p:nvPr>
        </p:nvSpPr>
        <p:spPr>
          <a:xfrm>
            <a:off x="609562" y="6246488"/>
            <a:ext cx="2840124" cy="472394"/>
          </a:xfrm>
          <a:prstGeom prst="rect">
            <a:avLst/>
          </a:prstGeom>
        </p:spPr>
        <p:txBody>
          <a:bodyPr lIns="0" tIns="0" rIns="0" bIns="0"/>
          <a:lstStyle/>
          <a:p>
            <a:pPr marL="0" marR="0" lvl="0" indent="0" algn="l" defTabSz="1105875" rtl="0" eaLnBrk="1" fontAlgn="auto" latinLnBrk="0" hangingPunct="1">
              <a:lnSpc>
                <a:spcPct val="100000"/>
              </a:lnSpc>
              <a:spcBef>
                <a:spcPts val="0"/>
              </a:spcBef>
              <a:spcAft>
                <a:spcPts val="0"/>
              </a:spcAft>
              <a:buClrTx/>
              <a:buSzTx/>
              <a:buFontTx/>
              <a:buNone/>
              <a:tabLst/>
              <a:defRPr/>
            </a:pPr>
            <a:r>
              <a:rPr kumimoji="0" lang="ru-RU" sz="1693" b="0" i="0" u="none" strike="noStrike" kern="1200" cap="none" spc="-1" normalizeH="0" baseline="0" noProof="0">
                <a:ln>
                  <a:noFill/>
                </a:ln>
                <a:solidFill>
                  <a:prstClr val="black"/>
                </a:solidFill>
                <a:effectLst/>
                <a:uLnTx/>
                <a:uFillTx/>
                <a:latin typeface="Arial"/>
              </a:rPr>
              <a:t>&lt;дата/время&gt;</a:t>
            </a:r>
          </a:p>
        </p:txBody>
      </p:sp>
      <p:sp>
        <p:nvSpPr>
          <p:cNvPr id="4" name="PlaceHolder 4"/>
          <p:cNvSpPr>
            <a:spLocks noGrp="1"/>
          </p:cNvSpPr>
          <p:nvPr>
            <p:ph type="ftr"/>
          </p:nvPr>
        </p:nvSpPr>
        <p:spPr>
          <a:xfrm>
            <a:off x="4168970" y="6246488"/>
            <a:ext cx="3864189" cy="472394"/>
          </a:xfrm>
          <a:prstGeom prst="rect">
            <a:avLst/>
          </a:prstGeom>
        </p:spPr>
        <p:txBody>
          <a:bodyPr lIns="0" tIns="0" rIns="0" bIns="0"/>
          <a:lstStyle/>
          <a:p>
            <a:pPr marL="0" marR="0" lvl="0" indent="0" algn="ctr" defTabSz="1105875" rtl="0" eaLnBrk="1" fontAlgn="auto" latinLnBrk="0" hangingPunct="1">
              <a:lnSpc>
                <a:spcPct val="100000"/>
              </a:lnSpc>
              <a:spcBef>
                <a:spcPts val="0"/>
              </a:spcBef>
              <a:spcAft>
                <a:spcPts val="0"/>
              </a:spcAft>
              <a:buClrTx/>
              <a:buSzTx/>
              <a:buFontTx/>
              <a:buNone/>
              <a:tabLst/>
              <a:defRPr/>
            </a:pPr>
            <a:r>
              <a:rPr kumimoji="0" lang="ru-RU" sz="1693" b="0" i="0" u="none" strike="noStrike" kern="1200" cap="none" spc="-1" normalizeH="0" baseline="0" noProof="0">
                <a:ln>
                  <a:noFill/>
                </a:ln>
                <a:solidFill>
                  <a:prstClr val="black"/>
                </a:solidFill>
                <a:effectLst/>
                <a:uLnTx/>
                <a:uFillTx/>
                <a:latin typeface="Arial"/>
              </a:rPr>
              <a:t>&lt;нижний колонтитул&gt;</a:t>
            </a:r>
          </a:p>
        </p:txBody>
      </p:sp>
      <p:sp>
        <p:nvSpPr>
          <p:cNvPr id="5" name="PlaceHolder 5"/>
          <p:cNvSpPr>
            <a:spLocks noGrp="1"/>
          </p:cNvSpPr>
          <p:nvPr>
            <p:ph type="sldNum"/>
          </p:nvPr>
        </p:nvSpPr>
        <p:spPr>
          <a:xfrm>
            <a:off x="8740687" y="6246488"/>
            <a:ext cx="2840124" cy="472394"/>
          </a:xfrm>
          <a:prstGeom prst="rect">
            <a:avLst/>
          </a:prstGeom>
        </p:spPr>
        <p:txBody>
          <a:bodyPr lIns="0" tIns="0" rIns="0" bIns="0"/>
          <a:lstStyle/>
          <a:p>
            <a:pPr marL="0" marR="0" lvl="0" indent="0" algn="r" defTabSz="1105875" rtl="0" eaLnBrk="1" fontAlgn="auto" latinLnBrk="0" hangingPunct="1">
              <a:lnSpc>
                <a:spcPct val="100000"/>
              </a:lnSpc>
              <a:spcBef>
                <a:spcPts val="0"/>
              </a:spcBef>
              <a:spcAft>
                <a:spcPts val="0"/>
              </a:spcAft>
              <a:buClrTx/>
              <a:buSzTx/>
              <a:buFontTx/>
              <a:buNone/>
              <a:tabLst/>
              <a:defRPr/>
            </a:pPr>
            <a:fld id="{12585F42-AB45-4556-8C55-9E510A711D8E}" type="slidenum">
              <a:rPr kumimoji="0" lang="ru-RU" sz="1693" b="0" i="0" u="none" strike="noStrike" kern="1200" cap="none" spc="-1" normalizeH="0" baseline="0" noProof="0" smtClean="0">
                <a:ln>
                  <a:noFill/>
                </a:ln>
                <a:solidFill>
                  <a:prstClr val="black"/>
                </a:solidFill>
                <a:effectLst/>
                <a:uLnTx/>
                <a:uFillTx/>
                <a:latin typeface="Arial"/>
              </a:rPr>
              <a:pPr marL="0" marR="0" lvl="0" indent="0" algn="r" defTabSz="1105875" rtl="0" eaLnBrk="1" fontAlgn="auto" latinLnBrk="0" hangingPunct="1">
                <a:lnSpc>
                  <a:spcPct val="100000"/>
                </a:lnSpc>
                <a:spcBef>
                  <a:spcPts val="0"/>
                </a:spcBef>
                <a:spcAft>
                  <a:spcPts val="0"/>
                </a:spcAft>
                <a:buClrTx/>
                <a:buSzTx/>
                <a:buFontTx/>
                <a:buNone/>
                <a:tabLst/>
                <a:defRPr/>
              </a:pPr>
              <a:t>‹#›</a:t>
            </a:fld>
            <a:endParaRPr kumimoji="0" lang="ru-RU" sz="1693" b="0" i="0" u="none" strike="noStrike" kern="1200" cap="none" spc="-1" normalizeH="0" baseline="0" noProof="0">
              <a:ln>
                <a:noFill/>
              </a:ln>
              <a:solidFill>
                <a:prstClr val="black"/>
              </a:solidFill>
              <a:effectLst/>
              <a:uLnTx/>
              <a:uFillTx/>
              <a:latin typeface="Arial"/>
            </a:endParaRPr>
          </a:p>
        </p:txBody>
      </p:sp>
    </p:spTree>
    <p:extLst>
      <p:ext uri="{BB962C8B-B14F-4D97-AF65-F5344CB8AC3E}">
        <p14:creationId xmlns:p14="http://schemas.microsoft.com/office/powerpoint/2010/main" val="231886447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defTabSz="1105875" rtl="0" eaLnBrk="1" latinLnBrk="0" hangingPunct="1">
        <a:lnSpc>
          <a:spcPct val="90000"/>
        </a:lnSpc>
        <a:spcBef>
          <a:spcPct val="0"/>
        </a:spcBef>
        <a:buNone/>
        <a:defRPr sz="5321" kern="1200">
          <a:solidFill>
            <a:schemeClr val="tx1"/>
          </a:solidFill>
          <a:latin typeface="+mj-lt"/>
          <a:ea typeface="+mj-ea"/>
          <a:cs typeface="+mj-cs"/>
        </a:defRPr>
      </a:lvl1pPr>
    </p:titleStyle>
    <p:bodyStyle>
      <a:lvl1pPr marL="522461" indent="-391846" algn="l" defTabSz="1105875" rtl="0" eaLnBrk="1" latinLnBrk="0" hangingPunct="1">
        <a:lnSpc>
          <a:spcPct val="90000"/>
        </a:lnSpc>
        <a:spcBef>
          <a:spcPts val="1209"/>
        </a:spcBef>
        <a:spcAft>
          <a:spcPts val="1388"/>
        </a:spcAft>
        <a:buClr>
          <a:srgbClr val="000000"/>
        </a:buClr>
        <a:buSzPct val="45000"/>
        <a:buFont typeface="Wingdings" charset="2"/>
        <a:buChar char=""/>
        <a:defRPr sz="3386" kern="1200">
          <a:solidFill>
            <a:schemeClr val="tx1"/>
          </a:solidFill>
          <a:latin typeface="+mn-lt"/>
          <a:ea typeface="+mn-ea"/>
          <a:cs typeface="+mn-cs"/>
        </a:defRPr>
      </a:lvl1pPr>
      <a:lvl2pPr marL="829407" indent="-276469" algn="l" defTabSz="1105875" rtl="0" eaLnBrk="1" latinLnBrk="0" hangingPunct="1">
        <a:lnSpc>
          <a:spcPct val="90000"/>
        </a:lnSpc>
        <a:spcBef>
          <a:spcPts val="605"/>
        </a:spcBef>
        <a:buFont typeface="Arial" panose="020B0604020202020204" pitchFamily="34" charset="0"/>
        <a:buChar char="•"/>
        <a:defRPr sz="2903" kern="1200">
          <a:solidFill>
            <a:schemeClr val="tx1"/>
          </a:solidFill>
          <a:latin typeface="+mn-lt"/>
          <a:ea typeface="+mn-ea"/>
          <a:cs typeface="+mn-cs"/>
        </a:defRPr>
      </a:lvl2pPr>
      <a:lvl3pPr marL="1382344" indent="-276469" algn="l" defTabSz="1105875" rtl="0" eaLnBrk="1" latinLnBrk="0" hangingPunct="1">
        <a:lnSpc>
          <a:spcPct val="90000"/>
        </a:lnSpc>
        <a:spcBef>
          <a:spcPts val="605"/>
        </a:spcBef>
        <a:buFont typeface="Arial" panose="020B0604020202020204" pitchFamily="34" charset="0"/>
        <a:buChar char="•"/>
        <a:defRPr sz="2419" kern="1200">
          <a:solidFill>
            <a:schemeClr val="tx1"/>
          </a:solidFill>
          <a:latin typeface="+mn-lt"/>
          <a:ea typeface="+mn-ea"/>
          <a:cs typeface="+mn-cs"/>
        </a:defRPr>
      </a:lvl3pPr>
      <a:lvl4pPr marL="1935282"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4pPr>
      <a:lvl5pPr marL="2488220"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5pPr>
      <a:lvl6pPr marL="3041157"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6pPr>
      <a:lvl7pPr marL="3594095"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7pPr>
      <a:lvl8pPr marL="4147033"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8pPr>
      <a:lvl9pPr marL="4699970"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9pPr>
    </p:bodyStyle>
    <p:otherStyle>
      <a:defPPr>
        <a:defRPr lang="ru-RU"/>
      </a:defPPr>
      <a:lvl1pPr marL="0" algn="l" defTabSz="1105875" rtl="0" eaLnBrk="1" latinLnBrk="0" hangingPunct="1">
        <a:defRPr sz="2177" kern="1200">
          <a:solidFill>
            <a:schemeClr val="tx1"/>
          </a:solidFill>
          <a:latin typeface="+mn-lt"/>
          <a:ea typeface="+mn-ea"/>
          <a:cs typeface="+mn-cs"/>
        </a:defRPr>
      </a:lvl1pPr>
      <a:lvl2pPr marL="552938" algn="l" defTabSz="1105875" rtl="0" eaLnBrk="1" latinLnBrk="0" hangingPunct="1">
        <a:defRPr sz="2177" kern="1200">
          <a:solidFill>
            <a:schemeClr val="tx1"/>
          </a:solidFill>
          <a:latin typeface="+mn-lt"/>
          <a:ea typeface="+mn-ea"/>
          <a:cs typeface="+mn-cs"/>
        </a:defRPr>
      </a:lvl2pPr>
      <a:lvl3pPr marL="1105875" algn="l" defTabSz="1105875" rtl="0" eaLnBrk="1" latinLnBrk="0" hangingPunct="1">
        <a:defRPr sz="2177" kern="1200">
          <a:solidFill>
            <a:schemeClr val="tx1"/>
          </a:solidFill>
          <a:latin typeface="+mn-lt"/>
          <a:ea typeface="+mn-ea"/>
          <a:cs typeface="+mn-cs"/>
        </a:defRPr>
      </a:lvl3pPr>
      <a:lvl4pPr marL="1658813" algn="l" defTabSz="1105875" rtl="0" eaLnBrk="1" latinLnBrk="0" hangingPunct="1">
        <a:defRPr sz="2177" kern="1200">
          <a:solidFill>
            <a:schemeClr val="tx1"/>
          </a:solidFill>
          <a:latin typeface="+mn-lt"/>
          <a:ea typeface="+mn-ea"/>
          <a:cs typeface="+mn-cs"/>
        </a:defRPr>
      </a:lvl4pPr>
      <a:lvl5pPr marL="2211751" algn="l" defTabSz="1105875" rtl="0" eaLnBrk="1" latinLnBrk="0" hangingPunct="1">
        <a:defRPr sz="2177" kern="1200">
          <a:solidFill>
            <a:schemeClr val="tx1"/>
          </a:solidFill>
          <a:latin typeface="+mn-lt"/>
          <a:ea typeface="+mn-ea"/>
          <a:cs typeface="+mn-cs"/>
        </a:defRPr>
      </a:lvl5pPr>
      <a:lvl6pPr marL="2764688" algn="l" defTabSz="1105875" rtl="0" eaLnBrk="1" latinLnBrk="0" hangingPunct="1">
        <a:defRPr sz="2177" kern="1200">
          <a:solidFill>
            <a:schemeClr val="tx1"/>
          </a:solidFill>
          <a:latin typeface="+mn-lt"/>
          <a:ea typeface="+mn-ea"/>
          <a:cs typeface="+mn-cs"/>
        </a:defRPr>
      </a:lvl6pPr>
      <a:lvl7pPr marL="3317626" algn="l" defTabSz="1105875" rtl="0" eaLnBrk="1" latinLnBrk="0" hangingPunct="1">
        <a:defRPr sz="2177" kern="1200">
          <a:solidFill>
            <a:schemeClr val="tx1"/>
          </a:solidFill>
          <a:latin typeface="+mn-lt"/>
          <a:ea typeface="+mn-ea"/>
          <a:cs typeface="+mn-cs"/>
        </a:defRPr>
      </a:lvl7pPr>
      <a:lvl8pPr marL="3870564" algn="l" defTabSz="1105875" rtl="0" eaLnBrk="1" latinLnBrk="0" hangingPunct="1">
        <a:defRPr sz="2177" kern="1200">
          <a:solidFill>
            <a:schemeClr val="tx1"/>
          </a:solidFill>
          <a:latin typeface="+mn-lt"/>
          <a:ea typeface="+mn-ea"/>
          <a:cs typeface="+mn-cs"/>
        </a:defRPr>
      </a:lvl8pPr>
      <a:lvl9pPr marL="4423501" algn="l" defTabSz="1105875" rtl="0" eaLnBrk="1" latinLnBrk="0" hangingPunct="1">
        <a:defRPr sz="217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 Id="rId4" Type="http://schemas.openxmlformats.org/officeDocument/2006/relationships/chart" Target="../charts/chart14.xml"/></Relationships>
</file>

<file path=ppt/slides/_rels/slide1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35D052-B4E3-4216-AE8C-83F567A556D3}"/>
              </a:ext>
            </a:extLst>
          </p:cNvPr>
          <p:cNvSpPr>
            <a:spLocks noGrp="1"/>
          </p:cNvSpPr>
          <p:nvPr>
            <p:ph type="ctrTitle"/>
          </p:nvPr>
        </p:nvSpPr>
        <p:spPr>
          <a:xfrm>
            <a:off x="408707" y="1380693"/>
            <a:ext cx="11374582" cy="2387600"/>
          </a:xfrm>
        </p:spPr>
        <p:txBody>
          <a:bodyPr>
            <a:normAutofit/>
          </a:bodyPr>
          <a:lstStyle/>
          <a:p>
            <a:r>
              <a:rPr lang="ru-RU" sz="4400" dirty="0">
                <a:solidFill>
                  <a:schemeClr val="tx1">
                    <a:lumMod val="85000"/>
                    <a:lumOff val="15000"/>
                  </a:schemeClr>
                </a:solidFill>
              </a:rPr>
              <a:t>The</a:t>
            </a:r>
            <a:r>
              <a:rPr lang="ru-RU" sz="4400" dirty="0">
                <a:solidFill>
                  <a:schemeClr val="tx1">
                    <a:lumMod val="85000"/>
                    <a:lumOff val="15000"/>
                  </a:schemeClr>
                </a:solidFill>
              </a:rPr>
              <a:t> </a:t>
            </a:r>
            <a:r>
              <a:rPr lang="ru-RU" sz="4400" dirty="0">
                <a:solidFill>
                  <a:schemeClr val="tx1">
                    <a:lumMod val="85000"/>
                    <a:lumOff val="15000"/>
                  </a:schemeClr>
                </a:solidFill>
              </a:rPr>
              <a:t>role</a:t>
            </a:r>
            <a:r>
              <a:rPr lang="ru-RU" sz="4400" dirty="0">
                <a:solidFill>
                  <a:schemeClr val="tx1">
                    <a:lumMod val="85000"/>
                    <a:lumOff val="15000"/>
                  </a:schemeClr>
                </a:solidFill>
              </a:rPr>
              <a:t> </a:t>
            </a:r>
            <a:r>
              <a:rPr lang="ru-RU" sz="4400" dirty="0">
                <a:solidFill>
                  <a:schemeClr val="tx1">
                    <a:lumMod val="85000"/>
                    <a:lumOff val="15000"/>
                  </a:schemeClr>
                </a:solidFill>
              </a:rPr>
              <a:t>of</a:t>
            </a:r>
            <a:r>
              <a:rPr lang="ru-RU" sz="4400" dirty="0">
                <a:solidFill>
                  <a:schemeClr val="tx1">
                    <a:lumMod val="85000"/>
                    <a:lumOff val="15000"/>
                  </a:schemeClr>
                </a:solidFill>
              </a:rPr>
              <a:t> </a:t>
            </a:r>
            <a:r>
              <a:rPr lang="ru-RU" sz="4400" dirty="0">
                <a:solidFill>
                  <a:schemeClr val="tx1">
                    <a:lumMod val="85000"/>
                    <a:lumOff val="15000"/>
                  </a:schemeClr>
                </a:solidFill>
              </a:rPr>
              <a:t>gadgets</a:t>
            </a:r>
            <a:r>
              <a:rPr lang="ru-RU" sz="4400" dirty="0">
                <a:solidFill>
                  <a:schemeClr val="tx1">
                    <a:lumMod val="85000"/>
                    <a:lumOff val="15000"/>
                  </a:schemeClr>
                </a:solidFill>
              </a:rPr>
              <a:t> </a:t>
            </a:r>
            <a:r>
              <a:rPr lang="ru-RU" sz="4400" dirty="0" smtClean="0">
                <a:solidFill>
                  <a:schemeClr val="tx1">
                    <a:lumMod val="85000"/>
                    <a:lumOff val="15000"/>
                  </a:schemeClr>
                </a:solidFill>
              </a:rPr>
              <a:t/>
            </a:r>
            <a:br>
              <a:rPr lang="ru-RU" sz="4400" dirty="0" smtClean="0">
                <a:solidFill>
                  <a:schemeClr val="tx1">
                    <a:lumMod val="85000"/>
                    <a:lumOff val="15000"/>
                  </a:schemeClr>
                </a:solidFill>
              </a:rPr>
            </a:br>
            <a:r>
              <a:rPr lang="ru-RU" sz="4400" dirty="0" smtClean="0">
                <a:solidFill>
                  <a:schemeClr val="tx1">
                    <a:lumMod val="85000"/>
                    <a:lumOff val="15000"/>
                  </a:schemeClr>
                </a:solidFill>
              </a:rPr>
              <a:t>in</a:t>
            </a:r>
            <a:r>
              <a:rPr lang="ru-RU" sz="4400" dirty="0" smtClean="0">
                <a:solidFill>
                  <a:schemeClr val="tx1">
                    <a:lumMod val="85000"/>
                    <a:lumOff val="15000"/>
                  </a:schemeClr>
                </a:solidFill>
              </a:rPr>
              <a:t> </a:t>
            </a:r>
            <a:r>
              <a:rPr lang="ru-RU" sz="4400" dirty="0">
                <a:solidFill>
                  <a:schemeClr val="tx1">
                    <a:lumMod val="85000"/>
                    <a:lumOff val="15000"/>
                  </a:schemeClr>
                </a:solidFill>
              </a:rPr>
              <a:t>the</a:t>
            </a:r>
            <a:r>
              <a:rPr lang="ru-RU" sz="4400" dirty="0">
                <a:solidFill>
                  <a:schemeClr val="tx1">
                    <a:lumMod val="85000"/>
                    <a:lumOff val="15000"/>
                  </a:schemeClr>
                </a:solidFill>
              </a:rPr>
              <a:t> </a:t>
            </a:r>
            <a:r>
              <a:rPr lang="ru-RU" sz="4400" dirty="0">
                <a:solidFill>
                  <a:schemeClr val="tx1">
                    <a:lumMod val="85000"/>
                    <a:lumOff val="15000"/>
                  </a:schemeClr>
                </a:solidFill>
              </a:rPr>
              <a:t>lives</a:t>
            </a:r>
            <a:r>
              <a:rPr lang="ru-RU" sz="4400" dirty="0">
                <a:solidFill>
                  <a:schemeClr val="tx1">
                    <a:lumMod val="85000"/>
                    <a:lumOff val="15000"/>
                  </a:schemeClr>
                </a:solidFill>
              </a:rPr>
              <a:t> </a:t>
            </a:r>
            <a:r>
              <a:rPr lang="ru-RU" sz="4400" dirty="0">
                <a:solidFill>
                  <a:schemeClr val="tx1">
                    <a:lumMod val="85000"/>
                    <a:lumOff val="15000"/>
                  </a:schemeClr>
                </a:solidFill>
              </a:rPr>
              <a:t>of</a:t>
            </a:r>
            <a:r>
              <a:rPr lang="ru-RU" sz="4400" dirty="0">
                <a:solidFill>
                  <a:schemeClr val="tx1">
                    <a:lumMod val="85000"/>
                    <a:lumOff val="15000"/>
                  </a:schemeClr>
                </a:solidFill>
              </a:rPr>
              <a:t> </a:t>
            </a:r>
            <a:r>
              <a:rPr lang="ru-RU" sz="4400" dirty="0">
                <a:solidFill>
                  <a:schemeClr val="tx1">
                    <a:lumMod val="85000"/>
                    <a:lumOff val="15000"/>
                  </a:schemeClr>
                </a:solidFill>
              </a:rPr>
              <a:t>children</a:t>
            </a:r>
            <a:r>
              <a:rPr lang="ru-RU" sz="4400" dirty="0">
                <a:solidFill>
                  <a:schemeClr val="tx1">
                    <a:lumMod val="85000"/>
                    <a:lumOff val="15000"/>
                  </a:schemeClr>
                </a:solidFill>
              </a:rPr>
              <a:t> </a:t>
            </a:r>
            <a:r>
              <a:rPr lang="ru-RU" sz="4400" dirty="0">
                <a:solidFill>
                  <a:schemeClr val="tx1">
                    <a:lumMod val="85000"/>
                    <a:lumOff val="15000"/>
                  </a:schemeClr>
                </a:solidFill>
              </a:rPr>
              <a:t>from</a:t>
            </a:r>
            <a:r>
              <a:rPr lang="ru-RU" sz="4400" dirty="0">
                <a:solidFill>
                  <a:schemeClr val="tx1">
                    <a:lumMod val="85000"/>
                    <a:lumOff val="15000"/>
                  </a:schemeClr>
                </a:solidFill>
              </a:rPr>
              <a:t> 5 </a:t>
            </a:r>
            <a:r>
              <a:rPr lang="ru-RU" sz="4400" dirty="0">
                <a:solidFill>
                  <a:schemeClr val="tx1">
                    <a:lumMod val="85000"/>
                    <a:lumOff val="15000"/>
                  </a:schemeClr>
                </a:solidFill>
              </a:rPr>
              <a:t>to</a:t>
            </a:r>
            <a:r>
              <a:rPr lang="ru-RU" sz="4400" dirty="0">
                <a:solidFill>
                  <a:schemeClr val="tx1">
                    <a:lumMod val="85000"/>
                    <a:lumOff val="15000"/>
                  </a:schemeClr>
                </a:solidFill>
              </a:rPr>
              <a:t> 11 </a:t>
            </a:r>
            <a:r>
              <a:rPr lang="ru-RU" sz="4400" dirty="0">
                <a:solidFill>
                  <a:schemeClr val="tx1">
                    <a:lumMod val="85000"/>
                    <a:lumOff val="15000"/>
                  </a:schemeClr>
                </a:solidFill>
              </a:rPr>
              <a:t>years</a:t>
            </a:r>
            <a:r>
              <a:rPr lang="ru-RU" sz="4400" dirty="0">
                <a:solidFill>
                  <a:schemeClr val="tx1">
                    <a:lumMod val="85000"/>
                    <a:lumOff val="15000"/>
                  </a:schemeClr>
                </a:solidFill>
              </a:rPr>
              <a:t> </a:t>
            </a:r>
            <a:r>
              <a:rPr lang="ru-RU" sz="4400" dirty="0" smtClean="0">
                <a:solidFill>
                  <a:schemeClr val="tx1">
                    <a:lumMod val="85000"/>
                    <a:lumOff val="15000"/>
                  </a:schemeClr>
                </a:solidFill>
              </a:rPr>
              <a:t>old</a:t>
            </a:r>
            <a:endParaRPr lang="ru-RU" sz="4400" dirty="0">
              <a:solidFill>
                <a:schemeClr val="tx1">
                  <a:lumMod val="85000"/>
                  <a:lumOff val="15000"/>
                </a:schemeClr>
              </a:solidFill>
            </a:endParaRPr>
          </a:p>
        </p:txBody>
      </p:sp>
      <p:sp>
        <p:nvSpPr>
          <p:cNvPr id="3" name="Подзаголовок 2">
            <a:extLst>
              <a:ext uri="{FF2B5EF4-FFF2-40B4-BE49-F238E27FC236}">
                <a16:creationId xmlns:a16="http://schemas.microsoft.com/office/drawing/2014/main" id="{2159B243-16BE-48F6-9870-287CC5258F6F}"/>
              </a:ext>
            </a:extLst>
          </p:cNvPr>
          <p:cNvSpPr>
            <a:spLocks noGrp="1"/>
          </p:cNvSpPr>
          <p:nvPr>
            <p:ph type="subTitle" idx="1"/>
          </p:nvPr>
        </p:nvSpPr>
        <p:spPr>
          <a:xfrm>
            <a:off x="2122454" y="5313075"/>
            <a:ext cx="9660835" cy="1655762"/>
          </a:xfrm>
        </p:spPr>
        <p:txBody>
          <a:bodyPr>
            <a:noAutofit/>
          </a:bodyPr>
          <a:lstStyle/>
          <a:p>
            <a:pPr algn="r">
              <a:lnSpc>
                <a:spcPct val="100000"/>
              </a:lnSpc>
              <a:spcBef>
                <a:spcPts val="0"/>
              </a:spcBef>
            </a:pPr>
            <a:r>
              <a:rPr lang="en-US" sz="1600" dirty="0">
                <a:solidFill>
                  <a:schemeClr val="tx1">
                    <a:lumMod val="85000"/>
                    <a:lumOff val="15000"/>
                  </a:schemeClr>
                </a:solidFill>
              </a:rPr>
              <a:t>Marina L. </a:t>
            </a:r>
            <a:r>
              <a:rPr lang="en-US" sz="1600" dirty="0" err="1">
                <a:solidFill>
                  <a:schemeClr val="tx1">
                    <a:lumMod val="85000"/>
                    <a:lumOff val="15000"/>
                  </a:schemeClr>
                </a:solidFill>
              </a:rPr>
              <a:t>Isachenkova</a:t>
            </a:r>
            <a:endParaRPr lang="en-US" sz="1600" dirty="0">
              <a:solidFill>
                <a:schemeClr val="tx1">
                  <a:lumMod val="85000"/>
                  <a:lumOff val="15000"/>
                </a:schemeClr>
              </a:solidFill>
            </a:endParaRPr>
          </a:p>
          <a:p>
            <a:pPr algn="r">
              <a:lnSpc>
                <a:spcPct val="100000"/>
              </a:lnSpc>
              <a:spcBef>
                <a:spcPts val="0"/>
              </a:spcBef>
            </a:pPr>
            <a:r>
              <a:rPr lang="en-US" sz="1600" dirty="0">
                <a:solidFill>
                  <a:schemeClr val="tx1">
                    <a:lumMod val="85000"/>
                    <a:lumOff val="15000"/>
                  </a:schemeClr>
                </a:solidFill>
              </a:rPr>
              <a:t>Postgraduate student at Herzen University </a:t>
            </a:r>
          </a:p>
          <a:p>
            <a:pPr algn="r">
              <a:lnSpc>
                <a:spcPct val="100000"/>
              </a:lnSpc>
              <a:spcBef>
                <a:spcPts val="0"/>
              </a:spcBef>
            </a:pPr>
            <a:r>
              <a:rPr lang="en-US" sz="1600" dirty="0">
                <a:solidFill>
                  <a:schemeClr val="tx1">
                    <a:lumMod val="85000"/>
                    <a:lumOff val="15000"/>
                  </a:schemeClr>
                </a:solidFill>
              </a:rPr>
              <a:t>Psychologist at the Russian State </a:t>
            </a:r>
            <a:r>
              <a:rPr lang="en-US" sz="1600" dirty="0" err="1">
                <a:solidFill>
                  <a:schemeClr val="tx1">
                    <a:lumMod val="85000"/>
                    <a:lumOff val="15000"/>
                  </a:schemeClr>
                </a:solidFill>
              </a:rPr>
              <a:t>Hydrometeorological</a:t>
            </a:r>
            <a:r>
              <a:rPr lang="en-US" sz="1600" dirty="0">
                <a:solidFill>
                  <a:schemeClr val="tx1">
                    <a:lumMod val="85000"/>
                    <a:lumOff val="15000"/>
                  </a:schemeClr>
                </a:solidFill>
              </a:rPr>
              <a:t> </a:t>
            </a:r>
            <a:r>
              <a:rPr lang="en-US" sz="1600" dirty="0" smtClean="0">
                <a:solidFill>
                  <a:schemeClr val="tx1">
                    <a:lumMod val="85000"/>
                    <a:lumOff val="15000"/>
                  </a:schemeClr>
                </a:solidFill>
              </a:rPr>
              <a:t>University</a:t>
            </a:r>
            <a:endParaRPr lang="ru-RU" sz="1600" dirty="0">
              <a:solidFill>
                <a:schemeClr val="tx1">
                  <a:lumMod val="85000"/>
                  <a:lumOff val="15000"/>
                </a:schemeClr>
              </a:solidFill>
            </a:endParaRPr>
          </a:p>
        </p:txBody>
      </p:sp>
    </p:spTree>
    <p:extLst>
      <p:ext uri="{BB962C8B-B14F-4D97-AF65-F5344CB8AC3E}">
        <p14:creationId xmlns:p14="http://schemas.microsoft.com/office/powerpoint/2010/main" val="3160514299"/>
      </p:ext>
    </p:extLst>
  </p:cSld>
  <p:clrMapOvr>
    <a:masterClrMapping/>
  </p:clrMapOvr>
  <mc:AlternateContent xmlns:mc="http://schemas.openxmlformats.org/markup-compatibility/2006" xmlns:p14="http://schemas.microsoft.com/office/powerpoint/2010/main">
    <mc:Choice Requires="p14">
      <p:transition spd="slow" p14:dur="2000" advTm="16856"/>
    </mc:Choice>
    <mc:Fallback xmlns="">
      <p:transition spd="slow" advTm="1685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686E366-4272-47D1-962B-089B30EEE1AA}"/>
              </a:ext>
            </a:extLst>
          </p:cNvPr>
          <p:cNvSpPr/>
          <p:nvPr/>
        </p:nvSpPr>
        <p:spPr>
          <a:xfrm>
            <a:off x="1807209" y="653078"/>
            <a:ext cx="7867280" cy="461665"/>
          </a:xfrm>
          <a:prstGeom prst="rect">
            <a:avLst/>
          </a:prstGeom>
        </p:spPr>
        <p:txBody>
          <a:bodyPr wrap="square">
            <a:spAutoFit/>
          </a:bodyPr>
          <a:lstStyle/>
          <a:p>
            <a:pPr lvl="0" algn="ctr">
              <a:defRPr/>
            </a:pPr>
            <a:r>
              <a:rPr lang="en-US" sz="2400" b="1" dirty="0">
                <a:solidFill>
                  <a:prstClr val="black"/>
                </a:solidFill>
                <a:latin typeface="Times New Roman" panose="02020603050405020304" pitchFamily="18" charset="0"/>
                <a:ea typeface="Calibri" panose="020F0502020204030204" pitchFamily="34" charset="0"/>
              </a:rPr>
              <a:t>Communicating with friends online</a:t>
            </a:r>
            <a:endParaRPr lang="en-US" sz="2400" b="1" dirty="0">
              <a:solidFill>
                <a:prstClr val="black"/>
              </a:solidFill>
              <a:latin typeface="Times New Roman" panose="02020603050405020304" pitchFamily="18" charset="0"/>
              <a:ea typeface="Calibri" panose="020F0502020204030204" pitchFamily="34" charset="0"/>
            </a:endParaRPr>
          </a:p>
        </p:txBody>
      </p:sp>
      <p:graphicFrame>
        <p:nvGraphicFramePr>
          <p:cNvPr id="13" name="Объект 5">
            <a:extLst>
              <a:ext uri="{FF2B5EF4-FFF2-40B4-BE49-F238E27FC236}">
                <a16:creationId xmlns:a16="http://schemas.microsoft.com/office/drawing/2014/main" id="{EEED1A17-1321-4824-BDA0-581A012A5674}"/>
              </a:ext>
            </a:extLst>
          </p:cNvPr>
          <p:cNvGraphicFramePr>
            <a:graphicFrameLocks/>
          </p:cNvGraphicFramePr>
          <p:nvPr>
            <p:extLst>
              <p:ext uri="{D42A27DB-BD31-4B8C-83A1-F6EECF244321}">
                <p14:modId xmlns:p14="http://schemas.microsoft.com/office/powerpoint/2010/main" val="3017988128"/>
              </p:ext>
            </p:extLst>
          </p:nvPr>
        </p:nvGraphicFramePr>
        <p:xfrm>
          <a:off x="-884902" y="1649737"/>
          <a:ext cx="5152101" cy="388237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Диаграмма 3">
            <a:extLst>
              <a:ext uri="{FF2B5EF4-FFF2-40B4-BE49-F238E27FC236}">
                <a16:creationId xmlns:a16="http://schemas.microsoft.com/office/drawing/2014/main" id="{2D4691AB-9203-431E-B66E-A60751C9BD92}"/>
              </a:ext>
            </a:extLst>
          </p:cNvPr>
          <p:cNvGraphicFramePr/>
          <p:nvPr>
            <p:extLst>
              <p:ext uri="{D42A27DB-BD31-4B8C-83A1-F6EECF244321}">
                <p14:modId xmlns:p14="http://schemas.microsoft.com/office/powerpoint/2010/main" val="518792501"/>
              </p:ext>
            </p:extLst>
          </p:nvPr>
        </p:nvGraphicFramePr>
        <p:xfrm>
          <a:off x="4905374" y="1928311"/>
          <a:ext cx="6537127" cy="3757688"/>
        </p:xfrm>
        <a:graphic>
          <a:graphicData uri="http://schemas.openxmlformats.org/drawingml/2006/chart">
            <c:chart xmlns:c="http://schemas.openxmlformats.org/drawingml/2006/chart" xmlns:r="http://schemas.openxmlformats.org/officeDocument/2006/relationships" r:id="rId3"/>
          </a:graphicData>
        </a:graphic>
      </p:graphicFrame>
      <p:sp>
        <p:nvSpPr>
          <p:cNvPr id="5" name="Прямоугольник 4">
            <a:extLst>
              <a:ext uri="{FF2B5EF4-FFF2-40B4-BE49-F238E27FC236}">
                <a16:creationId xmlns:a16="http://schemas.microsoft.com/office/drawing/2014/main" id="{9B4AB31C-BC61-4C41-9121-298753444FB8}"/>
              </a:ext>
            </a:extLst>
          </p:cNvPr>
          <p:cNvSpPr/>
          <p:nvPr/>
        </p:nvSpPr>
        <p:spPr>
          <a:xfrm>
            <a:off x="4905374" y="1649737"/>
            <a:ext cx="390525"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rPr>
              <a:t>%</a:t>
            </a:r>
          </a:p>
        </p:txBody>
      </p:sp>
      <p:sp>
        <p:nvSpPr>
          <p:cNvPr id="3" name="Стрелка: штриховая вправо 2">
            <a:extLst>
              <a:ext uri="{FF2B5EF4-FFF2-40B4-BE49-F238E27FC236}">
                <a16:creationId xmlns:a16="http://schemas.microsoft.com/office/drawing/2014/main" id="{467BF13A-C3E0-4100-8ACE-0D3D740E07DD}"/>
              </a:ext>
            </a:extLst>
          </p:cNvPr>
          <p:cNvSpPr/>
          <p:nvPr/>
        </p:nvSpPr>
        <p:spPr>
          <a:xfrm>
            <a:off x="3400425" y="2815209"/>
            <a:ext cx="1176337" cy="61379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448097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686E366-4272-47D1-962B-089B30EEE1AA}"/>
              </a:ext>
            </a:extLst>
          </p:cNvPr>
          <p:cNvSpPr/>
          <p:nvPr/>
        </p:nvSpPr>
        <p:spPr>
          <a:xfrm>
            <a:off x="2055361" y="666726"/>
            <a:ext cx="7867280" cy="461665"/>
          </a:xfrm>
          <a:prstGeom prst="rect">
            <a:avLst/>
          </a:prstGeom>
        </p:spPr>
        <p:txBody>
          <a:bodyPr wrap="square">
            <a:spAutoFit/>
          </a:bodyPr>
          <a:lstStyle/>
          <a:p>
            <a:pPr lvl="0" algn="ctr">
              <a:defRPr/>
            </a:pPr>
            <a:r>
              <a:rPr lang="en-US" sz="2400" b="1" dirty="0">
                <a:solidFill>
                  <a:prstClr val="black"/>
                </a:solidFill>
                <a:latin typeface="Times New Roman" panose="02020603050405020304" pitchFamily="18" charset="0"/>
                <a:ea typeface="Calibri" panose="020F0502020204030204" pitchFamily="34" charset="0"/>
              </a:rPr>
              <a:t>Free time preferences of children aged 5-11</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graphicFrame>
        <p:nvGraphicFramePr>
          <p:cNvPr id="13" name="Объект 5">
            <a:extLst>
              <a:ext uri="{FF2B5EF4-FFF2-40B4-BE49-F238E27FC236}">
                <a16:creationId xmlns:a16="http://schemas.microsoft.com/office/drawing/2014/main" id="{EEED1A17-1321-4824-BDA0-581A012A5674}"/>
              </a:ext>
            </a:extLst>
          </p:cNvPr>
          <p:cNvGraphicFramePr>
            <a:graphicFrameLocks/>
          </p:cNvGraphicFramePr>
          <p:nvPr>
            <p:extLst>
              <p:ext uri="{D42A27DB-BD31-4B8C-83A1-F6EECF244321}">
                <p14:modId xmlns:p14="http://schemas.microsoft.com/office/powerpoint/2010/main" val="2166290752"/>
              </p:ext>
            </p:extLst>
          </p:nvPr>
        </p:nvGraphicFramePr>
        <p:xfrm>
          <a:off x="-699751" y="1649737"/>
          <a:ext cx="5723602" cy="43426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Объект 5">
            <a:extLst>
              <a:ext uri="{FF2B5EF4-FFF2-40B4-BE49-F238E27FC236}">
                <a16:creationId xmlns:a16="http://schemas.microsoft.com/office/drawing/2014/main" id="{E93A180D-A4E8-4720-A6D6-49971A8D8A60}"/>
              </a:ext>
            </a:extLst>
          </p:cNvPr>
          <p:cNvGraphicFramePr>
            <a:graphicFrameLocks/>
          </p:cNvGraphicFramePr>
          <p:nvPr>
            <p:extLst>
              <p:ext uri="{D42A27DB-BD31-4B8C-83A1-F6EECF244321}">
                <p14:modId xmlns:p14="http://schemas.microsoft.com/office/powerpoint/2010/main" val="2944224828"/>
              </p:ext>
            </p:extLst>
          </p:nvPr>
        </p:nvGraphicFramePr>
        <p:xfrm>
          <a:off x="3573673" y="1649737"/>
          <a:ext cx="4830656" cy="43426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Объект 5">
            <a:extLst>
              <a:ext uri="{FF2B5EF4-FFF2-40B4-BE49-F238E27FC236}">
                <a16:creationId xmlns:a16="http://schemas.microsoft.com/office/drawing/2014/main" id="{AEB21AE0-8ADF-4125-9E8D-2D499BDC26CB}"/>
              </a:ext>
            </a:extLst>
          </p:cNvPr>
          <p:cNvGraphicFramePr>
            <a:graphicFrameLocks/>
          </p:cNvGraphicFramePr>
          <p:nvPr>
            <p:extLst>
              <p:ext uri="{D42A27DB-BD31-4B8C-83A1-F6EECF244321}">
                <p14:modId xmlns:p14="http://schemas.microsoft.com/office/powerpoint/2010/main" val="928179082"/>
              </p:ext>
            </p:extLst>
          </p:nvPr>
        </p:nvGraphicFramePr>
        <p:xfrm>
          <a:off x="7473952" y="1649737"/>
          <a:ext cx="4813582" cy="4333872"/>
        </p:xfrm>
        <a:graphic>
          <a:graphicData uri="http://schemas.openxmlformats.org/drawingml/2006/chart">
            <c:chart xmlns:c="http://schemas.openxmlformats.org/drawingml/2006/chart" xmlns:r="http://schemas.openxmlformats.org/officeDocument/2006/relationships" r:id="rId4"/>
          </a:graphicData>
        </a:graphic>
      </p:graphicFrame>
      <p:sp>
        <p:nvSpPr>
          <p:cNvPr id="6" name="Прямоугольник 5">
            <a:extLst>
              <a:ext uri="{FF2B5EF4-FFF2-40B4-BE49-F238E27FC236}">
                <a16:creationId xmlns:a16="http://schemas.microsoft.com/office/drawing/2014/main" id="{1E979A7C-52DD-4D56-862D-F05F6CA26C2A}"/>
              </a:ext>
            </a:extLst>
          </p:cNvPr>
          <p:cNvSpPr/>
          <p:nvPr/>
        </p:nvSpPr>
        <p:spPr>
          <a:xfrm>
            <a:off x="5217486" y="1649737"/>
            <a:ext cx="1291316" cy="1138773"/>
          </a:xfrm>
          <a:prstGeom prst="rect">
            <a:avLst/>
          </a:prstGeom>
        </p:spPr>
        <p:txBody>
          <a:bodyPr wrap="none">
            <a:spAutoFit/>
          </a:bodyPr>
          <a:lstStyle/>
          <a:p>
            <a:pPr lvl="0" algn="ctr"/>
            <a:r>
              <a:rPr lang="en-US" dirty="0" smtClean="0">
                <a:solidFill>
                  <a:prstClr val="black"/>
                </a:solidFill>
              </a:rPr>
              <a:t>Preferences</a:t>
            </a:r>
            <a:endParaRPr lang="en-US" dirty="0">
              <a:solidFill>
                <a:prstClr val="black"/>
              </a:solidFill>
            </a:endParaRPr>
          </a:p>
          <a:p>
            <a:pPr lvl="0" algn="ctr"/>
            <a:r>
              <a:rPr lang="en-US" dirty="0" smtClean="0">
                <a:solidFill>
                  <a:prstClr val="black"/>
                </a:solidFill>
              </a:rPr>
              <a:t>(boys) </a:t>
            </a:r>
            <a:endParaRPr lang="en-US" dirty="0">
              <a:solidFill>
                <a:prstClr val="black"/>
              </a:solidFill>
            </a:endParaRPr>
          </a:p>
          <a:p>
            <a:pPr lvl="0" algn="ctr"/>
            <a:endParaRPr lang="ru-RU" sz="3200" dirty="0">
              <a:solidFill>
                <a:prstClr val="black"/>
              </a:solidFill>
            </a:endParaRPr>
          </a:p>
        </p:txBody>
      </p:sp>
    </p:spTree>
    <p:extLst>
      <p:ext uri="{BB962C8B-B14F-4D97-AF65-F5344CB8AC3E}">
        <p14:creationId xmlns:p14="http://schemas.microsoft.com/office/powerpoint/2010/main" val="2795306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a:extLst>
              <a:ext uri="{FF2B5EF4-FFF2-40B4-BE49-F238E27FC236}">
                <a16:creationId xmlns:a16="http://schemas.microsoft.com/office/drawing/2014/main" id="{963A2900-B25D-40DF-9F52-98AED02A1C71}"/>
              </a:ext>
            </a:extLst>
          </p:cNvPr>
          <p:cNvGraphicFramePr/>
          <p:nvPr>
            <p:extLst>
              <p:ext uri="{D42A27DB-BD31-4B8C-83A1-F6EECF244321}">
                <p14:modId xmlns:p14="http://schemas.microsoft.com/office/powerpoint/2010/main" val="2608675824"/>
              </p:ext>
            </p:extLst>
          </p:nvPr>
        </p:nvGraphicFramePr>
        <p:xfrm>
          <a:off x="2356691" y="2027822"/>
          <a:ext cx="7478614" cy="4249362"/>
        </p:xfrm>
        <a:graphic>
          <a:graphicData uri="http://schemas.openxmlformats.org/drawingml/2006/chart">
            <c:chart xmlns:c="http://schemas.openxmlformats.org/drawingml/2006/chart" xmlns:r="http://schemas.openxmlformats.org/officeDocument/2006/relationships" r:id="rId2"/>
          </a:graphicData>
        </a:graphic>
      </p:graphicFrame>
      <p:sp>
        <p:nvSpPr>
          <p:cNvPr id="3" name="Прямоугольник 2">
            <a:extLst>
              <a:ext uri="{FF2B5EF4-FFF2-40B4-BE49-F238E27FC236}">
                <a16:creationId xmlns:a16="http://schemas.microsoft.com/office/drawing/2014/main" id="{406A05BD-5026-45C4-81C9-5A5DCAB5BA63}"/>
              </a:ext>
            </a:extLst>
          </p:cNvPr>
          <p:cNvSpPr/>
          <p:nvPr/>
        </p:nvSpPr>
        <p:spPr>
          <a:xfrm>
            <a:off x="2356691" y="1720045"/>
            <a:ext cx="390525"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rPr>
              <a:t>%</a:t>
            </a:r>
          </a:p>
        </p:txBody>
      </p:sp>
      <p:sp>
        <p:nvSpPr>
          <p:cNvPr id="4" name="Прямоугольник 3">
            <a:extLst>
              <a:ext uri="{FF2B5EF4-FFF2-40B4-BE49-F238E27FC236}">
                <a16:creationId xmlns:a16="http://schemas.microsoft.com/office/drawing/2014/main" id="{562D67A9-D9E5-45A9-8B4C-169FE4AA85FD}"/>
              </a:ext>
            </a:extLst>
          </p:cNvPr>
          <p:cNvSpPr/>
          <p:nvPr/>
        </p:nvSpPr>
        <p:spPr>
          <a:xfrm>
            <a:off x="1428022" y="604127"/>
            <a:ext cx="9335954" cy="461665"/>
          </a:xfrm>
          <a:prstGeom prst="rect">
            <a:avLst/>
          </a:prstGeom>
        </p:spPr>
        <p:txBody>
          <a:bodyPr wrap="none">
            <a:spAutoFit/>
          </a:bodyPr>
          <a:lstStyle/>
          <a:p>
            <a:pPr lvl="0" algn="ctr">
              <a:defRPr/>
            </a:pPr>
            <a:r>
              <a:rPr lang="en-US" sz="2400" b="1" dirty="0">
                <a:solidFill>
                  <a:prstClr val="black"/>
                </a:solidFill>
                <a:latin typeface="Times New Roman" panose="02020603050405020304" pitchFamily="18" charset="0"/>
                <a:ea typeface="Calibri" panose="020F0502020204030204" pitchFamily="34" charset="0"/>
              </a:rPr>
              <a:t>Distribution of screen time choices Among children aged 5-11 (by age)</a:t>
            </a:r>
            <a:endParaRPr lang="en-US" sz="2400" b="1" dirty="0">
              <a:solidFill>
                <a:prstClr val="black"/>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821438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686E366-4272-47D1-962B-089B30EEE1AA}"/>
              </a:ext>
            </a:extLst>
          </p:cNvPr>
          <p:cNvSpPr/>
          <p:nvPr/>
        </p:nvSpPr>
        <p:spPr>
          <a:xfrm>
            <a:off x="1807209" y="653078"/>
            <a:ext cx="8646976" cy="461665"/>
          </a:xfrm>
          <a:prstGeom prst="rect">
            <a:avLst/>
          </a:prstGeom>
        </p:spPr>
        <p:txBody>
          <a:bodyPr wrap="square">
            <a:spAutoFit/>
          </a:bodyPr>
          <a:lstStyle/>
          <a:p>
            <a:pPr lvl="0" algn="ctr">
              <a:defRPr/>
            </a:pPr>
            <a:r>
              <a:rPr lang="ru-RU" sz="2400" b="1" dirty="0">
                <a:solidFill>
                  <a:prstClr val="black"/>
                </a:solidFill>
                <a:latin typeface="Times New Roman" panose="02020603050405020304" pitchFamily="18" charset="0"/>
                <a:ea typeface="Calibri" panose="020F0502020204030204" pitchFamily="34" charset="0"/>
              </a:rPr>
              <a:t>	</a:t>
            </a:r>
            <a:r>
              <a:rPr lang="en-US" sz="2400" b="1" dirty="0">
                <a:solidFill>
                  <a:prstClr val="black"/>
                </a:solidFill>
                <a:latin typeface="Times New Roman" panose="02020603050405020304" pitchFamily="18" charset="0"/>
                <a:ea typeface="Calibri" panose="020F0502020204030204" pitchFamily="34" charset="0"/>
              </a:rPr>
              <a:t>Do you like to read books (by yourself or with an adult)?</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graphicFrame>
        <p:nvGraphicFramePr>
          <p:cNvPr id="13" name="Объект 5">
            <a:extLst>
              <a:ext uri="{FF2B5EF4-FFF2-40B4-BE49-F238E27FC236}">
                <a16:creationId xmlns:a16="http://schemas.microsoft.com/office/drawing/2014/main" id="{EEED1A17-1321-4824-BDA0-581A012A5674}"/>
              </a:ext>
            </a:extLst>
          </p:cNvPr>
          <p:cNvGraphicFramePr>
            <a:graphicFrameLocks/>
          </p:cNvGraphicFramePr>
          <p:nvPr>
            <p:extLst>
              <p:ext uri="{D42A27DB-BD31-4B8C-83A1-F6EECF244321}">
                <p14:modId xmlns:p14="http://schemas.microsoft.com/office/powerpoint/2010/main" val="2158542197"/>
              </p:ext>
            </p:extLst>
          </p:nvPr>
        </p:nvGraphicFramePr>
        <p:xfrm>
          <a:off x="-634906" y="1865968"/>
          <a:ext cx="5152101" cy="388237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Диаграмма 3">
            <a:extLst>
              <a:ext uri="{FF2B5EF4-FFF2-40B4-BE49-F238E27FC236}">
                <a16:creationId xmlns:a16="http://schemas.microsoft.com/office/drawing/2014/main" id="{2D4691AB-9203-431E-B66E-A60751C9BD92}"/>
              </a:ext>
            </a:extLst>
          </p:cNvPr>
          <p:cNvGraphicFramePr/>
          <p:nvPr>
            <p:extLst>
              <p:ext uri="{D42A27DB-BD31-4B8C-83A1-F6EECF244321}">
                <p14:modId xmlns:p14="http://schemas.microsoft.com/office/powerpoint/2010/main" val="291826204"/>
              </p:ext>
            </p:extLst>
          </p:nvPr>
        </p:nvGraphicFramePr>
        <p:xfrm>
          <a:off x="4905374" y="1928311"/>
          <a:ext cx="6537127" cy="3757688"/>
        </p:xfrm>
        <a:graphic>
          <a:graphicData uri="http://schemas.openxmlformats.org/drawingml/2006/chart">
            <c:chart xmlns:c="http://schemas.openxmlformats.org/drawingml/2006/chart" xmlns:r="http://schemas.openxmlformats.org/officeDocument/2006/relationships" r:id="rId3"/>
          </a:graphicData>
        </a:graphic>
      </p:graphicFrame>
      <p:sp>
        <p:nvSpPr>
          <p:cNvPr id="5" name="Прямоугольник 4">
            <a:extLst>
              <a:ext uri="{FF2B5EF4-FFF2-40B4-BE49-F238E27FC236}">
                <a16:creationId xmlns:a16="http://schemas.microsoft.com/office/drawing/2014/main" id="{9B4AB31C-BC61-4C41-9121-298753444FB8}"/>
              </a:ext>
            </a:extLst>
          </p:cNvPr>
          <p:cNvSpPr/>
          <p:nvPr/>
        </p:nvSpPr>
        <p:spPr>
          <a:xfrm>
            <a:off x="4905374" y="1620534"/>
            <a:ext cx="390525"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rPr>
              <a:t>%</a:t>
            </a:r>
          </a:p>
        </p:txBody>
      </p:sp>
      <p:sp>
        <p:nvSpPr>
          <p:cNvPr id="3" name="Стрелка: штриховая вправо 2">
            <a:extLst>
              <a:ext uri="{FF2B5EF4-FFF2-40B4-BE49-F238E27FC236}">
                <a16:creationId xmlns:a16="http://schemas.microsoft.com/office/drawing/2014/main" id="{467BF13A-C3E0-4100-8ACE-0D3D740E07DD}"/>
              </a:ext>
            </a:extLst>
          </p:cNvPr>
          <p:cNvSpPr/>
          <p:nvPr/>
        </p:nvSpPr>
        <p:spPr>
          <a:xfrm>
            <a:off x="3340858" y="3306209"/>
            <a:ext cx="1176337" cy="61379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57717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338073" y="1138867"/>
            <a:ext cx="5877053" cy="4535817"/>
          </a:xfrm>
          <a:prstGeom prst="rect">
            <a:avLst/>
          </a:prstGeom>
        </p:spPr>
      </p:pic>
      <p:sp>
        <p:nvSpPr>
          <p:cNvPr id="6" name="Объект 5">
            <a:extLst>
              <a:ext uri="{FF2B5EF4-FFF2-40B4-BE49-F238E27FC236}">
                <a16:creationId xmlns:a16="http://schemas.microsoft.com/office/drawing/2014/main" id="{96A695B1-BC33-49F8-9BB3-7CBBE580A05C}"/>
              </a:ext>
            </a:extLst>
          </p:cNvPr>
          <p:cNvSpPr>
            <a:spLocks noGrp="1"/>
          </p:cNvSpPr>
          <p:nvPr>
            <p:ph sz="half" idx="1"/>
          </p:nvPr>
        </p:nvSpPr>
        <p:spPr>
          <a:xfrm>
            <a:off x="6365543" y="2747155"/>
            <a:ext cx="5181600" cy="3627120"/>
          </a:xfrm>
        </p:spPr>
        <p:txBody>
          <a:bodyPr/>
          <a:lstStyle/>
          <a:p>
            <a:pPr marL="0" indent="0" algn="just">
              <a:buNone/>
            </a:pPr>
            <a:r>
              <a:rPr lang="en-US" dirty="0"/>
              <a:t>The main conclusion of the work is that at the moment children are mostly accustomed to the passive absorption of digital information and do not use gadgets for cognitive development.</a:t>
            </a:r>
            <a:endParaRPr lang="ru-RU" dirty="0"/>
          </a:p>
        </p:txBody>
      </p:sp>
      <p:sp>
        <p:nvSpPr>
          <p:cNvPr id="10" name="Прямоугольник 9">
            <a:extLst>
              <a:ext uri="{FF2B5EF4-FFF2-40B4-BE49-F238E27FC236}">
                <a16:creationId xmlns:a16="http://schemas.microsoft.com/office/drawing/2014/main" id="{D16CAE72-3B6B-4BF8-B2CD-FFAACB1FF385}"/>
              </a:ext>
            </a:extLst>
          </p:cNvPr>
          <p:cNvSpPr/>
          <p:nvPr/>
        </p:nvSpPr>
        <p:spPr>
          <a:xfrm>
            <a:off x="685800" y="5397440"/>
            <a:ext cx="1624163" cy="215444"/>
          </a:xfrm>
          <a:prstGeom prst="rect">
            <a:avLst/>
          </a:prstGeom>
        </p:spPr>
        <p:txBody>
          <a:bodyPr wrap="none">
            <a:spAutoFit/>
          </a:bodyPr>
          <a:lstStyle/>
          <a:p>
            <a:r>
              <a:rPr lang="en-US" sz="800" dirty="0"/>
              <a:t>Photo taken from an open source.</a:t>
            </a:r>
            <a:endParaRPr lang="ru-RU" sz="800" dirty="0"/>
          </a:p>
        </p:txBody>
      </p:sp>
      <p:pic>
        <p:nvPicPr>
          <p:cNvPr id="3" name="Объект 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85800" y="1477912"/>
            <a:ext cx="5181600" cy="3857729"/>
          </a:xfrm>
        </p:spPr>
      </p:pic>
    </p:spTree>
    <p:extLst>
      <p:ext uri="{BB962C8B-B14F-4D97-AF65-F5344CB8AC3E}">
        <p14:creationId xmlns:p14="http://schemas.microsoft.com/office/powerpoint/2010/main" val="3831110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61684870-1ABF-46E5-A643-70CB8DDFEC4A}"/>
              </a:ext>
            </a:extLst>
          </p:cNvPr>
          <p:cNvSpPr>
            <a:spLocks noGrp="1"/>
          </p:cNvSpPr>
          <p:nvPr>
            <p:ph type="title"/>
          </p:nvPr>
        </p:nvSpPr>
        <p:spPr/>
        <p:txBody>
          <a:bodyPr/>
          <a:lstStyle/>
          <a:p>
            <a:pPr algn="ctr"/>
            <a:r>
              <a:rPr lang="en-US" dirty="0"/>
              <a:t>Thank you for your attention</a:t>
            </a:r>
            <a:endParaRPr lang="ru-RU" dirty="0"/>
          </a:p>
        </p:txBody>
      </p:sp>
    </p:spTree>
    <p:extLst>
      <p:ext uri="{BB962C8B-B14F-4D97-AF65-F5344CB8AC3E}">
        <p14:creationId xmlns:p14="http://schemas.microsoft.com/office/powerpoint/2010/main" val="1388397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2E9C53D-C7A4-4F05-AD5C-B4765207B422}"/>
              </a:ext>
            </a:extLst>
          </p:cNvPr>
          <p:cNvSpPr/>
          <p:nvPr/>
        </p:nvSpPr>
        <p:spPr>
          <a:xfrm>
            <a:off x="6019800" y="1498079"/>
            <a:ext cx="5867400" cy="45255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Photo taken from an open source</a:t>
            </a:r>
            <a:endParaRPr lang="ru-RU" dirty="0"/>
          </a:p>
        </p:txBody>
      </p:sp>
      <p:sp>
        <p:nvSpPr>
          <p:cNvPr id="3" name="Объект 2"/>
          <p:cNvSpPr>
            <a:spLocks noGrp="1"/>
          </p:cNvSpPr>
          <p:nvPr>
            <p:ph sz="half" idx="1"/>
          </p:nvPr>
        </p:nvSpPr>
        <p:spPr/>
        <p:txBody>
          <a:bodyPr>
            <a:normAutofit fontScale="85000" lnSpcReduction="20000"/>
          </a:bodyPr>
          <a:lstStyle/>
          <a:p>
            <a:r>
              <a:rPr lang="en-US" dirty="0"/>
              <a:t>The computer, mobile phone, Internet, social networks, IT tools over the past 20 years have fundamentally changed the world around us and turned from luxury items into ordinary components of everyday life. It is no longer possible to imagine a modern family without such devices as a smartphone, tablet or computer. Children, from birth, watching the lives of adults, begin to be interested in gadgets. For example, a modern child can see that parents use computer technology more often than they read books.</a:t>
            </a:r>
            <a:endParaRPr lang="ru-RU" dirty="0"/>
          </a:p>
        </p:txBody>
      </p:sp>
      <p:pic>
        <p:nvPicPr>
          <p:cNvPr id="11" name="Объект 10"/>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153383" y="1661852"/>
            <a:ext cx="5600234" cy="4198038"/>
          </a:xfrm>
        </p:spPr>
      </p:pic>
      <p:sp>
        <p:nvSpPr>
          <p:cNvPr id="12" name="Прямоугольник 11"/>
          <p:cNvSpPr/>
          <p:nvPr/>
        </p:nvSpPr>
        <p:spPr>
          <a:xfrm>
            <a:off x="6153383" y="5836738"/>
            <a:ext cx="1584088" cy="215444"/>
          </a:xfrm>
          <a:prstGeom prst="rect">
            <a:avLst/>
          </a:prstGeom>
        </p:spPr>
        <p:txBody>
          <a:bodyPr wrap="none">
            <a:spAutoFit/>
          </a:bodyPr>
          <a:lstStyle/>
          <a:p>
            <a:r>
              <a:rPr lang="en-US" sz="800" dirty="0"/>
              <a:t>Photo taken from an open source</a:t>
            </a:r>
            <a:endParaRPr lang="ru-RU" sz="800" dirty="0"/>
          </a:p>
        </p:txBody>
      </p:sp>
    </p:spTree>
    <p:extLst>
      <p:ext uri="{BB962C8B-B14F-4D97-AF65-F5344CB8AC3E}">
        <p14:creationId xmlns:p14="http://schemas.microsoft.com/office/powerpoint/2010/main" val="445472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1353351296"/>
              </p:ext>
            </p:extLst>
          </p:nvPr>
        </p:nvGraphicFramePr>
        <p:xfrm>
          <a:off x="250556" y="3881152"/>
          <a:ext cx="5535789" cy="3801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Прямоугольник 6"/>
          <p:cNvSpPr/>
          <p:nvPr/>
        </p:nvSpPr>
        <p:spPr>
          <a:xfrm>
            <a:off x="309654" y="3190667"/>
            <a:ext cx="6096000" cy="923330"/>
          </a:xfrm>
          <a:prstGeom prst="rect">
            <a:avLst/>
          </a:prstGeom>
        </p:spPr>
        <p:txBody>
          <a:bodyPr>
            <a:spAutoFit/>
          </a:bodyPr>
          <a:lstStyle/>
          <a:p>
            <a:r>
              <a:rPr lang="en-US" sz="3600" dirty="0" err="1" smtClean="0"/>
              <a:t>Organisation</a:t>
            </a:r>
            <a:r>
              <a:rPr lang="en-US" sz="3600" dirty="0" smtClean="0"/>
              <a:t> of the study</a:t>
            </a:r>
            <a:endParaRPr lang="ru-RU" sz="3600" dirty="0" smtClean="0"/>
          </a:p>
          <a:p>
            <a:endParaRPr lang="ru-RU" dirty="0"/>
          </a:p>
        </p:txBody>
      </p:sp>
      <p:graphicFrame>
        <p:nvGraphicFramePr>
          <p:cNvPr id="8" name="Схема 7"/>
          <p:cNvGraphicFramePr/>
          <p:nvPr>
            <p:extLst>
              <p:ext uri="{D42A27DB-BD31-4B8C-83A1-F6EECF244321}">
                <p14:modId xmlns:p14="http://schemas.microsoft.com/office/powerpoint/2010/main" val="406718553"/>
              </p:ext>
            </p:extLst>
          </p:nvPr>
        </p:nvGraphicFramePr>
        <p:xfrm>
          <a:off x="6067442" y="3881152"/>
          <a:ext cx="5836387" cy="251964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Заголовок 7">
            <a:extLst>
              <a:ext uri="{FF2B5EF4-FFF2-40B4-BE49-F238E27FC236}">
                <a16:creationId xmlns:a16="http://schemas.microsoft.com/office/drawing/2014/main" id="{584AD695-ABCE-4A12-BC83-C5EC3DF7F882}"/>
              </a:ext>
            </a:extLst>
          </p:cNvPr>
          <p:cNvSpPr txBox="1">
            <a:spLocks/>
          </p:cNvSpPr>
          <p:nvPr/>
        </p:nvSpPr>
        <p:spPr>
          <a:xfrm>
            <a:off x="309654" y="459654"/>
            <a:ext cx="4786470" cy="1247325"/>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Purpose of the study</a:t>
            </a:r>
            <a:endParaRPr lang="ru-RU" b="1" dirty="0"/>
          </a:p>
        </p:txBody>
      </p:sp>
      <p:graphicFrame>
        <p:nvGraphicFramePr>
          <p:cNvPr id="15" name="Объект 1">
            <a:extLst>
              <a:ext uri="{FF2B5EF4-FFF2-40B4-BE49-F238E27FC236}">
                <a16:creationId xmlns:a16="http://schemas.microsoft.com/office/drawing/2014/main" id="{AB4A03E7-369B-42C2-983A-0D49999344C3}"/>
              </a:ext>
            </a:extLst>
          </p:cNvPr>
          <p:cNvGraphicFramePr>
            <a:graphicFrameLocks/>
          </p:cNvGraphicFramePr>
          <p:nvPr>
            <p:extLst>
              <p:ext uri="{D42A27DB-BD31-4B8C-83A1-F6EECF244321}">
                <p14:modId xmlns:p14="http://schemas.microsoft.com/office/powerpoint/2010/main" val="1356274440"/>
              </p:ext>
            </p:extLst>
          </p:nvPr>
        </p:nvGraphicFramePr>
        <p:xfrm>
          <a:off x="309654" y="912088"/>
          <a:ext cx="11515577" cy="183111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6" name="Прямоугольник 15">
            <a:extLst>
              <a:ext uri="{FF2B5EF4-FFF2-40B4-BE49-F238E27FC236}">
                <a16:creationId xmlns:a16="http://schemas.microsoft.com/office/drawing/2014/main" id="{54E86DE2-995D-4214-B45E-9B3D543BB781}"/>
              </a:ext>
            </a:extLst>
          </p:cNvPr>
          <p:cNvSpPr/>
          <p:nvPr/>
        </p:nvSpPr>
        <p:spPr>
          <a:xfrm>
            <a:off x="4159964" y="1467940"/>
            <a:ext cx="1738468" cy="584775"/>
          </a:xfrm>
          <a:prstGeom prst="rect">
            <a:avLst/>
          </a:prstGeom>
        </p:spPr>
        <p:txBody>
          <a:bodyPr wrap="square">
            <a:spAutoFit/>
          </a:bodyPr>
          <a:lstStyle/>
          <a:p>
            <a:endParaRPr lang="ru-RU" sz="3200" dirty="0"/>
          </a:p>
        </p:txBody>
      </p:sp>
    </p:spTree>
    <p:extLst>
      <p:ext uri="{BB962C8B-B14F-4D97-AF65-F5344CB8AC3E}">
        <p14:creationId xmlns:p14="http://schemas.microsoft.com/office/powerpoint/2010/main" val="1690830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Прямоугольник 2"/>
          <p:cNvSpPr/>
          <p:nvPr/>
        </p:nvSpPr>
        <p:spPr>
          <a:xfrm>
            <a:off x="1376822" y="2721395"/>
            <a:ext cx="1225207" cy="830997"/>
          </a:xfrm>
          <a:prstGeom prst="rect">
            <a:avLst/>
          </a:prstGeom>
        </p:spPr>
        <p:txBody>
          <a:bodyPr wrap="none">
            <a:spAutoFit/>
          </a:bodyPr>
          <a:lstStyle/>
          <a:p>
            <a:r>
              <a:rPr lang="en-US" sz="1600" dirty="0">
                <a:solidFill>
                  <a:schemeClr val="bg1"/>
                </a:solidFill>
              </a:rPr>
              <a:t>120 </a:t>
            </a:r>
            <a:endParaRPr lang="ru-RU" sz="1600" dirty="0" smtClean="0">
              <a:solidFill>
                <a:schemeClr val="bg1"/>
              </a:solidFill>
            </a:endParaRPr>
          </a:p>
          <a:p>
            <a:r>
              <a:rPr lang="en-US" sz="1600" dirty="0" smtClean="0">
                <a:solidFill>
                  <a:schemeClr val="bg1"/>
                </a:solidFill>
              </a:rPr>
              <a:t>respondents</a:t>
            </a:r>
            <a:endParaRPr lang="ru-RU" sz="1600" dirty="0" smtClean="0">
              <a:solidFill>
                <a:schemeClr val="bg1"/>
              </a:solidFill>
            </a:endParaRPr>
          </a:p>
          <a:p>
            <a:r>
              <a:rPr lang="en-US" sz="1600" dirty="0" smtClean="0">
                <a:solidFill>
                  <a:schemeClr val="bg1"/>
                </a:solidFill>
              </a:rPr>
              <a:t>(</a:t>
            </a:r>
            <a:r>
              <a:rPr lang="en-US" sz="1600" dirty="0">
                <a:solidFill>
                  <a:schemeClr val="bg1"/>
                </a:solidFill>
              </a:rPr>
              <a:t>2022)</a:t>
            </a:r>
            <a:endParaRPr lang="ru-RU" sz="1600" dirty="0">
              <a:solidFill>
                <a:schemeClr val="bg1"/>
              </a:solidFill>
            </a:endParaRPr>
          </a:p>
        </p:txBody>
      </p:sp>
      <p:sp>
        <p:nvSpPr>
          <p:cNvPr id="5" name="Прямоугольник 4"/>
          <p:cNvSpPr/>
          <p:nvPr/>
        </p:nvSpPr>
        <p:spPr>
          <a:xfrm>
            <a:off x="3348251" y="2721394"/>
            <a:ext cx="2220035" cy="830997"/>
          </a:xfrm>
          <a:prstGeom prst="rect">
            <a:avLst/>
          </a:prstGeom>
        </p:spPr>
        <p:txBody>
          <a:bodyPr wrap="square">
            <a:spAutoFit/>
          </a:bodyPr>
          <a:lstStyle/>
          <a:p>
            <a:r>
              <a:rPr lang="en-US" sz="1600" dirty="0">
                <a:solidFill>
                  <a:schemeClr val="bg1"/>
                </a:solidFill>
              </a:rPr>
              <a:t>Children living in the </a:t>
            </a:r>
            <a:r>
              <a:rPr lang="en-US" sz="1600" dirty="0" smtClean="0">
                <a:solidFill>
                  <a:schemeClr val="bg1"/>
                </a:solidFill>
              </a:rPr>
              <a:t>RF</a:t>
            </a:r>
          </a:p>
          <a:p>
            <a:r>
              <a:rPr lang="en-US" sz="1600" dirty="0" smtClean="0">
                <a:solidFill>
                  <a:schemeClr val="bg1"/>
                </a:solidFill>
              </a:rPr>
              <a:t> </a:t>
            </a:r>
            <a:r>
              <a:rPr lang="en-US" sz="1600" dirty="0">
                <a:solidFill>
                  <a:schemeClr val="bg1"/>
                </a:solidFill>
              </a:rPr>
              <a:t>(5 to 11 years</a:t>
            </a:r>
            <a:r>
              <a:rPr lang="en-US" sz="1600" dirty="0" smtClean="0">
                <a:solidFill>
                  <a:schemeClr val="bg1"/>
                </a:solidFill>
              </a:rPr>
              <a:t>)</a:t>
            </a:r>
          </a:p>
          <a:p>
            <a:r>
              <a:rPr lang="en-US" sz="1600" dirty="0" smtClean="0">
                <a:solidFill>
                  <a:schemeClr val="bg1"/>
                </a:solidFill>
              </a:rPr>
              <a:t>By </a:t>
            </a:r>
            <a:r>
              <a:rPr lang="en-US" sz="1600" dirty="0">
                <a:solidFill>
                  <a:schemeClr val="bg1"/>
                </a:solidFill>
              </a:rPr>
              <a:t>gender, age</a:t>
            </a:r>
            <a:endParaRPr lang="ru-RU" sz="1600" dirty="0">
              <a:solidFill>
                <a:schemeClr val="bg1"/>
              </a:solidFill>
            </a:endParaRPr>
          </a:p>
        </p:txBody>
      </p:sp>
      <p:sp>
        <p:nvSpPr>
          <p:cNvPr id="12" name="Прямоугольник 11"/>
          <p:cNvSpPr/>
          <p:nvPr/>
        </p:nvSpPr>
        <p:spPr>
          <a:xfrm>
            <a:off x="6951260" y="2721394"/>
            <a:ext cx="4990531" cy="584775"/>
          </a:xfrm>
          <a:prstGeom prst="rect">
            <a:avLst/>
          </a:prstGeom>
        </p:spPr>
        <p:txBody>
          <a:bodyPr wrap="square">
            <a:spAutoFit/>
          </a:bodyPr>
          <a:lstStyle/>
          <a:p>
            <a:r>
              <a:rPr lang="en-US" sz="1600" dirty="0" err="1">
                <a:solidFill>
                  <a:schemeClr val="bg1"/>
                </a:solidFill>
              </a:rPr>
              <a:t>Randomised</a:t>
            </a:r>
            <a:r>
              <a:rPr lang="en-US" sz="1600" dirty="0">
                <a:solidFill>
                  <a:schemeClr val="bg1"/>
                </a:solidFill>
              </a:rPr>
              <a:t>, children from families living </a:t>
            </a:r>
            <a:endParaRPr lang="en-US" sz="1600" dirty="0" smtClean="0">
              <a:solidFill>
                <a:schemeClr val="bg1"/>
              </a:solidFill>
            </a:endParaRPr>
          </a:p>
          <a:p>
            <a:r>
              <a:rPr lang="en-US" sz="1600" dirty="0" smtClean="0">
                <a:solidFill>
                  <a:schemeClr val="bg1"/>
                </a:solidFill>
              </a:rPr>
              <a:t>in </a:t>
            </a:r>
            <a:r>
              <a:rPr lang="en-US" sz="1600" dirty="0">
                <a:solidFill>
                  <a:schemeClr val="bg1"/>
                </a:solidFill>
              </a:rPr>
              <a:t>the Russian Federation and have access to the Internet</a:t>
            </a:r>
            <a:endParaRPr lang="ru-RU" sz="1600" dirty="0">
              <a:solidFill>
                <a:schemeClr val="bg1"/>
              </a:solidFill>
            </a:endParaRPr>
          </a:p>
        </p:txBody>
      </p:sp>
      <p:sp>
        <p:nvSpPr>
          <p:cNvPr id="16" name="Прямоугольник 15"/>
          <p:cNvSpPr/>
          <p:nvPr/>
        </p:nvSpPr>
        <p:spPr>
          <a:xfrm>
            <a:off x="1376822" y="4965938"/>
            <a:ext cx="2676563" cy="830997"/>
          </a:xfrm>
          <a:prstGeom prst="rect">
            <a:avLst/>
          </a:prstGeom>
        </p:spPr>
        <p:txBody>
          <a:bodyPr wrap="square">
            <a:spAutoFit/>
          </a:bodyPr>
          <a:lstStyle/>
          <a:p>
            <a:r>
              <a:rPr lang="en-US" sz="1600" dirty="0">
                <a:solidFill>
                  <a:schemeClr val="bg1"/>
                </a:solidFill>
              </a:rPr>
              <a:t>An online survey </a:t>
            </a:r>
            <a:endParaRPr lang="en-US" sz="1600" dirty="0" smtClean="0">
              <a:solidFill>
                <a:schemeClr val="bg1"/>
              </a:solidFill>
            </a:endParaRPr>
          </a:p>
          <a:p>
            <a:r>
              <a:rPr lang="en-US" sz="1600" dirty="0" smtClean="0">
                <a:solidFill>
                  <a:schemeClr val="bg1"/>
                </a:solidFill>
              </a:rPr>
              <a:t>containing </a:t>
            </a:r>
            <a:r>
              <a:rPr lang="en-US" sz="1600" dirty="0">
                <a:solidFill>
                  <a:schemeClr val="bg1"/>
                </a:solidFill>
              </a:rPr>
              <a:t>both open </a:t>
            </a:r>
            <a:endParaRPr lang="en-US" sz="1600" dirty="0" smtClean="0">
              <a:solidFill>
                <a:schemeClr val="bg1"/>
              </a:solidFill>
            </a:endParaRPr>
          </a:p>
          <a:p>
            <a:r>
              <a:rPr lang="en-US" sz="1600" dirty="0" smtClean="0">
                <a:solidFill>
                  <a:schemeClr val="bg1"/>
                </a:solidFill>
              </a:rPr>
              <a:t>and </a:t>
            </a:r>
            <a:r>
              <a:rPr lang="en-US" sz="1600" dirty="0">
                <a:solidFill>
                  <a:schemeClr val="bg1"/>
                </a:solidFill>
              </a:rPr>
              <a:t>closed questions</a:t>
            </a:r>
            <a:endParaRPr lang="ru-RU" sz="1600" dirty="0">
              <a:solidFill>
                <a:schemeClr val="bg1"/>
              </a:solidFill>
            </a:endParaRPr>
          </a:p>
        </p:txBody>
      </p:sp>
      <p:sp>
        <p:nvSpPr>
          <p:cNvPr id="17" name="Прямоугольник 16"/>
          <p:cNvSpPr/>
          <p:nvPr/>
        </p:nvSpPr>
        <p:spPr>
          <a:xfrm>
            <a:off x="5268033" y="5089047"/>
            <a:ext cx="2288255" cy="584775"/>
          </a:xfrm>
          <a:prstGeom prst="rect">
            <a:avLst/>
          </a:prstGeom>
        </p:spPr>
        <p:txBody>
          <a:bodyPr wrap="none">
            <a:spAutoFit/>
          </a:bodyPr>
          <a:lstStyle/>
          <a:p>
            <a:r>
              <a:rPr lang="en-US" sz="1600" dirty="0" smtClean="0">
                <a:solidFill>
                  <a:schemeClr val="bg1"/>
                </a:solidFill>
              </a:rPr>
              <a:t>Various </a:t>
            </a:r>
            <a:r>
              <a:rPr lang="en-US" sz="1600" dirty="0">
                <a:solidFill>
                  <a:schemeClr val="bg1"/>
                </a:solidFill>
              </a:rPr>
              <a:t>regions </a:t>
            </a:r>
            <a:endParaRPr lang="ru-RU" sz="1600" dirty="0" smtClean="0">
              <a:solidFill>
                <a:schemeClr val="bg1"/>
              </a:solidFill>
            </a:endParaRPr>
          </a:p>
          <a:p>
            <a:r>
              <a:rPr lang="en-US" sz="1600" dirty="0" smtClean="0">
                <a:solidFill>
                  <a:schemeClr val="bg1"/>
                </a:solidFill>
              </a:rPr>
              <a:t>in </a:t>
            </a:r>
            <a:r>
              <a:rPr lang="en-US" sz="1600" dirty="0">
                <a:solidFill>
                  <a:schemeClr val="bg1"/>
                </a:solidFill>
              </a:rPr>
              <a:t>the Russian Federation</a:t>
            </a:r>
            <a:endParaRPr lang="ru-RU" sz="1600" dirty="0">
              <a:solidFill>
                <a:schemeClr val="bg1"/>
              </a:solidFill>
            </a:endParaRPr>
          </a:p>
        </p:txBody>
      </p:sp>
      <p:sp>
        <p:nvSpPr>
          <p:cNvPr id="18" name="Прямоугольник 17"/>
          <p:cNvSpPr/>
          <p:nvPr/>
        </p:nvSpPr>
        <p:spPr>
          <a:xfrm>
            <a:off x="8525277" y="5089047"/>
            <a:ext cx="2368588" cy="584775"/>
          </a:xfrm>
          <a:prstGeom prst="rect">
            <a:avLst/>
          </a:prstGeom>
        </p:spPr>
        <p:txBody>
          <a:bodyPr wrap="square">
            <a:spAutoFit/>
          </a:bodyPr>
          <a:lstStyle/>
          <a:p>
            <a:r>
              <a:rPr lang="en-US" sz="1600" dirty="0">
                <a:solidFill>
                  <a:schemeClr val="bg1"/>
                </a:solidFill>
              </a:rPr>
              <a:t>Unrepresentative answers were manually deleted </a:t>
            </a:r>
            <a:endParaRPr lang="ru-RU" sz="1600" dirty="0">
              <a:solidFill>
                <a:schemeClr val="bg1"/>
              </a:solidFill>
            </a:endParaRPr>
          </a:p>
        </p:txBody>
      </p:sp>
    </p:spTree>
    <p:extLst>
      <p:ext uri="{BB962C8B-B14F-4D97-AF65-F5344CB8AC3E}">
        <p14:creationId xmlns:p14="http://schemas.microsoft.com/office/powerpoint/2010/main" val="1830552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a:extLst>
              <a:ext uri="{FF2B5EF4-FFF2-40B4-BE49-F238E27FC236}">
                <a16:creationId xmlns:a16="http://schemas.microsoft.com/office/drawing/2014/main" id="{4527B8E3-D10A-4AB9-8A55-25EDEEBE3A0E}"/>
              </a:ext>
            </a:extLst>
          </p:cNvPr>
          <p:cNvGraphicFramePr/>
          <p:nvPr>
            <p:extLst>
              <p:ext uri="{D42A27DB-BD31-4B8C-83A1-F6EECF244321}">
                <p14:modId xmlns:p14="http://schemas.microsoft.com/office/powerpoint/2010/main" val="2743891740"/>
              </p:ext>
            </p:extLst>
          </p:nvPr>
        </p:nvGraphicFramePr>
        <p:xfrm>
          <a:off x="-1394569" y="2042611"/>
          <a:ext cx="7795370" cy="37576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Диаграмма 4">
            <a:extLst>
              <a:ext uri="{FF2B5EF4-FFF2-40B4-BE49-F238E27FC236}">
                <a16:creationId xmlns:a16="http://schemas.microsoft.com/office/drawing/2014/main" id="{0C1F78BF-D6DB-431E-93B3-2000F2B9A8D9}"/>
              </a:ext>
            </a:extLst>
          </p:cNvPr>
          <p:cNvGraphicFramePr/>
          <p:nvPr>
            <p:extLst>
              <p:ext uri="{D42A27DB-BD31-4B8C-83A1-F6EECF244321}">
                <p14:modId xmlns:p14="http://schemas.microsoft.com/office/powerpoint/2010/main" val="2210151191"/>
              </p:ext>
            </p:extLst>
          </p:nvPr>
        </p:nvGraphicFramePr>
        <p:xfrm>
          <a:off x="5336424" y="2042611"/>
          <a:ext cx="6537127" cy="3757688"/>
        </p:xfrm>
        <a:graphic>
          <a:graphicData uri="http://schemas.openxmlformats.org/drawingml/2006/chart">
            <c:chart xmlns:c="http://schemas.openxmlformats.org/drawingml/2006/chart" xmlns:r="http://schemas.openxmlformats.org/officeDocument/2006/relationships" r:id="rId4"/>
          </a:graphicData>
        </a:graphic>
      </p:graphicFrame>
      <p:sp>
        <p:nvSpPr>
          <p:cNvPr id="6" name="Прямоугольник 5">
            <a:extLst>
              <a:ext uri="{FF2B5EF4-FFF2-40B4-BE49-F238E27FC236}">
                <a16:creationId xmlns:a16="http://schemas.microsoft.com/office/drawing/2014/main" id="{757E936A-6E55-44B4-9F9F-902DD880C388}"/>
              </a:ext>
            </a:extLst>
          </p:cNvPr>
          <p:cNvSpPr/>
          <p:nvPr/>
        </p:nvSpPr>
        <p:spPr>
          <a:xfrm>
            <a:off x="5336424" y="1734833"/>
            <a:ext cx="31290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rPr>
              <a:t>%</a:t>
            </a:r>
          </a:p>
        </p:txBody>
      </p:sp>
      <p:sp>
        <p:nvSpPr>
          <p:cNvPr id="7" name="Прямоугольник 6">
            <a:extLst>
              <a:ext uri="{FF2B5EF4-FFF2-40B4-BE49-F238E27FC236}">
                <a16:creationId xmlns:a16="http://schemas.microsoft.com/office/drawing/2014/main" id="{351FB3AE-1237-44A7-A9B3-7D4E5170E33E}"/>
              </a:ext>
            </a:extLst>
          </p:cNvPr>
          <p:cNvSpPr/>
          <p:nvPr/>
        </p:nvSpPr>
        <p:spPr>
          <a:xfrm>
            <a:off x="1317500" y="699154"/>
            <a:ext cx="9292864" cy="461665"/>
          </a:xfrm>
          <a:prstGeom prst="rect">
            <a:avLst/>
          </a:prstGeom>
        </p:spPr>
        <p:txBody>
          <a:bodyPr wrap="square">
            <a:spAutoFit/>
          </a:bodyPr>
          <a:lstStyle/>
          <a:p>
            <a:pPr lvl="0" algn="ctr"/>
            <a:r>
              <a:rPr lang="en-US" sz="2400" b="1" dirty="0">
                <a:solidFill>
                  <a:prstClr val="black"/>
                </a:solidFill>
                <a:latin typeface="Times New Roman" panose="02020603050405020304" pitchFamily="18" charset="0"/>
                <a:cs typeface="Times New Roman" panose="02020603050405020304" pitchFamily="18" charset="0"/>
              </a:rPr>
              <a:t>Demographic characteristics of the sample</a:t>
            </a:r>
            <a:endParaRPr kumimoji="0" lang="ru-RU"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913749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686E366-4272-47D1-962B-089B30EEE1AA}"/>
              </a:ext>
            </a:extLst>
          </p:cNvPr>
          <p:cNvSpPr/>
          <p:nvPr/>
        </p:nvSpPr>
        <p:spPr>
          <a:xfrm>
            <a:off x="2162360" y="572312"/>
            <a:ext cx="7867280" cy="461665"/>
          </a:xfrm>
          <a:prstGeom prst="rect">
            <a:avLst/>
          </a:prstGeom>
        </p:spPr>
        <p:txBody>
          <a:bodyPr wrap="square">
            <a:spAutoFit/>
          </a:bodyPr>
          <a:lstStyle/>
          <a:p>
            <a:pPr lvl="0" algn="ctr">
              <a:defRPr/>
            </a:pPr>
            <a:r>
              <a:rPr lang="en-US" sz="2400" b="1" dirty="0">
                <a:solidFill>
                  <a:prstClr val="black"/>
                </a:solidFill>
                <a:latin typeface="Times New Roman" panose="02020603050405020304" pitchFamily="18" charset="0"/>
                <a:ea typeface="Calibri" panose="020F0502020204030204" pitchFamily="34" charset="0"/>
              </a:rPr>
              <a:t>Do children aged 5-11 have their own gadget?</a:t>
            </a:r>
          </a:p>
        </p:txBody>
      </p:sp>
      <p:graphicFrame>
        <p:nvGraphicFramePr>
          <p:cNvPr id="9" name="Объект 5">
            <a:extLst>
              <a:ext uri="{FF2B5EF4-FFF2-40B4-BE49-F238E27FC236}">
                <a16:creationId xmlns:a16="http://schemas.microsoft.com/office/drawing/2014/main" id="{380ABAD5-25ED-4A0D-8B5F-8F0CF3953123}"/>
              </a:ext>
            </a:extLst>
          </p:cNvPr>
          <p:cNvGraphicFramePr>
            <a:graphicFrameLocks/>
          </p:cNvGraphicFramePr>
          <p:nvPr>
            <p:extLst>
              <p:ext uri="{D42A27DB-BD31-4B8C-83A1-F6EECF244321}">
                <p14:modId xmlns:p14="http://schemas.microsoft.com/office/powerpoint/2010/main" val="1570522015"/>
              </p:ext>
            </p:extLst>
          </p:nvPr>
        </p:nvGraphicFramePr>
        <p:xfrm>
          <a:off x="-88169" y="1791461"/>
          <a:ext cx="4830656" cy="43426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Объект 5">
            <a:extLst>
              <a:ext uri="{FF2B5EF4-FFF2-40B4-BE49-F238E27FC236}">
                <a16:creationId xmlns:a16="http://schemas.microsoft.com/office/drawing/2014/main" id="{737D7C1F-4813-432F-B78D-52261BB5A808}"/>
              </a:ext>
            </a:extLst>
          </p:cNvPr>
          <p:cNvGraphicFramePr>
            <a:graphicFrameLocks/>
          </p:cNvGraphicFramePr>
          <p:nvPr>
            <p:extLst>
              <p:ext uri="{D42A27DB-BD31-4B8C-83A1-F6EECF244321}">
                <p14:modId xmlns:p14="http://schemas.microsoft.com/office/powerpoint/2010/main" val="1695304057"/>
              </p:ext>
            </p:extLst>
          </p:nvPr>
        </p:nvGraphicFramePr>
        <p:xfrm>
          <a:off x="3552591" y="1791462"/>
          <a:ext cx="4830656" cy="4342635"/>
        </p:xfrm>
        <a:graphic>
          <a:graphicData uri="http://schemas.openxmlformats.org/drawingml/2006/chart">
            <c:chart xmlns:c="http://schemas.openxmlformats.org/drawingml/2006/chart" xmlns:r="http://schemas.openxmlformats.org/officeDocument/2006/relationships" r:id="rId3"/>
          </a:graphicData>
        </a:graphic>
      </p:graphicFrame>
      <p:sp>
        <p:nvSpPr>
          <p:cNvPr id="12" name="Прямоугольник 11">
            <a:extLst>
              <a:ext uri="{FF2B5EF4-FFF2-40B4-BE49-F238E27FC236}">
                <a16:creationId xmlns:a16="http://schemas.microsoft.com/office/drawing/2014/main" id="{D177BCB7-CE2C-454C-8536-C0277EF4A6FF}"/>
              </a:ext>
            </a:extLst>
          </p:cNvPr>
          <p:cNvSpPr/>
          <p:nvPr/>
        </p:nvSpPr>
        <p:spPr>
          <a:xfrm>
            <a:off x="1127166" y="1916012"/>
            <a:ext cx="2450864" cy="646331"/>
          </a:xfrm>
          <a:prstGeom prst="rect">
            <a:avLst/>
          </a:prstGeom>
        </p:spPr>
        <p:txBody>
          <a:bodyPr wrap="none">
            <a:spAutoFit/>
          </a:bodyPr>
          <a:lstStyle/>
          <a:p>
            <a:pPr lvl="0" algn="ctr"/>
            <a:r>
              <a:rPr lang="en-US" dirty="0">
                <a:solidFill>
                  <a:prstClr val="black"/>
                </a:solidFill>
              </a:rPr>
              <a:t>Having your own gadget</a:t>
            </a:r>
          </a:p>
          <a:p>
            <a:pPr lvl="0" algn="ctr"/>
            <a:r>
              <a:rPr lang="en-US" dirty="0">
                <a:solidFill>
                  <a:prstClr val="black"/>
                </a:solidFill>
              </a:rPr>
              <a:t>(the entire sample) </a:t>
            </a:r>
            <a:endParaRPr kumimoji="0" lang="ru-RU"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13" name="Объект 5">
            <a:extLst>
              <a:ext uri="{FF2B5EF4-FFF2-40B4-BE49-F238E27FC236}">
                <a16:creationId xmlns:a16="http://schemas.microsoft.com/office/drawing/2014/main" id="{EEED1A17-1321-4824-BDA0-581A012A5674}"/>
              </a:ext>
            </a:extLst>
          </p:cNvPr>
          <p:cNvGraphicFramePr>
            <a:graphicFrameLocks/>
          </p:cNvGraphicFramePr>
          <p:nvPr>
            <p:extLst>
              <p:ext uri="{D42A27DB-BD31-4B8C-83A1-F6EECF244321}">
                <p14:modId xmlns:p14="http://schemas.microsoft.com/office/powerpoint/2010/main" val="812509715"/>
              </p:ext>
            </p:extLst>
          </p:nvPr>
        </p:nvGraphicFramePr>
        <p:xfrm>
          <a:off x="7193351" y="1791460"/>
          <a:ext cx="4830656" cy="4342635"/>
        </p:xfrm>
        <a:graphic>
          <a:graphicData uri="http://schemas.openxmlformats.org/drawingml/2006/chart">
            <c:chart xmlns:c="http://schemas.openxmlformats.org/drawingml/2006/chart" xmlns:r="http://schemas.openxmlformats.org/officeDocument/2006/relationships" r:id="rId4"/>
          </a:graphicData>
        </a:graphic>
      </p:graphicFrame>
      <p:sp>
        <p:nvSpPr>
          <p:cNvPr id="14" name="Прямоугольник 13">
            <a:extLst>
              <a:ext uri="{FF2B5EF4-FFF2-40B4-BE49-F238E27FC236}">
                <a16:creationId xmlns:a16="http://schemas.microsoft.com/office/drawing/2014/main" id="{3C314E31-E682-4845-A930-1EF85E9E00BF}"/>
              </a:ext>
            </a:extLst>
          </p:cNvPr>
          <p:cNvSpPr/>
          <p:nvPr/>
        </p:nvSpPr>
        <p:spPr>
          <a:xfrm>
            <a:off x="8444222" y="1916008"/>
            <a:ext cx="2450864" cy="646331"/>
          </a:xfrm>
          <a:prstGeom prst="rect">
            <a:avLst/>
          </a:prstGeom>
        </p:spPr>
        <p:txBody>
          <a:bodyPr wrap="none">
            <a:spAutoFit/>
          </a:bodyPr>
          <a:lstStyle/>
          <a:p>
            <a:pPr lvl="0"/>
            <a:r>
              <a:rPr lang="en-US" dirty="0">
                <a:solidFill>
                  <a:prstClr val="black"/>
                </a:solidFill>
              </a:rPr>
              <a:t>Having your own gadget</a:t>
            </a:r>
          </a:p>
          <a:p>
            <a:pPr lvl="0" algn="ctr"/>
            <a:r>
              <a:rPr lang="en-US" dirty="0">
                <a:solidFill>
                  <a:prstClr val="black"/>
                </a:solidFill>
              </a:rPr>
              <a:t>(Girls) </a:t>
            </a:r>
          </a:p>
        </p:txBody>
      </p:sp>
      <p:sp>
        <p:nvSpPr>
          <p:cNvPr id="10" name="Прямоугольник 9">
            <a:extLst>
              <a:ext uri="{FF2B5EF4-FFF2-40B4-BE49-F238E27FC236}">
                <a16:creationId xmlns:a16="http://schemas.microsoft.com/office/drawing/2014/main" id="{50ED7770-E49E-43F2-9FE2-B4B4B05961F1}"/>
              </a:ext>
            </a:extLst>
          </p:cNvPr>
          <p:cNvSpPr/>
          <p:nvPr/>
        </p:nvSpPr>
        <p:spPr>
          <a:xfrm>
            <a:off x="4767926" y="1916009"/>
            <a:ext cx="2450864" cy="646331"/>
          </a:xfrm>
          <a:prstGeom prst="rect">
            <a:avLst/>
          </a:prstGeom>
        </p:spPr>
        <p:txBody>
          <a:bodyPr wrap="none">
            <a:spAutoFit/>
          </a:bodyPr>
          <a:lstStyle/>
          <a:p>
            <a:pPr lvl="0" algn="ctr"/>
            <a:r>
              <a:rPr lang="en-US" dirty="0">
                <a:solidFill>
                  <a:prstClr val="black"/>
                </a:solidFill>
              </a:rPr>
              <a:t>Having your own gadget</a:t>
            </a:r>
          </a:p>
          <a:p>
            <a:pPr lvl="0" algn="ctr"/>
            <a:r>
              <a:rPr lang="en-US" dirty="0">
                <a:solidFill>
                  <a:prstClr val="black"/>
                </a:solidFill>
              </a:rPr>
              <a:t>(Boys) </a:t>
            </a:r>
          </a:p>
        </p:txBody>
      </p:sp>
    </p:spTree>
    <p:extLst>
      <p:ext uri="{BB962C8B-B14F-4D97-AF65-F5344CB8AC3E}">
        <p14:creationId xmlns:p14="http://schemas.microsoft.com/office/powerpoint/2010/main" val="1025947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a:extLst>
              <a:ext uri="{FF2B5EF4-FFF2-40B4-BE49-F238E27FC236}">
                <a16:creationId xmlns:a16="http://schemas.microsoft.com/office/drawing/2014/main" id="{1DC9838C-37A4-479E-B464-4A04C19E85FE}"/>
              </a:ext>
            </a:extLst>
          </p:cNvPr>
          <p:cNvGraphicFramePr/>
          <p:nvPr>
            <p:extLst>
              <p:ext uri="{D42A27DB-BD31-4B8C-83A1-F6EECF244321}">
                <p14:modId xmlns:p14="http://schemas.microsoft.com/office/powerpoint/2010/main" val="4096841749"/>
              </p:ext>
            </p:extLst>
          </p:nvPr>
        </p:nvGraphicFramePr>
        <p:xfrm>
          <a:off x="1400175" y="1304926"/>
          <a:ext cx="9277349" cy="4704924"/>
        </p:xfrm>
        <a:graphic>
          <a:graphicData uri="http://schemas.openxmlformats.org/drawingml/2006/chart">
            <c:chart xmlns:c="http://schemas.openxmlformats.org/drawingml/2006/chart" xmlns:r="http://schemas.openxmlformats.org/officeDocument/2006/relationships" r:id="rId2"/>
          </a:graphicData>
        </a:graphic>
      </p:graphicFrame>
      <p:sp>
        <p:nvSpPr>
          <p:cNvPr id="3" name="Прямоугольник 2">
            <a:extLst>
              <a:ext uri="{FF2B5EF4-FFF2-40B4-BE49-F238E27FC236}">
                <a16:creationId xmlns:a16="http://schemas.microsoft.com/office/drawing/2014/main" id="{BDE917ED-2BCC-4F24-B6B2-C2E399688699}"/>
              </a:ext>
            </a:extLst>
          </p:cNvPr>
          <p:cNvSpPr/>
          <p:nvPr/>
        </p:nvSpPr>
        <p:spPr>
          <a:xfrm>
            <a:off x="2910487" y="478819"/>
            <a:ext cx="6371039" cy="461665"/>
          </a:xfrm>
          <a:prstGeom prst="rect">
            <a:avLst/>
          </a:prstGeom>
        </p:spPr>
        <p:txBody>
          <a:bodyPr wrap="none">
            <a:spAutoFit/>
          </a:bodyPr>
          <a:lstStyle/>
          <a:p>
            <a:pPr lvl="0" algn="ctr">
              <a:defRPr/>
            </a:pPr>
            <a:r>
              <a:rPr lang="en-US" sz="2400" b="1" dirty="0">
                <a:solidFill>
                  <a:prstClr val="black"/>
                </a:solidFill>
                <a:latin typeface="Times New Roman" panose="02020603050405020304" pitchFamily="18" charset="0"/>
                <a:ea typeface="Calibri" panose="020F0502020204030204" pitchFamily="34" charset="0"/>
              </a:rPr>
              <a:t>Children 5-11 years old with their own gadget</a:t>
            </a:r>
            <a:endParaRPr lang="ru-RU" sz="2400" b="1" dirty="0">
              <a:solidFill>
                <a:prstClr val="black"/>
              </a:solidFill>
            </a:endParaRPr>
          </a:p>
        </p:txBody>
      </p:sp>
      <p:sp>
        <p:nvSpPr>
          <p:cNvPr id="4" name="Прямоугольник 3">
            <a:extLst>
              <a:ext uri="{FF2B5EF4-FFF2-40B4-BE49-F238E27FC236}">
                <a16:creationId xmlns:a16="http://schemas.microsoft.com/office/drawing/2014/main" id="{426957A6-3ACB-426C-8796-8CFB518EAD33}"/>
              </a:ext>
            </a:extLst>
          </p:cNvPr>
          <p:cNvSpPr/>
          <p:nvPr/>
        </p:nvSpPr>
        <p:spPr>
          <a:xfrm>
            <a:off x="1400175" y="997149"/>
            <a:ext cx="390525"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4148115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686E366-4272-47D1-962B-089B30EEE1AA}"/>
              </a:ext>
            </a:extLst>
          </p:cNvPr>
          <p:cNvSpPr/>
          <p:nvPr/>
        </p:nvSpPr>
        <p:spPr>
          <a:xfrm>
            <a:off x="2162360" y="653605"/>
            <a:ext cx="7867280" cy="461665"/>
          </a:xfrm>
          <a:prstGeom prst="rect">
            <a:avLst/>
          </a:prstGeom>
        </p:spPr>
        <p:txBody>
          <a:bodyPr wrap="square">
            <a:spAutoFit/>
          </a:bodyPr>
          <a:lstStyle/>
          <a:p>
            <a:pPr lvl="0" algn="ctr">
              <a:defRPr/>
            </a:pPr>
            <a:r>
              <a:rPr lang="en-US" sz="2400" b="1" dirty="0">
                <a:solidFill>
                  <a:prstClr val="black"/>
                </a:solidFill>
                <a:latin typeface="Times New Roman" panose="02020603050405020304" pitchFamily="18" charset="0"/>
                <a:ea typeface="Calibri" panose="020F0502020204030204" pitchFamily="34" charset="0"/>
              </a:rPr>
              <a:t>Interaction of children aged 5-11 with social media</a:t>
            </a:r>
            <a:endParaRPr kumimoji="0" lang="ru-RU"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11" name="Объект 5">
            <a:extLst>
              <a:ext uri="{FF2B5EF4-FFF2-40B4-BE49-F238E27FC236}">
                <a16:creationId xmlns:a16="http://schemas.microsoft.com/office/drawing/2014/main" id="{737D7C1F-4813-432F-B78D-52261BB5A808}"/>
              </a:ext>
            </a:extLst>
          </p:cNvPr>
          <p:cNvGraphicFramePr>
            <a:graphicFrameLocks/>
          </p:cNvGraphicFramePr>
          <p:nvPr>
            <p:extLst>
              <p:ext uri="{D42A27DB-BD31-4B8C-83A1-F6EECF244321}">
                <p14:modId xmlns:p14="http://schemas.microsoft.com/office/powerpoint/2010/main" val="222174647"/>
              </p:ext>
            </p:extLst>
          </p:nvPr>
        </p:nvGraphicFramePr>
        <p:xfrm>
          <a:off x="0" y="2109137"/>
          <a:ext cx="4298219" cy="3971163"/>
        </p:xfrm>
        <a:graphic>
          <a:graphicData uri="http://schemas.openxmlformats.org/drawingml/2006/chart">
            <c:chart xmlns:c="http://schemas.openxmlformats.org/drawingml/2006/chart" xmlns:r="http://schemas.openxmlformats.org/officeDocument/2006/relationships" r:id="rId2"/>
          </a:graphicData>
        </a:graphic>
      </p:graphicFrame>
      <p:sp>
        <p:nvSpPr>
          <p:cNvPr id="5" name="Прямоугольник 4">
            <a:extLst>
              <a:ext uri="{FF2B5EF4-FFF2-40B4-BE49-F238E27FC236}">
                <a16:creationId xmlns:a16="http://schemas.microsoft.com/office/drawing/2014/main" id="{9263A556-9988-40A8-A2D9-B3895E9159FB}"/>
              </a:ext>
            </a:extLst>
          </p:cNvPr>
          <p:cNvSpPr/>
          <p:nvPr/>
        </p:nvSpPr>
        <p:spPr>
          <a:xfrm>
            <a:off x="219230" y="1959202"/>
            <a:ext cx="4215858" cy="369332"/>
          </a:xfrm>
          <a:prstGeom prst="rect">
            <a:avLst/>
          </a:prstGeom>
        </p:spPr>
        <p:txBody>
          <a:bodyPr wrap="square">
            <a:spAutoFit/>
          </a:bodyPr>
          <a:lstStyle/>
          <a:p>
            <a:pPr lvl="0" algn="ctr">
              <a:defRPr/>
            </a:pPr>
            <a:r>
              <a:rPr lang="en-US" dirty="0">
                <a:solidFill>
                  <a:prstClr val="black"/>
                </a:solidFill>
              </a:rPr>
              <a:t>own account on any social media</a:t>
            </a:r>
            <a:endParaRPr kumimoji="0" lang="ru-RU"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Стрелка: штриховая вправо 3">
            <a:extLst>
              <a:ext uri="{FF2B5EF4-FFF2-40B4-BE49-F238E27FC236}">
                <a16:creationId xmlns:a16="http://schemas.microsoft.com/office/drawing/2014/main" id="{EA9DB374-7BC9-4BEF-A357-33035257FDE1}"/>
              </a:ext>
            </a:extLst>
          </p:cNvPr>
          <p:cNvSpPr/>
          <p:nvPr/>
        </p:nvSpPr>
        <p:spPr>
          <a:xfrm>
            <a:off x="3555749" y="3105834"/>
            <a:ext cx="1228840" cy="64633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10" name="Диаграмма 9">
            <a:extLst>
              <a:ext uri="{FF2B5EF4-FFF2-40B4-BE49-F238E27FC236}">
                <a16:creationId xmlns:a16="http://schemas.microsoft.com/office/drawing/2014/main" id="{433CEAD9-A0C8-4102-9B53-A29ABAC79AA5}"/>
              </a:ext>
            </a:extLst>
          </p:cNvPr>
          <p:cNvGraphicFramePr/>
          <p:nvPr>
            <p:extLst>
              <p:ext uri="{D42A27DB-BD31-4B8C-83A1-F6EECF244321}">
                <p14:modId xmlns:p14="http://schemas.microsoft.com/office/powerpoint/2010/main" val="824573183"/>
              </p:ext>
            </p:extLst>
          </p:nvPr>
        </p:nvGraphicFramePr>
        <p:xfrm>
          <a:off x="5134090" y="2215874"/>
          <a:ext cx="6537127" cy="3757688"/>
        </p:xfrm>
        <a:graphic>
          <a:graphicData uri="http://schemas.openxmlformats.org/drawingml/2006/chart">
            <c:chart xmlns:c="http://schemas.openxmlformats.org/drawingml/2006/chart" xmlns:r="http://schemas.openxmlformats.org/officeDocument/2006/relationships" r:id="rId3"/>
          </a:graphicData>
        </a:graphic>
      </p:graphicFrame>
      <p:sp>
        <p:nvSpPr>
          <p:cNvPr id="12" name="Прямоугольник 11">
            <a:extLst>
              <a:ext uri="{FF2B5EF4-FFF2-40B4-BE49-F238E27FC236}">
                <a16:creationId xmlns:a16="http://schemas.microsoft.com/office/drawing/2014/main" id="{C36A2EC2-46C9-44C6-9BD8-42E7BAE9DDB3}"/>
              </a:ext>
            </a:extLst>
          </p:cNvPr>
          <p:cNvSpPr/>
          <p:nvPr/>
        </p:nvSpPr>
        <p:spPr>
          <a:xfrm>
            <a:off x="5134090" y="1955248"/>
            <a:ext cx="390525"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1273697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42B98DC-2DAB-4067-8A12-F1FB1BAF0BDD}"/>
              </a:ext>
            </a:extLst>
          </p:cNvPr>
          <p:cNvSpPr/>
          <p:nvPr/>
        </p:nvSpPr>
        <p:spPr>
          <a:xfrm>
            <a:off x="946950" y="595065"/>
            <a:ext cx="10298097" cy="461665"/>
          </a:xfrm>
          <a:prstGeom prst="rect">
            <a:avLst/>
          </a:prstGeom>
        </p:spPr>
        <p:txBody>
          <a:bodyPr wrap="square">
            <a:spAutoFit/>
          </a:bodyPr>
          <a:lstStyle/>
          <a:p>
            <a:pPr lvl="0" algn="ctr">
              <a:defRPr/>
            </a:pPr>
            <a:r>
              <a:rPr lang="en-US" sz="2400" b="1" dirty="0">
                <a:solidFill>
                  <a:prstClr val="black"/>
                </a:solidFill>
                <a:latin typeface="Times New Roman" panose="02020603050405020304" pitchFamily="18" charset="0"/>
                <a:cs typeface="Times New Roman" panose="02020603050405020304" pitchFamily="18" charset="0"/>
              </a:rPr>
              <a:t>Do you manage your account on your own or do your parents help you?</a:t>
            </a:r>
            <a:endParaRPr kumimoji="0" lang="ru-RU"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graphicFrame>
        <p:nvGraphicFramePr>
          <p:cNvPr id="3" name="Диаграмма 2">
            <a:extLst>
              <a:ext uri="{FF2B5EF4-FFF2-40B4-BE49-F238E27FC236}">
                <a16:creationId xmlns:a16="http://schemas.microsoft.com/office/drawing/2014/main" id="{6850569D-FA9B-4407-A23A-EA3B7C9EA555}"/>
              </a:ext>
            </a:extLst>
          </p:cNvPr>
          <p:cNvGraphicFramePr/>
          <p:nvPr>
            <p:extLst>
              <p:ext uri="{D42A27DB-BD31-4B8C-83A1-F6EECF244321}">
                <p14:modId xmlns:p14="http://schemas.microsoft.com/office/powerpoint/2010/main" val="470781426"/>
              </p:ext>
            </p:extLst>
          </p:nvPr>
        </p:nvGraphicFramePr>
        <p:xfrm>
          <a:off x="2734322" y="2205288"/>
          <a:ext cx="6723355" cy="4057647"/>
        </p:xfrm>
        <a:graphic>
          <a:graphicData uri="http://schemas.openxmlformats.org/drawingml/2006/chart">
            <c:chart xmlns:c="http://schemas.openxmlformats.org/drawingml/2006/chart" xmlns:r="http://schemas.openxmlformats.org/officeDocument/2006/relationships" r:id="rId2"/>
          </a:graphicData>
        </a:graphic>
      </p:graphicFrame>
      <p:sp>
        <p:nvSpPr>
          <p:cNvPr id="4" name="Прямоугольник 3">
            <a:extLst>
              <a:ext uri="{FF2B5EF4-FFF2-40B4-BE49-F238E27FC236}">
                <a16:creationId xmlns:a16="http://schemas.microsoft.com/office/drawing/2014/main" id="{5B7AFB1A-6F8B-4C9C-ABBF-05AEED8BAC7F}"/>
              </a:ext>
            </a:extLst>
          </p:cNvPr>
          <p:cNvSpPr/>
          <p:nvPr/>
        </p:nvSpPr>
        <p:spPr>
          <a:xfrm>
            <a:off x="2734322" y="1897511"/>
            <a:ext cx="220264"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415345553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3258</TotalTime>
  <Words>521</Words>
  <Application>Microsoft Office PowerPoint</Application>
  <PresentationFormat>Широкоэкранный</PresentationFormat>
  <Paragraphs>118</Paragraphs>
  <Slides>15</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2</vt:i4>
      </vt:variant>
      <vt:variant>
        <vt:lpstr>Заголовки слайдов</vt:lpstr>
      </vt:variant>
      <vt:variant>
        <vt:i4>15</vt:i4>
      </vt:variant>
    </vt:vector>
  </HeadingPairs>
  <TitlesOfParts>
    <vt:vector size="24" baseType="lpstr">
      <vt:lpstr>Arial</vt:lpstr>
      <vt:lpstr>Calibri</vt:lpstr>
      <vt:lpstr>Calibri Light</vt:lpstr>
      <vt:lpstr>DejaVu Sans</vt:lpstr>
      <vt:lpstr>Symbol</vt:lpstr>
      <vt:lpstr>Times New Roman</vt:lpstr>
      <vt:lpstr>Wingdings</vt:lpstr>
      <vt:lpstr>Тема Office</vt:lpstr>
      <vt:lpstr>Office Theme</vt:lpstr>
      <vt:lpstr>The role of gadgets  in the lives of children from 5 to 11 years old</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105</dc:creator>
  <cp:lastModifiedBy>105</cp:lastModifiedBy>
  <cp:revision>50</cp:revision>
  <dcterms:created xsi:type="dcterms:W3CDTF">2023-04-08T21:01:07Z</dcterms:created>
  <dcterms:modified xsi:type="dcterms:W3CDTF">2023-05-21T14:43:42Z</dcterms:modified>
</cp:coreProperties>
</file>