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5143500" cx="9144000"/>
  <p:notesSz cx="6858000" cy="9144000"/>
  <p:embeddedFontLst>
    <p:embeddedFont>
      <p:font typeface="Roboto"/>
      <p:regular r:id="rId17"/>
      <p:bold r:id="rId18"/>
      <p:italic r:id="rId19"/>
      <p:boldItalic r:id="rId20"/>
    </p:embeddedFont>
    <p:embeddedFont>
      <p:font typeface="Anaheim"/>
      <p:regular r:id="rId21"/>
    </p:embeddedFont>
    <p:embeddedFont>
      <p:font typeface="Bebas Neue"/>
      <p:regular r:id="rId22"/>
    </p:embeddedFont>
    <p:embeddedFont>
      <p:font typeface="Varela Round"/>
      <p:regular r:id="rId23"/>
    </p:embeddedFont>
    <p:embeddedFont>
      <p:font typeface="PT Sans"/>
      <p:regular r:id="rId24"/>
      <p:bold r:id="rId25"/>
      <p:italic r:id="rId26"/>
      <p:boldItalic r:id="rId27"/>
    </p:embeddedFont>
    <p:embeddedFont>
      <p:font typeface="DM Sans"/>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oboto-boldItalic.fntdata"/><Relationship Id="rId22" Type="http://schemas.openxmlformats.org/officeDocument/2006/relationships/font" Target="fonts/BebasNeue-regular.fntdata"/><Relationship Id="rId21" Type="http://schemas.openxmlformats.org/officeDocument/2006/relationships/font" Target="fonts/Anaheim-regular.fntdata"/><Relationship Id="rId24" Type="http://schemas.openxmlformats.org/officeDocument/2006/relationships/font" Target="fonts/PTSans-regular.fntdata"/><Relationship Id="rId23" Type="http://schemas.openxmlformats.org/officeDocument/2006/relationships/font" Target="fonts/VarelaRound-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PTSans-italic.fntdata"/><Relationship Id="rId25" Type="http://schemas.openxmlformats.org/officeDocument/2006/relationships/font" Target="fonts/PTSans-bold.fntdata"/><Relationship Id="rId28" Type="http://schemas.openxmlformats.org/officeDocument/2006/relationships/font" Target="fonts/DMSans-regular.fntdata"/><Relationship Id="rId27" Type="http://schemas.openxmlformats.org/officeDocument/2006/relationships/font" Target="fonts/PTSans-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DMSans-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DMSans-boldItalic.fntdata"/><Relationship Id="rId30" Type="http://schemas.openxmlformats.org/officeDocument/2006/relationships/font" Target="fonts/DMSans-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Roboto-regular.fntdata"/><Relationship Id="rId16" Type="http://schemas.openxmlformats.org/officeDocument/2006/relationships/slide" Target="slides/slide12.xml"/><Relationship Id="rId19" Type="http://schemas.openxmlformats.org/officeDocument/2006/relationships/font" Target="fonts/Roboto-italic.fntdata"/><Relationship Id="rId18" Type="http://schemas.openxmlformats.org/officeDocument/2006/relationships/font" Target="fonts/Robo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5" name="Shape 2085"/>
        <p:cNvGrpSpPr/>
        <p:nvPr/>
      </p:nvGrpSpPr>
      <p:grpSpPr>
        <a:xfrm>
          <a:off x="0" y="0"/>
          <a:ext cx="0" cy="0"/>
          <a:chOff x="0" y="0"/>
          <a:chExt cx="0" cy="0"/>
        </a:xfrm>
      </p:grpSpPr>
      <p:sp>
        <p:nvSpPr>
          <p:cNvPr id="2086" name="Google Shape;2086;g4dfce81f19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7" name="Google Shape;2087;g4dfce81f19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3" name="Shape 2353"/>
        <p:cNvGrpSpPr/>
        <p:nvPr/>
      </p:nvGrpSpPr>
      <p:grpSpPr>
        <a:xfrm>
          <a:off x="0" y="0"/>
          <a:ext cx="0" cy="0"/>
          <a:chOff x="0" y="0"/>
          <a:chExt cx="0" cy="0"/>
        </a:xfrm>
      </p:grpSpPr>
      <p:sp>
        <p:nvSpPr>
          <p:cNvPr id="2354" name="Google Shape;2354;g54dda1946d_6_3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5" name="Google Shape;2355;g54dda1946d_6_3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5" name="Shape 2375"/>
        <p:cNvGrpSpPr/>
        <p:nvPr/>
      </p:nvGrpSpPr>
      <p:grpSpPr>
        <a:xfrm>
          <a:off x="0" y="0"/>
          <a:ext cx="0" cy="0"/>
          <a:chOff x="0" y="0"/>
          <a:chExt cx="0" cy="0"/>
        </a:xfrm>
      </p:grpSpPr>
      <p:sp>
        <p:nvSpPr>
          <p:cNvPr id="2376" name="Google Shape;2376;gd5260bdd85_0_2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7" name="Google Shape;2377;gd5260bdd85_0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1" name="Shape 2451"/>
        <p:cNvGrpSpPr/>
        <p:nvPr/>
      </p:nvGrpSpPr>
      <p:grpSpPr>
        <a:xfrm>
          <a:off x="0" y="0"/>
          <a:ext cx="0" cy="0"/>
          <a:chOff x="0" y="0"/>
          <a:chExt cx="0" cy="0"/>
        </a:xfrm>
      </p:grpSpPr>
      <p:sp>
        <p:nvSpPr>
          <p:cNvPr id="2452" name="Google Shape;2452;g2485ff5554d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3" name="Google Shape;2453;g2485ff5554d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5" name="Shape 2135"/>
        <p:cNvGrpSpPr/>
        <p:nvPr/>
      </p:nvGrpSpPr>
      <p:grpSpPr>
        <a:xfrm>
          <a:off x="0" y="0"/>
          <a:ext cx="0" cy="0"/>
          <a:chOff x="0" y="0"/>
          <a:chExt cx="0" cy="0"/>
        </a:xfrm>
      </p:grpSpPr>
      <p:sp>
        <p:nvSpPr>
          <p:cNvPr id="2136" name="Google Shape;2136;gd5260bdd85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7" name="Google Shape;2137;gd5260bdd85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1" name="Shape 2161"/>
        <p:cNvGrpSpPr/>
        <p:nvPr/>
      </p:nvGrpSpPr>
      <p:grpSpPr>
        <a:xfrm>
          <a:off x="0" y="0"/>
          <a:ext cx="0" cy="0"/>
          <a:chOff x="0" y="0"/>
          <a:chExt cx="0" cy="0"/>
        </a:xfrm>
      </p:grpSpPr>
      <p:sp>
        <p:nvSpPr>
          <p:cNvPr id="2162" name="Google Shape;2162;g54dda1946d_6_3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3" name="Google Shape;2163;g54dda1946d_6_3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6" name="Shape 2186"/>
        <p:cNvGrpSpPr/>
        <p:nvPr/>
      </p:nvGrpSpPr>
      <p:grpSpPr>
        <a:xfrm>
          <a:off x="0" y="0"/>
          <a:ext cx="0" cy="0"/>
          <a:chOff x="0" y="0"/>
          <a:chExt cx="0" cy="0"/>
        </a:xfrm>
      </p:grpSpPr>
      <p:sp>
        <p:nvSpPr>
          <p:cNvPr id="2187" name="Google Shape;2187;gd431007ba2_0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8" name="Google Shape;2188;gd431007ba2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i="1" sz="1200">
              <a:solidFill>
                <a:srgbClr val="595959"/>
              </a:solidFill>
              <a:latin typeface="Anaheim"/>
              <a:ea typeface="Anaheim"/>
              <a:cs typeface="Anaheim"/>
              <a:sym typeface="Anaheim"/>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5" name="Shape 2235"/>
        <p:cNvGrpSpPr/>
        <p:nvPr/>
      </p:nvGrpSpPr>
      <p:grpSpPr>
        <a:xfrm>
          <a:off x="0" y="0"/>
          <a:ext cx="0" cy="0"/>
          <a:chOff x="0" y="0"/>
          <a:chExt cx="0" cy="0"/>
        </a:xfrm>
      </p:grpSpPr>
      <p:sp>
        <p:nvSpPr>
          <p:cNvPr id="2236" name="Google Shape;2236;g54dda1946d_6_3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7" name="Google Shape;2237;g54dda1946d_6_3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3" name="Shape 2263"/>
        <p:cNvGrpSpPr/>
        <p:nvPr/>
      </p:nvGrpSpPr>
      <p:grpSpPr>
        <a:xfrm>
          <a:off x="0" y="0"/>
          <a:ext cx="0" cy="0"/>
          <a:chOff x="0" y="0"/>
          <a:chExt cx="0" cy="0"/>
        </a:xfrm>
      </p:grpSpPr>
      <p:sp>
        <p:nvSpPr>
          <p:cNvPr id="2264" name="Google Shape;2264;g54dda1946d_6_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5" name="Google Shape;2265;g54dda1946d_6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4" name="Shape 2314"/>
        <p:cNvGrpSpPr/>
        <p:nvPr/>
      </p:nvGrpSpPr>
      <p:grpSpPr>
        <a:xfrm>
          <a:off x="0" y="0"/>
          <a:ext cx="0" cy="0"/>
          <a:chOff x="0" y="0"/>
          <a:chExt cx="0" cy="0"/>
        </a:xfrm>
      </p:grpSpPr>
      <p:sp>
        <p:nvSpPr>
          <p:cNvPr id="2315" name="Google Shape;2315;g2485ff5554d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6" name="Google Shape;2316;g2485ff5554d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3" name="Shape 2323"/>
        <p:cNvGrpSpPr/>
        <p:nvPr/>
      </p:nvGrpSpPr>
      <p:grpSpPr>
        <a:xfrm>
          <a:off x="0" y="0"/>
          <a:ext cx="0" cy="0"/>
          <a:chOff x="0" y="0"/>
          <a:chExt cx="0" cy="0"/>
        </a:xfrm>
      </p:grpSpPr>
      <p:sp>
        <p:nvSpPr>
          <p:cNvPr id="2324" name="Google Shape;2324;g14072739ea5_1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5" name="Google Shape;2325;g14072739ea5_1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2" name="Shape 2332"/>
        <p:cNvGrpSpPr/>
        <p:nvPr/>
      </p:nvGrpSpPr>
      <p:grpSpPr>
        <a:xfrm>
          <a:off x="0" y="0"/>
          <a:ext cx="0" cy="0"/>
          <a:chOff x="0" y="0"/>
          <a:chExt cx="0" cy="0"/>
        </a:xfrm>
      </p:grpSpPr>
      <p:sp>
        <p:nvSpPr>
          <p:cNvPr id="2333" name="Google Shape;2333;g54dda1946d_6_3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4" name="Google Shape;2334;g54dda1946d_6_3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2"/>
        </a:solidFill>
      </p:bgPr>
    </p:bg>
    <p:spTree>
      <p:nvGrpSpPr>
        <p:cNvPr id="8" name="Shape 8"/>
        <p:cNvGrpSpPr/>
        <p:nvPr/>
      </p:nvGrpSpPr>
      <p:grpSpPr>
        <a:xfrm>
          <a:off x="0" y="0"/>
          <a:ext cx="0" cy="0"/>
          <a:chOff x="0" y="0"/>
          <a:chExt cx="0" cy="0"/>
        </a:xfrm>
      </p:grpSpPr>
      <p:grpSp>
        <p:nvGrpSpPr>
          <p:cNvPr id="9" name="Google Shape;9;p2"/>
          <p:cNvGrpSpPr/>
          <p:nvPr/>
        </p:nvGrpSpPr>
        <p:grpSpPr>
          <a:xfrm>
            <a:off x="0" y="0"/>
            <a:ext cx="9144091" cy="5143648"/>
            <a:chOff x="0" y="0"/>
            <a:chExt cx="7440875" cy="4152456"/>
          </a:xfrm>
        </p:grpSpPr>
        <p:sp>
          <p:nvSpPr>
            <p:cNvPr id="10" name="Google Shape;10;p2"/>
            <p:cNvSpPr/>
            <p:nvPr/>
          </p:nvSpPr>
          <p:spPr>
            <a:xfrm>
              <a:off x="265057"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583651"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902179"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1220641"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1539169"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1857762" y="0"/>
              <a:ext cx="7414" cy="2884827"/>
            </a:xfrm>
            <a:custGeom>
              <a:rect b="b" l="l" r="r" t="t"/>
              <a:pathLst>
                <a:path extrusionOk="0" h="43971" w="113">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2176224"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494752"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2813346"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3131874"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3450336" y="0"/>
              <a:ext cx="7479" cy="2884827"/>
            </a:xfrm>
            <a:custGeom>
              <a:rect b="b" l="l" r="r" t="t"/>
              <a:pathLst>
                <a:path extrusionOk="0" h="43971" w="114">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3768929"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4087457"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4405920"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4724447"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5043041" y="0"/>
              <a:ext cx="7414" cy="2884827"/>
            </a:xfrm>
            <a:custGeom>
              <a:rect b="b" l="l" r="r" t="t"/>
              <a:pathLst>
                <a:path extrusionOk="0" h="43971" w="113">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5361634"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5680031"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5998624"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317152"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6635615" y="0"/>
              <a:ext cx="7479" cy="2884827"/>
            </a:xfrm>
            <a:custGeom>
              <a:rect b="b" l="l" r="r" t="t"/>
              <a:pathLst>
                <a:path extrusionOk="0" h="43971" w="114">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6954208"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2736"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0" y="70857"/>
              <a:ext cx="7440875" cy="7479"/>
            </a:xfrm>
            <a:custGeom>
              <a:rect b="b" l="l" r="r" t="t"/>
              <a:pathLst>
                <a:path extrusionOk="0" h="114" w="113415">
                  <a:moveTo>
                    <a:pt x="0" y="0"/>
                  </a:moveTo>
                  <a:lnTo>
                    <a:pt x="0" y="114"/>
                  </a:lnTo>
                  <a:lnTo>
                    <a:pt x="113414" y="114"/>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0" y="374885"/>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0" y="678783"/>
              <a:ext cx="7440875" cy="7479"/>
            </a:xfrm>
            <a:custGeom>
              <a:rect b="b" l="l" r="r" t="t"/>
              <a:pathLst>
                <a:path extrusionOk="0" h="114" w="113415">
                  <a:moveTo>
                    <a:pt x="0" y="0"/>
                  </a:moveTo>
                  <a:lnTo>
                    <a:pt x="0" y="114"/>
                  </a:lnTo>
                  <a:lnTo>
                    <a:pt x="113414" y="114"/>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0" y="982811"/>
              <a:ext cx="7440875" cy="7414"/>
            </a:xfrm>
            <a:custGeom>
              <a:rect b="b" l="l" r="r" t="t"/>
              <a:pathLst>
                <a:path extrusionOk="0" h="113"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0" y="1286708"/>
              <a:ext cx="7440875" cy="7545"/>
            </a:xfrm>
            <a:custGeom>
              <a:rect b="b" l="l" r="r" t="t"/>
              <a:pathLst>
                <a:path extrusionOk="0" h="115"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0" y="1590737"/>
              <a:ext cx="7440875" cy="7414"/>
            </a:xfrm>
            <a:custGeom>
              <a:rect b="b" l="l" r="r" t="t"/>
              <a:pathLst>
                <a:path extrusionOk="0" h="113" w="113415">
                  <a:moveTo>
                    <a:pt x="0" y="1"/>
                  </a:moveTo>
                  <a:lnTo>
                    <a:pt x="0" y="112"/>
                  </a:lnTo>
                  <a:lnTo>
                    <a:pt x="113414" y="112"/>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0" y="1894700"/>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0" y="2198597"/>
              <a:ext cx="7440875" cy="7479"/>
            </a:xfrm>
            <a:custGeom>
              <a:rect b="b" l="l" r="r" t="t"/>
              <a:pathLst>
                <a:path extrusionOk="0" h="114" w="113415">
                  <a:moveTo>
                    <a:pt x="0" y="0"/>
                  </a:moveTo>
                  <a:lnTo>
                    <a:pt x="0" y="114"/>
                  </a:lnTo>
                  <a:lnTo>
                    <a:pt x="113414" y="114"/>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0" y="2502625"/>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0" y="2806523"/>
              <a:ext cx="7440875" cy="7479"/>
            </a:xfrm>
            <a:custGeom>
              <a:rect b="b" l="l" r="r" t="t"/>
              <a:pathLst>
                <a:path extrusionOk="0" h="114"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265057"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83651"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902179"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1220641"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a:off x="1539169"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a:off x="1857762" y="2431703"/>
              <a:ext cx="7414" cy="1720754"/>
            </a:xfrm>
            <a:custGeom>
              <a:rect b="b" l="l" r="r" t="t"/>
              <a:pathLst>
                <a:path extrusionOk="0" h="26228" w="113">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a:off x="2176224"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a:off x="2494752"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a:off x="2813346"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
            <p:cNvSpPr/>
            <p:nvPr/>
          </p:nvSpPr>
          <p:spPr>
            <a:xfrm>
              <a:off x="3131874"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
            <p:cNvSpPr/>
            <p:nvPr/>
          </p:nvSpPr>
          <p:spPr>
            <a:xfrm>
              <a:off x="3450336" y="2431703"/>
              <a:ext cx="7479" cy="1720754"/>
            </a:xfrm>
            <a:custGeom>
              <a:rect b="b" l="l" r="r" t="t"/>
              <a:pathLst>
                <a:path extrusionOk="0" h="26228" w="114">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
            <p:cNvSpPr/>
            <p:nvPr/>
          </p:nvSpPr>
          <p:spPr>
            <a:xfrm>
              <a:off x="3768929"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
            <p:cNvSpPr/>
            <p:nvPr/>
          </p:nvSpPr>
          <p:spPr>
            <a:xfrm>
              <a:off x="4087457"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
            <p:cNvSpPr/>
            <p:nvPr/>
          </p:nvSpPr>
          <p:spPr>
            <a:xfrm>
              <a:off x="4405920"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2"/>
            <p:cNvSpPr/>
            <p:nvPr/>
          </p:nvSpPr>
          <p:spPr>
            <a:xfrm>
              <a:off x="4724447"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2"/>
            <p:cNvSpPr/>
            <p:nvPr/>
          </p:nvSpPr>
          <p:spPr>
            <a:xfrm>
              <a:off x="5043041" y="2431703"/>
              <a:ext cx="7414" cy="1720754"/>
            </a:xfrm>
            <a:custGeom>
              <a:rect b="b" l="l" r="r" t="t"/>
              <a:pathLst>
                <a:path extrusionOk="0" h="26228" w="113">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
            <p:cNvSpPr/>
            <p:nvPr/>
          </p:nvSpPr>
          <p:spPr>
            <a:xfrm>
              <a:off x="5361634"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
            <p:cNvSpPr/>
            <p:nvPr/>
          </p:nvSpPr>
          <p:spPr>
            <a:xfrm>
              <a:off x="5680031"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
            <p:cNvSpPr/>
            <p:nvPr/>
          </p:nvSpPr>
          <p:spPr>
            <a:xfrm>
              <a:off x="5998624"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2"/>
            <p:cNvSpPr/>
            <p:nvPr/>
          </p:nvSpPr>
          <p:spPr>
            <a:xfrm>
              <a:off x="6317152"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
            <p:cNvSpPr/>
            <p:nvPr/>
          </p:nvSpPr>
          <p:spPr>
            <a:xfrm>
              <a:off x="6635615" y="2431703"/>
              <a:ext cx="7479" cy="1720754"/>
            </a:xfrm>
            <a:custGeom>
              <a:rect b="b" l="l" r="r" t="t"/>
              <a:pathLst>
                <a:path extrusionOk="0" h="26228" w="114">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
            <p:cNvSpPr/>
            <p:nvPr/>
          </p:nvSpPr>
          <p:spPr>
            <a:xfrm>
              <a:off x="6954208"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2"/>
            <p:cNvSpPr/>
            <p:nvPr/>
          </p:nvSpPr>
          <p:spPr>
            <a:xfrm>
              <a:off x="7272736"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
            <p:cNvSpPr/>
            <p:nvPr/>
          </p:nvSpPr>
          <p:spPr>
            <a:xfrm>
              <a:off x="0" y="2502494"/>
              <a:ext cx="7440875" cy="7479"/>
            </a:xfrm>
            <a:custGeom>
              <a:rect b="b" l="l" r="r" t="t"/>
              <a:pathLst>
                <a:path extrusionOk="0" h="114"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2"/>
            <p:cNvSpPr/>
            <p:nvPr/>
          </p:nvSpPr>
          <p:spPr>
            <a:xfrm>
              <a:off x="0" y="2806523"/>
              <a:ext cx="7440875" cy="7414"/>
            </a:xfrm>
            <a:custGeom>
              <a:rect b="b" l="l" r="r" t="t"/>
              <a:pathLst>
                <a:path extrusionOk="0" h="113" w="113415">
                  <a:moveTo>
                    <a:pt x="0" y="1"/>
                  </a:moveTo>
                  <a:lnTo>
                    <a:pt x="0" y="112"/>
                  </a:lnTo>
                  <a:lnTo>
                    <a:pt x="113414" y="112"/>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2"/>
            <p:cNvSpPr/>
            <p:nvPr/>
          </p:nvSpPr>
          <p:spPr>
            <a:xfrm>
              <a:off x="0" y="3110420"/>
              <a:ext cx="7440875" cy="7545"/>
            </a:xfrm>
            <a:custGeom>
              <a:rect b="b" l="l" r="r" t="t"/>
              <a:pathLst>
                <a:path extrusionOk="0" h="115"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2"/>
            <p:cNvSpPr/>
            <p:nvPr/>
          </p:nvSpPr>
          <p:spPr>
            <a:xfrm>
              <a:off x="0" y="3414448"/>
              <a:ext cx="7440875" cy="7414"/>
            </a:xfrm>
            <a:custGeom>
              <a:rect b="b" l="l" r="r" t="t"/>
              <a:pathLst>
                <a:path extrusionOk="0" h="113" w="113415">
                  <a:moveTo>
                    <a:pt x="0" y="1"/>
                  </a:moveTo>
                  <a:lnTo>
                    <a:pt x="0" y="112"/>
                  </a:lnTo>
                  <a:lnTo>
                    <a:pt x="113414" y="112"/>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
            <p:cNvSpPr/>
            <p:nvPr/>
          </p:nvSpPr>
          <p:spPr>
            <a:xfrm>
              <a:off x="0" y="3718411"/>
              <a:ext cx="7440875" cy="7479"/>
            </a:xfrm>
            <a:custGeom>
              <a:rect b="b" l="l" r="r" t="t"/>
              <a:pathLst>
                <a:path extrusionOk="0" h="114" w="113415">
                  <a:moveTo>
                    <a:pt x="0" y="0"/>
                  </a:moveTo>
                  <a:lnTo>
                    <a:pt x="0" y="113"/>
                  </a:lnTo>
                  <a:lnTo>
                    <a:pt x="113414" y="113"/>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2"/>
            <p:cNvSpPr/>
            <p:nvPr/>
          </p:nvSpPr>
          <p:spPr>
            <a:xfrm>
              <a:off x="0" y="4022440"/>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 name="Google Shape;72;p2"/>
          <p:cNvGrpSpPr/>
          <p:nvPr/>
        </p:nvGrpSpPr>
        <p:grpSpPr>
          <a:xfrm>
            <a:off x="502465" y="399924"/>
            <a:ext cx="8139069" cy="4343656"/>
            <a:chOff x="916986" y="2500875"/>
            <a:chExt cx="2280618" cy="1217119"/>
          </a:xfrm>
        </p:grpSpPr>
        <p:sp>
          <p:nvSpPr>
            <p:cNvPr id="73" name="Google Shape;73;p2"/>
            <p:cNvSpPr/>
            <p:nvPr/>
          </p:nvSpPr>
          <p:spPr>
            <a:xfrm>
              <a:off x="930568" y="2514572"/>
              <a:ext cx="105996" cy="1189768"/>
            </a:xfrm>
            <a:custGeom>
              <a:rect b="b" l="l" r="r" t="t"/>
              <a:pathLst>
                <a:path extrusionOk="0" h="20586" w="1834">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2"/>
            <p:cNvSpPr/>
            <p:nvPr/>
          </p:nvSpPr>
          <p:spPr>
            <a:xfrm>
              <a:off x="1036508" y="2514572"/>
              <a:ext cx="2147431" cy="1189768"/>
            </a:xfrm>
            <a:custGeom>
              <a:rect b="b" l="l" r="r" t="t"/>
              <a:pathLst>
                <a:path extrusionOk="0" h="20586" w="37156">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2"/>
            <p:cNvSpPr/>
            <p:nvPr/>
          </p:nvSpPr>
          <p:spPr>
            <a:xfrm>
              <a:off x="916986" y="2500875"/>
              <a:ext cx="93570" cy="139459"/>
            </a:xfrm>
            <a:custGeom>
              <a:rect b="b" l="l" r="r" t="t"/>
              <a:pathLst>
                <a:path extrusionOk="0" h="2413" w="1619">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2"/>
            <p:cNvSpPr/>
            <p:nvPr/>
          </p:nvSpPr>
          <p:spPr>
            <a:xfrm>
              <a:off x="916986" y="3578650"/>
              <a:ext cx="133160" cy="139344"/>
            </a:xfrm>
            <a:custGeom>
              <a:rect b="b" l="l" r="r" t="t"/>
              <a:pathLst>
                <a:path extrusionOk="0" h="2411" w="2304">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2"/>
            <p:cNvSpPr/>
            <p:nvPr/>
          </p:nvSpPr>
          <p:spPr>
            <a:xfrm>
              <a:off x="2917819" y="3493113"/>
              <a:ext cx="279786" cy="224880"/>
            </a:xfrm>
            <a:custGeom>
              <a:rect b="b" l="l" r="r" t="t"/>
              <a:pathLst>
                <a:path extrusionOk="0" h="3891" w="4841">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8" name="Google Shape;78;p2"/>
          <p:cNvSpPr txBox="1"/>
          <p:nvPr>
            <p:ph type="ctrTitle"/>
          </p:nvPr>
        </p:nvSpPr>
        <p:spPr>
          <a:xfrm>
            <a:off x="1920100" y="1584325"/>
            <a:ext cx="5304000" cy="1807200"/>
          </a:xfrm>
          <a:prstGeom prst="rect">
            <a:avLst/>
          </a:prstGeom>
        </p:spPr>
        <p:txBody>
          <a:bodyPr anchorCtr="0" anchor="b" bIns="91425" lIns="91425" spcFirstLastPara="1" rIns="91425" wrap="square" tIns="91425">
            <a:noAutofit/>
          </a:bodyPr>
          <a:lstStyle>
            <a:lvl1pPr lvl="0" algn="ctr">
              <a:lnSpc>
                <a:spcPct val="115000"/>
              </a:lnSpc>
              <a:spcBef>
                <a:spcPts val="0"/>
              </a:spcBef>
              <a:spcAft>
                <a:spcPts val="0"/>
              </a:spcAft>
              <a:buClr>
                <a:srgbClr val="191919"/>
              </a:buClr>
              <a:buSzPts val="5200"/>
              <a:buNone/>
              <a:defRPr sz="96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79" name="Google Shape;79;p2"/>
          <p:cNvSpPr txBox="1"/>
          <p:nvPr>
            <p:ph idx="1" type="subTitle"/>
          </p:nvPr>
        </p:nvSpPr>
        <p:spPr>
          <a:xfrm>
            <a:off x="1920025" y="3432600"/>
            <a:ext cx="5304000" cy="373200"/>
          </a:xfrm>
          <a:prstGeom prst="rect">
            <a:avLst/>
          </a:prstGeom>
          <a:noFill/>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80" name="Google Shape;80;p2"/>
          <p:cNvSpPr/>
          <p:nvPr/>
        </p:nvSpPr>
        <p:spPr>
          <a:xfrm>
            <a:off x="152091" y="213136"/>
            <a:ext cx="207420" cy="186779"/>
          </a:xfrm>
          <a:custGeom>
            <a:rect b="b" l="l" r="r" t="t"/>
            <a:pathLst>
              <a:path extrusionOk="0" h="3502" w="3889">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2"/>
          <p:cNvSpPr/>
          <p:nvPr/>
        </p:nvSpPr>
        <p:spPr>
          <a:xfrm>
            <a:off x="152091" y="4709036"/>
            <a:ext cx="207420" cy="186779"/>
          </a:xfrm>
          <a:custGeom>
            <a:rect b="b" l="l" r="r" t="t"/>
            <a:pathLst>
              <a:path extrusionOk="0" h="3502" w="3889">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2"/>
        </a:solidFill>
      </p:bgPr>
    </p:bg>
    <p:spTree>
      <p:nvGrpSpPr>
        <p:cNvPr id="594" name="Shape 594"/>
        <p:cNvGrpSpPr/>
        <p:nvPr/>
      </p:nvGrpSpPr>
      <p:grpSpPr>
        <a:xfrm>
          <a:off x="0" y="0"/>
          <a:ext cx="0" cy="0"/>
          <a:chOff x="0" y="0"/>
          <a:chExt cx="0" cy="0"/>
        </a:xfrm>
      </p:grpSpPr>
      <p:grpSp>
        <p:nvGrpSpPr>
          <p:cNvPr id="595" name="Google Shape;595;p11"/>
          <p:cNvGrpSpPr/>
          <p:nvPr/>
        </p:nvGrpSpPr>
        <p:grpSpPr>
          <a:xfrm>
            <a:off x="0" y="0"/>
            <a:ext cx="9144091" cy="5143648"/>
            <a:chOff x="0" y="0"/>
            <a:chExt cx="7440875" cy="4152456"/>
          </a:xfrm>
        </p:grpSpPr>
        <p:sp>
          <p:nvSpPr>
            <p:cNvPr id="596" name="Google Shape;596;p11"/>
            <p:cNvSpPr/>
            <p:nvPr/>
          </p:nvSpPr>
          <p:spPr>
            <a:xfrm>
              <a:off x="265057"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11"/>
            <p:cNvSpPr/>
            <p:nvPr/>
          </p:nvSpPr>
          <p:spPr>
            <a:xfrm>
              <a:off x="583651"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11"/>
            <p:cNvSpPr/>
            <p:nvPr/>
          </p:nvSpPr>
          <p:spPr>
            <a:xfrm>
              <a:off x="902179"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11"/>
            <p:cNvSpPr/>
            <p:nvPr/>
          </p:nvSpPr>
          <p:spPr>
            <a:xfrm>
              <a:off x="1220641"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11"/>
            <p:cNvSpPr/>
            <p:nvPr/>
          </p:nvSpPr>
          <p:spPr>
            <a:xfrm>
              <a:off x="1539169"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11"/>
            <p:cNvSpPr/>
            <p:nvPr/>
          </p:nvSpPr>
          <p:spPr>
            <a:xfrm>
              <a:off x="1857762" y="0"/>
              <a:ext cx="7414" cy="2884827"/>
            </a:xfrm>
            <a:custGeom>
              <a:rect b="b" l="l" r="r" t="t"/>
              <a:pathLst>
                <a:path extrusionOk="0" h="43971" w="113">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11"/>
            <p:cNvSpPr/>
            <p:nvPr/>
          </p:nvSpPr>
          <p:spPr>
            <a:xfrm>
              <a:off x="2176224"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11"/>
            <p:cNvSpPr/>
            <p:nvPr/>
          </p:nvSpPr>
          <p:spPr>
            <a:xfrm>
              <a:off x="2494752"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11"/>
            <p:cNvSpPr/>
            <p:nvPr/>
          </p:nvSpPr>
          <p:spPr>
            <a:xfrm>
              <a:off x="2813346"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11"/>
            <p:cNvSpPr/>
            <p:nvPr/>
          </p:nvSpPr>
          <p:spPr>
            <a:xfrm>
              <a:off x="3131874"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11"/>
            <p:cNvSpPr/>
            <p:nvPr/>
          </p:nvSpPr>
          <p:spPr>
            <a:xfrm>
              <a:off x="3450336" y="0"/>
              <a:ext cx="7479" cy="2884827"/>
            </a:xfrm>
            <a:custGeom>
              <a:rect b="b" l="l" r="r" t="t"/>
              <a:pathLst>
                <a:path extrusionOk="0" h="43971" w="114">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11"/>
            <p:cNvSpPr/>
            <p:nvPr/>
          </p:nvSpPr>
          <p:spPr>
            <a:xfrm>
              <a:off x="3768929"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11"/>
            <p:cNvSpPr/>
            <p:nvPr/>
          </p:nvSpPr>
          <p:spPr>
            <a:xfrm>
              <a:off x="4087457"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11"/>
            <p:cNvSpPr/>
            <p:nvPr/>
          </p:nvSpPr>
          <p:spPr>
            <a:xfrm>
              <a:off x="4405920"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11"/>
            <p:cNvSpPr/>
            <p:nvPr/>
          </p:nvSpPr>
          <p:spPr>
            <a:xfrm>
              <a:off x="4724447"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11"/>
            <p:cNvSpPr/>
            <p:nvPr/>
          </p:nvSpPr>
          <p:spPr>
            <a:xfrm>
              <a:off x="5043041" y="0"/>
              <a:ext cx="7414" cy="2884827"/>
            </a:xfrm>
            <a:custGeom>
              <a:rect b="b" l="l" r="r" t="t"/>
              <a:pathLst>
                <a:path extrusionOk="0" h="43971" w="113">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11"/>
            <p:cNvSpPr/>
            <p:nvPr/>
          </p:nvSpPr>
          <p:spPr>
            <a:xfrm>
              <a:off x="5361634"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11"/>
            <p:cNvSpPr/>
            <p:nvPr/>
          </p:nvSpPr>
          <p:spPr>
            <a:xfrm>
              <a:off x="5680031"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11"/>
            <p:cNvSpPr/>
            <p:nvPr/>
          </p:nvSpPr>
          <p:spPr>
            <a:xfrm>
              <a:off x="5998624"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11"/>
            <p:cNvSpPr/>
            <p:nvPr/>
          </p:nvSpPr>
          <p:spPr>
            <a:xfrm>
              <a:off x="6317152"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11"/>
            <p:cNvSpPr/>
            <p:nvPr/>
          </p:nvSpPr>
          <p:spPr>
            <a:xfrm>
              <a:off x="6635615" y="0"/>
              <a:ext cx="7479" cy="2884827"/>
            </a:xfrm>
            <a:custGeom>
              <a:rect b="b" l="l" r="r" t="t"/>
              <a:pathLst>
                <a:path extrusionOk="0" h="43971" w="114">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11"/>
            <p:cNvSpPr/>
            <p:nvPr/>
          </p:nvSpPr>
          <p:spPr>
            <a:xfrm>
              <a:off x="6954208"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11"/>
            <p:cNvSpPr/>
            <p:nvPr/>
          </p:nvSpPr>
          <p:spPr>
            <a:xfrm>
              <a:off x="7272736"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11"/>
            <p:cNvSpPr/>
            <p:nvPr/>
          </p:nvSpPr>
          <p:spPr>
            <a:xfrm>
              <a:off x="0" y="70857"/>
              <a:ext cx="7440875" cy="7479"/>
            </a:xfrm>
            <a:custGeom>
              <a:rect b="b" l="l" r="r" t="t"/>
              <a:pathLst>
                <a:path extrusionOk="0" h="114" w="113415">
                  <a:moveTo>
                    <a:pt x="0" y="0"/>
                  </a:moveTo>
                  <a:lnTo>
                    <a:pt x="0" y="114"/>
                  </a:lnTo>
                  <a:lnTo>
                    <a:pt x="113414" y="114"/>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11"/>
            <p:cNvSpPr/>
            <p:nvPr/>
          </p:nvSpPr>
          <p:spPr>
            <a:xfrm>
              <a:off x="0" y="374885"/>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11"/>
            <p:cNvSpPr/>
            <p:nvPr/>
          </p:nvSpPr>
          <p:spPr>
            <a:xfrm>
              <a:off x="0" y="678783"/>
              <a:ext cx="7440875" cy="7479"/>
            </a:xfrm>
            <a:custGeom>
              <a:rect b="b" l="l" r="r" t="t"/>
              <a:pathLst>
                <a:path extrusionOk="0" h="114" w="113415">
                  <a:moveTo>
                    <a:pt x="0" y="0"/>
                  </a:moveTo>
                  <a:lnTo>
                    <a:pt x="0" y="114"/>
                  </a:lnTo>
                  <a:lnTo>
                    <a:pt x="113414" y="114"/>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11"/>
            <p:cNvSpPr/>
            <p:nvPr/>
          </p:nvSpPr>
          <p:spPr>
            <a:xfrm>
              <a:off x="0" y="982811"/>
              <a:ext cx="7440875" cy="7414"/>
            </a:xfrm>
            <a:custGeom>
              <a:rect b="b" l="l" r="r" t="t"/>
              <a:pathLst>
                <a:path extrusionOk="0" h="113"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11"/>
            <p:cNvSpPr/>
            <p:nvPr/>
          </p:nvSpPr>
          <p:spPr>
            <a:xfrm>
              <a:off x="0" y="1286708"/>
              <a:ext cx="7440875" cy="7545"/>
            </a:xfrm>
            <a:custGeom>
              <a:rect b="b" l="l" r="r" t="t"/>
              <a:pathLst>
                <a:path extrusionOk="0" h="115"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11"/>
            <p:cNvSpPr/>
            <p:nvPr/>
          </p:nvSpPr>
          <p:spPr>
            <a:xfrm>
              <a:off x="0" y="1590737"/>
              <a:ext cx="7440875" cy="7414"/>
            </a:xfrm>
            <a:custGeom>
              <a:rect b="b" l="l" r="r" t="t"/>
              <a:pathLst>
                <a:path extrusionOk="0" h="113" w="113415">
                  <a:moveTo>
                    <a:pt x="0" y="1"/>
                  </a:moveTo>
                  <a:lnTo>
                    <a:pt x="0" y="112"/>
                  </a:lnTo>
                  <a:lnTo>
                    <a:pt x="113414" y="112"/>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11"/>
            <p:cNvSpPr/>
            <p:nvPr/>
          </p:nvSpPr>
          <p:spPr>
            <a:xfrm>
              <a:off x="0" y="1894700"/>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11"/>
            <p:cNvSpPr/>
            <p:nvPr/>
          </p:nvSpPr>
          <p:spPr>
            <a:xfrm>
              <a:off x="0" y="2198597"/>
              <a:ext cx="7440875" cy="7479"/>
            </a:xfrm>
            <a:custGeom>
              <a:rect b="b" l="l" r="r" t="t"/>
              <a:pathLst>
                <a:path extrusionOk="0" h="114" w="113415">
                  <a:moveTo>
                    <a:pt x="0" y="0"/>
                  </a:moveTo>
                  <a:lnTo>
                    <a:pt x="0" y="114"/>
                  </a:lnTo>
                  <a:lnTo>
                    <a:pt x="113414" y="114"/>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11"/>
            <p:cNvSpPr/>
            <p:nvPr/>
          </p:nvSpPr>
          <p:spPr>
            <a:xfrm>
              <a:off x="0" y="2502625"/>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11"/>
            <p:cNvSpPr/>
            <p:nvPr/>
          </p:nvSpPr>
          <p:spPr>
            <a:xfrm>
              <a:off x="0" y="2806523"/>
              <a:ext cx="7440875" cy="7479"/>
            </a:xfrm>
            <a:custGeom>
              <a:rect b="b" l="l" r="r" t="t"/>
              <a:pathLst>
                <a:path extrusionOk="0" h="114"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11"/>
            <p:cNvSpPr/>
            <p:nvPr/>
          </p:nvSpPr>
          <p:spPr>
            <a:xfrm>
              <a:off x="265057"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11"/>
            <p:cNvSpPr/>
            <p:nvPr/>
          </p:nvSpPr>
          <p:spPr>
            <a:xfrm>
              <a:off x="583651"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11"/>
            <p:cNvSpPr/>
            <p:nvPr/>
          </p:nvSpPr>
          <p:spPr>
            <a:xfrm>
              <a:off x="902179"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11"/>
            <p:cNvSpPr/>
            <p:nvPr/>
          </p:nvSpPr>
          <p:spPr>
            <a:xfrm>
              <a:off x="1220641"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11"/>
            <p:cNvSpPr/>
            <p:nvPr/>
          </p:nvSpPr>
          <p:spPr>
            <a:xfrm>
              <a:off x="1539169"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11"/>
            <p:cNvSpPr/>
            <p:nvPr/>
          </p:nvSpPr>
          <p:spPr>
            <a:xfrm>
              <a:off x="1857762" y="2431703"/>
              <a:ext cx="7414" cy="1720754"/>
            </a:xfrm>
            <a:custGeom>
              <a:rect b="b" l="l" r="r" t="t"/>
              <a:pathLst>
                <a:path extrusionOk="0" h="26228" w="113">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11"/>
            <p:cNvSpPr/>
            <p:nvPr/>
          </p:nvSpPr>
          <p:spPr>
            <a:xfrm>
              <a:off x="2176224"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11"/>
            <p:cNvSpPr/>
            <p:nvPr/>
          </p:nvSpPr>
          <p:spPr>
            <a:xfrm>
              <a:off x="2494752"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11"/>
            <p:cNvSpPr/>
            <p:nvPr/>
          </p:nvSpPr>
          <p:spPr>
            <a:xfrm>
              <a:off x="2813346"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11"/>
            <p:cNvSpPr/>
            <p:nvPr/>
          </p:nvSpPr>
          <p:spPr>
            <a:xfrm>
              <a:off x="3131874"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11"/>
            <p:cNvSpPr/>
            <p:nvPr/>
          </p:nvSpPr>
          <p:spPr>
            <a:xfrm>
              <a:off x="3450336" y="2431703"/>
              <a:ext cx="7479" cy="1720754"/>
            </a:xfrm>
            <a:custGeom>
              <a:rect b="b" l="l" r="r" t="t"/>
              <a:pathLst>
                <a:path extrusionOk="0" h="26228" w="114">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11"/>
            <p:cNvSpPr/>
            <p:nvPr/>
          </p:nvSpPr>
          <p:spPr>
            <a:xfrm>
              <a:off x="3768929"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11"/>
            <p:cNvSpPr/>
            <p:nvPr/>
          </p:nvSpPr>
          <p:spPr>
            <a:xfrm>
              <a:off x="4087457"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11"/>
            <p:cNvSpPr/>
            <p:nvPr/>
          </p:nvSpPr>
          <p:spPr>
            <a:xfrm>
              <a:off x="4405920"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11"/>
            <p:cNvSpPr/>
            <p:nvPr/>
          </p:nvSpPr>
          <p:spPr>
            <a:xfrm>
              <a:off x="4724447"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11"/>
            <p:cNvSpPr/>
            <p:nvPr/>
          </p:nvSpPr>
          <p:spPr>
            <a:xfrm>
              <a:off x="5043041" y="2431703"/>
              <a:ext cx="7414" cy="1720754"/>
            </a:xfrm>
            <a:custGeom>
              <a:rect b="b" l="l" r="r" t="t"/>
              <a:pathLst>
                <a:path extrusionOk="0" h="26228" w="113">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11"/>
            <p:cNvSpPr/>
            <p:nvPr/>
          </p:nvSpPr>
          <p:spPr>
            <a:xfrm>
              <a:off x="5361634"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11"/>
            <p:cNvSpPr/>
            <p:nvPr/>
          </p:nvSpPr>
          <p:spPr>
            <a:xfrm>
              <a:off x="5680031"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11"/>
            <p:cNvSpPr/>
            <p:nvPr/>
          </p:nvSpPr>
          <p:spPr>
            <a:xfrm>
              <a:off x="5998624"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11"/>
            <p:cNvSpPr/>
            <p:nvPr/>
          </p:nvSpPr>
          <p:spPr>
            <a:xfrm>
              <a:off x="6317152"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11"/>
            <p:cNvSpPr/>
            <p:nvPr/>
          </p:nvSpPr>
          <p:spPr>
            <a:xfrm>
              <a:off x="6635615" y="2431703"/>
              <a:ext cx="7479" cy="1720754"/>
            </a:xfrm>
            <a:custGeom>
              <a:rect b="b" l="l" r="r" t="t"/>
              <a:pathLst>
                <a:path extrusionOk="0" h="26228" w="114">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11"/>
            <p:cNvSpPr/>
            <p:nvPr/>
          </p:nvSpPr>
          <p:spPr>
            <a:xfrm>
              <a:off x="6954208"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11"/>
            <p:cNvSpPr/>
            <p:nvPr/>
          </p:nvSpPr>
          <p:spPr>
            <a:xfrm>
              <a:off x="7272736"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11"/>
            <p:cNvSpPr/>
            <p:nvPr/>
          </p:nvSpPr>
          <p:spPr>
            <a:xfrm>
              <a:off x="0" y="2502494"/>
              <a:ext cx="7440875" cy="7479"/>
            </a:xfrm>
            <a:custGeom>
              <a:rect b="b" l="l" r="r" t="t"/>
              <a:pathLst>
                <a:path extrusionOk="0" h="114"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11"/>
            <p:cNvSpPr/>
            <p:nvPr/>
          </p:nvSpPr>
          <p:spPr>
            <a:xfrm>
              <a:off x="0" y="2806523"/>
              <a:ext cx="7440875" cy="7414"/>
            </a:xfrm>
            <a:custGeom>
              <a:rect b="b" l="l" r="r" t="t"/>
              <a:pathLst>
                <a:path extrusionOk="0" h="113" w="113415">
                  <a:moveTo>
                    <a:pt x="0" y="1"/>
                  </a:moveTo>
                  <a:lnTo>
                    <a:pt x="0" y="112"/>
                  </a:lnTo>
                  <a:lnTo>
                    <a:pt x="113414" y="112"/>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11"/>
            <p:cNvSpPr/>
            <p:nvPr/>
          </p:nvSpPr>
          <p:spPr>
            <a:xfrm>
              <a:off x="0" y="3110420"/>
              <a:ext cx="7440875" cy="7545"/>
            </a:xfrm>
            <a:custGeom>
              <a:rect b="b" l="l" r="r" t="t"/>
              <a:pathLst>
                <a:path extrusionOk="0" h="115"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11"/>
            <p:cNvSpPr/>
            <p:nvPr/>
          </p:nvSpPr>
          <p:spPr>
            <a:xfrm>
              <a:off x="0" y="3414448"/>
              <a:ext cx="7440875" cy="7414"/>
            </a:xfrm>
            <a:custGeom>
              <a:rect b="b" l="l" r="r" t="t"/>
              <a:pathLst>
                <a:path extrusionOk="0" h="113" w="113415">
                  <a:moveTo>
                    <a:pt x="0" y="1"/>
                  </a:moveTo>
                  <a:lnTo>
                    <a:pt x="0" y="112"/>
                  </a:lnTo>
                  <a:lnTo>
                    <a:pt x="113414" y="112"/>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11"/>
            <p:cNvSpPr/>
            <p:nvPr/>
          </p:nvSpPr>
          <p:spPr>
            <a:xfrm>
              <a:off x="0" y="3718411"/>
              <a:ext cx="7440875" cy="7479"/>
            </a:xfrm>
            <a:custGeom>
              <a:rect b="b" l="l" r="r" t="t"/>
              <a:pathLst>
                <a:path extrusionOk="0" h="114" w="113415">
                  <a:moveTo>
                    <a:pt x="0" y="0"/>
                  </a:moveTo>
                  <a:lnTo>
                    <a:pt x="0" y="113"/>
                  </a:lnTo>
                  <a:lnTo>
                    <a:pt x="113414" y="113"/>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11"/>
            <p:cNvSpPr/>
            <p:nvPr/>
          </p:nvSpPr>
          <p:spPr>
            <a:xfrm>
              <a:off x="0" y="4022440"/>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8" name="Google Shape;658;p11"/>
          <p:cNvGrpSpPr/>
          <p:nvPr/>
        </p:nvGrpSpPr>
        <p:grpSpPr>
          <a:xfrm>
            <a:off x="502465" y="399924"/>
            <a:ext cx="8139069" cy="4343656"/>
            <a:chOff x="916986" y="2500875"/>
            <a:chExt cx="2280618" cy="1217119"/>
          </a:xfrm>
        </p:grpSpPr>
        <p:sp>
          <p:nvSpPr>
            <p:cNvPr id="659" name="Google Shape;659;p11"/>
            <p:cNvSpPr/>
            <p:nvPr/>
          </p:nvSpPr>
          <p:spPr>
            <a:xfrm>
              <a:off x="930568" y="2514572"/>
              <a:ext cx="105996" cy="1189768"/>
            </a:xfrm>
            <a:custGeom>
              <a:rect b="b" l="l" r="r" t="t"/>
              <a:pathLst>
                <a:path extrusionOk="0" h="20586" w="1834">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11"/>
            <p:cNvSpPr/>
            <p:nvPr/>
          </p:nvSpPr>
          <p:spPr>
            <a:xfrm>
              <a:off x="1036508" y="2514572"/>
              <a:ext cx="2147431" cy="1189768"/>
            </a:xfrm>
            <a:custGeom>
              <a:rect b="b" l="l" r="r" t="t"/>
              <a:pathLst>
                <a:path extrusionOk="0" h="20586" w="37156">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11"/>
            <p:cNvSpPr/>
            <p:nvPr/>
          </p:nvSpPr>
          <p:spPr>
            <a:xfrm>
              <a:off x="916986" y="2500875"/>
              <a:ext cx="93570" cy="139459"/>
            </a:xfrm>
            <a:custGeom>
              <a:rect b="b" l="l" r="r" t="t"/>
              <a:pathLst>
                <a:path extrusionOk="0" h="2413" w="1619">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11"/>
            <p:cNvSpPr/>
            <p:nvPr/>
          </p:nvSpPr>
          <p:spPr>
            <a:xfrm>
              <a:off x="916986" y="3578650"/>
              <a:ext cx="133160" cy="139344"/>
            </a:xfrm>
            <a:custGeom>
              <a:rect b="b" l="l" r="r" t="t"/>
              <a:pathLst>
                <a:path extrusionOk="0" h="2411" w="2304">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11"/>
            <p:cNvSpPr/>
            <p:nvPr/>
          </p:nvSpPr>
          <p:spPr>
            <a:xfrm>
              <a:off x="2917819" y="3493113"/>
              <a:ext cx="279786" cy="224880"/>
            </a:xfrm>
            <a:custGeom>
              <a:rect b="b" l="l" r="r" t="t"/>
              <a:pathLst>
                <a:path extrusionOk="0" h="3891" w="4841">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4" name="Google Shape;664;p11"/>
          <p:cNvSpPr txBox="1"/>
          <p:nvPr>
            <p:ph hasCustomPrompt="1" type="title"/>
          </p:nvPr>
        </p:nvSpPr>
        <p:spPr>
          <a:xfrm>
            <a:off x="1284000" y="1092213"/>
            <a:ext cx="6576000" cy="1297500"/>
          </a:xfrm>
          <a:prstGeom prst="rect">
            <a:avLst/>
          </a:prstGeom>
        </p:spPr>
        <p:txBody>
          <a:bodyPr anchorCtr="0" anchor="t" bIns="91425" lIns="91425" spcFirstLastPara="1" rIns="91425" wrap="square" tIns="91425">
            <a:noAutofit/>
          </a:bodyPr>
          <a:lstStyle>
            <a:lvl1pPr lvl="0" algn="ctr">
              <a:spcBef>
                <a:spcPts val="0"/>
              </a:spcBef>
              <a:spcAft>
                <a:spcPts val="0"/>
              </a:spcAft>
              <a:buSzPts val="9600"/>
              <a:buNone/>
              <a:defRPr sz="7200">
                <a:solidFill>
                  <a:schemeClr val="accent1"/>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665" name="Google Shape;665;p11"/>
          <p:cNvSpPr txBox="1"/>
          <p:nvPr>
            <p:ph idx="1" type="subTitle"/>
          </p:nvPr>
        </p:nvSpPr>
        <p:spPr>
          <a:xfrm>
            <a:off x="1284000" y="2446775"/>
            <a:ext cx="6576000" cy="497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900">
                <a:highlight>
                  <a:schemeClr val="dk2"/>
                </a:highlight>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666" name="Shape 666"/>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bg>
      <p:bgPr>
        <a:solidFill>
          <a:schemeClr val="dk2"/>
        </a:solidFill>
      </p:bgPr>
    </p:bg>
    <p:spTree>
      <p:nvGrpSpPr>
        <p:cNvPr id="667" name="Shape 667"/>
        <p:cNvGrpSpPr/>
        <p:nvPr/>
      </p:nvGrpSpPr>
      <p:grpSpPr>
        <a:xfrm>
          <a:off x="0" y="0"/>
          <a:ext cx="0" cy="0"/>
          <a:chOff x="0" y="0"/>
          <a:chExt cx="0" cy="0"/>
        </a:xfrm>
      </p:grpSpPr>
      <p:grpSp>
        <p:nvGrpSpPr>
          <p:cNvPr id="668" name="Google Shape;668;p13"/>
          <p:cNvGrpSpPr/>
          <p:nvPr/>
        </p:nvGrpSpPr>
        <p:grpSpPr>
          <a:xfrm>
            <a:off x="0" y="0"/>
            <a:ext cx="9144091" cy="5143648"/>
            <a:chOff x="0" y="0"/>
            <a:chExt cx="7440875" cy="4152456"/>
          </a:xfrm>
        </p:grpSpPr>
        <p:sp>
          <p:nvSpPr>
            <p:cNvPr id="669" name="Google Shape;669;p13"/>
            <p:cNvSpPr/>
            <p:nvPr/>
          </p:nvSpPr>
          <p:spPr>
            <a:xfrm>
              <a:off x="265057"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13"/>
            <p:cNvSpPr/>
            <p:nvPr/>
          </p:nvSpPr>
          <p:spPr>
            <a:xfrm>
              <a:off x="583651"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13"/>
            <p:cNvSpPr/>
            <p:nvPr/>
          </p:nvSpPr>
          <p:spPr>
            <a:xfrm>
              <a:off x="902179"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13"/>
            <p:cNvSpPr/>
            <p:nvPr/>
          </p:nvSpPr>
          <p:spPr>
            <a:xfrm>
              <a:off x="1220641"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13"/>
            <p:cNvSpPr/>
            <p:nvPr/>
          </p:nvSpPr>
          <p:spPr>
            <a:xfrm>
              <a:off x="1539169"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13"/>
            <p:cNvSpPr/>
            <p:nvPr/>
          </p:nvSpPr>
          <p:spPr>
            <a:xfrm>
              <a:off x="1857762" y="0"/>
              <a:ext cx="7414" cy="2884827"/>
            </a:xfrm>
            <a:custGeom>
              <a:rect b="b" l="l" r="r" t="t"/>
              <a:pathLst>
                <a:path extrusionOk="0" h="43971" w="113">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13"/>
            <p:cNvSpPr/>
            <p:nvPr/>
          </p:nvSpPr>
          <p:spPr>
            <a:xfrm>
              <a:off x="2176224"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13"/>
            <p:cNvSpPr/>
            <p:nvPr/>
          </p:nvSpPr>
          <p:spPr>
            <a:xfrm>
              <a:off x="2494752"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13"/>
            <p:cNvSpPr/>
            <p:nvPr/>
          </p:nvSpPr>
          <p:spPr>
            <a:xfrm>
              <a:off x="2813346"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13"/>
            <p:cNvSpPr/>
            <p:nvPr/>
          </p:nvSpPr>
          <p:spPr>
            <a:xfrm>
              <a:off x="3131874"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13"/>
            <p:cNvSpPr/>
            <p:nvPr/>
          </p:nvSpPr>
          <p:spPr>
            <a:xfrm>
              <a:off x="3450336" y="0"/>
              <a:ext cx="7479" cy="2884827"/>
            </a:xfrm>
            <a:custGeom>
              <a:rect b="b" l="l" r="r" t="t"/>
              <a:pathLst>
                <a:path extrusionOk="0" h="43971" w="114">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13"/>
            <p:cNvSpPr/>
            <p:nvPr/>
          </p:nvSpPr>
          <p:spPr>
            <a:xfrm>
              <a:off x="3768929"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13"/>
            <p:cNvSpPr/>
            <p:nvPr/>
          </p:nvSpPr>
          <p:spPr>
            <a:xfrm>
              <a:off x="4087457"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13"/>
            <p:cNvSpPr/>
            <p:nvPr/>
          </p:nvSpPr>
          <p:spPr>
            <a:xfrm>
              <a:off x="4405920"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13"/>
            <p:cNvSpPr/>
            <p:nvPr/>
          </p:nvSpPr>
          <p:spPr>
            <a:xfrm>
              <a:off x="4724447"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13"/>
            <p:cNvSpPr/>
            <p:nvPr/>
          </p:nvSpPr>
          <p:spPr>
            <a:xfrm>
              <a:off x="5043041" y="0"/>
              <a:ext cx="7414" cy="2884827"/>
            </a:xfrm>
            <a:custGeom>
              <a:rect b="b" l="l" r="r" t="t"/>
              <a:pathLst>
                <a:path extrusionOk="0" h="43971" w="113">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13"/>
            <p:cNvSpPr/>
            <p:nvPr/>
          </p:nvSpPr>
          <p:spPr>
            <a:xfrm>
              <a:off x="5361634"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13"/>
            <p:cNvSpPr/>
            <p:nvPr/>
          </p:nvSpPr>
          <p:spPr>
            <a:xfrm>
              <a:off x="5680031"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13"/>
            <p:cNvSpPr/>
            <p:nvPr/>
          </p:nvSpPr>
          <p:spPr>
            <a:xfrm>
              <a:off x="5998624"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13"/>
            <p:cNvSpPr/>
            <p:nvPr/>
          </p:nvSpPr>
          <p:spPr>
            <a:xfrm>
              <a:off x="6317152"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13"/>
            <p:cNvSpPr/>
            <p:nvPr/>
          </p:nvSpPr>
          <p:spPr>
            <a:xfrm>
              <a:off x="6635615" y="0"/>
              <a:ext cx="7479" cy="2884827"/>
            </a:xfrm>
            <a:custGeom>
              <a:rect b="b" l="l" r="r" t="t"/>
              <a:pathLst>
                <a:path extrusionOk="0" h="43971" w="114">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13"/>
            <p:cNvSpPr/>
            <p:nvPr/>
          </p:nvSpPr>
          <p:spPr>
            <a:xfrm>
              <a:off x="6954208"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13"/>
            <p:cNvSpPr/>
            <p:nvPr/>
          </p:nvSpPr>
          <p:spPr>
            <a:xfrm>
              <a:off x="7272736"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13"/>
            <p:cNvSpPr/>
            <p:nvPr/>
          </p:nvSpPr>
          <p:spPr>
            <a:xfrm>
              <a:off x="0" y="70857"/>
              <a:ext cx="7440875" cy="7479"/>
            </a:xfrm>
            <a:custGeom>
              <a:rect b="b" l="l" r="r" t="t"/>
              <a:pathLst>
                <a:path extrusionOk="0" h="114" w="113415">
                  <a:moveTo>
                    <a:pt x="0" y="0"/>
                  </a:moveTo>
                  <a:lnTo>
                    <a:pt x="0" y="114"/>
                  </a:lnTo>
                  <a:lnTo>
                    <a:pt x="113414" y="114"/>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13"/>
            <p:cNvSpPr/>
            <p:nvPr/>
          </p:nvSpPr>
          <p:spPr>
            <a:xfrm>
              <a:off x="0" y="374885"/>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13"/>
            <p:cNvSpPr/>
            <p:nvPr/>
          </p:nvSpPr>
          <p:spPr>
            <a:xfrm>
              <a:off x="0" y="678783"/>
              <a:ext cx="7440875" cy="7479"/>
            </a:xfrm>
            <a:custGeom>
              <a:rect b="b" l="l" r="r" t="t"/>
              <a:pathLst>
                <a:path extrusionOk="0" h="114" w="113415">
                  <a:moveTo>
                    <a:pt x="0" y="0"/>
                  </a:moveTo>
                  <a:lnTo>
                    <a:pt x="0" y="114"/>
                  </a:lnTo>
                  <a:lnTo>
                    <a:pt x="113414" y="114"/>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13"/>
            <p:cNvSpPr/>
            <p:nvPr/>
          </p:nvSpPr>
          <p:spPr>
            <a:xfrm>
              <a:off x="0" y="982811"/>
              <a:ext cx="7440875" cy="7414"/>
            </a:xfrm>
            <a:custGeom>
              <a:rect b="b" l="l" r="r" t="t"/>
              <a:pathLst>
                <a:path extrusionOk="0" h="113"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13"/>
            <p:cNvSpPr/>
            <p:nvPr/>
          </p:nvSpPr>
          <p:spPr>
            <a:xfrm>
              <a:off x="0" y="1286708"/>
              <a:ext cx="7440875" cy="7545"/>
            </a:xfrm>
            <a:custGeom>
              <a:rect b="b" l="l" r="r" t="t"/>
              <a:pathLst>
                <a:path extrusionOk="0" h="115"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13"/>
            <p:cNvSpPr/>
            <p:nvPr/>
          </p:nvSpPr>
          <p:spPr>
            <a:xfrm>
              <a:off x="0" y="1590737"/>
              <a:ext cx="7440875" cy="7414"/>
            </a:xfrm>
            <a:custGeom>
              <a:rect b="b" l="l" r="r" t="t"/>
              <a:pathLst>
                <a:path extrusionOk="0" h="113" w="113415">
                  <a:moveTo>
                    <a:pt x="0" y="1"/>
                  </a:moveTo>
                  <a:lnTo>
                    <a:pt x="0" y="112"/>
                  </a:lnTo>
                  <a:lnTo>
                    <a:pt x="113414" y="112"/>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13"/>
            <p:cNvSpPr/>
            <p:nvPr/>
          </p:nvSpPr>
          <p:spPr>
            <a:xfrm>
              <a:off x="0" y="1894700"/>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13"/>
            <p:cNvSpPr/>
            <p:nvPr/>
          </p:nvSpPr>
          <p:spPr>
            <a:xfrm>
              <a:off x="0" y="2198597"/>
              <a:ext cx="7440875" cy="7479"/>
            </a:xfrm>
            <a:custGeom>
              <a:rect b="b" l="l" r="r" t="t"/>
              <a:pathLst>
                <a:path extrusionOk="0" h="114" w="113415">
                  <a:moveTo>
                    <a:pt x="0" y="0"/>
                  </a:moveTo>
                  <a:lnTo>
                    <a:pt x="0" y="114"/>
                  </a:lnTo>
                  <a:lnTo>
                    <a:pt x="113414" y="114"/>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13"/>
            <p:cNvSpPr/>
            <p:nvPr/>
          </p:nvSpPr>
          <p:spPr>
            <a:xfrm>
              <a:off x="0" y="2502625"/>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13"/>
            <p:cNvSpPr/>
            <p:nvPr/>
          </p:nvSpPr>
          <p:spPr>
            <a:xfrm>
              <a:off x="0" y="2806523"/>
              <a:ext cx="7440875" cy="7479"/>
            </a:xfrm>
            <a:custGeom>
              <a:rect b="b" l="l" r="r" t="t"/>
              <a:pathLst>
                <a:path extrusionOk="0" h="114"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13"/>
            <p:cNvSpPr/>
            <p:nvPr/>
          </p:nvSpPr>
          <p:spPr>
            <a:xfrm>
              <a:off x="265057"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13"/>
            <p:cNvSpPr/>
            <p:nvPr/>
          </p:nvSpPr>
          <p:spPr>
            <a:xfrm>
              <a:off x="583651"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13"/>
            <p:cNvSpPr/>
            <p:nvPr/>
          </p:nvSpPr>
          <p:spPr>
            <a:xfrm>
              <a:off x="902179"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13"/>
            <p:cNvSpPr/>
            <p:nvPr/>
          </p:nvSpPr>
          <p:spPr>
            <a:xfrm>
              <a:off x="1220641"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13"/>
            <p:cNvSpPr/>
            <p:nvPr/>
          </p:nvSpPr>
          <p:spPr>
            <a:xfrm>
              <a:off x="1539169"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13"/>
            <p:cNvSpPr/>
            <p:nvPr/>
          </p:nvSpPr>
          <p:spPr>
            <a:xfrm>
              <a:off x="1857762" y="2431703"/>
              <a:ext cx="7414" cy="1720754"/>
            </a:xfrm>
            <a:custGeom>
              <a:rect b="b" l="l" r="r" t="t"/>
              <a:pathLst>
                <a:path extrusionOk="0" h="26228" w="113">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13"/>
            <p:cNvSpPr/>
            <p:nvPr/>
          </p:nvSpPr>
          <p:spPr>
            <a:xfrm>
              <a:off x="2176224"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13"/>
            <p:cNvSpPr/>
            <p:nvPr/>
          </p:nvSpPr>
          <p:spPr>
            <a:xfrm>
              <a:off x="2494752"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13"/>
            <p:cNvSpPr/>
            <p:nvPr/>
          </p:nvSpPr>
          <p:spPr>
            <a:xfrm>
              <a:off x="2813346"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13"/>
            <p:cNvSpPr/>
            <p:nvPr/>
          </p:nvSpPr>
          <p:spPr>
            <a:xfrm>
              <a:off x="3131874"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13"/>
            <p:cNvSpPr/>
            <p:nvPr/>
          </p:nvSpPr>
          <p:spPr>
            <a:xfrm>
              <a:off x="3450336" y="2431703"/>
              <a:ext cx="7479" cy="1720754"/>
            </a:xfrm>
            <a:custGeom>
              <a:rect b="b" l="l" r="r" t="t"/>
              <a:pathLst>
                <a:path extrusionOk="0" h="26228" w="114">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13"/>
            <p:cNvSpPr/>
            <p:nvPr/>
          </p:nvSpPr>
          <p:spPr>
            <a:xfrm>
              <a:off x="3768929"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13"/>
            <p:cNvSpPr/>
            <p:nvPr/>
          </p:nvSpPr>
          <p:spPr>
            <a:xfrm>
              <a:off x="4087457"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13"/>
            <p:cNvSpPr/>
            <p:nvPr/>
          </p:nvSpPr>
          <p:spPr>
            <a:xfrm>
              <a:off x="4405920"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13"/>
            <p:cNvSpPr/>
            <p:nvPr/>
          </p:nvSpPr>
          <p:spPr>
            <a:xfrm>
              <a:off x="4724447"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13"/>
            <p:cNvSpPr/>
            <p:nvPr/>
          </p:nvSpPr>
          <p:spPr>
            <a:xfrm>
              <a:off x="5043041" y="2431703"/>
              <a:ext cx="7414" cy="1720754"/>
            </a:xfrm>
            <a:custGeom>
              <a:rect b="b" l="l" r="r" t="t"/>
              <a:pathLst>
                <a:path extrusionOk="0" h="26228" w="113">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13"/>
            <p:cNvSpPr/>
            <p:nvPr/>
          </p:nvSpPr>
          <p:spPr>
            <a:xfrm>
              <a:off x="5361634"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13"/>
            <p:cNvSpPr/>
            <p:nvPr/>
          </p:nvSpPr>
          <p:spPr>
            <a:xfrm>
              <a:off x="5680031"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13"/>
            <p:cNvSpPr/>
            <p:nvPr/>
          </p:nvSpPr>
          <p:spPr>
            <a:xfrm>
              <a:off x="5998624"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13"/>
            <p:cNvSpPr/>
            <p:nvPr/>
          </p:nvSpPr>
          <p:spPr>
            <a:xfrm>
              <a:off x="6317152"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13"/>
            <p:cNvSpPr/>
            <p:nvPr/>
          </p:nvSpPr>
          <p:spPr>
            <a:xfrm>
              <a:off x="6635615" y="2431703"/>
              <a:ext cx="7479" cy="1720754"/>
            </a:xfrm>
            <a:custGeom>
              <a:rect b="b" l="l" r="r" t="t"/>
              <a:pathLst>
                <a:path extrusionOk="0" h="26228" w="114">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13"/>
            <p:cNvSpPr/>
            <p:nvPr/>
          </p:nvSpPr>
          <p:spPr>
            <a:xfrm>
              <a:off x="6954208"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13"/>
            <p:cNvSpPr/>
            <p:nvPr/>
          </p:nvSpPr>
          <p:spPr>
            <a:xfrm>
              <a:off x="7272736"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13"/>
            <p:cNvSpPr/>
            <p:nvPr/>
          </p:nvSpPr>
          <p:spPr>
            <a:xfrm>
              <a:off x="0" y="2502494"/>
              <a:ext cx="7440875" cy="7479"/>
            </a:xfrm>
            <a:custGeom>
              <a:rect b="b" l="l" r="r" t="t"/>
              <a:pathLst>
                <a:path extrusionOk="0" h="114"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13"/>
            <p:cNvSpPr/>
            <p:nvPr/>
          </p:nvSpPr>
          <p:spPr>
            <a:xfrm>
              <a:off x="0" y="2806523"/>
              <a:ext cx="7440875" cy="7414"/>
            </a:xfrm>
            <a:custGeom>
              <a:rect b="b" l="l" r="r" t="t"/>
              <a:pathLst>
                <a:path extrusionOk="0" h="113" w="113415">
                  <a:moveTo>
                    <a:pt x="0" y="1"/>
                  </a:moveTo>
                  <a:lnTo>
                    <a:pt x="0" y="112"/>
                  </a:lnTo>
                  <a:lnTo>
                    <a:pt x="113414" y="112"/>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13"/>
            <p:cNvSpPr/>
            <p:nvPr/>
          </p:nvSpPr>
          <p:spPr>
            <a:xfrm>
              <a:off x="0" y="3110420"/>
              <a:ext cx="7440875" cy="7545"/>
            </a:xfrm>
            <a:custGeom>
              <a:rect b="b" l="l" r="r" t="t"/>
              <a:pathLst>
                <a:path extrusionOk="0" h="115"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13"/>
            <p:cNvSpPr/>
            <p:nvPr/>
          </p:nvSpPr>
          <p:spPr>
            <a:xfrm>
              <a:off x="0" y="3414448"/>
              <a:ext cx="7440875" cy="7414"/>
            </a:xfrm>
            <a:custGeom>
              <a:rect b="b" l="l" r="r" t="t"/>
              <a:pathLst>
                <a:path extrusionOk="0" h="113" w="113415">
                  <a:moveTo>
                    <a:pt x="0" y="1"/>
                  </a:moveTo>
                  <a:lnTo>
                    <a:pt x="0" y="112"/>
                  </a:lnTo>
                  <a:lnTo>
                    <a:pt x="113414" y="112"/>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13"/>
            <p:cNvSpPr/>
            <p:nvPr/>
          </p:nvSpPr>
          <p:spPr>
            <a:xfrm>
              <a:off x="0" y="3718411"/>
              <a:ext cx="7440875" cy="7479"/>
            </a:xfrm>
            <a:custGeom>
              <a:rect b="b" l="l" r="r" t="t"/>
              <a:pathLst>
                <a:path extrusionOk="0" h="114" w="113415">
                  <a:moveTo>
                    <a:pt x="0" y="0"/>
                  </a:moveTo>
                  <a:lnTo>
                    <a:pt x="0" y="113"/>
                  </a:lnTo>
                  <a:lnTo>
                    <a:pt x="113414" y="113"/>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13"/>
            <p:cNvSpPr/>
            <p:nvPr/>
          </p:nvSpPr>
          <p:spPr>
            <a:xfrm>
              <a:off x="0" y="4022440"/>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1" name="Google Shape;731;p13"/>
          <p:cNvGrpSpPr/>
          <p:nvPr/>
        </p:nvGrpSpPr>
        <p:grpSpPr>
          <a:xfrm>
            <a:off x="192408" y="135664"/>
            <a:ext cx="8759169" cy="4872494"/>
            <a:chOff x="916986" y="2500875"/>
            <a:chExt cx="2280618" cy="1217119"/>
          </a:xfrm>
        </p:grpSpPr>
        <p:sp>
          <p:nvSpPr>
            <p:cNvPr id="732" name="Google Shape;732;p13"/>
            <p:cNvSpPr/>
            <p:nvPr/>
          </p:nvSpPr>
          <p:spPr>
            <a:xfrm>
              <a:off x="930568" y="2514572"/>
              <a:ext cx="105996" cy="1189768"/>
            </a:xfrm>
            <a:custGeom>
              <a:rect b="b" l="l" r="r" t="t"/>
              <a:pathLst>
                <a:path extrusionOk="0" h="20586" w="1834">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13"/>
            <p:cNvSpPr/>
            <p:nvPr/>
          </p:nvSpPr>
          <p:spPr>
            <a:xfrm>
              <a:off x="1036508" y="2514572"/>
              <a:ext cx="2147431" cy="1189768"/>
            </a:xfrm>
            <a:custGeom>
              <a:rect b="b" l="l" r="r" t="t"/>
              <a:pathLst>
                <a:path extrusionOk="0" h="20586" w="37156">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13"/>
            <p:cNvSpPr/>
            <p:nvPr/>
          </p:nvSpPr>
          <p:spPr>
            <a:xfrm>
              <a:off x="916986" y="2500875"/>
              <a:ext cx="93570" cy="139459"/>
            </a:xfrm>
            <a:custGeom>
              <a:rect b="b" l="l" r="r" t="t"/>
              <a:pathLst>
                <a:path extrusionOk="0" h="2413" w="1619">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13"/>
            <p:cNvSpPr/>
            <p:nvPr/>
          </p:nvSpPr>
          <p:spPr>
            <a:xfrm>
              <a:off x="916986" y="3578650"/>
              <a:ext cx="133160" cy="139344"/>
            </a:xfrm>
            <a:custGeom>
              <a:rect b="b" l="l" r="r" t="t"/>
              <a:pathLst>
                <a:path extrusionOk="0" h="2411" w="2304">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13"/>
            <p:cNvSpPr/>
            <p:nvPr/>
          </p:nvSpPr>
          <p:spPr>
            <a:xfrm>
              <a:off x="2917819" y="3493113"/>
              <a:ext cx="279786" cy="224880"/>
            </a:xfrm>
            <a:custGeom>
              <a:rect b="b" l="l" r="r" t="t"/>
              <a:pathLst>
                <a:path extrusionOk="0" h="3891" w="4841">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37" name="Google Shape;737;p13"/>
          <p:cNvSpPr txBox="1"/>
          <p:nvPr>
            <p:ph idx="1" type="subTitle"/>
          </p:nvPr>
        </p:nvSpPr>
        <p:spPr>
          <a:xfrm>
            <a:off x="2151325" y="3691175"/>
            <a:ext cx="3564900" cy="572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Bebas Neue"/>
              <a:buNone/>
              <a:defRPr b="1" sz="2400">
                <a:solidFill>
                  <a:schemeClr val="dk1"/>
                </a:solidFill>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38" name="Google Shape;738;p13"/>
          <p:cNvSpPr txBox="1"/>
          <p:nvPr>
            <p:ph type="title"/>
          </p:nvPr>
        </p:nvSpPr>
        <p:spPr>
          <a:xfrm>
            <a:off x="1329600" y="448056"/>
            <a:ext cx="701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739" name="Google Shape;739;p13"/>
          <p:cNvSpPr txBox="1"/>
          <p:nvPr>
            <p:ph idx="2" type="subTitle"/>
          </p:nvPr>
        </p:nvSpPr>
        <p:spPr>
          <a:xfrm>
            <a:off x="1482025" y="1946045"/>
            <a:ext cx="4234200" cy="3672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40" name="Google Shape;740;p13"/>
          <p:cNvSpPr txBox="1"/>
          <p:nvPr>
            <p:ph idx="3" type="subTitle"/>
          </p:nvPr>
        </p:nvSpPr>
        <p:spPr>
          <a:xfrm>
            <a:off x="1482025" y="3063013"/>
            <a:ext cx="4234200" cy="3672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41" name="Google Shape;741;p13"/>
          <p:cNvSpPr txBox="1"/>
          <p:nvPr>
            <p:ph idx="4" type="subTitle"/>
          </p:nvPr>
        </p:nvSpPr>
        <p:spPr>
          <a:xfrm>
            <a:off x="1482025" y="4179981"/>
            <a:ext cx="4234200" cy="3672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42" name="Google Shape;742;p13"/>
          <p:cNvSpPr txBox="1"/>
          <p:nvPr>
            <p:ph hasCustomPrompt="1" idx="5" type="title"/>
          </p:nvPr>
        </p:nvSpPr>
        <p:spPr>
          <a:xfrm>
            <a:off x="1482000" y="1424620"/>
            <a:ext cx="669300" cy="4476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43" name="Google Shape;743;p13"/>
          <p:cNvSpPr txBox="1"/>
          <p:nvPr>
            <p:ph hasCustomPrompt="1" idx="6" type="title"/>
          </p:nvPr>
        </p:nvSpPr>
        <p:spPr>
          <a:xfrm>
            <a:off x="1482000" y="3663874"/>
            <a:ext cx="669300" cy="4476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44" name="Google Shape;744;p13"/>
          <p:cNvSpPr txBox="1"/>
          <p:nvPr>
            <p:ph hasCustomPrompt="1" idx="7" type="title"/>
          </p:nvPr>
        </p:nvSpPr>
        <p:spPr>
          <a:xfrm>
            <a:off x="1482000" y="2544247"/>
            <a:ext cx="669300" cy="4476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45" name="Google Shape;745;p13"/>
          <p:cNvSpPr txBox="1"/>
          <p:nvPr>
            <p:ph idx="8" type="subTitle"/>
          </p:nvPr>
        </p:nvSpPr>
        <p:spPr>
          <a:xfrm>
            <a:off x="2150125" y="1454125"/>
            <a:ext cx="3566100" cy="572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Bebas Neue"/>
              <a:buNone/>
              <a:defRPr b="1" sz="2400">
                <a:solidFill>
                  <a:schemeClr val="dk1"/>
                </a:solidFill>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46" name="Google Shape;746;p13"/>
          <p:cNvSpPr txBox="1"/>
          <p:nvPr>
            <p:ph idx="9" type="subTitle"/>
          </p:nvPr>
        </p:nvSpPr>
        <p:spPr>
          <a:xfrm>
            <a:off x="2150125" y="2572650"/>
            <a:ext cx="3566100" cy="572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Bebas Neue"/>
              <a:buNone/>
              <a:defRPr b="1" sz="2400">
                <a:solidFill>
                  <a:schemeClr val="dk1"/>
                </a:solidFill>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bg>
      <p:bgPr>
        <a:solidFill>
          <a:schemeClr val="dk2"/>
        </a:solidFill>
      </p:bgPr>
    </p:bg>
    <p:spTree>
      <p:nvGrpSpPr>
        <p:cNvPr id="747" name="Shape 747"/>
        <p:cNvGrpSpPr/>
        <p:nvPr/>
      </p:nvGrpSpPr>
      <p:grpSpPr>
        <a:xfrm>
          <a:off x="0" y="0"/>
          <a:ext cx="0" cy="0"/>
          <a:chOff x="0" y="0"/>
          <a:chExt cx="0" cy="0"/>
        </a:xfrm>
      </p:grpSpPr>
      <p:grpSp>
        <p:nvGrpSpPr>
          <p:cNvPr id="748" name="Google Shape;748;p14"/>
          <p:cNvGrpSpPr/>
          <p:nvPr/>
        </p:nvGrpSpPr>
        <p:grpSpPr>
          <a:xfrm>
            <a:off x="0" y="0"/>
            <a:ext cx="9144091" cy="5143648"/>
            <a:chOff x="0" y="0"/>
            <a:chExt cx="7440875" cy="4152456"/>
          </a:xfrm>
        </p:grpSpPr>
        <p:sp>
          <p:nvSpPr>
            <p:cNvPr id="749" name="Google Shape;749;p14"/>
            <p:cNvSpPr/>
            <p:nvPr/>
          </p:nvSpPr>
          <p:spPr>
            <a:xfrm>
              <a:off x="265057"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14"/>
            <p:cNvSpPr/>
            <p:nvPr/>
          </p:nvSpPr>
          <p:spPr>
            <a:xfrm>
              <a:off x="583651"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14"/>
            <p:cNvSpPr/>
            <p:nvPr/>
          </p:nvSpPr>
          <p:spPr>
            <a:xfrm>
              <a:off x="902179"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14"/>
            <p:cNvSpPr/>
            <p:nvPr/>
          </p:nvSpPr>
          <p:spPr>
            <a:xfrm>
              <a:off x="1220641"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14"/>
            <p:cNvSpPr/>
            <p:nvPr/>
          </p:nvSpPr>
          <p:spPr>
            <a:xfrm>
              <a:off x="1539169"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14"/>
            <p:cNvSpPr/>
            <p:nvPr/>
          </p:nvSpPr>
          <p:spPr>
            <a:xfrm>
              <a:off x="1857762" y="0"/>
              <a:ext cx="7414" cy="2884827"/>
            </a:xfrm>
            <a:custGeom>
              <a:rect b="b" l="l" r="r" t="t"/>
              <a:pathLst>
                <a:path extrusionOk="0" h="43971" w="113">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14"/>
            <p:cNvSpPr/>
            <p:nvPr/>
          </p:nvSpPr>
          <p:spPr>
            <a:xfrm>
              <a:off x="2176224"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14"/>
            <p:cNvSpPr/>
            <p:nvPr/>
          </p:nvSpPr>
          <p:spPr>
            <a:xfrm>
              <a:off x="2494752"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14"/>
            <p:cNvSpPr/>
            <p:nvPr/>
          </p:nvSpPr>
          <p:spPr>
            <a:xfrm>
              <a:off x="2813346"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14"/>
            <p:cNvSpPr/>
            <p:nvPr/>
          </p:nvSpPr>
          <p:spPr>
            <a:xfrm>
              <a:off x="3131874"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14"/>
            <p:cNvSpPr/>
            <p:nvPr/>
          </p:nvSpPr>
          <p:spPr>
            <a:xfrm>
              <a:off x="3450336" y="0"/>
              <a:ext cx="7479" cy="2884827"/>
            </a:xfrm>
            <a:custGeom>
              <a:rect b="b" l="l" r="r" t="t"/>
              <a:pathLst>
                <a:path extrusionOk="0" h="43971" w="114">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14"/>
            <p:cNvSpPr/>
            <p:nvPr/>
          </p:nvSpPr>
          <p:spPr>
            <a:xfrm>
              <a:off x="3768929"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14"/>
            <p:cNvSpPr/>
            <p:nvPr/>
          </p:nvSpPr>
          <p:spPr>
            <a:xfrm>
              <a:off x="4087457"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14"/>
            <p:cNvSpPr/>
            <p:nvPr/>
          </p:nvSpPr>
          <p:spPr>
            <a:xfrm>
              <a:off x="4405920"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14"/>
            <p:cNvSpPr/>
            <p:nvPr/>
          </p:nvSpPr>
          <p:spPr>
            <a:xfrm>
              <a:off x="4724447"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14"/>
            <p:cNvSpPr/>
            <p:nvPr/>
          </p:nvSpPr>
          <p:spPr>
            <a:xfrm>
              <a:off x="5043041" y="0"/>
              <a:ext cx="7414" cy="2884827"/>
            </a:xfrm>
            <a:custGeom>
              <a:rect b="b" l="l" r="r" t="t"/>
              <a:pathLst>
                <a:path extrusionOk="0" h="43971" w="113">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14"/>
            <p:cNvSpPr/>
            <p:nvPr/>
          </p:nvSpPr>
          <p:spPr>
            <a:xfrm>
              <a:off x="5361634"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14"/>
            <p:cNvSpPr/>
            <p:nvPr/>
          </p:nvSpPr>
          <p:spPr>
            <a:xfrm>
              <a:off x="5680031"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14"/>
            <p:cNvSpPr/>
            <p:nvPr/>
          </p:nvSpPr>
          <p:spPr>
            <a:xfrm>
              <a:off x="5998624"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14"/>
            <p:cNvSpPr/>
            <p:nvPr/>
          </p:nvSpPr>
          <p:spPr>
            <a:xfrm>
              <a:off x="6317152"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14"/>
            <p:cNvSpPr/>
            <p:nvPr/>
          </p:nvSpPr>
          <p:spPr>
            <a:xfrm>
              <a:off x="6635615" y="0"/>
              <a:ext cx="7479" cy="2884827"/>
            </a:xfrm>
            <a:custGeom>
              <a:rect b="b" l="l" r="r" t="t"/>
              <a:pathLst>
                <a:path extrusionOk="0" h="43971" w="114">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14"/>
            <p:cNvSpPr/>
            <p:nvPr/>
          </p:nvSpPr>
          <p:spPr>
            <a:xfrm>
              <a:off x="6954208"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14"/>
            <p:cNvSpPr/>
            <p:nvPr/>
          </p:nvSpPr>
          <p:spPr>
            <a:xfrm>
              <a:off x="7272736"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14"/>
            <p:cNvSpPr/>
            <p:nvPr/>
          </p:nvSpPr>
          <p:spPr>
            <a:xfrm>
              <a:off x="0" y="70857"/>
              <a:ext cx="7440875" cy="7479"/>
            </a:xfrm>
            <a:custGeom>
              <a:rect b="b" l="l" r="r" t="t"/>
              <a:pathLst>
                <a:path extrusionOk="0" h="114" w="113415">
                  <a:moveTo>
                    <a:pt x="0" y="0"/>
                  </a:moveTo>
                  <a:lnTo>
                    <a:pt x="0" y="114"/>
                  </a:lnTo>
                  <a:lnTo>
                    <a:pt x="113414" y="114"/>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14"/>
            <p:cNvSpPr/>
            <p:nvPr/>
          </p:nvSpPr>
          <p:spPr>
            <a:xfrm>
              <a:off x="0" y="374885"/>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14"/>
            <p:cNvSpPr/>
            <p:nvPr/>
          </p:nvSpPr>
          <p:spPr>
            <a:xfrm>
              <a:off x="0" y="678783"/>
              <a:ext cx="7440875" cy="7479"/>
            </a:xfrm>
            <a:custGeom>
              <a:rect b="b" l="l" r="r" t="t"/>
              <a:pathLst>
                <a:path extrusionOk="0" h="114" w="113415">
                  <a:moveTo>
                    <a:pt x="0" y="0"/>
                  </a:moveTo>
                  <a:lnTo>
                    <a:pt x="0" y="114"/>
                  </a:lnTo>
                  <a:lnTo>
                    <a:pt x="113414" y="114"/>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14"/>
            <p:cNvSpPr/>
            <p:nvPr/>
          </p:nvSpPr>
          <p:spPr>
            <a:xfrm>
              <a:off x="0" y="982811"/>
              <a:ext cx="7440875" cy="7414"/>
            </a:xfrm>
            <a:custGeom>
              <a:rect b="b" l="l" r="r" t="t"/>
              <a:pathLst>
                <a:path extrusionOk="0" h="113"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14"/>
            <p:cNvSpPr/>
            <p:nvPr/>
          </p:nvSpPr>
          <p:spPr>
            <a:xfrm>
              <a:off x="0" y="1286708"/>
              <a:ext cx="7440875" cy="7545"/>
            </a:xfrm>
            <a:custGeom>
              <a:rect b="b" l="l" r="r" t="t"/>
              <a:pathLst>
                <a:path extrusionOk="0" h="115"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14"/>
            <p:cNvSpPr/>
            <p:nvPr/>
          </p:nvSpPr>
          <p:spPr>
            <a:xfrm>
              <a:off x="0" y="1590737"/>
              <a:ext cx="7440875" cy="7414"/>
            </a:xfrm>
            <a:custGeom>
              <a:rect b="b" l="l" r="r" t="t"/>
              <a:pathLst>
                <a:path extrusionOk="0" h="113" w="113415">
                  <a:moveTo>
                    <a:pt x="0" y="1"/>
                  </a:moveTo>
                  <a:lnTo>
                    <a:pt x="0" y="112"/>
                  </a:lnTo>
                  <a:lnTo>
                    <a:pt x="113414" y="112"/>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14"/>
            <p:cNvSpPr/>
            <p:nvPr/>
          </p:nvSpPr>
          <p:spPr>
            <a:xfrm>
              <a:off x="0" y="1894700"/>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14"/>
            <p:cNvSpPr/>
            <p:nvPr/>
          </p:nvSpPr>
          <p:spPr>
            <a:xfrm>
              <a:off x="0" y="2198597"/>
              <a:ext cx="7440875" cy="7479"/>
            </a:xfrm>
            <a:custGeom>
              <a:rect b="b" l="l" r="r" t="t"/>
              <a:pathLst>
                <a:path extrusionOk="0" h="114" w="113415">
                  <a:moveTo>
                    <a:pt x="0" y="0"/>
                  </a:moveTo>
                  <a:lnTo>
                    <a:pt x="0" y="114"/>
                  </a:lnTo>
                  <a:lnTo>
                    <a:pt x="113414" y="114"/>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14"/>
            <p:cNvSpPr/>
            <p:nvPr/>
          </p:nvSpPr>
          <p:spPr>
            <a:xfrm>
              <a:off x="0" y="2502625"/>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14"/>
            <p:cNvSpPr/>
            <p:nvPr/>
          </p:nvSpPr>
          <p:spPr>
            <a:xfrm>
              <a:off x="0" y="2806523"/>
              <a:ext cx="7440875" cy="7479"/>
            </a:xfrm>
            <a:custGeom>
              <a:rect b="b" l="l" r="r" t="t"/>
              <a:pathLst>
                <a:path extrusionOk="0" h="114"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14"/>
            <p:cNvSpPr/>
            <p:nvPr/>
          </p:nvSpPr>
          <p:spPr>
            <a:xfrm>
              <a:off x="265057"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14"/>
            <p:cNvSpPr/>
            <p:nvPr/>
          </p:nvSpPr>
          <p:spPr>
            <a:xfrm>
              <a:off x="583651"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14"/>
            <p:cNvSpPr/>
            <p:nvPr/>
          </p:nvSpPr>
          <p:spPr>
            <a:xfrm>
              <a:off x="902179"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14"/>
            <p:cNvSpPr/>
            <p:nvPr/>
          </p:nvSpPr>
          <p:spPr>
            <a:xfrm>
              <a:off x="1220641"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14"/>
            <p:cNvSpPr/>
            <p:nvPr/>
          </p:nvSpPr>
          <p:spPr>
            <a:xfrm>
              <a:off x="1539169"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14"/>
            <p:cNvSpPr/>
            <p:nvPr/>
          </p:nvSpPr>
          <p:spPr>
            <a:xfrm>
              <a:off x="1857762" y="2431703"/>
              <a:ext cx="7414" cy="1720754"/>
            </a:xfrm>
            <a:custGeom>
              <a:rect b="b" l="l" r="r" t="t"/>
              <a:pathLst>
                <a:path extrusionOk="0" h="26228" w="113">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14"/>
            <p:cNvSpPr/>
            <p:nvPr/>
          </p:nvSpPr>
          <p:spPr>
            <a:xfrm>
              <a:off x="2176224"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14"/>
            <p:cNvSpPr/>
            <p:nvPr/>
          </p:nvSpPr>
          <p:spPr>
            <a:xfrm>
              <a:off x="2494752"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14"/>
            <p:cNvSpPr/>
            <p:nvPr/>
          </p:nvSpPr>
          <p:spPr>
            <a:xfrm>
              <a:off x="2813346"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14"/>
            <p:cNvSpPr/>
            <p:nvPr/>
          </p:nvSpPr>
          <p:spPr>
            <a:xfrm>
              <a:off x="3131874"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14"/>
            <p:cNvSpPr/>
            <p:nvPr/>
          </p:nvSpPr>
          <p:spPr>
            <a:xfrm>
              <a:off x="3450336" y="2431703"/>
              <a:ext cx="7479" cy="1720754"/>
            </a:xfrm>
            <a:custGeom>
              <a:rect b="b" l="l" r="r" t="t"/>
              <a:pathLst>
                <a:path extrusionOk="0" h="26228" w="114">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14"/>
            <p:cNvSpPr/>
            <p:nvPr/>
          </p:nvSpPr>
          <p:spPr>
            <a:xfrm>
              <a:off x="3768929"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14"/>
            <p:cNvSpPr/>
            <p:nvPr/>
          </p:nvSpPr>
          <p:spPr>
            <a:xfrm>
              <a:off x="4087457"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14"/>
            <p:cNvSpPr/>
            <p:nvPr/>
          </p:nvSpPr>
          <p:spPr>
            <a:xfrm>
              <a:off x="4405920"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14"/>
            <p:cNvSpPr/>
            <p:nvPr/>
          </p:nvSpPr>
          <p:spPr>
            <a:xfrm>
              <a:off x="4724447"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14"/>
            <p:cNvSpPr/>
            <p:nvPr/>
          </p:nvSpPr>
          <p:spPr>
            <a:xfrm>
              <a:off x="5043041" y="2431703"/>
              <a:ext cx="7414" cy="1720754"/>
            </a:xfrm>
            <a:custGeom>
              <a:rect b="b" l="l" r="r" t="t"/>
              <a:pathLst>
                <a:path extrusionOk="0" h="26228" w="113">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14"/>
            <p:cNvSpPr/>
            <p:nvPr/>
          </p:nvSpPr>
          <p:spPr>
            <a:xfrm>
              <a:off x="5361634"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14"/>
            <p:cNvSpPr/>
            <p:nvPr/>
          </p:nvSpPr>
          <p:spPr>
            <a:xfrm>
              <a:off x="5680031"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14"/>
            <p:cNvSpPr/>
            <p:nvPr/>
          </p:nvSpPr>
          <p:spPr>
            <a:xfrm>
              <a:off x="5998624"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14"/>
            <p:cNvSpPr/>
            <p:nvPr/>
          </p:nvSpPr>
          <p:spPr>
            <a:xfrm>
              <a:off x="6317152"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14"/>
            <p:cNvSpPr/>
            <p:nvPr/>
          </p:nvSpPr>
          <p:spPr>
            <a:xfrm>
              <a:off x="6635615" y="2431703"/>
              <a:ext cx="7479" cy="1720754"/>
            </a:xfrm>
            <a:custGeom>
              <a:rect b="b" l="l" r="r" t="t"/>
              <a:pathLst>
                <a:path extrusionOk="0" h="26228" w="114">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14"/>
            <p:cNvSpPr/>
            <p:nvPr/>
          </p:nvSpPr>
          <p:spPr>
            <a:xfrm>
              <a:off x="6954208"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14"/>
            <p:cNvSpPr/>
            <p:nvPr/>
          </p:nvSpPr>
          <p:spPr>
            <a:xfrm>
              <a:off x="7272736"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14"/>
            <p:cNvSpPr/>
            <p:nvPr/>
          </p:nvSpPr>
          <p:spPr>
            <a:xfrm>
              <a:off x="0" y="2502494"/>
              <a:ext cx="7440875" cy="7479"/>
            </a:xfrm>
            <a:custGeom>
              <a:rect b="b" l="l" r="r" t="t"/>
              <a:pathLst>
                <a:path extrusionOk="0" h="114"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14"/>
            <p:cNvSpPr/>
            <p:nvPr/>
          </p:nvSpPr>
          <p:spPr>
            <a:xfrm>
              <a:off x="0" y="2806523"/>
              <a:ext cx="7440875" cy="7414"/>
            </a:xfrm>
            <a:custGeom>
              <a:rect b="b" l="l" r="r" t="t"/>
              <a:pathLst>
                <a:path extrusionOk="0" h="113" w="113415">
                  <a:moveTo>
                    <a:pt x="0" y="1"/>
                  </a:moveTo>
                  <a:lnTo>
                    <a:pt x="0" y="112"/>
                  </a:lnTo>
                  <a:lnTo>
                    <a:pt x="113414" y="112"/>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14"/>
            <p:cNvSpPr/>
            <p:nvPr/>
          </p:nvSpPr>
          <p:spPr>
            <a:xfrm>
              <a:off x="0" y="3110420"/>
              <a:ext cx="7440875" cy="7545"/>
            </a:xfrm>
            <a:custGeom>
              <a:rect b="b" l="l" r="r" t="t"/>
              <a:pathLst>
                <a:path extrusionOk="0" h="115"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14"/>
            <p:cNvSpPr/>
            <p:nvPr/>
          </p:nvSpPr>
          <p:spPr>
            <a:xfrm>
              <a:off x="0" y="3414448"/>
              <a:ext cx="7440875" cy="7414"/>
            </a:xfrm>
            <a:custGeom>
              <a:rect b="b" l="l" r="r" t="t"/>
              <a:pathLst>
                <a:path extrusionOk="0" h="113" w="113415">
                  <a:moveTo>
                    <a:pt x="0" y="1"/>
                  </a:moveTo>
                  <a:lnTo>
                    <a:pt x="0" y="112"/>
                  </a:lnTo>
                  <a:lnTo>
                    <a:pt x="113414" y="112"/>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14"/>
            <p:cNvSpPr/>
            <p:nvPr/>
          </p:nvSpPr>
          <p:spPr>
            <a:xfrm>
              <a:off x="0" y="3718411"/>
              <a:ext cx="7440875" cy="7479"/>
            </a:xfrm>
            <a:custGeom>
              <a:rect b="b" l="l" r="r" t="t"/>
              <a:pathLst>
                <a:path extrusionOk="0" h="114" w="113415">
                  <a:moveTo>
                    <a:pt x="0" y="0"/>
                  </a:moveTo>
                  <a:lnTo>
                    <a:pt x="0" y="113"/>
                  </a:lnTo>
                  <a:lnTo>
                    <a:pt x="113414" y="113"/>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14"/>
            <p:cNvSpPr/>
            <p:nvPr/>
          </p:nvSpPr>
          <p:spPr>
            <a:xfrm>
              <a:off x="0" y="4022440"/>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1" name="Google Shape;811;p14"/>
          <p:cNvGrpSpPr/>
          <p:nvPr/>
        </p:nvGrpSpPr>
        <p:grpSpPr>
          <a:xfrm>
            <a:off x="502465" y="399924"/>
            <a:ext cx="8139069" cy="4343656"/>
            <a:chOff x="916986" y="2500875"/>
            <a:chExt cx="2280618" cy="1217119"/>
          </a:xfrm>
        </p:grpSpPr>
        <p:sp>
          <p:nvSpPr>
            <p:cNvPr id="812" name="Google Shape;812;p14"/>
            <p:cNvSpPr/>
            <p:nvPr/>
          </p:nvSpPr>
          <p:spPr>
            <a:xfrm>
              <a:off x="930568" y="2514572"/>
              <a:ext cx="105996" cy="1189768"/>
            </a:xfrm>
            <a:custGeom>
              <a:rect b="b" l="l" r="r" t="t"/>
              <a:pathLst>
                <a:path extrusionOk="0" h="20586" w="1834">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14"/>
            <p:cNvSpPr/>
            <p:nvPr/>
          </p:nvSpPr>
          <p:spPr>
            <a:xfrm>
              <a:off x="1036508" y="2514572"/>
              <a:ext cx="2147431" cy="1189768"/>
            </a:xfrm>
            <a:custGeom>
              <a:rect b="b" l="l" r="r" t="t"/>
              <a:pathLst>
                <a:path extrusionOk="0" h="20586" w="37156">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14"/>
            <p:cNvSpPr/>
            <p:nvPr/>
          </p:nvSpPr>
          <p:spPr>
            <a:xfrm>
              <a:off x="916986" y="2500875"/>
              <a:ext cx="93570" cy="139459"/>
            </a:xfrm>
            <a:custGeom>
              <a:rect b="b" l="l" r="r" t="t"/>
              <a:pathLst>
                <a:path extrusionOk="0" h="2413" w="1619">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14"/>
            <p:cNvSpPr/>
            <p:nvPr/>
          </p:nvSpPr>
          <p:spPr>
            <a:xfrm>
              <a:off x="916986" y="3578650"/>
              <a:ext cx="133160" cy="139344"/>
            </a:xfrm>
            <a:custGeom>
              <a:rect b="b" l="l" r="r" t="t"/>
              <a:pathLst>
                <a:path extrusionOk="0" h="2411" w="2304">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14"/>
            <p:cNvSpPr/>
            <p:nvPr/>
          </p:nvSpPr>
          <p:spPr>
            <a:xfrm>
              <a:off x="2917819" y="3493113"/>
              <a:ext cx="279786" cy="224880"/>
            </a:xfrm>
            <a:custGeom>
              <a:rect b="b" l="l" r="r" t="t"/>
              <a:pathLst>
                <a:path extrusionOk="0" h="3891" w="4841">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17" name="Google Shape;817;p14"/>
          <p:cNvSpPr txBox="1"/>
          <p:nvPr>
            <p:ph type="title"/>
          </p:nvPr>
        </p:nvSpPr>
        <p:spPr>
          <a:xfrm>
            <a:off x="2539225" y="3557500"/>
            <a:ext cx="5378400" cy="5667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000"/>
              <a:buNone/>
              <a:defRPr sz="2400">
                <a:solidFill>
                  <a:schemeClr val="accent1"/>
                </a:solidFill>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818" name="Google Shape;818;p14"/>
          <p:cNvSpPr txBox="1"/>
          <p:nvPr>
            <p:ph idx="1" type="subTitle"/>
          </p:nvPr>
        </p:nvSpPr>
        <p:spPr>
          <a:xfrm>
            <a:off x="1847750" y="975200"/>
            <a:ext cx="6069900" cy="23193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000"/>
              <a:buNone/>
              <a:defRPr sz="3000"/>
            </a:lvl1pPr>
            <a:lvl2pPr lvl="1" rtl="0" algn="ctr">
              <a:lnSpc>
                <a:spcPct val="100000"/>
              </a:lnSpc>
              <a:spcBef>
                <a:spcPts val="0"/>
              </a:spcBef>
              <a:spcAft>
                <a:spcPts val="0"/>
              </a:spcAft>
              <a:buSzPts val="3000"/>
              <a:buNone/>
              <a:defRPr sz="3000"/>
            </a:lvl2pPr>
            <a:lvl3pPr lvl="2" rtl="0" algn="ctr">
              <a:lnSpc>
                <a:spcPct val="100000"/>
              </a:lnSpc>
              <a:spcBef>
                <a:spcPts val="0"/>
              </a:spcBef>
              <a:spcAft>
                <a:spcPts val="0"/>
              </a:spcAft>
              <a:buSzPts val="3000"/>
              <a:buNone/>
              <a:defRPr sz="3000"/>
            </a:lvl3pPr>
            <a:lvl4pPr lvl="3" rtl="0" algn="ctr">
              <a:lnSpc>
                <a:spcPct val="100000"/>
              </a:lnSpc>
              <a:spcBef>
                <a:spcPts val="0"/>
              </a:spcBef>
              <a:spcAft>
                <a:spcPts val="0"/>
              </a:spcAft>
              <a:buSzPts val="3000"/>
              <a:buNone/>
              <a:defRPr sz="3000"/>
            </a:lvl4pPr>
            <a:lvl5pPr lvl="4" rtl="0" algn="ctr">
              <a:lnSpc>
                <a:spcPct val="100000"/>
              </a:lnSpc>
              <a:spcBef>
                <a:spcPts val="0"/>
              </a:spcBef>
              <a:spcAft>
                <a:spcPts val="0"/>
              </a:spcAft>
              <a:buSzPts val="3000"/>
              <a:buNone/>
              <a:defRPr sz="3000"/>
            </a:lvl5pPr>
            <a:lvl6pPr lvl="5" rtl="0" algn="ctr">
              <a:lnSpc>
                <a:spcPct val="100000"/>
              </a:lnSpc>
              <a:spcBef>
                <a:spcPts val="0"/>
              </a:spcBef>
              <a:spcAft>
                <a:spcPts val="0"/>
              </a:spcAft>
              <a:buSzPts val="3000"/>
              <a:buNone/>
              <a:defRPr sz="3000"/>
            </a:lvl6pPr>
            <a:lvl7pPr lvl="6" rtl="0" algn="ctr">
              <a:lnSpc>
                <a:spcPct val="100000"/>
              </a:lnSpc>
              <a:spcBef>
                <a:spcPts val="0"/>
              </a:spcBef>
              <a:spcAft>
                <a:spcPts val="0"/>
              </a:spcAft>
              <a:buSzPts val="3000"/>
              <a:buNone/>
              <a:defRPr sz="3000"/>
            </a:lvl7pPr>
            <a:lvl8pPr lvl="7" rtl="0" algn="ctr">
              <a:lnSpc>
                <a:spcPct val="100000"/>
              </a:lnSpc>
              <a:spcBef>
                <a:spcPts val="0"/>
              </a:spcBef>
              <a:spcAft>
                <a:spcPts val="0"/>
              </a:spcAft>
              <a:buSzPts val="3000"/>
              <a:buNone/>
              <a:defRPr sz="3000"/>
            </a:lvl8pPr>
            <a:lvl9pPr lvl="8" rtl="0" algn="ctr">
              <a:lnSpc>
                <a:spcPct val="100000"/>
              </a:lnSpc>
              <a:spcBef>
                <a:spcPts val="0"/>
              </a:spcBef>
              <a:spcAft>
                <a:spcPts val="0"/>
              </a:spcAft>
              <a:buSzPts val="3000"/>
              <a:buNone/>
              <a:defRPr sz="30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bg>
      <p:bgPr>
        <a:solidFill>
          <a:schemeClr val="dk2"/>
        </a:solidFill>
      </p:bgPr>
    </p:bg>
    <p:spTree>
      <p:nvGrpSpPr>
        <p:cNvPr id="819" name="Shape 819"/>
        <p:cNvGrpSpPr/>
        <p:nvPr/>
      </p:nvGrpSpPr>
      <p:grpSpPr>
        <a:xfrm>
          <a:off x="0" y="0"/>
          <a:ext cx="0" cy="0"/>
          <a:chOff x="0" y="0"/>
          <a:chExt cx="0" cy="0"/>
        </a:xfrm>
      </p:grpSpPr>
      <p:grpSp>
        <p:nvGrpSpPr>
          <p:cNvPr id="820" name="Google Shape;820;p15"/>
          <p:cNvGrpSpPr/>
          <p:nvPr/>
        </p:nvGrpSpPr>
        <p:grpSpPr>
          <a:xfrm>
            <a:off x="0" y="0"/>
            <a:ext cx="9144091" cy="5143648"/>
            <a:chOff x="0" y="0"/>
            <a:chExt cx="7440875" cy="4152456"/>
          </a:xfrm>
        </p:grpSpPr>
        <p:sp>
          <p:nvSpPr>
            <p:cNvPr id="821" name="Google Shape;821;p15"/>
            <p:cNvSpPr/>
            <p:nvPr/>
          </p:nvSpPr>
          <p:spPr>
            <a:xfrm>
              <a:off x="265057"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15"/>
            <p:cNvSpPr/>
            <p:nvPr/>
          </p:nvSpPr>
          <p:spPr>
            <a:xfrm>
              <a:off x="583651"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15"/>
            <p:cNvSpPr/>
            <p:nvPr/>
          </p:nvSpPr>
          <p:spPr>
            <a:xfrm>
              <a:off x="902179"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15"/>
            <p:cNvSpPr/>
            <p:nvPr/>
          </p:nvSpPr>
          <p:spPr>
            <a:xfrm>
              <a:off x="1220641"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15"/>
            <p:cNvSpPr/>
            <p:nvPr/>
          </p:nvSpPr>
          <p:spPr>
            <a:xfrm>
              <a:off x="1539169"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15"/>
            <p:cNvSpPr/>
            <p:nvPr/>
          </p:nvSpPr>
          <p:spPr>
            <a:xfrm>
              <a:off x="1857762" y="0"/>
              <a:ext cx="7414" cy="2884827"/>
            </a:xfrm>
            <a:custGeom>
              <a:rect b="b" l="l" r="r" t="t"/>
              <a:pathLst>
                <a:path extrusionOk="0" h="43971" w="113">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15"/>
            <p:cNvSpPr/>
            <p:nvPr/>
          </p:nvSpPr>
          <p:spPr>
            <a:xfrm>
              <a:off x="2176224"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15"/>
            <p:cNvSpPr/>
            <p:nvPr/>
          </p:nvSpPr>
          <p:spPr>
            <a:xfrm>
              <a:off x="2494752"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15"/>
            <p:cNvSpPr/>
            <p:nvPr/>
          </p:nvSpPr>
          <p:spPr>
            <a:xfrm>
              <a:off x="2813346"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15"/>
            <p:cNvSpPr/>
            <p:nvPr/>
          </p:nvSpPr>
          <p:spPr>
            <a:xfrm>
              <a:off x="3131874"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15"/>
            <p:cNvSpPr/>
            <p:nvPr/>
          </p:nvSpPr>
          <p:spPr>
            <a:xfrm>
              <a:off x="3450336" y="0"/>
              <a:ext cx="7479" cy="2884827"/>
            </a:xfrm>
            <a:custGeom>
              <a:rect b="b" l="l" r="r" t="t"/>
              <a:pathLst>
                <a:path extrusionOk="0" h="43971" w="114">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15"/>
            <p:cNvSpPr/>
            <p:nvPr/>
          </p:nvSpPr>
          <p:spPr>
            <a:xfrm>
              <a:off x="3768929"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15"/>
            <p:cNvSpPr/>
            <p:nvPr/>
          </p:nvSpPr>
          <p:spPr>
            <a:xfrm>
              <a:off x="4087457"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15"/>
            <p:cNvSpPr/>
            <p:nvPr/>
          </p:nvSpPr>
          <p:spPr>
            <a:xfrm>
              <a:off x="4405920"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15"/>
            <p:cNvSpPr/>
            <p:nvPr/>
          </p:nvSpPr>
          <p:spPr>
            <a:xfrm>
              <a:off x="4724447"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15"/>
            <p:cNvSpPr/>
            <p:nvPr/>
          </p:nvSpPr>
          <p:spPr>
            <a:xfrm>
              <a:off x="5043041" y="0"/>
              <a:ext cx="7414" cy="2884827"/>
            </a:xfrm>
            <a:custGeom>
              <a:rect b="b" l="l" r="r" t="t"/>
              <a:pathLst>
                <a:path extrusionOk="0" h="43971" w="113">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15"/>
            <p:cNvSpPr/>
            <p:nvPr/>
          </p:nvSpPr>
          <p:spPr>
            <a:xfrm>
              <a:off x="5361634"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15"/>
            <p:cNvSpPr/>
            <p:nvPr/>
          </p:nvSpPr>
          <p:spPr>
            <a:xfrm>
              <a:off x="5680031"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15"/>
            <p:cNvSpPr/>
            <p:nvPr/>
          </p:nvSpPr>
          <p:spPr>
            <a:xfrm>
              <a:off x="5998624"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15"/>
            <p:cNvSpPr/>
            <p:nvPr/>
          </p:nvSpPr>
          <p:spPr>
            <a:xfrm>
              <a:off x="6317152"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15"/>
            <p:cNvSpPr/>
            <p:nvPr/>
          </p:nvSpPr>
          <p:spPr>
            <a:xfrm>
              <a:off x="6635615" y="0"/>
              <a:ext cx="7479" cy="2884827"/>
            </a:xfrm>
            <a:custGeom>
              <a:rect b="b" l="l" r="r" t="t"/>
              <a:pathLst>
                <a:path extrusionOk="0" h="43971" w="114">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15"/>
            <p:cNvSpPr/>
            <p:nvPr/>
          </p:nvSpPr>
          <p:spPr>
            <a:xfrm>
              <a:off x="6954208"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15"/>
            <p:cNvSpPr/>
            <p:nvPr/>
          </p:nvSpPr>
          <p:spPr>
            <a:xfrm>
              <a:off x="7272736"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15"/>
            <p:cNvSpPr/>
            <p:nvPr/>
          </p:nvSpPr>
          <p:spPr>
            <a:xfrm>
              <a:off x="0" y="70857"/>
              <a:ext cx="7440875" cy="7479"/>
            </a:xfrm>
            <a:custGeom>
              <a:rect b="b" l="l" r="r" t="t"/>
              <a:pathLst>
                <a:path extrusionOk="0" h="114" w="113415">
                  <a:moveTo>
                    <a:pt x="0" y="0"/>
                  </a:moveTo>
                  <a:lnTo>
                    <a:pt x="0" y="114"/>
                  </a:lnTo>
                  <a:lnTo>
                    <a:pt x="113414" y="114"/>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15"/>
            <p:cNvSpPr/>
            <p:nvPr/>
          </p:nvSpPr>
          <p:spPr>
            <a:xfrm>
              <a:off x="0" y="374885"/>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15"/>
            <p:cNvSpPr/>
            <p:nvPr/>
          </p:nvSpPr>
          <p:spPr>
            <a:xfrm>
              <a:off x="0" y="678783"/>
              <a:ext cx="7440875" cy="7479"/>
            </a:xfrm>
            <a:custGeom>
              <a:rect b="b" l="l" r="r" t="t"/>
              <a:pathLst>
                <a:path extrusionOk="0" h="114" w="113415">
                  <a:moveTo>
                    <a:pt x="0" y="0"/>
                  </a:moveTo>
                  <a:lnTo>
                    <a:pt x="0" y="114"/>
                  </a:lnTo>
                  <a:lnTo>
                    <a:pt x="113414" y="114"/>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15"/>
            <p:cNvSpPr/>
            <p:nvPr/>
          </p:nvSpPr>
          <p:spPr>
            <a:xfrm>
              <a:off x="0" y="982811"/>
              <a:ext cx="7440875" cy="7414"/>
            </a:xfrm>
            <a:custGeom>
              <a:rect b="b" l="l" r="r" t="t"/>
              <a:pathLst>
                <a:path extrusionOk="0" h="113"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15"/>
            <p:cNvSpPr/>
            <p:nvPr/>
          </p:nvSpPr>
          <p:spPr>
            <a:xfrm>
              <a:off x="0" y="1286708"/>
              <a:ext cx="7440875" cy="7545"/>
            </a:xfrm>
            <a:custGeom>
              <a:rect b="b" l="l" r="r" t="t"/>
              <a:pathLst>
                <a:path extrusionOk="0" h="115"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15"/>
            <p:cNvSpPr/>
            <p:nvPr/>
          </p:nvSpPr>
          <p:spPr>
            <a:xfrm>
              <a:off x="0" y="1590737"/>
              <a:ext cx="7440875" cy="7414"/>
            </a:xfrm>
            <a:custGeom>
              <a:rect b="b" l="l" r="r" t="t"/>
              <a:pathLst>
                <a:path extrusionOk="0" h="113" w="113415">
                  <a:moveTo>
                    <a:pt x="0" y="1"/>
                  </a:moveTo>
                  <a:lnTo>
                    <a:pt x="0" y="112"/>
                  </a:lnTo>
                  <a:lnTo>
                    <a:pt x="113414" y="112"/>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15"/>
            <p:cNvSpPr/>
            <p:nvPr/>
          </p:nvSpPr>
          <p:spPr>
            <a:xfrm>
              <a:off x="0" y="1894700"/>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15"/>
            <p:cNvSpPr/>
            <p:nvPr/>
          </p:nvSpPr>
          <p:spPr>
            <a:xfrm>
              <a:off x="0" y="2198597"/>
              <a:ext cx="7440875" cy="7479"/>
            </a:xfrm>
            <a:custGeom>
              <a:rect b="b" l="l" r="r" t="t"/>
              <a:pathLst>
                <a:path extrusionOk="0" h="114" w="113415">
                  <a:moveTo>
                    <a:pt x="0" y="0"/>
                  </a:moveTo>
                  <a:lnTo>
                    <a:pt x="0" y="114"/>
                  </a:lnTo>
                  <a:lnTo>
                    <a:pt x="113414" y="114"/>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15"/>
            <p:cNvSpPr/>
            <p:nvPr/>
          </p:nvSpPr>
          <p:spPr>
            <a:xfrm>
              <a:off x="0" y="2502625"/>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15"/>
            <p:cNvSpPr/>
            <p:nvPr/>
          </p:nvSpPr>
          <p:spPr>
            <a:xfrm>
              <a:off x="0" y="2806523"/>
              <a:ext cx="7440875" cy="7479"/>
            </a:xfrm>
            <a:custGeom>
              <a:rect b="b" l="l" r="r" t="t"/>
              <a:pathLst>
                <a:path extrusionOk="0" h="114"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15"/>
            <p:cNvSpPr/>
            <p:nvPr/>
          </p:nvSpPr>
          <p:spPr>
            <a:xfrm>
              <a:off x="265057"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15"/>
            <p:cNvSpPr/>
            <p:nvPr/>
          </p:nvSpPr>
          <p:spPr>
            <a:xfrm>
              <a:off x="583651"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15"/>
            <p:cNvSpPr/>
            <p:nvPr/>
          </p:nvSpPr>
          <p:spPr>
            <a:xfrm>
              <a:off x="902179"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15"/>
            <p:cNvSpPr/>
            <p:nvPr/>
          </p:nvSpPr>
          <p:spPr>
            <a:xfrm>
              <a:off x="1220641"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15"/>
            <p:cNvSpPr/>
            <p:nvPr/>
          </p:nvSpPr>
          <p:spPr>
            <a:xfrm>
              <a:off x="1539169"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15"/>
            <p:cNvSpPr/>
            <p:nvPr/>
          </p:nvSpPr>
          <p:spPr>
            <a:xfrm>
              <a:off x="1857762" y="2431703"/>
              <a:ext cx="7414" cy="1720754"/>
            </a:xfrm>
            <a:custGeom>
              <a:rect b="b" l="l" r="r" t="t"/>
              <a:pathLst>
                <a:path extrusionOk="0" h="26228" w="113">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15"/>
            <p:cNvSpPr/>
            <p:nvPr/>
          </p:nvSpPr>
          <p:spPr>
            <a:xfrm>
              <a:off x="2176224"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15"/>
            <p:cNvSpPr/>
            <p:nvPr/>
          </p:nvSpPr>
          <p:spPr>
            <a:xfrm>
              <a:off x="2494752"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15"/>
            <p:cNvSpPr/>
            <p:nvPr/>
          </p:nvSpPr>
          <p:spPr>
            <a:xfrm>
              <a:off x="2813346"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15"/>
            <p:cNvSpPr/>
            <p:nvPr/>
          </p:nvSpPr>
          <p:spPr>
            <a:xfrm>
              <a:off x="3131874"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15"/>
            <p:cNvSpPr/>
            <p:nvPr/>
          </p:nvSpPr>
          <p:spPr>
            <a:xfrm>
              <a:off x="3450336" y="2431703"/>
              <a:ext cx="7479" cy="1720754"/>
            </a:xfrm>
            <a:custGeom>
              <a:rect b="b" l="l" r="r" t="t"/>
              <a:pathLst>
                <a:path extrusionOk="0" h="26228" w="114">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15"/>
            <p:cNvSpPr/>
            <p:nvPr/>
          </p:nvSpPr>
          <p:spPr>
            <a:xfrm>
              <a:off x="3768929"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15"/>
            <p:cNvSpPr/>
            <p:nvPr/>
          </p:nvSpPr>
          <p:spPr>
            <a:xfrm>
              <a:off x="4087457"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15"/>
            <p:cNvSpPr/>
            <p:nvPr/>
          </p:nvSpPr>
          <p:spPr>
            <a:xfrm>
              <a:off x="4405920"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15"/>
            <p:cNvSpPr/>
            <p:nvPr/>
          </p:nvSpPr>
          <p:spPr>
            <a:xfrm>
              <a:off x="4724447"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15"/>
            <p:cNvSpPr/>
            <p:nvPr/>
          </p:nvSpPr>
          <p:spPr>
            <a:xfrm>
              <a:off x="5043041" y="2431703"/>
              <a:ext cx="7414" cy="1720754"/>
            </a:xfrm>
            <a:custGeom>
              <a:rect b="b" l="l" r="r" t="t"/>
              <a:pathLst>
                <a:path extrusionOk="0" h="26228" w="113">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15"/>
            <p:cNvSpPr/>
            <p:nvPr/>
          </p:nvSpPr>
          <p:spPr>
            <a:xfrm>
              <a:off x="5361634"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15"/>
            <p:cNvSpPr/>
            <p:nvPr/>
          </p:nvSpPr>
          <p:spPr>
            <a:xfrm>
              <a:off x="5680031"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15"/>
            <p:cNvSpPr/>
            <p:nvPr/>
          </p:nvSpPr>
          <p:spPr>
            <a:xfrm>
              <a:off x="5998624"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15"/>
            <p:cNvSpPr/>
            <p:nvPr/>
          </p:nvSpPr>
          <p:spPr>
            <a:xfrm>
              <a:off x="6317152"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15"/>
            <p:cNvSpPr/>
            <p:nvPr/>
          </p:nvSpPr>
          <p:spPr>
            <a:xfrm>
              <a:off x="6635615" y="2431703"/>
              <a:ext cx="7479" cy="1720754"/>
            </a:xfrm>
            <a:custGeom>
              <a:rect b="b" l="l" r="r" t="t"/>
              <a:pathLst>
                <a:path extrusionOk="0" h="26228" w="114">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15"/>
            <p:cNvSpPr/>
            <p:nvPr/>
          </p:nvSpPr>
          <p:spPr>
            <a:xfrm>
              <a:off x="6954208"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15"/>
            <p:cNvSpPr/>
            <p:nvPr/>
          </p:nvSpPr>
          <p:spPr>
            <a:xfrm>
              <a:off x="7272736"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15"/>
            <p:cNvSpPr/>
            <p:nvPr/>
          </p:nvSpPr>
          <p:spPr>
            <a:xfrm>
              <a:off x="0" y="2502494"/>
              <a:ext cx="7440875" cy="7479"/>
            </a:xfrm>
            <a:custGeom>
              <a:rect b="b" l="l" r="r" t="t"/>
              <a:pathLst>
                <a:path extrusionOk="0" h="114"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15"/>
            <p:cNvSpPr/>
            <p:nvPr/>
          </p:nvSpPr>
          <p:spPr>
            <a:xfrm>
              <a:off x="0" y="2806523"/>
              <a:ext cx="7440875" cy="7414"/>
            </a:xfrm>
            <a:custGeom>
              <a:rect b="b" l="l" r="r" t="t"/>
              <a:pathLst>
                <a:path extrusionOk="0" h="113" w="113415">
                  <a:moveTo>
                    <a:pt x="0" y="1"/>
                  </a:moveTo>
                  <a:lnTo>
                    <a:pt x="0" y="112"/>
                  </a:lnTo>
                  <a:lnTo>
                    <a:pt x="113414" y="112"/>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15"/>
            <p:cNvSpPr/>
            <p:nvPr/>
          </p:nvSpPr>
          <p:spPr>
            <a:xfrm>
              <a:off x="0" y="3110420"/>
              <a:ext cx="7440875" cy="7545"/>
            </a:xfrm>
            <a:custGeom>
              <a:rect b="b" l="l" r="r" t="t"/>
              <a:pathLst>
                <a:path extrusionOk="0" h="115"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15"/>
            <p:cNvSpPr/>
            <p:nvPr/>
          </p:nvSpPr>
          <p:spPr>
            <a:xfrm>
              <a:off x="0" y="3414448"/>
              <a:ext cx="7440875" cy="7414"/>
            </a:xfrm>
            <a:custGeom>
              <a:rect b="b" l="l" r="r" t="t"/>
              <a:pathLst>
                <a:path extrusionOk="0" h="113" w="113415">
                  <a:moveTo>
                    <a:pt x="0" y="1"/>
                  </a:moveTo>
                  <a:lnTo>
                    <a:pt x="0" y="112"/>
                  </a:lnTo>
                  <a:lnTo>
                    <a:pt x="113414" y="112"/>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15"/>
            <p:cNvSpPr/>
            <p:nvPr/>
          </p:nvSpPr>
          <p:spPr>
            <a:xfrm>
              <a:off x="0" y="3718411"/>
              <a:ext cx="7440875" cy="7479"/>
            </a:xfrm>
            <a:custGeom>
              <a:rect b="b" l="l" r="r" t="t"/>
              <a:pathLst>
                <a:path extrusionOk="0" h="114" w="113415">
                  <a:moveTo>
                    <a:pt x="0" y="0"/>
                  </a:moveTo>
                  <a:lnTo>
                    <a:pt x="0" y="113"/>
                  </a:lnTo>
                  <a:lnTo>
                    <a:pt x="113414" y="113"/>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15"/>
            <p:cNvSpPr/>
            <p:nvPr/>
          </p:nvSpPr>
          <p:spPr>
            <a:xfrm>
              <a:off x="0" y="4022440"/>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3" name="Google Shape;883;p15"/>
          <p:cNvGrpSpPr/>
          <p:nvPr/>
        </p:nvGrpSpPr>
        <p:grpSpPr>
          <a:xfrm>
            <a:off x="192408" y="135664"/>
            <a:ext cx="8759169" cy="4872494"/>
            <a:chOff x="916986" y="2500875"/>
            <a:chExt cx="2280618" cy="1217119"/>
          </a:xfrm>
        </p:grpSpPr>
        <p:sp>
          <p:nvSpPr>
            <p:cNvPr id="884" name="Google Shape;884;p15"/>
            <p:cNvSpPr/>
            <p:nvPr/>
          </p:nvSpPr>
          <p:spPr>
            <a:xfrm>
              <a:off x="930568" y="2514572"/>
              <a:ext cx="105996" cy="1189768"/>
            </a:xfrm>
            <a:custGeom>
              <a:rect b="b" l="l" r="r" t="t"/>
              <a:pathLst>
                <a:path extrusionOk="0" h="20586" w="1834">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15"/>
            <p:cNvSpPr/>
            <p:nvPr/>
          </p:nvSpPr>
          <p:spPr>
            <a:xfrm>
              <a:off x="1036508" y="2514572"/>
              <a:ext cx="2147431" cy="1189768"/>
            </a:xfrm>
            <a:custGeom>
              <a:rect b="b" l="l" r="r" t="t"/>
              <a:pathLst>
                <a:path extrusionOk="0" h="20586" w="37156">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15"/>
            <p:cNvSpPr/>
            <p:nvPr/>
          </p:nvSpPr>
          <p:spPr>
            <a:xfrm>
              <a:off x="916986" y="2500875"/>
              <a:ext cx="93570" cy="139459"/>
            </a:xfrm>
            <a:custGeom>
              <a:rect b="b" l="l" r="r" t="t"/>
              <a:pathLst>
                <a:path extrusionOk="0" h="2413" w="1619">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15"/>
            <p:cNvSpPr/>
            <p:nvPr/>
          </p:nvSpPr>
          <p:spPr>
            <a:xfrm>
              <a:off x="916986" y="3578650"/>
              <a:ext cx="133160" cy="139344"/>
            </a:xfrm>
            <a:custGeom>
              <a:rect b="b" l="l" r="r" t="t"/>
              <a:pathLst>
                <a:path extrusionOk="0" h="2411" w="2304">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15"/>
            <p:cNvSpPr/>
            <p:nvPr/>
          </p:nvSpPr>
          <p:spPr>
            <a:xfrm>
              <a:off x="2917819" y="3493113"/>
              <a:ext cx="279786" cy="224880"/>
            </a:xfrm>
            <a:custGeom>
              <a:rect b="b" l="l" r="r" t="t"/>
              <a:pathLst>
                <a:path extrusionOk="0" h="3891" w="4841">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9" name="Google Shape;889;p15"/>
          <p:cNvSpPr txBox="1"/>
          <p:nvPr>
            <p:ph type="title"/>
          </p:nvPr>
        </p:nvSpPr>
        <p:spPr>
          <a:xfrm>
            <a:off x="720000" y="1186775"/>
            <a:ext cx="3932700" cy="17601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890" name="Google Shape;890;p15"/>
          <p:cNvSpPr txBox="1"/>
          <p:nvPr>
            <p:ph idx="1" type="subTitle"/>
          </p:nvPr>
        </p:nvSpPr>
        <p:spPr>
          <a:xfrm>
            <a:off x="720000" y="3132225"/>
            <a:ext cx="3932700" cy="8853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91" name="Google Shape;891;p15"/>
          <p:cNvSpPr/>
          <p:nvPr>
            <p:ph idx="2" type="pic"/>
          </p:nvPr>
        </p:nvSpPr>
        <p:spPr>
          <a:xfrm>
            <a:off x="4790800" y="836175"/>
            <a:ext cx="3519600" cy="3519600"/>
          </a:xfrm>
          <a:prstGeom prst="ellipse">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bg>
      <p:bgPr>
        <a:solidFill>
          <a:schemeClr val="dk2"/>
        </a:solidFill>
      </p:bgPr>
    </p:bg>
    <p:spTree>
      <p:nvGrpSpPr>
        <p:cNvPr id="892" name="Shape 892"/>
        <p:cNvGrpSpPr/>
        <p:nvPr/>
      </p:nvGrpSpPr>
      <p:grpSpPr>
        <a:xfrm>
          <a:off x="0" y="0"/>
          <a:ext cx="0" cy="0"/>
          <a:chOff x="0" y="0"/>
          <a:chExt cx="0" cy="0"/>
        </a:xfrm>
      </p:grpSpPr>
      <p:grpSp>
        <p:nvGrpSpPr>
          <p:cNvPr id="893" name="Google Shape;893;p16"/>
          <p:cNvGrpSpPr/>
          <p:nvPr/>
        </p:nvGrpSpPr>
        <p:grpSpPr>
          <a:xfrm>
            <a:off x="0" y="0"/>
            <a:ext cx="9144091" cy="5143648"/>
            <a:chOff x="0" y="0"/>
            <a:chExt cx="7440875" cy="4152456"/>
          </a:xfrm>
        </p:grpSpPr>
        <p:sp>
          <p:nvSpPr>
            <p:cNvPr id="894" name="Google Shape;894;p16"/>
            <p:cNvSpPr/>
            <p:nvPr/>
          </p:nvSpPr>
          <p:spPr>
            <a:xfrm>
              <a:off x="265057" y="0"/>
              <a:ext cx="7545" cy="2884827"/>
            </a:xfrm>
            <a:custGeom>
              <a:rect b="b" l="l" r="r" t="t"/>
              <a:pathLst>
                <a:path extrusionOk="0" h="43971" w="115">
                  <a:moveTo>
                    <a:pt x="1" y="1"/>
                  </a:moveTo>
                  <a:lnTo>
                    <a:pt x="1" y="43970"/>
                  </a:lnTo>
                  <a:lnTo>
                    <a:pt x="114" y="43970"/>
                  </a:lnTo>
                  <a:lnTo>
                    <a:pt x="114" y="1"/>
                  </a:lnTo>
                  <a:close/>
                </a:path>
              </a:pathLst>
            </a:custGeom>
            <a:solidFill>
              <a:srgbClr val="434D7F">
                <a:alpha val="395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16"/>
            <p:cNvSpPr/>
            <p:nvPr/>
          </p:nvSpPr>
          <p:spPr>
            <a:xfrm>
              <a:off x="583651" y="0"/>
              <a:ext cx="7348" cy="2884827"/>
            </a:xfrm>
            <a:custGeom>
              <a:rect b="b" l="l" r="r" t="t"/>
              <a:pathLst>
                <a:path extrusionOk="0" h="43971" w="112">
                  <a:moveTo>
                    <a:pt x="0" y="1"/>
                  </a:moveTo>
                  <a:lnTo>
                    <a:pt x="0" y="43970"/>
                  </a:lnTo>
                  <a:lnTo>
                    <a:pt x="112" y="43970"/>
                  </a:lnTo>
                  <a:lnTo>
                    <a:pt x="112" y="1"/>
                  </a:lnTo>
                  <a:close/>
                </a:path>
              </a:pathLst>
            </a:custGeom>
            <a:solidFill>
              <a:srgbClr val="434D7F">
                <a:alpha val="395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16"/>
            <p:cNvSpPr/>
            <p:nvPr/>
          </p:nvSpPr>
          <p:spPr>
            <a:xfrm>
              <a:off x="902179" y="0"/>
              <a:ext cx="7414" cy="2884827"/>
            </a:xfrm>
            <a:custGeom>
              <a:rect b="b" l="l" r="r" t="t"/>
              <a:pathLst>
                <a:path extrusionOk="0" h="43971" w="113">
                  <a:moveTo>
                    <a:pt x="1" y="1"/>
                  </a:moveTo>
                  <a:lnTo>
                    <a:pt x="1" y="43970"/>
                  </a:lnTo>
                  <a:lnTo>
                    <a:pt x="112" y="43970"/>
                  </a:lnTo>
                  <a:lnTo>
                    <a:pt x="112" y="1"/>
                  </a:lnTo>
                  <a:close/>
                </a:path>
              </a:pathLst>
            </a:custGeom>
            <a:solidFill>
              <a:srgbClr val="434D7F">
                <a:alpha val="395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16"/>
            <p:cNvSpPr/>
            <p:nvPr/>
          </p:nvSpPr>
          <p:spPr>
            <a:xfrm>
              <a:off x="1220641" y="0"/>
              <a:ext cx="7479" cy="2884827"/>
            </a:xfrm>
            <a:custGeom>
              <a:rect b="b" l="l" r="r" t="t"/>
              <a:pathLst>
                <a:path extrusionOk="0" h="43971" w="114">
                  <a:moveTo>
                    <a:pt x="0" y="1"/>
                  </a:moveTo>
                  <a:lnTo>
                    <a:pt x="0" y="43970"/>
                  </a:lnTo>
                  <a:lnTo>
                    <a:pt x="114" y="43970"/>
                  </a:lnTo>
                  <a:lnTo>
                    <a:pt x="114" y="1"/>
                  </a:lnTo>
                  <a:close/>
                </a:path>
              </a:pathLst>
            </a:custGeom>
            <a:solidFill>
              <a:srgbClr val="434D7F">
                <a:alpha val="395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16"/>
            <p:cNvSpPr/>
            <p:nvPr/>
          </p:nvSpPr>
          <p:spPr>
            <a:xfrm>
              <a:off x="1539169" y="0"/>
              <a:ext cx="7545" cy="2884827"/>
            </a:xfrm>
            <a:custGeom>
              <a:rect b="b" l="l" r="r" t="t"/>
              <a:pathLst>
                <a:path extrusionOk="0" h="43971" w="115">
                  <a:moveTo>
                    <a:pt x="1" y="1"/>
                  </a:moveTo>
                  <a:lnTo>
                    <a:pt x="1" y="43970"/>
                  </a:lnTo>
                  <a:lnTo>
                    <a:pt x="114" y="43970"/>
                  </a:lnTo>
                  <a:lnTo>
                    <a:pt x="114" y="1"/>
                  </a:lnTo>
                  <a:close/>
                </a:path>
              </a:pathLst>
            </a:custGeom>
            <a:solidFill>
              <a:srgbClr val="434D7F">
                <a:alpha val="395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16"/>
            <p:cNvSpPr/>
            <p:nvPr/>
          </p:nvSpPr>
          <p:spPr>
            <a:xfrm>
              <a:off x="1857762" y="0"/>
              <a:ext cx="7414" cy="2884827"/>
            </a:xfrm>
            <a:custGeom>
              <a:rect b="b" l="l" r="r" t="t"/>
              <a:pathLst>
                <a:path extrusionOk="0" h="43971" w="113">
                  <a:moveTo>
                    <a:pt x="0" y="1"/>
                  </a:moveTo>
                  <a:lnTo>
                    <a:pt x="0" y="43970"/>
                  </a:lnTo>
                  <a:lnTo>
                    <a:pt x="112" y="43970"/>
                  </a:lnTo>
                  <a:lnTo>
                    <a:pt x="112" y="1"/>
                  </a:lnTo>
                  <a:close/>
                </a:path>
              </a:pathLst>
            </a:custGeom>
            <a:solidFill>
              <a:srgbClr val="434D7F">
                <a:alpha val="395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16"/>
            <p:cNvSpPr/>
            <p:nvPr/>
          </p:nvSpPr>
          <p:spPr>
            <a:xfrm>
              <a:off x="2176224" y="0"/>
              <a:ext cx="7479" cy="2884827"/>
            </a:xfrm>
            <a:custGeom>
              <a:rect b="b" l="l" r="r" t="t"/>
              <a:pathLst>
                <a:path extrusionOk="0" h="43971" w="114">
                  <a:moveTo>
                    <a:pt x="0" y="1"/>
                  </a:moveTo>
                  <a:lnTo>
                    <a:pt x="0" y="43970"/>
                  </a:lnTo>
                  <a:lnTo>
                    <a:pt x="114" y="43970"/>
                  </a:lnTo>
                  <a:lnTo>
                    <a:pt x="114" y="1"/>
                  </a:lnTo>
                  <a:close/>
                </a:path>
              </a:pathLst>
            </a:custGeom>
            <a:solidFill>
              <a:srgbClr val="434D7F">
                <a:alpha val="395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16"/>
            <p:cNvSpPr/>
            <p:nvPr/>
          </p:nvSpPr>
          <p:spPr>
            <a:xfrm>
              <a:off x="2494752" y="0"/>
              <a:ext cx="7545" cy="2884827"/>
            </a:xfrm>
            <a:custGeom>
              <a:rect b="b" l="l" r="r" t="t"/>
              <a:pathLst>
                <a:path extrusionOk="0" h="43971" w="115">
                  <a:moveTo>
                    <a:pt x="1" y="1"/>
                  </a:moveTo>
                  <a:lnTo>
                    <a:pt x="1" y="43970"/>
                  </a:lnTo>
                  <a:lnTo>
                    <a:pt x="114" y="43970"/>
                  </a:lnTo>
                  <a:lnTo>
                    <a:pt x="114" y="1"/>
                  </a:lnTo>
                  <a:close/>
                </a:path>
              </a:pathLst>
            </a:custGeom>
            <a:solidFill>
              <a:srgbClr val="434D7F">
                <a:alpha val="395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16"/>
            <p:cNvSpPr/>
            <p:nvPr/>
          </p:nvSpPr>
          <p:spPr>
            <a:xfrm>
              <a:off x="2813346" y="0"/>
              <a:ext cx="7348" cy="2884827"/>
            </a:xfrm>
            <a:custGeom>
              <a:rect b="b" l="l" r="r" t="t"/>
              <a:pathLst>
                <a:path extrusionOk="0" h="43971" w="112">
                  <a:moveTo>
                    <a:pt x="0" y="1"/>
                  </a:moveTo>
                  <a:lnTo>
                    <a:pt x="0" y="43970"/>
                  </a:lnTo>
                  <a:lnTo>
                    <a:pt x="112" y="43970"/>
                  </a:lnTo>
                  <a:lnTo>
                    <a:pt x="112" y="1"/>
                  </a:lnTo>
                  <a:close/>
                </a:path>
              </a:pathLst>
            </a:custGeom>
            <a:solidFill>
              <a:srgbClr val="434D7F">
                <a:alpha val="395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16"/>
            <p:cNvSpPr/>
            <p:nvPr/>
          </p:nvSpPr>
          <p:spPr>
            <a:xfrm>
              <a:off x="3131874" y="0"/>
              <a:ext cx="7414" cy="2884827"/>
            </a:xfrm>
            <a:custGeom>
              <a:rect b="b" l="l" r="r" t="t"/>
              <a:pathLst>
                <a:path extrusionOk="0" h="43971" w="113">
                  <a:moveTo>
                    <a:pt x="1" y="1"/>
                  </a:moveTo>
                  <a:lnTo>
                    <a:pt x="1" y="43970"/>
                  </a:lnTo>
                  <a:lnTo>
                    <a:pt x="112" y="43970"/>
                  </a:lnTo>
                  <a:lnTo>
                    <a:pt x="112" y="1"/>
                  </a:lnTo>
                  <a:close/>
                </a:path>
              </a:pathLst>
            </a:custGeom>
            <a:solidFill>
              <a:srgbClr val="434D7F">
                <a:alpha val="395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16"/>
            <p:cNvSpPr/>
            <p:nvPr/>
          </p:nvSpPr>
          <p:spPr>
            <a:xfrm>
              <a:off x="3450336" y="0"/>
              <a:ext cx="7479" cy="2884827"/>
            </a:xfrm>
            <a:custGeom>
              <a:rect b="b" l="l" r="r" t="t"/>
              <a:pathLst>
                <a:path extrusionOk="0" h="43971" w="114">
                  <a:moveTo>
                    <a:pt x="1" y="1"/>
                  </a:moveTo>
                  <a:lnTo>
                    <a:pt x="1" y="43970"/>
                  </a:lnTo>
                  <a:lnTo>
                    <a:pt x="114" y="43970"/>
                  </a:lnTo>
                  <a:lnTo>
                    <a:pt x="114" y="1"/>
                  </a:lnTo>
                  <a:close/>
                </a:path>
              </a:pathLst>
            </a:custGeom>
            <a:solidFill>
              <a:srgbClr val="434D7F">
                <a:alpha val="395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16"/>
            <p:cNvSpPr/>
            <p:nvPr/>
          </p:nvSpPr>
          <p:spPr>
            <a:xfrm>
              <a:off x="3768929" y="0"/>
              <a:ext cx="7348" cy="2884827"/>
            </a:xfrm>
            <a:custGeom>
              <a:rect b="b" l="l" r="r" t="t"/>
              <a:pathLst>
                <a:path extrusionOk="0" h="43971" w="112">
                  <a:moveTo>
                    <a:pt x="0" y="1"/>
                  </a:moveTo>
                  <a:lnTo>
                    <a:pt x="0" y="43970"/>
                  </a:lnTo>
                  <a:lnTo>
                    <a:pt x="112" y="43970"/>
                  </a:lnTo>
                  <a:lnTo>
                    <a:pt x="112" y="1"/>
                  </a:lnTo>
                  <a:close/>
                </a:path>
              </a:pathLst>
            </a:custGeom>
            <a:solidFill>
              <a:srgbClr val="434D7F">
                <a:alpha val="395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16"/>
            <p:cNvSpPr/>
            <p:nvPr/>
          </p:nvSpPr>
          <p:spPr>
            <a:xfrm>
              <a:off x="4087457" y="0"/>
              <a:ext cx="7414" cy="2884827"/>
            </a:xfrm>
            <a:custGeom>
              <a:rect b="b" l="l" r="r" t="t"/>
              <a:pathLst>
                <a:path extrusionOk="0" h="43971" w="113">
                  <a:moveTo>
                    <a:pt x="1" y="1"/>
                  </a:moveTo>
                  <a:lnTo>
                    <a:pt x="1" y="43970"/>
                  </a:lnTo>
                  <a:lnTo>
                    <a:pt x="112" y="43970"/>
                  </a:lnTo>
                  <a:lnTo>
                    <a:pt x="112" y="1"/>
                  </a:lnTo>
                  <a:close/>
                </a:path>
              </a:pathLst>
            </a:custGeom>
            <a:solidFill>
              <a:srgbClr val="434D7F">
                <a:alpha val="395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16"/>
            <p:cNvSpPr/>
            <p:nvPr/>
          </p:nvSpPr>
          <p:spPr>
            <a:xfrm>
              <a:off x="4405920" y="0"/>
              <a:ext cx="7479" cy="2884827"/>
            </a:xfrm>
            <a:custGeom>
              <a:rect b="b" l="l" r="r" t="t"/>
              <a:pathLst>
                <a:path extrusionOk="0" h="43971" w="114">
                  <a:moveTo>
                    <a:pt x="0" y="1"/>
                  </a:moveTo>
                  <a:lnTo>
                    <a:pt x="0" y="43970"/>
                  </a:lnTo>
                  <a:lnTo>
                    <a:pt x="114" y="43970"/>
                  </a:lnTo>
                  <a:lnTo>
                    <a:pt x="114" y="1"/>
                  </a:lnTo>
                  <a:close/>
                </a:path>
              </a:pathLst>
            </a:custGeom>
            <a:solidFill>
              <a:srgbClr val="434D7F">
                <a:alpha val="395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16"/>
            <p:cNvSpPr/>
            <p:nvPr/>
          </p:nvSpPr>
          <p:spPr>
            <a:xfrm>
              <a:off x="4724447" y="0"/>
              <a:ext cx="7545" cy="2884827"/>
            </a:xfrm>
            <a:custGeom>
              <a:rect b="b" l="l" r="r" t="t"/>
              <a:pathLst>
                <a:path extrusionOk="0" h="43971" w="115">
                  <a:moveTo>
                    <a:pt x="1" y="1"/>
                  </a:moveTo>
                  <a:lnTo>
                    <a:pt x="1" y="43970"/>
                  </a:lnTo>
                  <a:lnTo>
                    <a:pt x="114" y="43970"/>
                  </a:lnTo>
                  <a:lnTo>
                    <a:pt x="114" y="1"/>
                  </a:lnTo>
                  <a:close/>
                </a:path>
              </a:pathLst>
            </a:custGeom>
            <a:solidFill>
              <a:srgbClr val="434D7F">
                <a:alpha val="395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16"/>
            <p:cNvSpPr/>
            <p:nvPr/>
          </p:nvSpPr>
          <p:spPr>
            <a:xfrm>
              <a:off x="5043041" y="0"/>
              <a:ext cx="7414" cy="2884827"/>
            </a:xfrm>
            <a:custGeom>
              <a:rect b="b" l="l" r="r" t="t"/>
              <a:pathLst>
                <a:path extrusionOk="0" h="43971" w="113">
                  <a:moveTo>
                    <a:pt x="0" y="1"/>
                  </a:moveTo>
                  <a:lnTo>
                    <a:pt x="0" y="43970"/>
                  </a:lnTo>
                  <a:lnTo>
                    <a:pt x="112" y="43970"/>
                  </a:lnTo>
                  <a:lnTo>
                    <a:pt x="112" y="1"/>
                  </a:lnTo>
                  <a:close/>
                </a:path>
              </a:pathLst>
            </a:custGeom>
            <a:solidFill>
              <a:srgbClr val="434D7F">
                <a:alpha val="395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16"/>
            <p:cNvSpPr/>
            <p:nvPr/>
          </p:nvSpPr>
          <p:spPr>
            <a:xfrm>
              <a:off x="5361634" y="0"/>
              <a:ext cx="7348" cy="2884827"/>
            </a:xfrm>
            <a:custGeom>
              <a:rect b="b" l="l" r="r" t="t"/>
              <a:pathLst>
                <a:path extrusionOk="0" h="43971" w="112">
                  <a:moveTo>
                    <a:pt x="0" y="1"/>
                  </a:moveTo>
                  <a:lnTo>
                    <a:pt x="0" y="43970"/>
                  </a:lnTo>
                  <a:lnTo>
                    <a:pt x="112" y="43970"/>
                  </a:lnTo>
                  <a:lnTo>
                    <a:pt x="112" y="1"/>
                  </a:lnTo>
                  <a:close/>
                </a:path>
              </a:pathLst>
            </a:custGeom>
            <a:solidFill>
              <a:srgbClr val="434D7F">
                <a:alpha val="395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16"/>
            <p:cNvSpPr/>
            <p:nvPr/>
          </p:nvSpPr>
          <p:spPr>
            <a:xfrm>
              <a:off x="5680031" y="0"/>
              <a:ext cx="7545" cy="2884827"/>
            </a:xfrm>
            <a:custGeom>
              <a:rect b="b" l="l" r="r" t="t"/>
              <a:pathLst>
                <a:path extrusionOk="0" h="43971" w="115">
                  <a:moveTo>
                    <a:pt x="1" y="1"/>
                  </a:moveTo>
                  <a:lnTo>
                    <a:pt x="1" y="43970"/>
                  </a:lnTo>
                  <a:lnTo>
                    <a:pt x="114" y="43970"/>
                  </a:lnTo>
                  <a:lnTo>
                    <a:pt x="114" y="1"/>
                  </a:lnTo>
                  <a:close/>
                </a:path>
              </a:pathLst>
            </a:custGeom>
            <a:solidFill>
              <a:srgbClr val="434D7F">
                <a:alpha val="395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16"/>
            <p:cNvSpPr/>
            <p:nvPr/>
          </p:nvSpPr>
          <p:spPr>
            <a:xfrm>
              <a:off x="5998624" y="0"/>
              <a:ext cx="7348" cy="2884827"/>
            </a:xfrm>
            <a:custGeom>
              <a:rect b="b" l="l" r="r" t="t"/>
              <a:pathLst>
                <a:path extrusionOk="0" h="43971" w="112">
                  <a:moveTo>
                    <a:pt x="0" y="1"/>
                  </a:moveTo>
                  <a:lnTo>
                    <a:pt x="0" y="43970"/>
                  </a:lnTo>
                  <a:lnTo>
                    <a:pt x="112" y="43970"/>
                  </a:lnTo>
                  <a:lnTo>
                    <a:pt x="112" y="1"/>
                  </a:lnTo>
                  <a:close/>
                </a:path>
              </a:pathLst>
            </a:custGeom>
            <a:solidFill>
              <a:srgbClr val="434D7F">
                <a:alpha val="395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16"/>
            <p:cNvSpPr/>
            <p:nvPr/>
          </p:nvSpPr>
          <p:spPr>
            <a:xfrm>
              <a:off x="6317152" y="0"/>
              <a:ext cx="7414" cy="2884827"/>
            </a:xfrm>
            <a:custGeom>
              <a:rect b="b" l="l" r="r" t="t"/>
              <a:pathLst>
                <a:path extrusionOk="0" h="43971" w="113">
                  <a:moveTo>
                    <a:pt x="1" y="1"/>
                  </a:moveTo>
                  <a:lnTo>
                    <a:pt x="1" y="43970"/>
                  </a:lnTo>
                  <a:lnTo>
                    <a:pt x="112" y="43970"/>
                  </a:lnTo>
                  <a:lnTo>
                    <a:pt x="112" y="1"/>
                  </a:lnTo>
                  <a:close/>
                </a:path>
              </a:pathLst>
            </a:custGeom>
            <a:solidFill>
              <a:srgbClr val="434D7F">
                <a:alpha val="395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16"/>
            <p:cNvSpPr/>
            <p:nvPr/>
          </p:nvSpPr>
          <p:spPr>
            <a:xfrm>
              <a:off x="6635615" y="0"/>
              <a:ext cx="7479" cy="2884827"/>
            </a:xfrm>
            <a:custGeom>
              <a:rect b="b" l="l" r="r" t="t"/>
              <a:pathLst>
                <a:path extrusionOk="0" h="43971" w="114">
                  <a:moveTo>
                    <a:pt x="1" y="1"/>
                  </a:moveTo>
                  <a:lnTo>
                    <a:pt x="1" y="43970"/>
                  </a:lnTo>
                  <a:lnTo>
                    <a:pt x="114" y="43970"/>
                  </a:lnTo>
                  <a:lnTo>
                    <a:pt x="114" y="1"/>
                  </a:lnTo>
                  <a:close/>
                </a:path>
              </a:pathLst>
            </a:custGeom>
            <a:solidFill>
              <a:srgbClr val="434D7F">
                <a:alpha val="395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16"/>
            <p:cNvSpPr/>
            <p:nvPr/>
          </p:nvSpPr>
          <p:spPr>
            <a:xfrm>
              <a:off x="6954208" y="0"/>
              <a:ext cx="7479" cy="2884827"/>
            </a:xfrm>
            <a:custGeom>
              <a:rect b="b" l="l" r="r" t="t"/>
              <a:pathLst>
                <a:path extrusionOk="0" h="43971" w="114">
                  <a:moveTo>
                    <a:pt x="0" y="1"/>
                  </a:moveTo>
                  <a:lnTo>
                    <a:pt x="0" y="43970"/>
                  </a:lnTo>
                  <a:lnTo>
                    <a:pt x="114" y="43970"/>
                  </a:lnTo>
                  <a:lnTo>
                    <a:pt x="114" y="1"/>
                  </a:lnTo>
                  <a:close/>
                </a:path>
              </a:pathLst>
            </a:custGeom>
            <a:solidFill>
              <a:srgbClr val="434D7F">
                <a:alpha val="395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16"/>
            <p:cNvSpPr/>
            <p:nvPr/>
          </p:nvSpPr>
          <p:spPr>
            <a:xfrm>
              <a:off x="7272736" y="0"/>
              <a:ext cx="7414" cy="2884827"/>
            </a:xfrm>
            <a:custGeom>
              <a:rect b="b" l="l" r="r" t="t"/>
              <a:pathLst>
                <a:path extrusionOk="0" h="43971" w="113">
                  <a:moveTo>
                    <a:pt x="1" y="1"/>
                  </a:moveTo>
                  <a:lnTo>
                    <a:pt x="1" y="43970"/>
                  </a:lnTo>
                  <a:lnTo>
                    <a:pt x="112" y="43970"/>
                  </a:lnTo>
                  <a:lnTo>
                    <a:pt x="112" y="1"/>
                  </a:lnTo>
                  <a:close/>
                </a:path>
              </a:pathLst>
            </a:custGeom>
            <a:solidFill>
              <a:srgbClr val="434D7F">
                <a:alpha val="395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16"/>
            <p:cNvSpPr/>
            <p:nvPr/>
          </p:nvSpPr>
          <p:spPr>
            <a:xfrm>
              <a:off x="0" y="70857"/>
              <a:ext cx="7440875" cy="7479"/>
            </a:xfrm>
            <a:custGeom>
              <a:rect b="b" l="l" r="r" t="t"/>
              <a:pathLst>
                <a:path extrusionOk="0" h="114" w="113415">
                  <a:moveTo>
                    <a:pt x="0" y="0"/>
                  </a:moveTo>
                  <a:lnTo>
                    <a:pt x="0" y="114"/>
                  </a:lnTo>
                  <a:lnTo>
                    <a:pt x="113414" y="114"/>
                  </a:lnTo>
                  <a:lnTo>
                    <a:pt x="113414" y="0"/>
                  </a:lnTo>
                  <a:close/>
                </a:path>
              </a:pathLst>
            </a:custGeom>
            <a:solidFill>
              <a:srgbClr val="434D7F">
                <a:alpha val="395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16"/>
            <p:cNvSpPr/>
            <p:nvPr/>
          </p:nvSpPr>
          <p:spPr>
            <a:xfrm>
              <a:off x="0" y="374885"/>
              <a:ext cx="7440875" cy="7348"/>
            </a:xfrm>
            <a:custGeom>
              <a:rect b="b" l="l" r="r" t="t"/>
              <a:pathLst>
                <a:path extrusionOk="0" h="112" w="113415">
                  <a:moveTo>
                    <a:pt x="0" y="0"/>
                  </a:moveTo>
                  <a:lnTo>
                    <a:pt x="0" y="112"/>
                  </a:lnTo>
                  <a:lnTo>
                    <a:pt x="113414" y="112"/>
                  </a:lnTo>
                  <a:lnTo>
                    <a:pt x="113414" y="0"/>
                  </a:lnTo>
                  <a:close/>
                </a:path>
              </a:pathLst>
            </a:custGeom>
            <a:solidFill>
              <a:srgbClr val="434D7F">
                <a:alpha val="395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16"/>
            <p:cNvSpPr/>
            <p:nvPr/>
          </p:nvSpPr>
          <p:spPr>
            <a:xfrm>
              <a:off x="0" y="678783"/>
              <a:ext cx="7440875" cy="7479"/>
            </a:xfrm>
            <a:custGeom>
              <a:rect b="b" l="l" r="r" t="t"/>
              <a:pathLst>
                <a:path extrusionOk="0" h="114" w="113415">
                  <a:moveTo>
                    <a:pt x="0" y="0"/>
                  </a:moveTo>
                  <a:lnTo>
                    <a:pt x="0" y="114"/>
                  </a:lnTo>
                  <a:lnTo>
                    <a:pt x="113414" y="114"/>
                  </a:lnTo>
                  <a:lnTo>
                    <a:pt x="113414" y="0"/>
                  </a:lnTo>
                  <a:close/>
                </a:path>
              </a:pathLst>
            </a:custGeom>
            <a:solidFill>
              <a:srgbClr val="434D7F">
                <a:alpha val="395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16"/>
            <p:cNvSpPr/>
            <p:nvPr/>
          </p:nvSpPr>
          <p:spPr>
            <a:xfrm>
              <a:off x="0" y="982811"/>
              <a:ext cx="7440875" cy="7414"/>
            </a:xfrm>
            <a:custGeom>
              <a:rect b="b" l="l" r="r" t="t"/>
              <a:pathLst>
                <a:path extrusionOk="0" h="113" w="113415">
                  <a:moveTo>
                    <a:pt x="0" y="0"/>
                  </a:moveTo>
                  <a:lnTo>
                    <a:pt x="0" y="112"/>
                  </a:lnTo>
                  <a:lnTo>
                    <a:pt x="113414" y="112"/>
                  </a:lnTo>
                  <a:lnTo>
                    <a:pt x="113414" y="0"/>
                  </a:lnTo>
                  <a:close/>
                </a:path>
              </a:pathLst>
            </a:custGeom>
            <a:solidFill>
              <a:srgbClr val="434D7F">
                <a:alpha val="395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16"/>
            <p:cNvSpPr/>
            <p:nvPr/>
          </p:nvSpPr>
          <p:spPr>
            <a:xfrm>
              <a:off x="0" y="1286708"/>
              <a:ext cx="7440875" cy="7545"/>
            </a:xfrm>
            <a:custGeom>
              <a:rect b="b" l="l" r="r" t="t"/>
              <a:pathLst>
                <a:path extrusionOk="0" h="115" w="113415">
                  <a:moveTo>
                    <a:pt x="0" y="1"/>
                  </a:moveTo>
                  <a:lnTo>
                    <a:pt x="0" y="114"/>
                  </a:lnTo>
                  <a:lnTo>
                    <a:pt x="113414" y="114"/>
                  </a:lnTo>
                  <a:lnTo>
                    <a:pt x="113414" y="1"/>
                  </a:lnTo>
                  <a:close/>
                </a:path>
              </a:pathLst>
            </a:custGeom>
            <a:solidFill>
              <a:srgbClr val="434D7F">
                <a:alpha val="395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16"/>
            <p:cNvSpPr/>
            <p:nvPr/>
          </p:nvSpPr>
          <p:spPr>
            <a:xfrm>
              <a:off x="0" y="1590737"/>
              <a:ext cx="7440875" cy="7414"/>
            </a:xfrm>
            <a:custGeom>
              <a:rect b="b" l="l" r="r" t="t"/>
              <a:pathLst>
                <a:path extrusionOk="0" h="113" w="113415">
                  <a:moveTo>
                    <a:pt x="0" y="1"/>
                  </a:moveTo>
                  <a:lnTo>
                    <a:pt x="0" y="112"/>
                  </a:lnTo>
                  <a:lnTo>
                    <a:pt x="113414" y="112"/>
                  </a:lnTo>
                  <a:lnTo>
                    <a:pt x="113414" y="1"/>
                  </a:lnTo>
                  <a:close/>
                </a:path>
              </a:pathLst>
            </a:custGeom>
            <a:solidFill>
              <a:srgbClr val="434D7F">
                <a:alpha val="395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16"/>
            <p:cNvSpPr/>
            <p:nvPr/>
          </p:nvSpPr>
          <p:spPr>
            <a:xfrm>
              <a:off x="0" y="1894700"/>
              <a:ext cx="7440875" cy="7348"/>
            </a:xfrm>
            <a:custGeom>
              <a:rect b="b" l="l" r="r" t="t"/>
              <a:pathLst>
                <a:path extrusionOk="0" h="112" w="113415">
                  <a:moveTo>
                    <a:pt x="0" y="0"/>
                  </a:moveTo>
                  <a:lnTo>
                    <a:pt x="0" y="112"/>
                  </a:lnTo>
                  <a:lnTo>
                    <a:pt x="113414" y="112"/>
                  </a:lnTo>
                  <a:lnTo>
                    <a:pt x="113414" y="0"/>
                  </a:lnTo>
                  <a:close/>
                </a:path>
              </a:pathLst>
            </a:custGeom>
            <a:solidFill>
              <a:srgbClr val="434D7F">
                <a:alpha val="395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16"/>
            <p:cNvSpPr/>
            <p:nvPr/>
          </p:nvSpPr>
          <p:spPr>
            <a:xfrm>
              <a:off x="0" y="2198597"/>
              <a:ext cx="7440875" cy="7479"/>
            </a:xfrm>
            <a:custGeom>
              <a:rect b="b" l="l" r="r" t="t"/>
              <a:pathLst>
                <a:path extrusionOk="0" h="114" w="113415">
                  <a:moveTo>
                    <a:pt x="0" y="0"/>
                  </a:moveTo>
                  <a:lnTo>
                    <a:pt x="0" y="114"/>
                  </a:lnTo>
                  <a:lnTo>
                    <a:pt x="113414" y="114"/>
                  </a:lnTo>
                  <a:lnTo>
                    <a:pt x="113414" y="0"/>
                  </a:lnTo>
                  <a:close/>
                </a:path>
              </a:pathLst>
            </a:custGeom>
            <a:solidFill>
              <a:srgbClr val="434D7F">
                <a:alpha val="395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16"/>
            <p:cNvSpPr/>
            <p:nvPr/>
          </p:nvSpPr>
          <p:spPr>
            <a:xfrm>
              <a:off x="0" y="2502625"/>
              <a:ext cx="7440875" cy="7348"/>
            </a:xfrm>
            <a:custGeom>
              <a:rect b="b" l="l" r="r" t="t"/>
              <a:pathLst>
                <a:path extrusionOk="0" h="112" w="113415">
                  <a:moveTo>
                    <a:pt x="0" y="0"/>
                  </a:moveTo>
                  <a:lnTo>
                    <a:pt x="0" y="112"/>
                  </a:lnTo>
                  <a:lnTo>
                    <a:pt x="113414" y="112"/>
                  </a:lnTo>
                  <a:lnTo>
                    <a:pt x="113414" y="0"/>
                  </a:lnTo>
                  <a:close/>
                </a:path>
              </a:pathLst>
            </a:custGeom>
            <a:solidFill>
              <a:srgbClr val="434D7F">
                <a:alpha val="395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16"/>
            <p:cNvSpPr/>
            <p:nvPr/>
          </p:nvSpPr>
          <p:spPr>
            <a:xfrm>
              <a:off x="0" y="2806523"/>
              <a:ext cx="7440875" cy="7479"/>
            </a:xfrm>
            <a:custGeom>
              <a:rect b="b" l="l" r="r" t="t"/>
              <a:pathLst>
                <a:path extrusionOk="0" h="114" w="113415">
                  <a:moveTo>
                    <a:pt x="0" y="1"/>
                  </a:moveTo>
                  <a:lnTo>
                    <a:pt x="0" y="114"/>
                  </a:lnTo>
                  <a:lnTo>
                    <a:pt x="113414" y="114"/>
                  </a:lnTo>
                  <a:lnTo>
                    <a:pt x="113414" y="1"/>
                  </a:lnTo>
                  <a:close/>
                </a:path>
              </a:pathLst>
            </a:custGeom>
            <a:solidFill>
              <a:srgbClr val="434D7F">
                <a:alpha val="395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16"/>
            <p:cNvSpPr/>
            <p:nvPr/>
          </p:nvSpPr>
          <p:spPr>
            <a:xfrm>
              <a:off x="265057"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395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16"/>
            <p:cNvSpPr/>
            <p:nvPr/>
          </p:nvSpPr>
          <p:spPr>
            <a:xfrm>
              <a:off x="583651"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395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16"/>
            <p:cNvSpPr/>
            <p:nvPr/>
          </p:nvSpPr>
          <p:spPr>
            <a:xfrm>
              <a:off x="902179"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395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16"/>
            <p:cNvSpPr/>
            <p:nvPr/>
          </p:nvSpPr>
          <p:spPr>
            <a:xfrm>
              <a:off x="1220641"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395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16"/>
            <p:cNvSpPr/>
            <p:nvPr/>
          </p:nvSpPr>
          <p:spPr>
            <a:xfrm>
              <a:off x="1539169"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395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16"/>
            <p:cNvSpPr/>
            <p:nvPr/>
          </p:nvSpPr>
          <p:spPr>
            <a:xfrm>
              <a:off x="1857762" y="2431703"/>
              <a:ext cx="7414" cy="1720754"/>
            </a:xfrm>
            <a:custGeom>
              <a:rect b="b" l="l" r="r" t="t"/>
              <a:pathLst>
                <a:path extrusionOk="0" h="26228" w="113">
                  <a:moveTo>
                    <a:pt x="0" y="0"/>
                  </a:moveTo>
                  <a:lnTo>
                    <a:pt x="0" y="26227"/>
                  </a:lnTo>
                  <a:lnTo>
                    <a:pt x="112" y="26227"/>
                  </a:lnTo>
                  <a:lnTo>
                    <a:pt x="112" y="0"/>
                  </a:lnTo>
                  <a:close/>
                </a:path>
              </a:pathLst>
            </a:custGeom>
            <a:solidFill>
              <a:srgbClr val="434D7F">
                <a:alpha val="395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16"/>
            <p:cNvSpPr/>
            <p:nvPr/>
          </p:nvSpPr>
          <p:spPr>
            <a:xfrm>
              <a:off x="2176224"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395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16"/>
            <p:cNvSpPr/>
            <p:nvPr/>
          </p:nvSpPr>
          <p:spPr>
            <a:xfrm>
              <a:off x="2494752"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395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16"/>
            <p:cNvSpPr/>
            <p:nvPr/>
          </p:nvSpPr>
          <p:spPr>
            <a:xfrm>
              <a:off x="2813346"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395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16"/>
            <p:cNvSpPr/>
            <p:nvPr/>
          </p:nvSpPr>
          <p:spPr>
            <a:xfrm>
              <a:off x="3131874"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395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16"/>
            <p:cNvSpPr/>
            <p:nvPr/>
          </p:nvSpPr>
          <p:spPr>
            <a:xfrm>
              <a:off x="3450336" y="2431703"/>
              <a:ext cx="7479" cy="1720754"/>
            </a:xfrm>
            <a:custGeom>
              <a:rect b="b" l="l" r="r" t="t"/>
              <a:pathLst>
                <a:path extrusionOk="0" h="26228" w="114">
                  <a:moveTo>
                    <a:pt x="1" y="0"/>
                  </a:moveTo>
                  <a:lnTo>
                    <a:pt x="1" y="26227"/>
                  </a:lnTo>
                  <a:lnTo>
                    <a:pt x="114" y="26227"/>
                  </a:lnTo>
                  <a:lnTo>
                    <a:pt x="114" y="0"/>
                  </a:lnTo>
                  <a:close/>
                </a:path>
              </a:pathLst>
            </a:custGeom>
            <a:solidFill>
              <a:srgbClr val="434D7F">
                <a:alpha val="395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16"/>
            <p:cNvSpPr/>
            <p:nvPr/>
          </p:nvSpPr>
          <p:spPr>
            <a:xfrm>
              <a:off x="3768929"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395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16"/>
            <p:cNvSpPr/>
            <p:nvPr/>
          </p:nvSpPr>
          <p:spPr>
            <a:xfrm>
              <a:off x="4087457"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395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16"/>
            <p:cNvSpPr/>
            <p:nvPr/>
          </p:nvSpPr>
          <p:spPr>
            <a:xfrm>
              <a:off x="4405920"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395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16"/>
            <p:cNvSpPr/>
            <p:nvPr/>
          </p:nvSpPr>
          <p:spPr>
            <a:xfrm>
              <a:off x="4724447"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395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16"/>
            <p:cNvSpPr/>
            <p:nvPr/>
          </p:nvSpPr>
          <p:spPr>
            <a:xfrm>
              <a:off x="5043041" y="2431703"/>
              <a:ext cx="7414" cy="1720754"/>
            </a:xfrm>
            <a:custGeom>
              <a:rect b="b" l="l" r="r" t="t"/>
              <a:pathLst>
                <a:path extrusionOk="0" h="26228" w="113">
                  <a:moveTo>
                    <a:pt x="0" y="0"/>
                  </a:moveTo>
                  <a:lnTo>
                    <a:pt x="0" y="26227"/>
                  </a:lnTo>
                  <a:lnTo>
                    <a:pt x="112" y="26227"/>
                  </a:lnTo>
                  <a:lnTo>
                    <a:pt x="112" y="0"/>
                  </a:lnTo>
                  <a:close/>
                </a:path>
              </a:pathLst>
            </a:custGeom>
            <a:solidFill>
              <a:srgbClr val="434D7F">
                <a:alpha val="395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16"/>
            <p:cNvSpPr/>
            <p:nvPr/>
          </p:nvSpPr>
          <p:spPr>
            <a:xfrm>
              <a:off x="5361634"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395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16"/>
            <p:cNvSpPr/>
            <p:nvPr/>
          </p:nvSpPr>
          <p:spPr>
            <a:xfrm>
              <a:off x="5680031"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395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16"/>
            <p:cNvSpPr/>
            <p:nvPr/>
          </p:nvSpPr>
          <p:spPr>
            <a:xfrm>
              <a:off x="5998624"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395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16"/>
            <p:cNvSpPr/>
            <p:nvPr/>
          </p:nvSpPr>
          <p:spPr>
            <a:xfrm>
              <a:off x="6317152"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395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16"/>
            <p:cNvSpPr/>
            <p:nvPr/>
          </p:nvSpPr>
          <p:spPr>
            <a:xfrm>
              <a:off x="6635615" y="2431703"/>
              <a:ext cx="7479" cy="1720754"/>
            </a:xfrm>
            <a:custGeom>
              <a:rect b="b" l="l" r="r" t="t"/>
              <a:pathLst>
                <a:path extrusionOk="0" h="26228" w="114">
                  <a:moveTo>
                    <a:pt x="1" y="0"/>
                  </a:moveTo>
                  <a:lnTo>
                    <a:pt x="1" y="26227"/>
                  </a:lnTo>
                  <a:lnTo>
                    <a:pt x="114" y="26227"/>
                  </a:lnTo>
                  <a:lnTo>
                    <a:pt x="114" y="0"/>
                  </a:lnTo>
                  <a:close/>
                </a:path>
              </a:pathLst>
            </a:custGeom>
            <a:solidFill>
              <a:srgbClr val="434D7F">
                <a:alpha val="395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16"/>
            <p:cNvSpPr/>
            <p:nvPr/>
          </p:nvSpPr>
          <p:spPr>
            <a:xfrm>
              <a:off x="6954208"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395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16"/>
            <p:cNvSpPr/>
            <p:nvPr/>
          </p:nvSpPr>
          <p:spPr>
            <a:xfrm>
              <a:off x="7272736"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395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16"/>
            <p:cNvSpPr/>
            <p:nvPr/>
          </p:nvSpPr>
          <p:spPr>
            <a:xfrm>
              <a:off x="0" y="2502494"/>
              <a:ext cx="7440875" cy="7479"/>
            </a:xfrm>
            <a:custGeom>
              <a:rect b="b" l="l" r="r" t="t"/>
              <a:pathLst>
                <a:path extrusionOk="0" h="114" w="113415">
                  <a:moveTo>
                    <a:pt x="0" y="1"/>
                  </a:moveTo>
                  <a:lnTo>
                    <a:pt x="0" y="114"/>
                  </a:lnTo>
                  <a:lnTo>
                    <a:pt x="113414" y="114"/>
                  </a:lnTo>
                  <a:lnTo>
                    <a:pt x="113414" y="1"/>
                  </a:lnTo>
                  <a:close/>
                </a:path>
              </a:pathLst>
            </a:custGeom>
            <a:solidFill>
              <a:srgbClr val="434D7F">
                <a:alpha val="395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16"/>
            <p:cNvSpPr/>
            <p:nvPr/>
          </p:nvSpPr>
          <p:spPr>
            <a:xfrm>
              <a:off x="0" y="2806523"/>
              <a:ext cx="7440875" cy="7414"/>
            </a:xfrm>
            <a:custGeom>
              <a:rect b="b" l="l" r="r" t="t"/>
              <a:pathLst>
                <a:path extrusionOk="0" h="113" w="113415">
                  <a:moveTo>
                    <a:pt x="0" y="1"/>
                  </a:moveTo>
                  <a:lnTo>
                    <a:pt x="0" y="112"/>
                  </a:lnTo>
                  <a:lnTo>
                    <a:pt x="113414" y="112"/>
                  </a:lnTo>
                  <a:lnTo>
                    <a:pt x="113414" y="1"/>
                  </a:lnTo>
                  <a:close/>
                </a:path>
              </a:pathLst>
            </a:custGeom>
            <a:solidFill>
              <a:srgbClr val="434D7F">
                <a:alpha val="395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16"/>
            <p:cNvSpPr/>
            <p:nvPr/>
          </p:nvSpPr>
          <p:spPr>
            <a:xfrm>
              <a:off x="0" y="3110420"/>
              <a:ext cx="7440875" cy="7545"/>
            </a:xfrm>
            <a:custGeom>
              <a:rect b="b" l="l" r="r" t="t"/>
              <a:pathLst>
                <a:path extrusionOk="0" h="115" w="113415">
                  <a:moveTo>
                    <a:pt x="0" y="1"/>
                  </a:moveTo>
                  <a:lnTo>
                    <a:pt x="0" y="114"/>
                  </a:lnTo>
                  <a:lnTo>
                    <a:pt x="113414" y="114"/>
                  </a:lnTo>
                  <a:lnTo>
                    <a:pt x="113414" y="1"/>
                  </a:lnTo>
                  <a:close/>
                </a:path>
              </a:pathLst>
            </a:custGeom>
            <a:solidFill>
              <a:srgbClr val="434D7F">
                <a:alpha val="395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16"/>
            <p:cNvSpPr/>
            <p:nvPr/>
          </p:nvSpPr>
          <p:spPr>
            <a:xfrm>
              <a:off x="0" y="3414448"/>
              <a:ext cx="7440875" cy="7414"/>
            </a:xfrm>
            <a:custGeom>
              <a:rect b="b" l="l" r="r" t="t"/>
              <a:pathLst>
                <a:path extrusionOk="0" h="113" w="113415">
                  <a:moveTo>
                    <a:pt x="0" y="1"/>
                  </a:moveTo>
                  <a:lnTo>
                    <a:pt x="0" y="112"/>
                  </a:lnTo>
                  <a:lnTo>
                    <a:pt x="113414" y="112"/>
                  </a:lnTo>
                  <a:lnTo>
                    <a:pt x="113414" y="1"/>
                  </a:lnTo>
                  <a:close/>
                </a:path>
              </a:pathLst>
            </a:custGeom>
            <a:solidFill>
              <a:srgbClr val="434D7F">
                <a:alpha val="395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16"/>
            <p:cNvSpPr/>
            <p:nvPr/>
          </p:nvSpPr>
          <p:spPr>
            <a:xfrm>
              <a:off x="0" y="3718411"/>
              <a:ext cx="7440875" cy="7479"/>
            </a:xfrm>
            <a:custGeom>
              <a:rect b="b" l="l" r="r" t="t"/>
              <a:pathLst>
                <a:path extrusionOk="0" h="114" w="113415">
                  <a:moveTo>
                    <a:pt x="0" y="0"/>
                  </a:moveTo>
                  <a:lnTo>
                    <a:pt x="0" y="113"/>
                  </a:lnTo>
                  <a:lnTo>
                    <a:pt x="113414" y="113"/>
                  </a:lnTo>
                  <a:lnTo>
                    <a:pt x="113414" y="0"/>
                  </a:lnTo>
                  <a:close/>
                </a:path>
              </a:pathLst>
            </a:custGeom>
            <a:solidFill>
              <a:srgbClr val="434D7F">
                <a:alpha val="395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16"/>
            <p:cNvSpPr/>
            <p:nvPr/>
          </p:nvSpPr>
          <p:spPr>
            <a:xfrm>
              <a:off x="0" y="4022440"/>
              <a:ext cx="7440875" cy="7348"/>
            </a:xfrm>
            <a:custGeom>
              <a:rect b="b" l="l" r="r" t="t"/>
              <a:pathLst>
                <a:path extrusionOk="0" h="112" w="113415">
                  <a:moveTo>
                    <a:pt x="0" y="0"/>
                  </a:moveTo>
                  <a:lnTo>
                    <a:pt x="0" y="112"/>
                  </a:lnTo>
                  <a:lnTo>
                    <a:pt x="113414" y="112"/>
                  </a:lnTo>
                  <a:lnTo>
                    <a:pt x="113414" y="0"/>
                  </a:lnTo>
                  <a:close/>
                </a:path>
              </a:pathLst>
            </a:custGeom>
            <a:solidFill>
              <a:srgbClr val="434D7F">
                <a:alpha val="395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6" name="Google Shape;956;p16"/>
          <p:cNvGrpSpPr/>
          <p:nvPr/>
        </p:nvGrpSpPr>
        <p:grpSpPr>
          <a:xfrm>
            <a:off x="502465" y="399924"/>
            <a:ext cx="8139069" cy="4343656"/>
            <a:chOff x="916986" y="2500875"/>
            <a:chExt cx="2280618" cy="1217119"/>
          </a:xfrm>
        </p:grpSpPr>
        <p:sp>
          <p:nvSpPr>
            <p:cNvPr id="957" name="Google Shape;957;p16"/>
            <p:cNvSpPr/>
            <p:nvPr/>
          </p:nvSpPr>
          <p:spPr>
            <a:xfrm>
              <a:off x="930568" y="2514572"/>
              <a:ext cx="105996" cy="1189768"/>
            </a:xfrm>
            <a:custGeom>
              <a:rect b="b" l="l" r="r" t="t"/>
              <a:pathLst>
                <a:path extrusionOk="0" h="20586" w="1834">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16"/>
            <p:cNvSpPr/>
            <p:nvPr/>
          </p:nvSpPr>
          <p:spPr>
            <a:xfrm>
              <a:off x="1036508" y="2514572"/>
              <a:ext cx="2147431" cy="1189768"/>
            </a:xfrm>
            <a:custGeom>
              <a:rect b="b" l="l" r="r" t="t"/>
              <a:pathLst>
                <a:path extrusionOk="0" h="20586" w="37156">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16"/>
            <p:cNvSpPr/>
            <p:nvPr/>
          </p:nvSpPr>
          <p:spPr>
            <a:xfrm>
              <a:off x="916986" y="2500875"/>
              <a:ext cx="93570" cy="139459"/>
            </a:xfrm>
            <a:custGeom>
              <a:rect b="b" l="l" r="r" t="t"/>
              <a:pathLst>
                <a:path extrusionOk="0" h="2413" w="1619">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16"/>
            <p:cNvSpPr/>
            <p:nvPr/>
          </p:nvSpPr>
          <p:spPr>
            <a:xfrm>
              <a:off x="916986" y="3578650"/>
              <a:ext cx="133160" cy="139344"/>
            </a:xfrm>
            <a:custGeom>
              <a:rect b="b" l="l" r="r" t="t"/>
              <a:pathLst>
                <a:path extrusionOk="0" h="2411" w="2304">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16"/>
            <p:cNvSpPr/>
            <p:nvPr/>
          </p:nvSpPr>
          <p:spPr>
            <a:xfrm>
              <a:off x="2917819" y="3493113"/>
              <a:ext cx="279786" cy="224880"/>
            </a:xfrm>
            <a:custGeom>
              <a:rect b="b" l="l" r="r" t="t"/>
              <a:pathLst>
                <a:path extrusionOk="0" h="3891" w="4841">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62" name="Google Shape;962;p16"/>
          <p:cNvSpPr txBox="1"/>
          <p:nvPr>
            <p:ph type="title"/>
          </p:nvPr>
        </p:nvSpPr>
        <p:spPr>
          <a:xfrm>
            <a:off x="1024800" y="1789950"/>
            <a:ext cx="3597900" cy="11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highlight>
                  <a:schemeClr val="dk2"/>
                </a:highlight>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963" name="Google Shape;963;p16"/>
          <p:cNvSpPr txBox="1"/>
          <p:nvPr>
            <p:ph idx="1" type="subTitle"/>
          </p:nvPr>
        </p:nvSpPr>
        <p:spPr>
          <a:xfrm>
            <a:off x="1024800" y="3073560"/>
            <a:ext cx="3597900" cy="9438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_1">
    <p:bg>
      <p:bgPr>
        <a:solidFill>
          <a:schemeClr val="dk2"/>
        </a:solidFill>
      </p:bgPr>
    </p:bg>
    <p:spTree>
      <p:nvGrpSpPr>
        <p:cNvPr id="964" name="Shape 964"/>
        <p:cNvGrpSpPr/>
        <p:nvPr/>
      </p:nvGrpSpPr>
      <p:grpSpPr>
        <a:xfrm>
          <a:off x="0" y="0"/>
          <a:ext cx="0" cy="0"/>
          <a:chOff x="0" y="0"/>
          <a:chExt cx="0" cy="0"/>
        </a:xfrm>
      </p:grpSpPr>
      <p:grpSp>
        <p:nvGrpSpPr>
          <p:cNvPr id="965" name="Google Shape;965;p17"/>
          <p:cNvGrpSpPr/>
          <p:nvPr/>
        </p:nvGrpSpPr>
        <p:grpSpPr>
          <a:xfrm>
            <a:off x="0" y="0"/>
            <a:ext cx="9144091" cy="5143648"/>
            <a:chOff x="0" y="0"/>
            <a:chExt cx="7440875" cy="4152456"/>
          </a:xfrm>
        </p:grpSpPr>
        <p:sp>
          <p:nvSpPr>
            <p:cNvPr id="966" name="Google Shape;966;p17"/>
            <p:cNvSpPr/>
            <p:nvPr/>
          </p:nvSpPr>
          <p:spPr>
            <a:xfrm>
              <a:off x="265057"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17"/>
            <p:cNvSpPr/>
            <p:nvPr/>
          </p:nvSpPr>
          <p:spPr>
            <a:xfrm>
              <a:off x="583651"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17"/>
            <p:cNvSpPr/>
            <p:nvPr/>
          </p:nvSpPr>
          <p:spPr>
            <a:xfrm>
              <a:off x="902179"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17"/>
            <p:cNvSpPr/>
            <p:nvPr/>
          </p:nvSpPr>
          <p:spPr>
            <a:xfrm>
              <a:off x="1220641"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17"/>
            <p:cNvSpPr/>
            <p:nvPr/>
          </p:nvSpPr>
          <p:spPr>
            <a:xfrm>
              <a:off x="1539169"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17"/>
            <p:cNvSpPr/>
            <p:nvPr/>
          </p:nvSpPr>
          <p:spPr>
            <a:xfrm>
              <a:off x="1857762" y="0"/>
              <a:ext cx="7414" cy="2884827"/>
            </a:xfrm>
            <a:custGeom>
              <a:rect b="b" l="l" r="r" t="t"/>
              <a:pathLst>
                <a:path extrusionOk="0" h="43971" w="113">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17"/>
            <p:cNvSpPr/>
            <p:nvPr/>
          </p:nvSpPr>
          <p:spPr>
            <a:xfrm>
              <a:off x="2176224"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17"/>
            <p:cNvSpPr/>
            <p:nvPr/>
          </p:nvSpPr>
          <p:spPr>
            <a:xfrm>
              <a:off x="2494752"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17"/>
            <p:cNvSpPr/>
            <p:nvPr/>
          </p:nvSpPr>
          <p:spPr>
            <a:xfrm>
              <a:off x="2813346"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17"/>
            <p:cNvSpPr/>
            <p:nvPr/>
          </p:nvSpPr>
          <p:spPr>
            <a:xfrm>
              <a:off x="3131874"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17"/>
            <p:cNvSpPr/>
            <p:nvPr/>
          </p:nvSpPr>
          <p:spPr>
            <a:xfrm>
              <a:off x="3450336" y="0"/>
              <a:ext cx="7479" cy="2884827"/>
            </a:xfrm>
            <a:custGeom>
              <a:rect b="b" l="l" r="r" t="t"/>
              <a:pathLst>
                <a:path extrusionOk="0" h="43971" w="114">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17"/>
            <p:cNvSpPr/>
            <p:nvPr/>
          </p:nvSpPr>
          <p:spPr>
            <a:xfrm>
              <a:off x="3768929"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17"/>
            <p:cNvSpPr/>
            <p:nvPr/>
          </p:nvSpPr>
          <p:spPr>
            <a:xfrm>
              <a:off x="4087457"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17"/>
            <p:cNvSpPr/>
            <p:nvPr/>
          </p:nvSpPr>
          <p:spPr>
            <a:xfrm>
              <a:off x="4405920"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17"/>
            <p:cNvSpPr/>
            <p:nvPr/>
          </p:nvSpPr>
          <p:spPr>
            <a:xfrm>
              <a:off x="4724447"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17"/>
            <p:cNvSpPr/>
            <p:nvPr/>
          </p:nvSpPr>
          <p:spPr>
            <a:xfrm>
              <a:off x="5043041" y="0"/>
              <a:ext cx="7414" cy="2884827"/>
            </a:xfrm>
            <a:custGeom>
              <a:rect b="b" l="l" r="r" t="t"/>
              <a:pathLst>
                <a:path extrusionOk="0" h="43971" w="113">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17"/>
            <p:cNvSpPr/>
            <p:nvPr/>
          </p:nvSpPr>
          <p:spPr>
            <a:xfrm>
              <a:off x="5361634"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17"/>
            <p:cNvSpPr/>
            <p:nvPr/>
          </p:nvSpPr>
          <p:spPr>
            <a:xfrm>
              <a:off x="5680031"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17"/>
            <p:cNvSpPr/>
            <p:nvPr/>
          </p:nvSpPr>
          <p:spPr>
            <a:xfrm>
              <a:off x="5998624"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17"/>
            <p:cNvSpPr/>
            <p:nvPr/>
          </p:nvSpPr>
          <p:spPr>
            <a:xfrm>
              <a:off x="6317152"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17"/>
            <p:cNvSpPr/>
            <p:nvPr/>
          </p:nvSpPr>
          <p:spPr>
            <a:xfrm>
              <a:off x="6635615" y="0"/>
              <a:ext cx="7479" cy="2884827"/>
            </a:xfrm>
            <a:custGeom>
              <a:rect b="b" l="l" r="r" t="t"/>
              <a:pathLst>
                <a:path extrusionOk="0" h="43971" w="114">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17"/>
            <p:cNvSpPr/>
            <p:nvPr/>
          </p:nvSpPr>
          <p:spPr>
            <a:xfrm>
              <a:off x="6954208"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17"/>
            <p:cNvSpPr/>
            <p:nvPr/>
          </p:nvSpPr>
          <p:spPr>
            <a:xfrm>
              <a:off x="7272736"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17"/>
            <p:cNvSpPr/>
            <p:nvPr/>
          </p:nvSpPr>
          <p:spPr>
            <a:xfrm>
              <a:off x="0" y="70857"/>
              <a:ext cx="7440875" cy="7479"/>
            </a:xfrm>
            <a:custGeom>
              <a:rect b="b" l="l" r="r" t="t"/>
              <a:pathLst>
                <a:path extrusionOk="0" h="114" w="113415">
                  <a:moveTo>
                    <a:pt x="0" y="0"/>
                  </a:moveTo>
                  <a:lnTo>
                    <a:pt x="0" y="114"/>
                  </a:lnTo>
                  <a:lnTo>
                    <a:pt x="113414" y="114"/>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17"/>
            <p:cNvSpPr/>
            <p:nvPr/>
          </p:nvSpPr>
          <p:spPr>
            <a:xfrm>
              <a:off x="0" y="374885"/>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17"/>
            <p:cNvSpPr/>
            <p:nvPr/>
          </p:nvSpPr>
          <p:spPr>
            <a:xfrm>
              <a:off x="0" y="678783"/>
              <a:ext cx="7440875" cy="7479"/>
            </a:xfrm>
            <a:custGeom>
              <a:rect b="b" l="l" r="r" t="t"/>
              <a:pathLst>
                <a:path extrusionOk="0" h="114" w="113415">
                  <a:moveTo>
                    <a:pt x="0" y="0"/>
                  </a:moveTo>
                  <a:lnTo>
                    <a:pt x="0" y="114"/>
                  </a:lnTo>
                  <a:lnTo>
                    <a:pt x="113414" y="114"/>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17"/>
            <p:cNvSpPr/>
            <p:nvPr/>
          </p:nvSpPr>
          <p:spPr>
            <a:xfrm>
              <a:off x="0" y="982811"/>
              <a:ext cx="7440875" cy="7414"/>
            </a:xfrm>
            <a:custGeom>
              <a:rect b="b" l="l" r="r" t="t"/>
              <a:pathLst>
                <a:path extrusionOk="0" h="113"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17"/>
            <p:cNvSpPr/>
            <p:nvPr/>
          </p:nvSpPr>
          <p:spPr>
            <a:xfrm>
              <a:off x="0" y="1286708"/>
              <a:ext cx="7440875" cy="7545"/>
            </a:xfrm>
            <a:custGeom>
              <a:rect b="b" l="l" r="r" t="t"/>
              <a:pathLst>
                <a:path extrusionOk="0" h="115"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17"/>
            <p:cNvSpPr/>
            <p:nvPr/>
          </p:nvSpPr>
          <p:spPr>
            <a:xfrm>
              <a:off x="0" y="1590737"/>
              <a:ext cx="7440875" cy="7414"/>
            </a:xfrm>
            <a:custGeom>
              <a:rect b="b" l="l" r="r" t="t"/>
              <a:pathLst>
                <a:path extrusionOk="0" h="113" w="113415">
                  <a:moveTo>
                    <a:pt x="0" y="1"/>
                  </a:moveTo>
                  <a:lnTo>
                    <a:pt x="0" y="112"/>
                  </a:lnTo>
                  <a:lnTo>
                    <a:pt x="113414" y="112"/>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17"/>
            <p:cNvSpPr/>
            <p:nvPr/>
          </p:nvSpPr>
          <p:spPr>
            <a:xfrm>
              <a:off x="0" y="1894700"/>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17"/>
            <p:cNvSpPr/>
            <p:nvPr/>
          </p:nvSpPr>
          <p:spPr>
            <a:xfrm>
              <a:off x="0" y="2198597"/>
              <a:ext cx="7440875" cy="7479"/>
            </a:xfrm>
            <a:custGeom>
              <a:rect b="b" l="l" r="r" t="t"/>
              <a:pathLst>
                <a:path extrusionOk="0" h="114" w="113415">
                  <a:moveTo>
                    <a:pt x="0" y="0"/>
                  </a:moveTo>
                  <a:lnTo>
                    <a:pt x="0" y="114"/>
                  </a:lnTo>
                  <a:lnTo>
                    <a:pt x="113414" y="114"/>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17"/>
            <p:cNvSpPr/>
            <p:nvPr/>
          </p:nvSpPr>
          <p:spPr>
            <a:xfrm>
              <a:off x="0" y="2502625"/>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17"/>
            <p:cNvSpPr/>
            <p:nvPr/>
          </p:nvSpPr>
          <p:spPr>
            <a:xfrm>
              <a:off x="0" y="2806523"/>
              <a:ext cx="7440875" cy="7479"/>
            </a:xfrm>
            <a:custGeom>
              <a:rect b="b" l="l" r="r" t="t"/>
              <a:pathLst>
                <a:path extrusionOk="0" h="114"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17"/>
            <p:cNvSpPr/>
            <p:nvPr/>
          </p:nvSpPr>
          <p:spPr>
            <a:xfrm>
              <a:off x="265057"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17"/>
            <p:cNvSpPr/>
            <p:nvPr/>
          </p:nvSpPr>
          <p:spPr>
            <a:xfrm>
              <a:off x="583651"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17"/>
            <p:cNvSpPr/>
            <p:nvPr/>
          </p:nvSpPr>
          <p:spPr>
            <a:xfrm>
              <a:off x="902179"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17"/>
            <p:cNvSpPr/>
            <p:nvPr/>
          </p:nvSpPr>
          <p:spPr>
            <a:xfrm>
              <a:off x="1220641"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17"/>
            <p:cNvSpPr/>
            <p:nvPr/>
          </p:nvSpPr>
          <p:spPr>
            <a:xfrm>
              <a:off x="1539169"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17"/>
            <p:cNvSpPr/>
            <p:nvPr/>
          </p:nvSpPr>
          <p:spPr>
            <a:xfrm>
              <a:off x="1857762" y="2431703"/>
              <a:ext cx="7414" cy="1720754"/>
            </a:xfrm>
            <a:custGeom>
              <a:rect b="b" l="l" r="r" t="t"/>
              <a:pathLst>
                <a:path extrusionOk="0" h="26228" w="113">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17"/>
            <p:cNvSpPr/>
            <p:nvPr/>
          </p:nvSpPr>
          <p:spPr>
            <a:xfrm>
              <a:off x="2176224"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17"/>
            <p:cNvSpPr/>
            <p:nvPr/>
          </p:nvSpPr>
          <p:spPr>
            <a:xfrm>
              <a:off x="2494752"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17"/>
            <p:cNvSpPr/>
            <p:nvPr/>
          </p:nvSpPr>
          <p:spPr>
            <a:xfrm>
              <a:off x="2813346"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17"/>
            <p:cNvSpPr/>
            <p:nvPr/>
          </p:nvSpPr>
          <p:spPr>
            <a:xfrm>
              <a:off x="3131874"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17"/>
            <p:cNvSpPr/>
            <p:nvPr/>
          </p:nvSpPr>
          <p:spPr>
            <a:xfrm>
              <a:off x="3450336" y="2431703"/>
              <a:ext cx="7479" cy="1720754"/>
            </a:xfrm>
            <a:custGeom>
              <a:rect b="b" l="l" r="r" t="t"/>
              <a:pathLst>
                <a:path extrusionOk="0" h="26228" w="114">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17"/>
            <p:cNvSpPr/>
            <p:nvPr/>
          </p:nvSpPr>
          <p:spPr>
            <a:xfrm>
              <a:off x="3768929"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17"/>
            <p:cNvSpPr/>
            <p:nvPr/>
          </p:nvSpPr>
          <p:spPr>
            <a:xfrm>
              <a:off x="4087457"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17"/>
            <p:cNvSpPr/>
            <p:nvPr/>
          </p:nvSpPr>
          <p:spPr>
            <a:xfrm>
              <a:off x="4405920"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17"/>
            <p:cNvSpPr/>
            <p:nvPr/>
          </p:nvSpPr>
          <p:spPr>
            <a:xfrm>
              <a:off x="4724447"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17"/>
            <p:cNvSpPr/>
            <p:nvPr/>
          </p:nvSpPr>
          <p:spPr>
            <a:xfrm>
              <a:off x="5043041" y="2431703"/>
              <a:ext cx="7414" cy="1720754"/>
            </a:xfrm>
            <a:custGeom>
              <a:rect b="b" l="l" r="r" t="t"/>
              <a:pathLst>
                <a:path extrusionOk="0" h="26228" w="113">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17"/>
            <p:cNvSpPr/>
            <p:nvPr/>
          </p:nvSpPr>
          <p:spPr>
            <a:xfrm>
              <a:off x="5361634"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17"/>
            <p:cNvSpPr/>
            <p:nvPr/>
          </p:nvSpPr>
          <p:spPr>
            <a:xfrm>
              <a:off x="5680031"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17"/>
            <p:cNvSpPr/>
            <p:nvPr/>
          </p:nvSpPr>
          <p:spPr>
            <a:xfrm>
              <a:off x="5998624"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17"/>
            <p:cNvSpPr/>
            <p:nvPr/>
          </p:nvSpPr>
          <p:spPr>
            <a:xfrm>
              <a:off x="6317152"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17"/>
            <p:cNvSpPr/>
            <p:nvPr/>
          </p:nvSpPr>
          <p:spPr>
            <a:xfrm>
              <a:off x="6635615" y="2431703"/>
              <a:ext cx="7479" cy="1720754"/>
            </a:xfrm>
            <a:custGeom>
              <a:rect b="b" l="l" r="r" t="t"/>
              <a:pathLst>
                <a:path extrusionOk="0" h="26228" w="114">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17"/>
            <p:cNvSpPr/>
            <p:nvPr/>
          </p:nvSpPr>
          <p:spPr>
            <a:xfrm>
              <a:off x="6954208"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17"/>
            <p:cNvSpPr/>
            <p:nvPr/>
          </p:nvSpPr>
          <p:spPr>
            <a:xfrm>
              <a:off x="7272736"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17"/>
            <p:cNvSpPr/>
            <p:nvPr/>
          </p:nvSpPr>
          <p:spPr>
            <a:xfrm>
              <a:off x="0" y="2502494"/>
              <a:ext cx="7440875" cy="7479"/>
            </a:xfrm>
            <a:custGeom>
              <a:rect b="b" l="l" r="r" t="t"/>
              <a:pathLst>
                <a:path extrusionOk="0" h="114"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17"/>
            <p:cNvSpPr/>
            <p:nvPr/>
          </p:nvSpPr>
          <p:spPr>
            <a:xfrm>
              <a:off x="0" y="2806523"/>
              <a:ext cx="7440875" cy="7414"/>
            </a:xfrm>
            <a:custGeom>
              <a:rect b="b" l="l" r="r" t="t"/>
              <a:pathLst>
                <a:path extrusionOk="0" h="113" w="113415">
                  <a:moveTo>
                    <a:pt x="0" y="1"/>
                  </a:moveTo>
                  <a:lnTo>
                    <a:pt x="0" y="112"/>
                  </a:lnTo>
                  <a:lnTo>
                    <a:pt x="113414" y="112"/>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17"/>
            <p:cNvSpPr/>
            <p:nvPr/>
          </p:nvSpPr>
          <p:spPr>
            <a:xfrm>
              <a:off x="0" y="3110420"/>
              <a:ext cx="7440875" cy="7545"/>
            </a:xfrm>
            <a:custGeom>
              <a:rect b="b" l="l" r="r" t="t"/>
              <a:pathLst>
                <a:path extrusionOk="0" h="115"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17"/>
            <p:cNvSpPr/>
            <p:nvPr/>
          </p:nvSpPr>
          <p:spPr>
            <a:xfrm>
              <a:off x="0" y="3414448"/>
              <a:ext cx="7440875" cy="7414"/>
            </a:xfrm>
            <a:custGeom>
              <a:rect b="b" l="l" r="r" t="t"/>
              <a:pathLst>
                <a:path extrusionOk="0" h="113" w="113415">
                  <a:moveTo>
                    <a:pt x="0" y="1"/>
                  </a:moveTo>
                  <a:lnTo>
                    <a:pt x="0" y="112"/>
                  </a:lnTo>
                  <a:lnTo>
                    <a:pt x="113414" y="112"/>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17"/>
            <p:cNvSpPr/>
            <p:nvPr/>
          </p:nvSpPr>
          <p:spPr>
            <a:xfrm>
              <a:off x="0" y="3718411"/>
              <a:ext cx="7440875" cy="7479"/>
            </a:xfrm>
            <a:custGeom>
              <a:rect b="b" l="l" r="r" t="t"/>
              <a:pathLst>
                <a:path extrusionOk="0" h="114" w="113415">
                  <a:moveTo>
                    <a:pt x="0" y="0"/>
                  </a:moveTo>
                  <a:lnTo>
                    <a:pt x="0" y="113"/>
                  </a:lnTo>
                  <a:lnTo>
                    <a:pt x="113414" y="113"/>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17"/>
            <p:cNvSpPr/>
            <p:nvPr/>
          </p:nvSpPr>
          <p:spPr>
            <a:xfrm>
              <a:off x="0" y="4022440"/>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8" name="Google Shape;1028;p17"/>
          <p:cNvGrpSpPr/>
          <p:nvPr/>
        </p:nvGrpSpPr>
        <p:grpSpPr>
          <a:xfrm>
            <a:off x="502465" y="399924"/>
            <a:ext cx="8139069" cy="4343656"/>
            <a:chOff x="916986" y="2500875"/>
            <a:chExt cx="2280618" cy="1217119"/>
          </a:xfrm>
        </p:grpSpPr>
        <p:sp>
          <p:nvSpPr>
            <p:cNvPr id="1029" name="Google Shape;1029;p17"/>
            <p:cNvSpPr/>
            <p:nvPr/>
          </p:nvSpPr>
          <p:spPr>
            <a:xfrm>
              <a:off x="930568" y="2514572"/>
              <a:ext cx="105996" cy="1189768"/>
            </a:xfrm>
            <a:custGeom>
              <a:rect b="b" l="l" r="r" t="t"/>
              <a:pathLst>
                <a:path extrusionOk="0" h="20586" w="1834">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17"/>
            <p:cNvSpPr/>
            <p:nvPr/>
          </p:nvSpPr>
          <p:spPr>
            <a:xfrm>
              <a:off x="1036508" y="2514572"/>
              <a:ext cx="2147431" cy="1189768"/>
            </a:xfrm>
            <a:custGeom>
              <a:rect b="b" l="l" r="r" t="t"/>
              <a:pathLst>
                <a:path extrusionOk="0" h="20586" w="37156">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17"/>
            <p:cNvSpPr/>
            <p:nvPr/>
          </p:nvSpPr>
          <p:spPr>
            <a:xfrm>
              <a:off x="916986" y="2500875"/>
              <a:ext cx="93570" cy="139459"/>
            </a:xfrm>
            <a:custGeom>
              <a:rect b="b" l="l" r="r" t="t"/>
              <a:pathLst>
                <a:path extrusionOk="0" h="2413" w="1619">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17"/>
            <p:cNvSpPr/>
            <p:nvPr/>
          </p:nvSpPr>
          <p:spPr>
            <a:xfrm>
              <a:off x="916986" y="3578650"/>
              <a:ext cx="133160" cy="139344"/>
            </a:xfrm>
            <a:custGeom>
              <a:rect b="b" l="l" r="r" t="t"/>
              <a:pathLst>
                <a:path extrusionOk="0" h="2411" w="2304">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17"/>
            <p:cNvSpPr/>
            <p:nvPr/>
          </p:nvSpPr>
          <p:spPr>
            <a:xfrm>
              <a:off x="2917819" y="3493113"/>
              <a:ext cx="279786" cy="224880"/>
            </a:xfrm>
            <a:custGeom>
              <a:rect b="b" l="l" r="r" t="t"/>
              <a:pathLst>
                <a:path extrusionOk="0" h="3891" w="4841">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4" name="Google Shape;1034;p17"/>
          <p:cNvSpPr txBox="1"/>
          <p:nvPr>
            <p:ph type="title"/>
          </p:nvPr>
        </p:nvSpPr>
        <p:spPr>
          <a:xfrm>
            <a:off x="4837200" y="1501200"/>
            <a:ext cx="3593400" cy="10608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035" name="Google Shape;1035;p17"/>
          <p:cNvSpPr txBox="1"/>
          <p:nvPr>
            <p:ph idx="1" type="subTitle"/>
          </p:nvPr>
        </p:nvSpPr>
        <p:spPr>
          <a:xfrm>
            <a:off x="4837371" y="2562000"/>
            <a:ext cx="3593400" cy="10803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bg>
      <p:bgPr>
        <a:solidFill>
          <a:schemeClr val="dk2"/>
        </a:solidFill>
      </p:bgPr>
    </p:bg>
    <p:spTree>
      <p:nvGrpSpPr>
        <p:cNvPr id="1036" name="Shape 1036"/>
        <p:cNvGrpSpPr/>
        <p:nvPr/>
      </p:nvGrpSpPr>
      <p:grpSpPr>
        <a:xfrm>
          <a:off x="0" y="0"/>
          <a:ext cx="0" cy="0"/>
          <a:chOff x="0" y="0"/>
          <a:chExt cx="0" cy="0"/>
        </a:xfrm>
      </p:grpSpPr>
      <p:grpSp>
        <p:nvGrpSpPr>
          <p:cNvPr id="1037" name="Google Shape;1037;p18"/>
          <p:cNvGrpSpPr/>
          <p:nvPr/>
        </p:nvGrpSpPr>
        <p:grpSpPr>
          <a:xfrm>
            <a:off x="0" y="0"/>
            <a:ext cx="9144091" cy="5143648"/>
            <a:chOff x="0" y="0"/>
            <a:chExt cx="7440875" cy="4152456"/>
          </a:xfrm>
        </p:grpSpPr>
        <p:sp>
          <p:nvSpPr>
            <p:cNvPr id="1038" name="Google Shape;1038;p18"/>
            <p:cNvSpPr/>
            <p:nvPr/>
          </p:nvSpPr>
          <p:spPr>
            <a:xfrm>
              <a:off x="265057"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18"/>
            <p:cNvSpPr/>
            <p:nvPr/>
          </p:nvSpPr>
          <p:spPr>
            <a:xfrm>
              <a:off x="583651"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18"/>
            <p:cNvSpPr/>
            <p:nvPr/>
          </p:nvSpPr>
          <p:spPr>
            <a:xfrm>
              <a:off x="902179"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18"/>
            <p:cNvSpPr/>
            <p:nvPr/>
          </p:nvSpPr>
          <p:spPr>
            <a:xfrm>
              <a:off x="1220641"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18"/>
            <p:cNvSpPr/>
            <p:nvPr/>
          </p:nvSpPr>
          <p:spPr>
            <a:xfrm>
              <a:off x="1539169"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18"/>
            <p:cNvSpPr/>
            <p:nvPr/>
          </p:nvSpPr>
          <p:spPr>
            <a:xfrm>
              <a:off x="1857762" y="0"/>
              <a:ext cx="7414" cy="2884827"/>
            </a:xfrm>
            <a:custGeom>
              <a:rect b="b" l="l" r="r" t="t"/>
              <a:pathLst>
                <a:path extrusionOk="0" h="43971" w="113">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18"/>
            <p:cNvSpPr/>
            <p:nvPr/>
          </p:nvSpPr>
          <p:spPr>
            <a:xfrm>
              <a:off x="2176224"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18"/>
            <p:cNvSpPr/>
            <p:nvPr/>
          </p:nvSpPr>
          <p:spPr>
            <a:xfrm>
              <a:off x="2494752"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18"/>
            <p:cNvSpPr/>
            <p:nvPr/>
          </p:nvSpPr>
          <p:spPr>
            <a:xfrm>
              <a:off x="2813346"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18"/>
            <p:cNvSpPr/>
            <p:nvPr/>
          </p:nvSpPr>
          <p:spPr>
            <a:xfrm>
              <a:off x="3131874"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18"/>
            <p:cNvSpPr/>
            <p:nvPr/>
          </p:nvSpPr>
          <p:spPr>
            <a:xfrm>
              <a:off x="3450336" y="0"/>
              <a:ext cx="7479" cy="2884827"/>
            </a:xfrm>
            <a:custGeom>
              <a:rect b="b" l="l" r="r" t="t"/>
              <a:pathLst>
                <a:path extrusionOk="0" h="43971" w="114">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18"/>
            <p:cNvSpPr/>
            <p:nvPr/>
          </p:nvSpPr>
          <p:spPr>
            <a:xfrm>
              <a:off x="3768929"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18"/>
            <p:cNvSpPr/>
            <p:nvPr/>
          </p:nvSpPr>
          <p:spPr>
            <a:xfrm>
              <a:off x="4087457"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18"/>
            <p:cNvSpPr/>
            <p:nvPr/>
          </p:nvSpPr>
          <p:spPr>
            <a:xfrm>
              <a:off x="4405920"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18"/>
            <p:cNvSpPr/>
            <p:nvPr/>
          </p:nvSpPr>
          <p:spPr>
            <a:xfrm>
              <a:off x="4724447"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18"/>
            <p:cNvSpPr/>
            <p:nvPr/>
          </p:nvSpPr>
          <p:spPr>
            <a:xfrm>
              <a:off x="5043041" y="0"/>
              <a:ext cx="7414" cy="2884827"/>
            </a:xfrm>
            <a:custGeom>
              <a:rect b="b" l="l" r="r" t="t"/>
              <a:pathLst>
                <a:path extrusionOk="0" h="43971" w="113">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18"/>
            <p:cNvSpPr/>
            <p:nvPr/>
          </p:nvSpPr>
          <p:spPr>
            <a:xfrm>
              <a:off x="5361634"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18"/>
            <p:cNvSpPr/>
            <p:nvPr/>
          </p:nvSpPr>
          <p:spPr>
            <a:xfrm>
              <a:off x="5680031"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18"/>
            <p:cNvSpPr/>
            <p:nvPr/>
          </p:nvSpPr>
          <p:spPr>
            <a:xfrm>
              <a:off x="5998624"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18"/>
            <p:cNvSpPr/>
            <p:nvPr/>
          </p:nvSpPr>
          <p:spPr>
            <a:xfrm>
              <a:off x="6317152"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18"/>
            <p:cNvSpPr/>
            <p:nvPr/>
          </p:nvSpPr>
          <p:spPr>
            <a:xfrm>
              <a:off x="6635615" y="0"/>
              <a:ext cx="7479" cy="2884827"/>
            </a:xfrm>
            <a:custGeom>
              <a:rect b="b" l="l" r="r" t="t"/>
              <a:pathLst>
                <a:path extrusionOk="0" h="43971" w="114">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18"/>
            <p:cNvSpPr/>
            <p:nvPr/>
          </p:nvSpPr>
          <p:spPr>
            <a:xfrm>
              <a:off x="6954208"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18"/>
            <p:cNvSpPr/>
            <p:nvPr/>
          </p:nvSpPr>
          <p:spPr>
            <a:xfrm>
              <a:off x="7272736"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18"/>
            <p:cNvSpPr/>
            <p:nvPr/>
          </p:nvSpPr>
          <p:spPr>
            <a:xfrm>
              <a:off x="0" y="70857"/>
              <a:ext cx="7440875" cy="7479"/>
            </a:xfrm>
            <a:custGeom>
              <a:rect b="b" l="l" r="r" t="t"/>
              <a:pathLst>
                <a:path extrusionOk="0" h="114" w="113415">
                  <a:moveTo>
                    <a:pt x="0" y="0"/>
                  </a:moveTo>
                  <a:lnTo>
                    <a:pt x="0" y="114"/>
                  </a:lnTo>
                  <a:lnTo>
                    <a:pt x="113414" y="114"/>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18"/>
            <p:cNvSpPr/>
            <p:nvPr/>
          </p:nvSpPr>
          <p:spPr>
            <a:xfrm>
              <a:off x="0" y="374885"/>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18"/>
            <p:cNvSpPr/>
            <p:nvPr/>
          </p:nvSpPr>
          <p:spPr>
            <a:xfrm>
              <a:off x="0" y="678783"/>
              <a:ext cx="7440875" cy="7479"/>
            </a:xfrm>
            <a:custGeom>
              <a:rect b="b" l="l" r="r" t="t"/>
              <a:pathLst>
                <a:path extrusionOk="0" h="114" w="113415">
                  <a:moveTo>
                    <a:pt x="0" y="0"/>
                  </a:moveTo>
                  <a:lnTo>
                    <a:pt x="0" y="114"/>
                  </a:lnTo>
                  <a:lnTo>
                    <a:pt x="113414" y="114"/>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18"/>
            <p:cNvSpPr/>
            <p:nvPr/>
          </p:nvSpPr>
          <p:spPr>
            <a:xfrm>
              <a:off x="0" y="982811"/>
              <a:ext cx="7440875" cy="7414"/>
            </a:xfrm>
            <a:custGeom>
              <a:rect b="b" l="l" r="r" t="t"/>
              <a:pathLst>
                <a:path extrusionOk="0" h="113"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18"/>
            <p:cNvSpPr/>
            <p:nvPr/>
          </p:nvSpPr>
          <p:spPr>
            <a:xfrm>
              <a:off x="0" y="1286708"/>
              <a:ext cx="7440875" cy="7545"/>
            </a:xfrm>
            <a:custGeom>
              <a:rect b="b" l="l" r="r" t="t"/>
              <a:pathLst>
                <a:path extrusionOk="0" h="115"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18"/>
            <p:cNvSpPr/>
            <p:nvPr/>
          </p:nvSpPr>
          <p:spPr>
            <a:xfrm>
              <a:off x="0" y="1590737"/>
              <a:ext cx="7440875" cy="7414"/>
            </a:xfrm>
            <a:custGeom>
              <a:rect b="b" l="l" r="r" t="t"/>
              <a:pathLst>
                <a:path extrusionOk="0" h="113" w="113415">
                  <a:moveTo>
                    <a:pt x="0" y="1"/>
                  </a:moveTo>
                  <a:lnTo>
                    <a:pt x="0" y="112"/>
                  </a:lnTo>
                  <a:lnTo>
                    <a:pt x="113414" y="112"/>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18"/>
            <p:cNvSpPr/>
            <p:nvPr/>
          </p:nvSpPr>
          <p:spPr>
            <a:xfrm>
              <a:off x="0" y="1894700"/>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18"/>
            <p:cNvSpPr/>
            <p:nvPr/>
          </p:nvSpPr>
          <p:spPr>
            <a:xfrm>
              <a:off x="0" y="2198597"/>
              <a:ext cx="7440875" cy="7479"/>
            </a:xfrm>
            <a:custGeom>
              <a:rect b="b" l="l" r="r" t="t"/>
              <a:pathLst>
                <a:path extrusionOk="0" h="114" w="113415">
                  <a:moveTo>
                    <a:pt x="0" y="0"/>
                  </a:moveTo>
                  <a:lnTo>
                    <a:pt x="0" y="114"/>
                  </a:lnTo>
                  <a:lnTo>
                    <a:pt x="113414" y="114"/>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18"/>
            <p:cNvSpPr/>
            <p:nvPr/>
          </p:nvSpPr>
          <p:spPr>
            <a:xfrm>
              <a:off x="0" y="2502625"/>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18"/>
            <p:cNvSpPr/>
            <p:nvPr/>
          </p:nvSpPr>
          <p:spPr>
            <a:xfrm>
              <a:off x="0" y="2806523"/>
              <a:ext cx="7440875" cy="7479"/>
            </a:xfrm>
            <a:custGeom>
              <a:rect b="b" l="l" r="r" t="t"/>
              <a:pathLst>
                <a:path extrusionOk="0" h="114"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18"/>
            <p:cNvSpPr/>
            <p:nvPr/>
          </p:nvSpPr>
          <p:spPr>
            <a:xfrm>
              <a:off x="265057"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18"/>
            <p:cNvSpPr/>
            <p:nvPr/>
          </p:nvSpPr>
          <p:spPr>
            <a:xfrm>
              <a:off x="583651"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18"/>
            <p:cNvSpPr/>
            <p:nvPr/>
          </p:nvSpPr>
          <p:spPr>
            <a:xfrm>
              <a:off x="902179"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18"/>
            <p:cNvSpPr/>
            <p:nvPr/>
          </p:nvSpPr>
          <p:spPr>
            <a:xfrm>
              <a:off x="1220641"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18"/>
            <p:cNvSpPr/>
            <p:nvPr/>
          </p:nvSpPr>
          <p:spPr>
            <a:xfrm>
              <a:off x="1539169"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18"/>
            <p:cNvSpPr/>
            <p:nvPr/>
          </p:nvSpPr>
          <p:spPr>
            <a:xfrm>
              <a:off x="1857762" y="2431703"/>
              <a:ext cx="7414" cy="1720754"/>
            </a:xfrm>
            <a:custGeom>
              <a:rect b="b" l="l" r="r" t="t"/>
              <a:pathLst>
                <a:path extrusionOk="0" h="26228" w="113">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18"/>
            <p:cNvSpPr/>
            <p:nvPr/>
          </p:nvSpPr>
          <p:spPr>
            <a:xfrm>
              <a:off x="2176224"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18"/>
            <p:cNvSpPr/>
            <p:nvPr/>
          </p:nvSpPr>
          <p:spPr>
            <a:xfrm>
              <a:off x="2494752"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18"/>
            <p:cNvSpPr/>
            <p:nvPr/>
          </p:nvSpPr>
          <p:spPr>
            <a:xfrm>
              <a:off x="2813346"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18"/>
            <p:cNvSpPr/>
            <p:nvPr/>
          </p:nvSpPr>
          <p:spPr>
            <a:xfrm>
              <a:off x="3131874"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18"/>
            <p:cNvSpPr/>
            <p:nvPr/>
          </p:nvSpPr>
          <p:spPr>
            <a:xfrm>
              <a:off x="3450336" y="2431703"/>
              <a:ext cx="7479" cy="1720754"/>
            </a:xfrm>
            <a:custGeom>
              <a:rect b="b" l="l" r="r" t="t"/>
              <a:pathLst>
                <a:path extrusionOk="0" h="26228" w="114">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18"/>
            <p:cNvSpPr/>
            <p:nvPr/>
          </p:nvSpPr>
          <p:spPr>
            <a:xfrm>
              <a:off x="3768929"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18"/>
            <p:cNvSpPr/>
            <p:nvPr/>
          </p:nvSpPr>
          <p:spPr>
            <a:xfrm>
              <a:off x="4087457"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18"/>
            <p:cNvSpPr/>
            <p:nvPr/>
          </p:nvSpPr>
          <p:spPr>
            <a:xfrm>
              <a:off x="4405920"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18"/>
            <p:cNvSpPr/>
            <p:nvPr/>
          </p:nvSpPr>
          <p:spPr>
            <a:xfrm>
              <a:off x="4724447"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18"/>
            <p:cNvSpPr/>
            <p:nvPr/>
          </p:nvSpPr>
          <p:spPr>
            <a:xfrm>
              <a:off x="5043041" y="2431703"/>
              <a:ext cx="7414" cy="1720754"/>
            </a:xfrm>
            <a:custGeom>
              <a:rect b="b" l="l" r="r" t="t"/>
              <a:pathLst>
                <a:path extrusionOk="0" h="26228" w="113">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18"/>
            <p:cNvSpPr/>
            <p:nvPr/>
          </p:nvSpPr>
          <p:spPr>
            <a:xfrm>
              <a:off x="5361634"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18"/>
            <p:cNvSpPr/>
            <p:nvPr/>
          </p:nvSpPr>
          <p:spPr>
            <a:xfrm>
              <a:off x="5680031"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18"/>
            <p:cNvSpPr/>
            <p:nvPr/>
          </p:nvSpPr>
          <p:spPr>
            <a:xfrm>
              <a:off x="5998624"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18"/>
            <p:cNvSpPr/>
            <p:nvPr/>
          </p:nvSpPr>
          <p:spPr>
            <a:xfrm>
              <a:off x="6317152"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18"/>
            <p:cNvSpPr/>
            <p:nvPr/>
          </p:nvSpPr>
          <p:spPr>
            <a:xfrm>
              <a:off x="6635615" y="2431703"/>
              <a:ext cx="7479" cy="1720754"/>
            </a:xfrm>
            <a:custGeom>
              <a:rect b="b" l="l" r="r" t="t"/>
              <a:pathLst>
                <a:path extrusionOk="0" h="26228" w="114">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18"/>
            <p:cNvSpPr/>
            <p:nvPr/>
          </p:nvSpPr>
          <p:spPr>
            <a:xfrm>
              <a:off x="6954208"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18"/>
            <p:cNvSpPr/>
            <p:nvPr/>
          </p:nvSpPr>
          <p:spPr>
            <a:xfrm>
              <a:off x="7272736"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18"/>
            <p:cNvSpPr/>
            <p:nvPr/>
          </p:nvSpPr>
          <p:spPr>
            <a:xfrm>
              <a:off x="0" y="2502494"/>
              <a:ext cx="7440875" cy="7479"/>
            </a:xfrm>
            <a:custGeom>
              <a:rect b="b" l="l" r="r" t="t"/>
              <a:pathLst>
                <a:path extrusionOk="0" h="114"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18"/>
            <p:cNvSpPr/>
            <p:nvPr/>
          </p:nvSpPr>
          <p:spPr>
            <a:xfrm>
              <a:off x="0" y="2806523"/>
              <a:ext cx="7440875" cy="7414"/>
            </a:xfrm>
            <a:custGeom>
              <a:rect b="b" l="l" r="r" t="t"/>
              <a:pathLst>
                <a:path extrusionOk="0" h="113" w="113415">
                  <a:moveTo>
                    <a:pt x="0" y="1"/>
                  </a:moveTo>
                  <a:lnTo>
                    <a:pt x="0" y="112"/>
                  </a:lnTo>
                  <a:lnTo>
                    <a:pt x="113414" y="112"/>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18"/>
            <p:cNvSpPr/>
            <p:nvPr/>
          </p:nvSpPr>
          <p:spPr>
            <a:xfrm>
              <a:off x="0" y="3110420"/>
              <a:ext cx="7440875" cy="7545"/>
            </a:xfrm>
            <a:custGeom>
              <a:rect b="b" l="l" r="r" t="t"/>
              <a:pathLst>
                <a:path extrusionOk="0" h="115"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18"/>
            <p:cNvSpPr/>
            <p:nvPr/>
          </p:nvSpPr>
          <p:spPr>
            <a:xfrm>
              <a:off x="0" y="3414448"/>
              <a:ext cx="7440875" cy="7414"/>
            </a:xfrm>
            <a:custGeom>
              <a:rect b="b" l="l" r="r" t="t"/>
              <a:pathLst>
                <a:path extrusionOk="0" h="113" w="113415">
                  <a:moveTo>
                    <a:pt x="0" y="1"/>
                  </a:moveTo>
                  <a:lnTo>
                    <a:pt x="0" y="112"/>
                  </a:lnTo>
                  <a:lnTo>
                    <a:pt x="113414" y="112"/>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18"/>
            <p:cNvSpPr/>
            <p:nvPr/>
          </p:nvSpPr>
          <p:spPr>
            <a:xfrm>
              <a:off x="0" y="3718411"/>
              <a:ext cx="7440875" cy="7479"/>
            </a:xfrm>
            <a:custGeom>
              <a:rect b="b" l="l" r="r" t="t"/>
              <a:pathLst>
                <a:path extrusionOk="0" h="114" w="113415">
                  <a:moveTo>
                    <a:pt x="0" y="0"/>
                  </a:moveTo>
                  <a:lnTo>
                    <a:pt x="0" y="113"/>
                  </a:lnTo>
                  <a:lnTo>
                    <a:pt x="113414" y="113"/>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18"/>
            <p:cNvSpPr/>
            <p:nvPr/>
          </p:nvSpPr>
          <p:spPr>
            <a:xfrm>
              <a:off x="0" y="4022440"/>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0" name="Google Shape;1100;p18"/>
          <p:cNvGrpSpPr/>
          <p:nvPr/>
        </p:nvGrpSpPr>
        <p:grpSpPr>
          <a:xfrm>
            <a:off x="192408" y="135664"/>
            <a:ext cx="8759169" cy="4872494"/>
            <a:chOff x="916986" y="2500875"/>
            <a:chExt cx="2280618" cy="1217119"/>
          </a:xfrm>
        </p:grpSpPr>
        <p:sp>
          <p:nvSpPr>
            <p:cNvPr id="1101" name="Google Shape;1101;p18"/>
            <p:cNvSpPr/>
            <p:nvPr/>
          </p:nvSpPr>
          <p:spPr>
            <a:xfrm>
              <a:off x="930568" y="2514572"/>
              <a:ext cx="105996" cy="1189768"/>
            </a:xfrm>
            <a:custGeom>
              <a:rect b="b" l="l" r="r" t="t"/>
              <a:pathLst>
                <a:path extrusionOk="0" h="20586" w="1834">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18"/>
            <p:cNvSpPr/>
            <p:nvPr/>
          </p:nvSpPr>
          <p:spPr>
            <a:xfrm>
              <a:off x="1036508" y="2514572"/>
              <a:ext cx="2147431" cy="1189768"/>
            </a:xfrm>
            <a:custGeom>
              <a:rect b="b" l="l" r="r" t="t"/>
              <a:pathLst>
                <a:path extrusionOk="0" h="20586" w="37156">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18"/>
            <p:cNvSpPr/>
            <p:nvPr/>
          </p:nvSpPr>
          <p:spPr>
            <a:xfrm>
              <a:off x="916986" y="2500875"/>
              <a:ext cx="93570" cy="139459"/>
            </a:xfrm>
            <a:custGeom>
              <a:rect b="b" l="l" r="r" t="t"/>
              <a:pathLst>
                <a:path extrusionOk="0" h="2413" w="1619">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18"/>
            <p:cNvSpPr/>
            <p:nvPr/>
          </p:nvSpPr>
          <p:spPr>
            <a:xfrm>
              <a:off x="916986" y="3578650"/>
              <a:ext cx="133160" cy="139344"/>
            </a:xfrm>
            <a:custGeom>
              <a:rect b="b" l="l" r="r" t="t"/>
              <a:pathLst>
                <a:path extrusionOk="0" h="2411" w="2304">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18"/>
            <p:cNvSpPr/>
            <p:nvPr/>
          </p:nvSpPr>
          <p:spPr>
            <a:xfrm>
              <a:off x="2917819" y="3493113"/>
              <a:ext cx="279786" cy="224880"/>
            </a:xfrm>
            <a:custGeom>
              <a:rect b="b" l="l" r="r" t="t"/>
              <a:pathLst>
                <a:path extrusionOk="0" h="3891" w="4841">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06" name="Google Shape;1106;p1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highlight>
                  <a:schemeClr val="dk2"/>
                </a:highlight>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107" name="Google Shape;1107;p18"/>
          <p:cNvSpPr txBox="1"/>
          <p:nvPr>
            <p:ph idx="1" type="subTitle"/>
          </p:nvPr>
        </p:nvSpPr>
        <p:spPr>
          <a:xfrm>
            <a:off x="4923076" y="2980825"/>
            <a:ext cx="2640000" cy="1227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08" name="Google Shape;1108;p18"/>
          <p:cNvSpPr txBox="1"/>
          <p:nvPr>
            <p:ph idx="2" type="subTitle"/>
          </p:nvPr>
        </p:nvSpPr>
        <p:spPr>
          <a:xfrm>
            <a:off x="1580900" y="2980825"/>
            <a:ext cx="2640000" cy="1227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09" name="Google Shape;1109;p18"/>
          <p:cNvSpPr txBox="1"/>
          <p:nvPr>
            <p:ph idx="3" type="subTitle"/>
          </p:nvPr>
        </p:nvSpPr>
        <p:spPr>
          <a:xfrm>
            <a:off x="1580905" y="2498125"/>
            <a:ext cx="2640000" cy="558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b="1" sz="2400">
                <a:solidFill>
                  <a:schemeClr val="accent1"/>
                </a:solidFill>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110" name="Google Shape;1110;p18"/>
          <p:cNvSpPr txBox="1"/>
          <p:nvPr>
            <p:ph idx="4" type="subTitle"/>
          </p:nvPr>
        </p:nvSpPr>
        <p:spPr>
          <a:xfrm>
            <a:off x="4923082" y="2498125"/>
            <a:ext cx="2640000" cy="558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b="1" sz="2400">
                <a:solidFill>
                  <a:schemeClr val="accent1"/>
                </a:solidFill>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111" name="Google Shape;1111;p18"/>
          <p:cNvSpPr/>
          <p:nvPr/>
        </p:nvSpPr>
        <p:spPr>
          <a:xfrm>
            <a:off x="8430766" y="352711"/>
            <a:ext cx="207420" cy="186779"/>
          </a:xfrm>
          <a:custGeom>
            <a:rect b="b" l="l" r="r" t="t"/>
            <a:pathLst>
              <a:path extrusionOk="0" h="3502" w="3889">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70BA"/>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_1">
    <p:bg>
      <p:bgPr>
        <a:solidFill>
          <a:schemeClr val="dk2"/>
        </a:solidFill>
      </p:bgPr>
    </p:bg>
    <p:spTree>
      <p:nvGrpSpPr>
        <p:cNvPr id="1112" name="Shape 1112"/>
        <p:cNvGrpSpPr/>
        <p:nvPr/>
      </p:nvGrpSpPr>
      <p:grpSpPr>
        <a:xfrm>
          <a:off x="0" y="0"/>
          <a:ext cx="0" cy="0"/>
          <a:chOff x="0" y="0"/>
          <a:chExt cx="0" cy="0"/>
        </a:xfrm>
      </p:grpSpPr>
      <p:grpSp>
        <p:nvGrpSpPr>
          <p:cNvPr id="1113" name="Google Shape;1113;p19"/>
          <p:cNvGrpSpPr/>
          <p:nvPr/>
        </p:nvGrpSpPr>
        <p:grpSpPr>
          <a:xfrm>
            <a:off x="0" y="0"/>
            <a:ext cx="9144091" cy="5143648"/>
            <a:chOff x="0" y="0"/>
            <a:chExt cx="7440875" cy="4152456"/>
          </a:xfrm>
        </p:grpSpPr>
        <p:sp>
          <p:nvSpPr>
            <p:cNvPr id="1114" name="Google Shape;1114;p19"/>
            <p:cNvSpPr/>
            <p:nvPr/>
          </p:nvSpPr>
          <p:spPr>
            <a:xfrm>
              <a:off x="265057"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19"/>
            <p:cNvSpPr/>
            <p:nvPr/>
          </p:nvSpPr>
          <p:spPr>
            <a:xfrm>
              <a:off x="583651"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19"/>
            <p:cNvSpPr/>
            <p:nvPr/>
          </p:nvSpPr>
          <p:spPr>
            <a:xfrm>
              <a:off x="902179"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19"/>
            <p:cNvSpPr/>
            <p:nvPr/>
          </p:nvSpPr>
          <p:spPr>
            <a:xfrm>
              <a:off x="1220641"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19"/>
            <p:cNvSpPr/>
            <p:nvPr/>
          </p:nvSpPr>
          <p:spPr>
            <a:xfrm>
              <a:off x="1539169"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19"/>
            <p:cNvSpPr/>
            <p:nvPr/>
          </p:nvSpPr>
          <p:spPr>
            <a:xfrm>
              <a:off x="1857762" y="0"/>
              <a:ext cx="7414" cy="2884827"/>
            </a:xfrm>
            <a:custGeom>
              <a:rect b="b" l="l" r="r" t="t"/>
              <a:pathLst>
                <a:path extrusionOk="0" h="43971" w="113">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19"/>
            <p:cNvSpPr/>
            <p:nvPr/>
          </p:nvSpPr>
          <p:spPr>
            <a:xfrm>
              <a:off x="2176224"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19"/>
            <p:cNvSpPr/>
            <p:nvPr/>
          </p:nvSpPr>
          <p:spPr>
            <a:xfrm>
              <a:off x="2494752"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19"/>
            <p:cNvSpPr/>
            <p:nvPr/>
          </p:nvSpPr>
          <p:spPr>
            <a:xfrm>
              <a:off x="2813346"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19"/>
            <p:cNvSpPr/>
            <p:nvPr/>
          </p:nvSpPr>
          <p:spPr>
            <a:xfrm>
              <a:off x="3131874"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19"/>
            <p:cNvSpPr/>
            <p:nvPr/>
          </p:nvSpPr>
          <p:spPr>
            <a:xfrm>
              <a:off x="3450336" y="0"/>
              <a:ext cx="7479" cy="2884827"/>
            </a:xfrm>
            <a:custGeom>
              <a:rect b="b" l="l" r="r" t="t"/>
              <a:pathLst>
                <a:path extrusionOk="0" h="43971" w="114">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19"/>
            <p:cNvSpPr/>
            <p:nvPr/>
          </p:nvSpPr>
          <p:spPr>
            <a:xfrm>
              <a:off x="3768929"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19"/>
            <p:cNvSpPr/>
            <p:nvPr/>
          </p:nvSpPr>
          <p:spPr>
            <a:xfrm>
              <a:off x="4087457"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19"/>
            <p:cNvSpPr/>
            <p:nvPr/>
          </p:nvSpPr>
          <p:spPr>
            <a:xfrm>
              <a:off x="4405920"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19"/>
            <p:cNvSpPr/>
            <p:nvPr/>
          </p:nvSpPr>
          <p:spPr>
            <a:xfrm>
              <a:off x="4724447"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19"/>
            <p:cNvSpPr/>
            <p:nvPr/>
          </p:nvSpPr>
          <p:spPr>
            <a:xfrm>
              <a:off x="5043041" y="0"/>
              <a:ext cx="7414" cy="2884827"/>
            </a:xfrm>
            <a:custGeom>
              <a:rect b="b" l="l" r="r" t="t"/>
              <a:pathLst>
                <a:path extrusionOk="0" h="43971" w="113">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19"/>
            <p:cNvSpPr/>
            <p:nvPr/>
          </p:nvSpPr>
          <p:spPr>
            <a:xfrm>
              <a:off x="5361634"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19"/>
            <p:cNvSpPr/>
            <p:nvPr/>
          </p:nvSpPr>
          <p:spPr>
            <a:xfrm>
              <a:off x="5680031"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19"/>
            <p:cNvSpPr/>
            <p:nvPr/>
          </p:nvSpPr>
          <p:spPr>
            <a:xfrm>
              <a:off x="5998624"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19"/>
            <p:cNvSpPr/>
            <p:nvPr/>
          </p:nvSpPr>
          <p:spPr>
            <a:xfrm>
              <a:off x="6317152"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19"/>
            <p:cNvSpPr/>
            <p:nvPr/>
          </p:nvSpPr>
          <p:spPr>
            <a:xfrm>
              <a:off x="6635615" y="0"/>
              <a:ext cx="7479" cy="2884827"/>
            </a:xfrm>
            <a:custGeom>
              <a:rect b="b" l="l" r="r" t="t"/>
              <a:pathLst>
                <a:path extrusionOk="0" h="43971" w="114">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19"/>
            <p:cNvSpPr/>
            <p:nvPr/>
          </p:nvSpPr>
          <p:spPr>
            <a:xfrm>
              <a:off x="6954208"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19"/>
            <p:cNvSpPr/>
            <p:nvPr/>
          </p:nvSpPr>
          <p:spPr>
            <a:xfrm>
              <a:off x="7272736"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19"/>
            <p:cNvSpPr/>
            <p:nvPr/>
          </p:nvSpPr>
          <p:spPr>
            <a:xfrm>
              <a:off x="0" y="70857"/>
              <a:ext cx="7440875" cy="7479"/>
            </a:xfrm>
            <a:custGeom>
              <a:rect b="b" l="l" r="r" t="t"/>
              <a:pathLst>
                <a:path extrusionOk="0" h="114" w="113415">
                  <a:moveTo>
                    <a:pt x="0" y="0"/>
                  </a:moveTo>
                  <a:lnTo>
                    <a:pt x="0" y="114"/>
                  </a:lnTo>
                  <a:lnTo>
                    <a:pt x="113414" y="114"/>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19"/>
            <p:cNvSpPr/>
            <p:nvPr/>
          </p:nvSpPr>
          <p:spPr>
            <a:xfrm>
              <a:off x="0" y="374885"/>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19"/>
            <p:cNvSpPr/>
            <p:nvPr/>
          </p:nvSpPr>
          <p:spPr>
            <a:xfrm>
              <a:off x="0" y="678783"/>
              <a:ext cx="7440875" cy="7479"/>
            </a:xfrm>
            <a:custGeom>
              <a:rect b="b" l="l" r="r" t="t"/>
              <a:pathLst>
                <a:path extrusionOk="0" h="114" w="113415">
                  <a:moveTo>
                    <a:pt x="0" y="0"/>
                  </a:moveTo>
                  <a:lnTo>
                    <a:pt x="0" y="114"/>
                  </a:lnTo>
                  <a:lnTo>
                    <a:pt x="113414" y="114"/>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19"/>
            <p:cNvSpPr/>
            <p:nvPr/>
          </p:nvSpPr>
          <p:spPr>
            <a:xfrm>
              <a:off x="0" y="982811"/>
              <a:ext cx="7440875" cy="7414"/>
            </a:xfrm>
            <a:custGeom>
              <a:rect b="b" l="l" r="r" t="t"/>
              <a:pathLst>
                <a:path extrusionOk="0" h="113"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19"/>
            <p:cNvSpPr/>
            <p:nvPr/>
          </p:nvSpPr>
          <p:spPr>
            <a:xfrm>
              <a:off x="0" y="1286708"/>
              <a:ext cx="7440875" cy="7545"/>
            </a:xfrm>
            <a:custGeom>
              <a:rect b="b" l="l" r="r" t="t"/>
              <a:pathLst>
                <a:path extrusionOk="0" h="115"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19"/>
            <p:cNvSpPr/>
            <p:nvPr/>
          </p:nvSpPr>
          <p:spPr>
            <a:xfrm>
              <a:off x="0" y="1590737"/>
              <a:ext cx="7440875" cy="7414"/>
            </a:xfrm>
            <a:custGeom>
              <a:rect b="b" l="l" r="r" t="t"/>
              <a:pathLst>
                <a:path extrusionOk="0" h="113" w="113415">
                  <a:moveTo>
                    <a:pt x="0" y="1"/>
                  </a:moveTo>
                  <a:lnTo>
                    <a:pt x="0" y="112"/>
                  </a:lnTo>
                  <a:lnTo>
                    <a:pt x="113414" y="112"/>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19"/>
            <p:cNvSpPr/>
            <p:nvPr/>
          </p:nvSpPr>
          <p:spPr>
            <a:xfrm>
              <a:off x="0" y="1894700"/>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19"/>
            <p:cNvSpPr/>
            <p:nvPr/>
          </p:nvSpPr>
          <p:spPr>
            <a:xfrm>
              <a:off x="0" y="2198597"/>
              <a:ext cx="7440875" cy="7479"/>
            </a:xfrm>
            <a:custGeom>
              <a:rect b="b" l="l" r="r" t="t"/>
              <a:pathLst>
                <a:path extrusionOk="0" h="114" w="113415">
                  <a:moveTo>
                    <a:pt x="0" y="0"/>
                  </a:moveTo>
                  <a:lnTo>
                    <a:pt x="0" y="114"/>
                  </a:lnTo>
                  <a:lnTo>
                    <a:pt x="113414" y="114"/>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19"/>
            <p:cNvSpPr/>
            <p:nvPr/>
          </p:nvSpPr>
          <p:spPr>
            <a:xfrm>
              <a:off x="0" y="2502625"/>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19"/>
            <p:cNvSpPr/>
            <p:nvPr/>
          </p:nvSpPr>
          <p:spPr>
            <a:xfrm>
              <a:off x="0" y="2806523"/>
              <a:ext cx="7440875" cy="7479"/>
            </a:xfrm>
            <a:custGeom>
              <a:rect b="b" l="l" r="r" t="t"/>
              <a:pathLst>
                <a:path extrusionOk="0" h="114"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19"/>
            <p:cNvSpPr/>
            <p:nvPr/>
          </p:nvSpPr>
          <p:spPr>
            <a:xfrm>
              <a:off x="265057"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19"/>
            <p:cNvSpPr/>
            <p:nvPr/>
          </p:nvSpPr>
          <p:spPr>
            <a:xfrm>
              <a:off x="583651"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19"/>
            <p:cNvSpPr/>
            <p:nvPr/>
          </p:nvSpPr>
          <p:spPr>
            <a:xfrm>
              <a:off x="902179"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19"/>
            <p:cNvSpPr/>
            <p:nvPr/>
          </p:nvSpPr>
          <p:spPr>
            <a:xfrm>
              <a:off x="1220641"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19"/>
            <p:cNvSpPr/>
            <p:nvPr/>
          </p:nvSpPr>
          <p:spPr>
            <a:xfrm>
              <a:off x="1539169"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19"/>
            <p:cNvSpPr/>
            <p:nvPr/>
          </p:nvSpPr>
          <p:spPr>
            <a:xfrm>
              <a:off x="1857762" y="2431703"/>
              <a:ext cx="7414" cy="1720754"/>
            </a:xfrm>
            <a:custGeom>
              <a:rect b="b" l="l" r="r" t="t"/>
              <a:pathLst>
                <a:path extrusionOk="0" h="26228" w="113">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19"/>
            <p:cNvSpPr/>
            <p:nvPr/>
          </p:nvSpPr>
          <p:spPr>
            <a:xfrm>
              <a:off x="2176224"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19"/>
            <p:cNvSpPr/>
            <p:nvPr/>
          </p:nvSpPr>
          <p:spPr>
            <a:xfrm>
              <a:off x="2494752"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19"/>
            <p:cNvSpPr/>
            <p:nvPr/>
          </p:nvSpPr>
          <p:spPr>
            <a:xfrm>
              <a:off x="2813346"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19"/>
            <p:cNvSpPr/>
            <p:nvPr/>
          </p:nvSpPr>
          <p:spPr>
            <a:xfrm>
              <a:off x="3131874"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19"/>
            <p:cNvSpPr/>
            <p:nvPr/>
          </p:nvSpPr>
          <p:spPr>
            <a:xfrm>
              <a:off x="3450336" y="2431703"/>
              <a:ext cx="7479" cy="1720754"/>
            </a:xfrm>
            <a:custGeom>
              <a:rect b="b" l="l" r="r" t="t"/>
              <a:pathLst>
                <a:path extrusionOk="0" h="26228" w="114">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19"/>
            <p:cNvSpPr/>
            <p:nvPr/>
          </p:nvSpPr>
          <p:spPr>
            <a:xfrm>
              <a:off x="3768929"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19"/>
            <p:cNvSpPr/>
            <p:nvPr/>
          </p:nvSpPr>
          <p:spPr>
            <a:xfrm>
              <a:off x="4087457"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19"/>
            <p:cNvSpPr/>
            <p:nvPr/>
          </p:nvSpPr>
          <p:spPr>
            <a:xfrm>
              <a:off x="4405920"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19"/>
            <p:cNvSpPr/>
            <p:nvPr/>
          </p:nvSpPr>
          <p:spPr>
            <a:xfrm>
              <a:off x="4724447"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19"/>
            <p:cNvSpPr/>
            <p:nvPr/>
          </p:nvSpPr>
          <p:spPr>
            <a:xfrm>
              <a:off x="5043041" y="2431703"/>
              <a:ext cx="7414" cy="1720754"/>
            </a:xfrm>
            <a:custGeom>
              <a:rect b="b" l="l" r="r" t="t"/>
              <a:pathLst>
                <a:path extrusionOk="0" h="26228" w="113">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19"/>
            <p:cNvSpPr/>
            <p:nvPr/>
          </p:nvSpPr>
          <p:spPr>
            <a:xfrm>
              <a:off x="5361634"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19"/>
            <p:cNvSpPr/>
            <p:nvPr/>
          </p:nvSpPr>
          <p:spPr>
            <a:xfrm>
              <a:off x="5680031"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19"/>
            <p:cNvSpPr/>
            <p:nvPr/>
          </p:nvSpPr>
          <p:spPr>
            <a:xfrm>
              <a:off x="5998624"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19"/>
            <p:cNvSpPr/>
            <p:nvPr/>
          </p:nvSpPr>
          <p:spPr>
            <a:xfrm>
              <a:off x="6317152"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19"/>
            <p:cNvSpPr/>
            <p:nvPr/>
          </p:nvSpPr>
          <p:spPr>
            <a:xfrm>
              <a:off x="6635615" y="2431703"/>
              <a:ext cx="7479" cy="1720754"/>
            </a:xfrm>
            <a:custGeom>
              <a:rect b="b" l="l" r="r" t="t"/>
              <a:pathLst>
                <a:path extrusionOk="0" h="26228" w="114">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19"/>
            <p:cNvSpPr/>
            <p:nvPr/>
          </p:nvSpPr>
          <p:spPr>
            <a:xfrm>
              <a:off x="6954208"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19"/>
            <p:cNvSpPr/>
            <p:nvPr/>
          </p:nvSpPr>
          <p:spPr>
            <a:xfrm>
              <a:off x="7272736"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19"/>
            <p:cNvSpPr/>
            <p:nvPr/>
          </p:nvSpPr>
          <p:spPr>
            <a:xfrm>
              <a:off x="0" y="2502494"/>
              <a:ext cx="7440875" cy="7479"/>
            </a:xfrm>
            <a:custGeom>
              <a:rect b="b" l="l" r="r" t="t"/>
              <a:pathLst>
                <a:path extrusionOk="0" h="114"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19"/>
            <p:cNvSpPr/>
            <p:nvPr/>
          </p:nvSpPr>
          <p:spPr>
            <a:xfrm>
              <a:off x="0" y="2806523"/>
              <a:ext cx="7440875" cy="7414"/>
            </a:xfrm>
            <a:custGeom>
              <a:rect b="b" l="l" r="r" t="t"/>
              <a:pathLst>
                <a:path extrusionOk="0" h="113" w="113415">
                  <a:moveTo>
                    <a:pt x="0" y="1"/>
                  </a:moveTo>
                  <a:lnTo>
                    <a:pt x="0" y="112"/>
                  </a:lnTo>
                  <a:lnTo>
                    <a:pt x="113414" y="112"/>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19"/>
            <p:cNvSpPr/>
            <p:nvPr/>
          </p:nvSpPr>
          <p:spPr>
            <a:xfrm>
              <a:off x="0" y="3110420"/>
              <a:ext cx="7440875" cy="7545"/>
            </a:xfrm>
            <a:custGeom>
              <a:rect b="b" l="l" r="r" t="t"/>
              <a:pathLst>
                <a:path extrusionOk="0" h="115"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19"/>
            <p:cNvSpPr/>
            <p:nvPr/>
          </p:nvSpPr>
          <p:spPr>
            <a:xfrm>
              <a:off x="0" y="3414448"/>
              <a:ext cx="7440875" cy="7414"/>
            </a:xfrm>
            <a:custGeom>
              <a:rect b="b" l="l" r="r" t="t"/>
              <a:pathLst>
                <a:path extrusionOk="0" h="113" w="113415">
                  <a:moveTo>
                    <a:pt x="0" y="1"/>
                  </a:moveTo>
                  <a:lnTo>
                    <a:pt x="0" y="112"/>
                  </a:lnTo>
                  <a:lnTo>
                    <a:pt x="113414" y="112"/>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19"/>
            <p:cNvSpPr/>
            <p:nvPr/>
          </p:nvSpPr>
          <p:spPr>
            <a:xfrm>
              <a:off x="0" y="3718411"/>
              <a:ext cx="7440875" cy="7479"/>
            </a:xfrm>
            <a:custGeom>
              <a:rect b="b" l="l" r="r" t="t"/>
              <a:pathLst>
                <a:path extrusionOk="0" h="114" w="113415">
                  <a:moveTo>
                    <a:pt x="0" y="0"/>
                  </a:moveTo>
                  <a:lnTo>
                    <a:pt x="0" y="113"/>
                  </a:lnTo>
                  <a:lnTo>
                    <a:pt x="113414" y="113"/>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19"/>
            <p:cNvSpPr/>
            <p:nvPr/>
          </p:nvSpPr>
          <p:spPr>
            <a:xfrm>
              <a:off x="0" y="4022440"/>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6" name="Google Shape;1176;p19"/>
          <p:cNvGrpSpPr/>
          <p:nvPr/>
        </p:nvGrpSpPr>
        <p:grpSpPr>
          <a:xfrm>
            <a:off x="173287" y="130863"/>
            <a:ext cx="8797256" cy="4881744"/>
            <a:chOff x="916986" y="2500875"/>
            <a:chExt cx="2280618" cy="1217119"/>
          </a:xfrm>
        </p:grpSpPr>
        <p:sp>
          <p:nvSpPr>
            <p:cNvPr id="1177" name="Google Shape;1177;p19"/>
            <p:cNvSpPr/>
            <p:nvPr/>
          </p:nvSpPr>
          <p:spPr>
            <a:xfrm>
              <a:off x="930568" y="2514572"/>
              <a:ext cx="105996" cy="1189768"/>
            </a:xfrm>
            <a:custGeom>
              <a:rect b="b" l="l" r="r" t="t"/>
              <a:pathLst>
                <a:path extrusionOk="0" h="20586" w="1834">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19"/>
            <p:cNvSpPr/>
            <p:nvPr/>
          </p:nvSpPr>
          <p:spPr>
            <a:xfrm>
              <a:off x="1036508" y="2514572"/>
              <a:ext cx="2147431" cy="1189768"/>
            </a:xfrm>
            <a:custGeom>
              <a:rect b="b" l="l" r="r" t="t"/>
              <a:pathLst>
                <a:path extrusionOk="0" h="20586" w="37156">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19"/>
            <p:cNvSpPr/>
            <p:nvPr/>
          </p:nvSpPr>
          <p:spPr>
            <a:xfrm>
              <a:off x="916986" y="2500875"/>
              <a:ext cx="93570" cy="139459"/>
            </a:xfrm>
            <a:custGeom>
              <a:rect b="b" l="l" r="r" t="t"/>
              <a:pathLst>
                <a:path extrusionOk="0" h="2413" w="1619">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19"/>
            <p:cNvSpPr/>
            <p:nvPr/>
          </p:nvSpPr>
          <p:spPr>
            <a:xfrm>
              <a:off x="916986" y="3578650"/>
              <a:ext cx="133160" cy="139344"/>
            </a:xfrm>
            <a:custGeom>
              <a:rect b="b" l="l" r="r" t="t"/>
              <a:pathLst>
                <a:path extrusionOk="0" h="2411" w="2304">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19"/>
            <p:cNvSpPr/>
            <p:nvPr/>
          </p:nvSpPr>
          <p:spPr>
            <a:xfrm>
              <a:off x="2917819" y="3493113"/>
              <a:ext cx="279786" cy="224880"/>
            </a:xfrm>
            <a:custGeom>
              <a:rect b="b" l="l" r="r" t="t"/>
              <a:pathLst>
                <a:path extrusionOk="0" h="3891" w="4841">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82" name="Google Shape;1182;p1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183" name="Google Shape;1183;p19"/>
          <p:cNvSpPr txBox="1"/>
          <p:nvPr>
            <p:ph idx="1" type="subTitle"/>
          </p:nvPr>
        </p:nvSpPr>
        <p:spPr>
          <a:xfrm>
            <a:off x="4832075" y="1667625"/>
            <a:ext cx="3254100" cy="20355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84" name="Google Shape;1184;p19"/>
          <p:cNvSpPr txBox="1"/>
          <p:nvPr>
            <p:ph idx="2" type="subTitle"/>
          </p:nvPr>
        </p:nvSpPr>
        <p:spPr>
          <a:xfrm>
            <a:off x="816925" y="1667625"/>
            <a:ext cx="3254100" cy="20355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85" name="Google Shape;1185;p19"/>
          <p:cNvSpPr/>
          <p:nvPr/>
        </p:nvSpPr>
        <p:spPr>
          <a:xfrm>
            <a:off x="533316" y="4527811"/>
            <a:ext cx="207420" cy="186779"/>
          </a:xfrm>
          <a:custGeom>
            <a:rect b="b" l="l" r="r" t="t"/>
            <a:pathLst>
              <a:path extrusionOk="0" h="3502" w="3889">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rgbClr val="FCDC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TITLE_AND_BODY_1">
    <p:bg>
      <p:bgPr>
        <a:solidFill>
          <a:schemeClr val="dk2"/>
        </a:solidFill>
      </p:bgPr>
    </p:bg>
    <p:spTree>
      <p:nvGrpSpPr>
        <p:cNvPr id="1186" name="Shape 1186"/>
        <p:cNvGrpSpPr/>
        <p:nvPr/>
      </p:nvGrpSpPr>
      <p:grpSpPr>
        <a:xfrm>
          <a:off x="0" y="0"/>
          <a:ext cx="0" cy="0"/>
          <a:chOff x="0" y="0"/>
          <a:chExt cx="0" cy="0"/>
        </a:xfrm>
      </p:grpSpPr>
      <p:grpSp>
        <p:nvGrpSpPr>
          <p:cNvPr id="1187" name="Google Shape;1187;p20"/>
          <p:cNvGrpSpPr/>
          <p:nvPr/>
        </p:nvGrpSpPr>
        <p:grpSpPr>
          <a:xfrm>
            <a:off x="0" y="0"/>
            <a:ext cx="9144091" cy="5143648"/>
            <a:chOff x="0" y="0"/>
            <a:chExt cx="7440875" cy="4152456"/>
          </a:xfrm>
        </p:grpSpPr>
        <p:sp>
          <p:nvSpPr>
            <p:cNvPr id="1188" name="Google Shape;1188;p20"/>
            <p:cNvSpPr/>
            <p:nvPr/>
          </p:nvSpPr>
          <p:spPr>
            <a:xfrm>
              <a:off x="265057"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20"/>
            <p:cNvSpPr/>
            <p:nvPr/>
          </p:nvSpPr>
          <p:spPr>
            <a:xfrm>
              <a:off x="583651"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20"/>
            <p:cNvSpPr/>
            <p:nvPr/>
          </p:nvSpPr>
          <p:spPr>
            <a:xfrm>
              <a:off x="902179"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20"/>
            <p:cNvSpPr/>
            <p:nvPr/>
          </p:nvSpPr>
          <p:spPr>
            <a:xfrm>
              <a:off x="1220641"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20"/>
            <p:cNvSpPr/>
            <p:nvPr/>
          </p:nvSpPr>
          <p:spPr>
            <a:xfrm>
              <a:off x="1539169"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20"/>
            <p:cNvSpPr/>
            <p:nvPr/>
          </p:nvSpPr>
          <p:spPr>
            <a:xfrm>
              <a:off x="1857762" y="0"/>
              <a:ext cx="7414" cy="2884827"/>
            </a:xfrm>
            <a:custGeom>
              <a:rect b="b" l="l" r="r" t="t"/>
              <a:pathLst>
                <a:path extrusionOk="0" h="43971" w="113">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20"/>
            <p:cNvSpPr/>
            <p:nvPr/>
          </p:nvSpPr>
          <p:spPr>
            <a:xfrm>
              <a:off x="2176224"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20"/>
            <p:cNvSpPr/>
            <p:nvPr/>
          </p:nvSpPr>
          <p:spPr>
            <a:xfrm>
              <a:off x="2494752"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20"/>
            <p:cNvSpPr/>
            <p:nvPr/>
          </p:nvSpPr>
          <p:spPr>
            <a:xfrm>
              <a:off x="2813346"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20"/>
            <p:cNvSpPr/>
            <p:nvPr/>
          </p:nvSpPr>
          <p:spPr>
            <a:xfrm>
              <a:off x="3131874"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20"/>
            <p:cNvSpPr/>
            <p:nvPr/>
          </p:nvSpPr>
          <p:spPr>
            <a:xfrm>
              <a:off x="3450336" y="0"/>
              <a:ext cx="7479" cy="2884827"/>
            </a:xfrm>
            <a:custGeom>
              <a:rect b="b" l="l" r="r" t="t"/>
              <a:pathLst>
                <a:path extrusionOk="0" h="43971" w="114">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20"/>
            <p:cNvSpPr/>
            <p:nvPr/>
          </p:nvSpPr>
          <p:spPr>
            <a:xfrm>
              <a:off x="3768929"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20"/>
            <p:cNvSpPr/>
            <p:nvPr/>
          </p:nvSpPr>
          <p:spPr>
            <a:xfrm>
              <a:off x="4087457"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20"/>
            <p:cNvSpPr/>
            <p:nvPr/>
          </p:nvSpPr>
          <p:spPr>
            <a:xfrm>
              <a:off x="4405920"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20"/>
            <p:cNvSpPr/>
            <p:nvPr/>
          </p:nvSpPr>
          <p:spPr>
            <a:xfrm>
              <a:off x="4724447"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20"/>
            <p:cNvSpPr/>
            <p:nvPr/>
          </p:nvSpPr>
          <p:spPr>
            <a:xfrm>
              <a:off x="5043041" y="0"/>
              <a:ext cx="7414" cy="2884827"/>
            </a:xfrm>
            <a:custGeom>
              <a:rect b="b" l="l" r="r" t="t"/>
              <a:pathLst>
                <a:path extrusionOk="0" h="43971" w="113">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20"/>
            <p:cNvSpPr/>
            <p:nvPr/>
          </p:nvSpPr>
          <p:spPr>
            <a:xfrm>
              <a:off x="5361634"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20"/>
            <p:cNvSpPr/>
            <p:nvPr/>
          </p:nvSpPr>
          <p:spPr>
            <a:xfrm>
              <a:off x="5680031"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20"/>
            <p:cNvSpPr/>
            <p:nvPr/>
          </p:nvSpPr>
          <p:spPr>
            <a:xfrm>
              <a:off x="5998624"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20"/>
            <p:cNvSpPr/>
            <p:nvPr/>
          </p:nvSpPr>
          <p:spPr>
            <a:xfrm>
              <a:off x="6317152"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20"/>
            <p:cNvSpPr/>
            <p:nvPr/>
          </p:nvSpPr>
          <p:spPr>
            <a:xfrm>
              <a:off x="6635615" y="0"/>
              <a:ext cx="7479" cy="2884827"/>
            </a:xfrm>
            <a:custGeom>
              <a:rect b="b" l="l" r="r" t="t"/>
              <a:pathLst>
                <a:path extrusionOk="0" h="43971" w="114">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20"/>
            <p:cNvSpPr/>
            <p:nvPr/>
          </p:nvSpPr>
          <p:spPr>
            <a:xfrm>
              <a:off x="6954208"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20"/>
            <p:cNvSpPr/>
            <p:nvPr/>
          </p:nvSpPr>
          <p:spPr>
            <a:xfrm>
              <a:off x="7272736"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20"/>
            <p:cNvSpPr/>
            <p:nvPr/>
          </p:nvSpPr>
          <p:spPr>
            <a:xfrm>
              <a:off x="0" y="70857"/>
              <a:ext cx="7440875" cy="7479"/>
            </a:xfrm>
            <a:custGeom>
              <a:rect b="b" l="l" r="r" t="t"/>
              <a:pathLst>
                <a:path extrusionOk="0" h="114" w="113415">
                  <a:moveTo>
                    <a:pt x="0" y="0"/>
                  </a:moveTo>
                  <a:lnTo>
                    <a:pt x="0" y="114"/>
                  </a:lnTo>
                  <a:lnTo>
                    <a:pt x="113414" y="114"/>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20"/>
            <p:cNvSpPr/>
            <p:nvPr/>
          </p:nvSpPr>
          <p:spPr>
            <a:xfrm>
              <a:off x="0" y="374885"/>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20"/>
            <p:cNvSpPr/>
            <p:nvPr/>
          </p:nvSpPr>
          <p:spPr>
            <a:xfrm>
              <a:off x="0" y="678783"/>
              <a:ext cx="7440875" cy="7479"/>
            </a:xfrm>
            <a:custGeom>
              <a:rect b="b" l="l" r="r" t="t"/>
              <a:pathLst>
                <a:path extrusionOk="0" h="114" w="113415">
                  <a:moveTo>
                    <a:pt x="0" y="0"/>
                  </a:moveTo>
                  <a:lnTo>
                    <a:pt x="0" y="114"/>
                  </a:lnTo>
                  <a:lnTo>
                    <a:pt x="113414" y="114"/>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20"/>
            <p:cNvSpPr/>
            <p:nvPr/>
          </p:nvSpPr>
          <p:spPr>
            <a:xfrm>
              <a:off x="0" y="982811"/>
              <a:ext cx="7440875" cy="7414"/>
            </a:xfrm>
            <a:custGeom>
              <a:rect b="b" l="l" r="r" t="t"/>
              <a:pathLst>
                <a:path extrusionOk="0" h="113"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20"/>
            <p:cNvSpPr/>
            <p:nvPr/>
          </p:nvSpPr>
          <p:spPr>
            <a:xfrm>
              <a:off x="0" y="1286708"/>
              <a:ext cx="7440875" cy="7545"/>
            </a:xfrm>
            <a:custGeom>
              <a:rect b="b" l="l" r="r" t="t"/>
              <a:pathLst>
                <a:path extrusionOk="0" h="115"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20"/>
            <p:cNvSpPr/>
            <p:nvPr/>
          </p:nvSpPr>
          <p:spPr>
            <a:xfrm>
              <a:off x="0" y="1590737"/>
              <a:ext cx="7440875" cy="7414"/>
            </a:xfrm>
            <a:custGeom>
              <a:rect b="b" l="l" r="r" t="t"/>
              <a:pathLst>
                <a:path extrusionOk="0" h="113" w="113415">
                  <a:moveTo>
                    <a:pt x="0" y="1"/>
                  </a:moveTo>
                  <a:lnTo>
                    <a:pt x="0" y="112"/>
                  </a:lnTo>
                  <a:lnTo>
                    <a:pt x="113414" y="112"/>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20"/>
            <p:cNvSpPr/>
            <p:nvPr/>
          </p:nvSpPr>
          <p:spPr>
            <a:xfrm>
              <a:off x="0" y="1894700"/>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20"/>
            <p:cNvSpPr/>
            <p:nvPr/>
          </p:nvSpPr>
          <p:spPr>
            <a:xfrm>
              <a:off x="0" y="2198597"/>
              <a:ext cx="7440875" cy="7479"/>
            </a:xfrm>
            <a:custGeom>
              <a:rect b="b" l="l" r="r" t="t"/>
              <a:pathLst>
                <a:path extrusionOk="0" h="114" w="113415">
                  <a:moveTo>
                    <a:pt x="0" y="0"/>
                  </a:moveTo>
                  <a:lnTo>
                    <a:pt x="0" y="114"/>
                  </a:lnTo>
                  <a:lnTo>
                    <a:pt x="113414" y="114"/>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20"/>
            <p:cNvSpPr/>
            <p:nvPr/>
          </p:nvSpPr>
          <p:spPr>
            <a:xfrm>
              <a:off x="0" y="2502625"/>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20"/>
            <p:cNvSpPr/>
            <p:nvPr/>
          </p:nvSpPr>
          <p:spPr>
            <a:xfrm>
              <a:off x="0" y="2806523"/>
              <a:ext cx="7440875" cy="7479"/>
            </a:xfrm>
            <a:custGeom>
              <a:rect b="b" l="l" r="r" t="t"/>
              <a:pathLst>
                <a:path extrusionOk="0" h="114"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20"/>
            <p:cNvSpPr/>
            <p:nvPr/>
          </p:nvSpPr>
          <p:spPr>
            <a:xfrm>
              <a:off x="265057"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20"/>
            <p:cNvSpPr/>
            <p:nvPr/>
          </p:nvSpPr>
          <p:spPr>
            <a:xfrm>
              <a:off x="583651"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20"/>
            <p:cNvSpPr/>
            <p:nvPr/>
          </p:nvSpPr>
          <p:spPr>
            <a:xfrm>
              <a:off x="902179"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20"/>
            <p:cNvSpPr/>
            <p:nvPr/>
          </p:nvSpPr>
          <p:spPr>
            <a:xfrm>
              <a:off x="1220641"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20"/>
            <p:cNvSpPr/>
            <p:nvPr/>
          </p:nvSpPr>
          <p:spPr>
            <a:xfrm>
              <a:off x="1539169"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20"/>
            <p:cNvSpPr/>
            <p:nvPr/>
          </p:nvSpPr>
          <p:spPr>
            <a:xfrm>
              <a:off x="1857762" y="2431703"/>
              <a:ext cx="7414" cy="1720754"/>
            </a:xfrm>
            <a:custGeom>
              <a:rect b="b" l="l" r="r" t="t"/>
              <a:pathLst>
                <a:path extrusionOk="0" h="26228" w="113">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20"/>
            <p:cNvSpPr/>
            <p:nvPr/>
          </p:nvSpPr>
          <p:spPr>
            <a:xfrm>
              <a:off x="2176224"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20"/>
            <p:cNvSpPr/>
            <p:nvPr/>
          </p:nvSpPr>
          <p:spPr>
            <a:xfrm>
              <a:off x="2494752"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20"/>
            <p:cNvSpPr/>
            <p:nvPr/>
          </p:nvSpPr>
          <p:spPr>
            <a:xfrm>
              <a:off x="2813346"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20"/>
            <p:cNvSpPr/>
            <p:nvPr/>
          </p:nvSpPr>
          <p:spPr>
            <a:xfrm>
              <a:off x="3131874"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20"/>
            <p:cNvSpPr/>
            <p:nvPr/>
          </p:nvSpPr>
          <p:spPr>
            <a:xfrm>
              <a:off x="3450336" y="2431703"/>
              <a:ext cx="7479" cy="1720754"/>
            </a:xfrm>
            <a:custGeom>
              <a:rect b="b" l="l" r="r" t="t"/>
              <a:pathLst>
                <a:path extrusionOk="0" h="26228" w="114">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20"/>
            <p:cNvSpPr/>
            <p:nvPr/>
          </p:nvSpPr>
          <p:spPr>
            <a:xfrm>
              <a:off x="3768929"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20"/>
            <p:cNvSpPr/>
            <p:nvPr/>
          </p:nvSpPr>
          <p:spPr>
            <a:xfrm>
              <a:off x="4087457"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20"/>
            <p:cNvSpPr/>
            <p:nvPr/>
          </p:nvSpPr>
          <p:spPr>
            <a:xfrm>
              <a:off x="4405920"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20"/>
            <p:cNvSpPr/>
            <p:nvPr/>
          </p:nvSpPr>
          <p:spPr>
            <a:xfrm>
              <a:off x="4724447"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20"/>
            <p:cNvSpPr/>
            <p:nvPr/>
          </p:nvSpPr>
          <p:spPr>
            <a:xfrm>
              <a:off x="5043041" y="2431703"/>
              <a:ext cx="7414" cy="1720754"/>
            </a:xfrm>
            <a:custGeom>
              <a:rect b="b" l="l" r="r" t="t"/>
              <a:pathLst>
                <a:path extrusionOk="0" h="26228" w="113">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20"/>
            <p:cNvSpPr/>
            <p:nvPr/>
          </p:nvSpPr>
          <p:spPr>
            <a:xfrm>
              <a:off x="5361634"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20"/>
            <p:cNvSpPr/>
            <p:nvPr/>
          </p:nvSpPr>
          <p:spPr>
            <a:xfrm>
              <a:off x="5680031"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20"/>
            <p:cNvSpPr/>
            <p:nvPr/>
          </p:nvSpPr>
          <p:spPr>
            <a:xfrm>
              <a:off x="5998624"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20"/>
            <p:cNvSpPr/>
            <p:nvPr/>
          </p:nvSpPr>
          <p:spPr>
            <a:xfrm>
              <a:off x="6317152"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20"/>
            <p:cNvSpPr/>
            <p:nvPr/>
          </p:nvSpPr>
          <p:spPr>
            <a:xfrm>
              <a:off x="6635615" y="2431703"/>
              <a:ext cx="7479" cy="1720754"/>
            </a:xfrm>
            <a:custGeom>
              <a:rect b="b" l="l" r="r" t="t"/>
              <a:pathLst>
                <a:path extrusionOk="0" h="26228" w="114">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20"/>
            <p:cNvSpPr/>
            <p:nvPr/>
          </p:nvSpPr>
          <p:spPr>
            <a:xfrm>
              <a:off x="6954208"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20"/>
            <p:cNvSpPr/>
            <p:nvPr/>
          </p:nvSpPr>
          <p:spPr>
            <a:xfrm>
              <a:off x="7272736"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20"/>
            <p:cNvSpPr/>
            <p:nvPr/>
          </p:nvSpPr>
          <p:spPr>
            <a:xfrm>
              <a:off x="0" y="2502494"/>
              <a:ext cx="7440875" cy="7479"/>
            </a:xfrm>
            <a:custGeom>
              <a:rect b="b" l="l" r="r" t="t"/>
              <a:pathLst>
                <a:path extrusionOk="0" h="114"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20"/>
            <p:cNvSpPr/>
            <p:nvPr/>
          </p:nvSpPr>
          <p:spPr>
            <a:xfrm>
              <a:off x="0" y="2806523"/>
              <a:ext cx="7440875" cy="7414"/>
            </a:xfrm>
            <a:custGeom>
              <a:rect b="b" l="l" r="r" t="t"/>
              <a:pathLst>
                <a:path extrusionOk="0" h="113" w="113415">
                  <a:moveTo>
                    <a:pt x="0" y="1"/>
                  </a:moveTo>
                  <a:lnTo>
                    <a:pt x="0" y="112"/>
                  </a:lnTo>
                  <a:lnTo>
                    <a:pt x="113414" y="112"/>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20"/>
            <p:cNvSpPr/>
            <p:nvPr/>
          </p:nvSpPr>
          <p:spPr>
            <a:xfrm>
              <a:off x="0" y="3110420"/>
              <a:ext cx="7440875" cy="7545"/>
            </a:xfrm>
            <a:custGeom>
              <a:rect b="b" l="l" r="r" t="t"/>
              <a:pathLst>
                <a:path extrusionOk="0" h="115"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20"/>
            <p:cNvSpPr/>
            <p:nvPr/>
          </p:nvSpPr>
          <p:spPr>
            <a:xfrm>
              <a:off x="0" y="3414448"/>
              <a:ext cx="7440875" cy="7414"/>
            </a:xfrm>
            <a:custGeom>
              <a:rect b="b" l="l" r="r" t="t"/>
              <a:pathLst>
                <a:path extrusionOk="0" h="113" w="113415">
                  <a:moveTo>
                    <a:pt x="0" y="1"/>
                  </a:moveTo>
                  <a:lnTo>
                    <a:pt x="0" y="112"/>
                  </a:lnTo>
                  <a:lnTo>
                    <a:pt x="113414" y="112"/>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20"/>
            <p:cNvSpPr/>
            <p:nvPr/>
          </p:nvSpPr>
          <p:spPr>
            <a:xfrm>
              <a:off x="0" y="3718411"/>
              <a:ext cx="7440875" cy="7479"/>
            </a:xfrm>
            <a:custGeom>
              <a:rect b="b" l="l" r="r" t="t"/>
              <a:pathLst>
                <a:path extrusionOk="0" h="114" w="113415">
                  <a:moveTo>
                    <a:pt x="0" y="0"/>
                  </a:moveTo>
                  <a:lnTo>
                    <a:pt x="0" y="113"/>
                  </a:lnTo>
                  <a:lnTo>
                    <a:pt x="113414" y="113"/>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20"/>
            <p:cNvSpPr/>
            <p:nvPr/>
          </p:nvSpPr>
          <p:spPr>
            <a:xfrm>
              <a:off x="0" y="4022440"/>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0" name="Google Shape;1250;p20"/>
          <p:cNvGrpSpPr/>
          <p:nvPr/>
        </p:nvGrpSpPr>
        <p:grpSpPr>
          <a:xfrm>
            <a:off x="192408" y="135664"/>
            <a:ext cx="8759169" cy="4872494"/>
            <a:chOff x="916986" y="2500875"/>
            <a:chExt cx="2280618" cy="1217119"/>
          </a:xfrm>
        </p:grpSpPr>
        <p:sp>
          <p:nvSpPr>
            <p:cNvPr id="1251" name="Google Shape;1251;p20"/>
            <p:cNvSpPr/>
            <p:nvPr/>
          </p:nvSpPr>
          <p:spPr>
            <a:xfrm>
              <a:off x="930568" y="2514572"/>
              <a:ext cx="105996" cy="1189768"/>
            </a:xfrm>
            <a:custGeom>
              <a:rect b="b" l="l" r="r" t="t"/>
              <a:pathLst>
                <a:path extrusionOk="0" h="20586" w="1834">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20"/>
            <p:cNvSpPr/>
            <p:nvPr/>
          </p:nvSpPr>
          <p:spPr>
            <a:xfrm>
              <a:off x="1036508" y="2514572"/>
              <a:ext cx="2147431" cy="1189768"/>
            </a:xfrm>
            <a:custGeom>
              <a:rect b="b" l="l" r="r" t="t"/>
              <a:pathLst>
                <a:path extrusionOk="0" h="20586" w="37156">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20"/>
            <p:cNvSpPr/>
            <p:nvPr/>
          </p:nvSpPr>
          <p:spPr>
            <a:xfrm>
              <a:off x="916986" y="2500875"/>
              <a:ext cx="93570" cy="139459"/>
            </a:xfrm>
            <a:custGeom>
              <a:rect b="b" l="l" r="r" t="t"/>
              <a:pathLst>
                <a:path extrusionOk="0" h="2413" w="1619">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20"/>
            <p:cNvSpPr/>
            <p:nvPr/>
          </p:nvSpPr>
          <p:spPr>
            <a:xfrm>
              <a:off x="916986" y="3578650"/>
              <a:ext cx="133160" cy="139344"/>
            </a:xfrm>
            <a:custGeom>
              <a:rect b="b" l="l" r="r" t="t"/>
              <a:pathLst>
                <a:path extrusionOk="0" h="2411" w="2304">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20"/>
            <p:cNvSpPr/>
            <p:nvPr/>
          </p:nvSpPr>
          <p:spPr>
            <a:xfrm>
              <a:off x="2917819" y="3493113"/>
              <a:ext cx="279786" cy="224880"/>
            </a:xfrm>
            <a:custGeom>
              <a:rect b="b" l="l" r="r" t="t"/>
              <a:pathLst>
                <a:path extrusionOk="0" h="3891" w="4841">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6" name="Google Shape;1256;p20"/>
          <p:cNvSpPr txBox="1"/>
          <p:nvPr>
            <p:ph type="title"/>
          </p:nvPr>
        </p:nvSpPr>
        <p:spPr>
          <a:xfrm>
            <a:off x="720000" y="445025"/>
            <a:ext cx="7002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257" name="Google Shape;1257;p20"/>
          <p:cNvSpPr txBox="1"/>
          <p:nvPr>
            <p:ph idx="1" type="body"/>
          </p:nvPr>
        </p:nvSpPr>
        <p:spPr>
          <a:xfrm>
            <a:off x="720000" y="1149000"/>
            <a:ext cx="3885300" cy="34551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rgbClr val="351F5D"/>
              </a:buClr>
              <a:buSzPts val="1400"/>
              <a:buFont typeface="Anaheim"/>
              <a:buChar char="●"/>
              <a:defRPr/>
            </a:lvl1pPr>
            <a:lvl2pPr indent="-317500" lvl="1" marL="914400" rtl="0">
              <a:lnSpc>
                <a:spcPct val="100000"/>
              </a:lnSpc>
              <a:spcBef>
                <a:spcPts val="0"/>
              </a:spcBef>
              <a:spcAft>
                <a:spcPts val="0"/>
              </a:spcAft>
              <a:buClr>
                <a:srgbClr val="191919"/>
              </a:buClr>
              <a:buSzPts val="1400"/>
              <a:buFont typeface="Anaheim"/>
              <a:buChar char="○"/>
              <a:defRPr/>
            </a:lvl2pPr>
            <a:lvl3pPr indent="-317500" lvl="2" marL="1371600" rtl="0">
              <a:lnSpc>
                <a:spcPct val="100000"/>
              </a:lnSpc>
              <a:spcBef>
                <a:spcPts val="0"/>
              </a:spcBef>
              <a:spcAft>
                <a:spcPts val="0"/>
              </a:spcAft>
              <a:buClr>
                <a:srgbClr val="191919"/>
              </a:buClr>
              <a:buSzPts val="1400"/>
              <a:buFont typeface="Anaheim"/>
              <a:buChar char="■"/>
              <a:defRPr/>
            </a:lvl3pPr>
            <a:lvl4pPr indent="-317500" lvl="3" marL="1828800" rtl="0">
              <a:lnSpc>
                <a:spcPct val="100000"/>
              </a:lnSpc>
              <a:spcBef>
                <a:spcPts val="0"/>
              </a:spcBef>
              <a:spcAft>
                <a:spcPts val="0"/>
              </a:spcAft>
              <a:buClr>
                <a:srgbClr val="191919"/>
              </a:buClr>
              <a:buSzPts val="1400"/>
              <a:buFont typeface="Anaheim"/>
              <a:buChar char="●"/>
              <a:defRPr/>
            </a:lvl4pPr>
            <a:lvl5pPr indent="-317500" lvl="4" marL="2286000" rtl="0">
              <a:lnSpc>
                <a:spcPct val="100000"/>
              </a:lnSpc>
              <a:spcBef>
                <a:spcPts val="0"/>
              </a:spcBef>
              <a:spcAft>
                <a:spcPts val="0"/>
              </a:spcAft>
              <a:buClr>
                <a:srgbClr val="191919"/>
              </a:buClr>
              <a:buSzPts val="1400"/>
              <a:buFont typeface="Anaheim"/>
              <a:buChar char="○"/>
              <a:defRPr/>
            </a:lvl5pPr>
            <a:lvl6pPr indent="-317500" lvl="5" marL="2743200" rtl="0">
              <a:lnSpc>
                <a:spcPct val="100000"/>
              </a:lnSpc>
              <a:spcBef>
                <a:spcPts val="0"/>
              </a:spcBef>
              <a:spcAft>
                <a:spcPts val="0"/>
              </a:spcAft>
              <a:buClr>
                <a:srgbClr val="191919"/>
              </a:buClr>
              <a:buSzPts val="1400"/>
              <a:buFont typeface="Anaheim"/>
              <a:buChar char="■"/>
              <a:defRPr/>
            </a:lvl6pPr>
            <a:lvl7pPr indent="-317500" lvl="6" marL="3200400" rtl="0">
              <a:lnSpc>
                <a:spcPct val="100000"/>
              </a:lnSpc>
              <a:spcBef>
                <a:spcPts val="0"/>
              </a:spcBef>
              <a:spcAft>
                <a:spcPts val="0"/>
              </a:spcAft>
              <a:buClr>
                <a:srgbClr val="191919"/>
              </a:buClr>
              <a:buSzPts val="1400"/>
              <a:buFont typeface="Anaheim"/>
              <a:buChar char="●"/>
              <a:defRPr/>
            </a:lvl7pPr>
            <a:lvl8pPr indent="-317500" lvl="7" marL="3657600" rtl="0">
              <a:lnSpc>
                <a:spcPct val="100000"/>
              </a:lnSpc>
              <a:spcBef>
                <a:spcPts val="0"/>
              </a:spcBef>
              <a:spcAft>
                <a:spcPts val="0"/>
              </a:spcAft>
              <a:buClr>
                <a:srgbClr val="191919"/>
              </a:buClr>
              <a:buSzPts val="1400"/>
              <a:buFont typeface="Anaheim"/>
              <a:buChar char="○"/>
              <a:defRPr/>
            </a:lvl8pPr>
            <a:lvl9pPr indent="-317500" lvl="8" marL="4114800" rtl="0">
              <a:lnSpc>
                <a:spcPct val="100000"/>
              </a:lnSpc>
              <a:spcBef>
                <a:spcPts val="0"/>
              </a:spcBef>
              <a:spcAft>
                <a:spcPts val="0"/>
              </a:spcAft>
              <a:buClr>
                <a:srgbClr val="191919"/>
              </a:buClr>
              <a:buSzPts val="1400"/>
              <a:buFont typeface="Anaheim"/>
              <a:buChar char="■"/>
              <a:defRPr/>
            </a:lvl9pPr>
          </a:lstStyle>
          <a:p/>
        </p:txBody>
      </p:sp>
      <p:sp>
        <p:nvSpPr>
          <p:cNvPr id="1258" name="Google Shape;1258;p20"/>
          <p:cNvSpPr txBox="1"/>
          <p:nvPr>
            <p:ph idx="2" type="body"/>
          </p:nvPr>
        </p:nvSpPr>
        <p:spPr>
          <a:xfrm>
            <a:off x="4680100" y="1149000"/>
            <a:ext cx="3750600" cy="34551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rgbClr val="351F5D"/>
              </a:buClr>
              <a:buSzPts val="1400"/>
              <a:buFont typeface="Anaheim"/>
              <a:buChar char="●"/>
              <a:defRPr/>
            </a:lvl1pPr>
            <a:lvl2pPr indent="-317500" lvl="1" marL="914400" rtl="0">
              <a:lnSpc>
                <a:spcPct val="100000"/>
              </a:lnSpc>
              <a:spcBef>
                <a:spcPts val="0"/>
              </a:spcBef>
              <a:spcAft>
                <a:spcPts val="0"/>
              </a:spcAft>
              <a:buClr>
                <a:srgbClr val="191919"/>
              </a:buClr>
              <a:buSzPts val="1400"/>
              <a:buFont typeface="Anaheim"/>
              <a:buChar char="○"/>
              <a:defRPr/>
            </a:lvl2pPr>
            <a:lvl3pPr indent="-317500" lvl="2" marL="1371600" rtl="0">
              <a:lnSpc>
                <a:spcPct val="100000"/>
              </a:lnSpc>
              <a:spcBef>
                <a:spcPts val="0"/>
              </a:spcBef>
              <a:spcAft>
                <a:spcPts val="0"/>
              </a:spcAft>
              <a:buClr>
                <a:srgbClr val="191919"/>
              </a:buClr>
              <a:buSzPts val="1400"/>
              <a:buFont typeface="Anaheim"/>
              <a:buChar char="■"/>
              <a:defRPr/>
            </a:lvl3pPr>
            <a:lvl4pPr indent="-317500" lvl="3" marL="1828800" rtl="0">
              <a:lnSpc>
                <a:spcPct val="100000"/>
              </a:lnSpc>
              <a:spcBef>
                <a:spcPts val="0"/>
              </a:spcBef>
              <a:spcAft>
                <a:spcPts val="0"/>
              </a:spcAft>
              <a:buClr>
                <a:srgbClr val="191919"/>
              </a:buClr>
              <a:buSzPts val="1400"/>
              <a:buFont typeface="Anaheim"/>
              <a:buChar char="●"/>
              <a:defRPr/>
            </a:lvl4pPr>
            <a:lvl5pPr indent="-317500" lvl="4" marL="2286000" rtl="0">
              <a:lnSpc>
                <a:spcPct val="100000"/>
              </a:lnSpc>
              <a:spcBef>
                <a:spcPts val="0"/>
              </a:spcBef>
              <a:spcAft>
                <a:spcPts val="0"/>
              </a:spcAft>
              <a:buClr>
                <a:srgbClr val="191919"/>
              </a:buClr>
              <a:buSzPts val="1400"/>
              <a:buFont typeface="Anaheim"/>
              <a:buChar char="○"/>
              <a:defRPr/>
            </a:lvl5pPr>
            <a:lvl6pPr indent="-317500" lvl="5" marL="2743200" rtl="0">
              <a:lnSpc>
                <a:spcPct val="100000"/>
              </a:lnSpc>
              <a:spcBef>
                <a:spcPts val="0"/>
              </a:spcBef>
              <a:spcAft>
                <a:spcPts val="0"/>
              </a:spcAft>
              <a:buClr>
                <a:srgbClr val="191919"/>
              </a:buClr>
              <a:buSzPts val="1400"/>
              <a:buFont typeface="Anaheim"/>
              <a:buChar char="■"/>
              <a:defRPr/>
            </a:lvl6pPr>
            <a:lvl7pPr indent="-317500" lvl="6" marL="3200400" rtl="0">
              <a:lnSpc>
                <a:spcPct val="100000"/>
              </a:lnSpc>
              <a:spcBef>
                <a:spcPts val="0"/>
              </a:spcBef>
              <a:spcAft>
                <a:spcPts val="0"/>
              </a:spcAft>
              <a:buClr>
                <a:srgbClr val="191919"/>
              </a:buClr>
              <a:buSzPts val="1400"/>
              <a:buFont typeface="Anaheim"/>
              <a:buChar char="●"/>
              <a:defRPr/>
            </a:lvl7pPr>
            <a:lvl8pPr indent="-317500" lvl="7" marL="3657600" rtl="0">
              <a:lnSpc>
                <a:spcPct val="100000"/>
              </a:lnSpc>
              <a:spcBef>
                <a:spcPts val="0"/>
              </a:spcBef>
              <a:spcAft>
                <a:spcPts val="0"/>
              </a:spcAft>
              <a:buClr>
                <a:srgbClr val="191919"/>
              </a:buClr>
              <a:buSzPts val="1400"/>
              <a:buFont typeface="Anaheim"/>
              <a:buChar char="○"/>
              <a:defRPr/>
            </a:lvl8pPr>
            <a:lvl9pPr indent="-317500" lvl="8" marL="4114800" rtl="0">
              <a:lnSpc>
                <a:spcPct val="100000"/>
              </a:lnSpc>
              <a:spcBef>
                <a:spcPts val="0"/>
              </a:spcBef>
              <a:spcAft>
                <a:spcPts val="0"/>
              </a:spcAft>
              <a:buClr>
                <a:srgbClr val="191919"/>
              </a:buClr>
              <a:buSzPts val="1400"/>
              <a:buFont typeface="Anaheim"/>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2"/>
        </a:solidFill>
      </p:bgPr>
    </p:bg>
    <p:spTree>
      <p:nvGrpSpPr>
        <p:cNvPr id="82" name="Shape 82"/>
        <p:cNvGrpSpPr/>
        <p:nvPr/>
      </p:nvGrpSpPr>
      <p:grpSpPr>
        <a:xfrm>
          <a:off x="0" y="0"/>
          <a:ext cx="0" cy="0"/>
          <a:chOff x="0" y="0"/>
          <a:chExt cx="0" cy="0"/>
        </a:xfrm>
      </p:grpSpPr>
      <p:grpSp>
        <p:nvGrpSpPr>
          <p:cNvPr id="83" name="Google Shape;83;p3"/>
          <p:cNvGrpSpPr/>
          <p:nvPr/>
        </p:nvGrpSpPr>
        <p:grpSpPr>
          <a:xfrm>
            <a:off x="0" y="0"/>
            <a:ext cx="9144091" cy="5143648"/>
            <a:chOff x="0" y="0"/>
            <a:chExt cx="7440875" cy="4152456"/>
          </a:xfrm>
        </p:grpSpPr>
        <p:sp>
          <p:nvSpPr>
            <p:cNvPr id="84" name="Google Shape;84;p3"/>
            <p:cNvSpPr/>
            <p:nvPr/>
          </p:nvSpPr>
          <p:spPr>
            <a:xfrm>
              <a:off x="265057"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3"/>
            <p:cNvSpPr/>
            <p:nvPr/>
          </p:nvSpPr>
          <p:spPr>
            <a:xfrm>
              <a:off x="583651"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3"/>
            <p:cNvSpPr/>
            <p:nvPr/>
          </p:nvSpPr>
          <p:spPr>
            <a:xfrm>
              <a:off x="902179"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3"/>
            <p:cNvSpPr/>
            <p:nvPr/>
          </p:nvSpPr>
          <p:spPr>
            <a:xfrm>
              <a:off x="1220641"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3"/>
            <p:cNvSpPr/>
            <p:nvPr/>
          </p:nvSpPr>
          <p:spPr>
            <a:xfrm>
              <a:off x="1539169"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3"/>
            <p:cNvSpPr/>
            <p:nvPr/>
          </p:nvSpPr>
          <p:spPr>
            <a:xfrm>
              <a:off x="1857762" y="0"/>
              <a:ext cx="7414" cy="2884827"/>
            </a:xfrm>
            <a:custGeom>
              <a:rect b="b" l="l" r="r" t="t"/>
              <a:pathLst>
                <a:path extrusionOk="0" h="43971" w="113">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3"/>
            <p:cNvSpPr/>
            <p:nvPr/>
          </p:nvSpPr>
          <p:spPr>
            <a:xfrm>
              <a:off x="2176224"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3"/>
            <p:cNvSpPr/>
            <p:nvPr/>
          </p:nvSpPr>
          <p:spPr>
            <a:xfrm>
              <a:off x="2494752"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3"/>
            <p:cNvSpPr/>
            <p:nvPr/>
          </p:nvSpPr>
          <p:spPr>
            <a:xfrm>
              <a:off x="2813346"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3"/>
            <p:cNvSpPr/>
            <p:nvPr/>
          </p:nvSpPr>
          <p:spPr>
            <a:xfrm>
              <a:off x="3131874"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3"/>
            <p:cNvSpPr/>
            <p:nvPr/>
          </p:nvSpPr>
          <p:spPr>
            <a:xfrm>
              <a:off x="3450336" y="0"/>
              <a:ext cx="7479" cy="2884827"/>
            </a:xfrm>
            <a:custGeom>
              <a:rect b="b" l="l" r="r" t="t"/>
              <a:pathLst>
                <a:path extrusionOk="0" h="43971" w="114">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3"/>
            <p:cNvSpPr/>
            <p:nvPr/>
          </p:nvSpPr>
          <p:spPr>
            <a:xfrm>
              <a:off x="3768929"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3"/>
            <p:cNvSpPr/>
            <p:nvPr/>
          </p:nvSpPr>
          <p:spPr>
            <a:xfrm>
              <a:off x="4087457"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3"/>
            <p:cNvSpPr/>
            <p:nvPr/>
          </p:nvSpPr>
          <p:spPr>
            <a:xfrm>
              <a:off x="4405920"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3"/>
            <p:cNvSpPr/>
            <p:nvPr/>
          </p:nvSpPr>
          <p:spPr>
            <a:xfrm>
              <a:off x="4724447"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3"/>
            <p:cNvSpPr/>
            <p:nvPr/>
          </p:nvSpPr>
          <p:spPr>
            <a:xfrm>
              <a:off x="5043041" y="0"/>
              <a:ext cx="7414" cy="2884827"/>
            </a:xfrm>
            <a:custGeom>
              <a:rect b="b" l="l" r="r" t="t"/>
              <a:pathLst>
                <a:path extrusionOk="0" h="43971" w="113">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3"/>
            <p:cNvSpPr/>
            <p:nvPr/>
          </p:nvSpPr>
          <p:spPr>
            <a:xfrm>
              <a:off x="5361634"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3"/>
            <p:cNvSpPr/>
            <p:nvPr/>
          </p:nvSpPr>
          <p:spPr>
            <a:xfrm>
              <a:off x="5680031"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3"/>
            <p:cNvSpPr/>
            <p:nvPr/>
          </p:nvSpPr>
          <p:spPr>
            <a:xfrm>
              <a:off x="5998624"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3"/>
            <p:cNvSpPr/>
            <p:nvPr/>
          </p:nvSpPr>
          <p:spPr>
            <a:xfrm>
              <a:off x="6317152"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3"/>
            <p:cNvSpPr/>
            <p:nvPr/>
          </p:nvSpPr>
          <p:spPr>
            <a:xfrm>
              <a:off x="6635615" y="0"/>
              <a:ext cx="7479" cy="2884827"/>
            </a:xfrm>
            <a:custGeom>
              <a:rect b="b" l="l" r="r" t="t"/>
              <a:pathLst>
                <a:path extrusionOk="0" h="43971" w="114">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3"/>
            <p:cNvSpPr/>
            <p:nvPr/>
          </p:nvSpPr>
          <p:spPr>
            <a:xfrm>
              <a:off x="6954208"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3"/>
            <p:cNvSpPr/>
            <p:nvPr/>
          </p:nvSpPr>
          <p:spPr>
            <a:xfrm>
              <a:off x="7272736"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3"/>
            <p:cNvSpPr/>
            <p:nvPr/>
          </p:nvSpPr>
          <p:spPr>
            <a:xfrm>
              <a:off x="0" y="70857"/>
              <a:ext cx="7440875" cy="7479"/>
            </a:xfrm>
            <a:custGeom>
              <a:rect b="b" l="l" r="r" t="t"/>
              <a:pathLst>
                <a:path extrusionOk="0" h="114" w="113415">
                  <a:moveTo>
                    <a:pt x="0" y="0"/>
                  </a:moveTo>
                  <a:lnTo>
                    <a:pt x="0" y="114"/>
                  </a:lnTo>
                  <a:lnTo>
                    <a:pt x="113414" y="114"/>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3"/>
            <p:cNvSpPr/>
            <p:nvPr/>
          </p:nvSpPr>
          <p:spPr>
            <a:xfrm>
              <a:off x="0" y="374885"/>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3"/>
            <p:cNvSpPr/>
            <p:nvPr/>
          </p:nvSpPr>
          <p:spPr>
            <a:xfrm>
              <a:off x="0" y="678783"/>
              <a:ext cx="7440875" cy="7479"/>
            </a:xfrm>
            <a:custGeom>
              <a:rect b="b" l="l" r="r" t="t"/>
              <a:pathLst>
                <a:path extrusionOk="0" h="114" w="113415">
                  <a:moveTo>
                    <a:pt x="0" y="0"/>
                  </a:moveTo>
                  <a:lnTo>
                    <a:pt x="0" y="114"/>
                  </a:lnTo>
                  <a:lnTo>
                    <a:pt x="113414" y="114"/>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3"/>
            <p:cNvSpPr/>
            <p:nvPr/>
          </p:nvSpPr>
          <p:spPr>
            <a:xfrm>
              <a:off x="0" y="982811"/>
              <a:ext cx="7440875" cy="7414"/>
            </a:xfrm>
            <a:custGeom>
              <a:rect b="b" l="l" r="r" t="t"/>
              <a:pathLst>
                <a:path extrusionOk="0" h="113"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3"/>
            <p:cNvSpPr/>
            <p:nvPr/>
          </p:nvSpPr>
          <p:spPr>
            <a:xfrm>
              <a:off x="0" y="1286708"/>
              <a:ext cx="7440875" cy="7545"/>
            </a:xfrm>
            <a:custGeom>
              <a:rect b="b" l="l" r="r" t="t"/>
              <a:pathLst>
                <a:path extrusionOk="0" h="115"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3"/>
            <p:cNvSpPr/>
            <p:nvPr/>
          </p:nvSpPr>
          <p:spPr>
            <a:xfrm>
              <a:off x="0" y="1590737"/>
              <a:ext cx="7440875" cy="7414"/>
            </a:xfrm>
            <a:custGeom>
              <a:rect b="b" l="l" r="r" t="t"/>
              <a:pathLst>
                <a:path extrusionOk="0" h="113" w="113415">
                  <a:moveTo>
                    <a:pt x="0" y="1"/>
                  </a:moveTo>
                  <a:lnTo>
                    <a:pt x="0" y="112"/>
                  </a:lnTo>
                  <a:lnTo>
                    <a:pt x="113414" y="112"/>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3"/>
            <p:cNvSpPr/>
            <p:nvPr/>
          </p:nvSpPr>
          <p:spPr>
            <a:xfrm>
              <a:off x="0" y="1894700"/>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3"/>
            <p:cNvSpPr/>
            <p:nvPr/>
          </p:nvSpPr>
          <p:spPr>
            <a:xfrm>
              <a:off x="0" y="2198597"/>
              <a:ext cx="7440875" cy="7479"/>
            </a:xfrm>
            <a:custGeom>
              <a:rect b="b" l="l" r="r" t="t"/>
              <a:pathLst>
                <a:path extrusionOk="0" h="114" w="113415">
                  <a:moveTo>
                    <a:pt x="0" y="0"/>
                  </a:moveTo>
                  <a:lnTo>
                    <a:pt x="0" y="114"/>
                  </a:lnTo>
                  <a:lnTo>
                    <a:pt x="113414" y="114"/>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3"/>
            <p:cNvSpPr/>
            <p:nvPr/>
          </p:nvSpPr>
          <p:spPr>
            <a:xfrm>
              <a:off x="0" y="2502625"/>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3"/>
            <p:cNvSpPr/>
            <p:nvPr/>
          </p:nvSpPr>
          <p:spPr>
            <a:xfrm>
              <a:off x="0" y="2806523"/>
              <a:ext cx="7440875" cy="7479"/>
            </a:xfrm>
            <a:custGeom>
              <a:rect b="b" l="l" r="r" t="t"/>
              <a:pathLst>
                <a:path extrusionOk="0" h="114"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3"/>
            <p:cNvSpPr/>
            <p:nvPr/>
          </p:nvSpPr>
          <p:spPr>
            <a:xfrm>
              <a:off x="265057"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3"/>
            <p:cNvSpPr/>
            <p:nvPr/>
          </p:nvSpPr>
          <p:spPr>
            <a:xfrm>
              <a:off x="583651"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3"/>
            <p:cNvSpPr/>
            <p:nvPr/>
          </p:nvSpPr>
          <p:spPr>
            <a:xfrm>
              <a:off x="902179"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3"/>
            <p:cNvSpPr/>
            <p:nvPr/>
          </p:nvSpPr>
          <p:spPr>
            <a:xfrm>
              <a:off x="1220641"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3"/>
            <p:cNvSpPr/>
            <p:nvPr/>
          </p:nvSpPr>
          <p:spPr>
            <a:xfrm>
              <a:off x="1539169"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3"/>
            <p:cNvSpPr/>
            <p:nvPr/>
          </p:nvSpPr>
          <p:spPr>
            <a:xfrm>
              <a:off x="1857762" y="2431703"/>
              <a:ext cx="7414" cy="1720754"/>
            </a:xfrm>
            <a:custGeom>
              <a:rect b="b" l="l" r="r" t="t"/>
              <a:pathLst>
                <a:path extrusionOk="0" h="26228" w="113">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3"/>
            <p:cNvSpPr/>
            <p:nvPr/>
          </p:nvSpPr>
          <p:spPr>
            <a:xfrm>
              <a:off x="2176224"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3"/>
            <p:cNvSpPr/>
            <p:nvPr/>
          </p:nvSpPr>
          <p:spPr>
            <a:xfrm>
              <a:off x="2494752"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3"/>
            <p:cNvSpPr/>
            <p:nvPr/>
          </p:nvSpPr>
          <p:spPr>
            <a:xfrm>
              <a:off x="2813346"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3"/>
            <p:cNvSpPr/>
            <p:nvPr/>
          </p:nvSpPr>
          <p:spPr>
            <a:xfrm>
              <a:off x="3131874"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3"/>
            <p:cNvSpPr/>
            <p:nvPr/>
          </p:nvSpPr>
          <p:spPr>
            <a:xfrm>
              <a:off x="3450336" y="2431703"/>
              <a:ext cx="7479" cy="1720754"/>
            </a:xfrm>
            <a:custGeom>
              <a:rect b="b" l="l" r="r" t="t"/>
              <a:pathLst>
                <a:path extrusionOk="0" h="26228" w="114">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3"/>
            <p:cNvSpPr/>
            <p:nvPr/>
          </p:nvSpPr>
          <p:spPr>
            <a:xfrm>
              <a:off x="3768929"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3"/>
            <p:cNvSpPr/>
            <p:nvPr/>
          </p:nvSpPr>
          <p:spPr>
            <a:xfrm>
              <a:off x="4087457"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3"/>
            <p:cNvSpPr/>
            <p:nvPr/>
          </p:nvSpPr>
          <p:spPr>
            <a:xfrm>
              <a:off x="4405920"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3"/>
            <p:cNvSpPr/>
            <p:nvPr/>
          </p:nvSpPr>
          <p:spPr>
            <a:xfrm>
              <a:off x="4724447"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3"/>
            <p:cNvSpPr/>
            <p:nvPr/>
          </p:nvSpPr>
          <p:spPr>
            <a:xfrm>
              <a:off x="5043041" y="2431703"/>
              <a:ext cx="7414" cy="1720754"/>
            </a:xfrm>
            <a:custGeom>
              <a:rect b="b" l="l" r="r" t="t"/>
              <a:pathLst>
                <a:path extrusionOk="0" h="26228" w="113">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3"/>
            <p:cNvSpPr/>
            <p:nvPr/>
          </p:nvSpPr>
          <p:spPr>
            <a:xfrm>
              <a:off x="5361634"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3"/>
            <p:cNvSpPr/>
            <p:nvPr/>
          </p:nvSpPr>
          <p:spPr>
            <a:xfrm>
              <a:off x="5680031"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3"/>
            <p:cNvSpPr/>
            <p:nvPr/>
          </p:nvSpPr>
          <p:spPr>
            <a:xfrm>
              <a:off x="5998624"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3"/>
            <p:cNvSpPr/>
            <p:nvPr/>
          </p:nvSpPr>
          <p:spPr>
            <a:xfrm>
              <a:off x="6317152"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3"/>
            <p:cNvSpPr/>
            <p:nvPr/>
          </p:nvSpPr>
          <p:spPr>
            <a:xfrm>
              <a:off x="6635615" y="2431703"/>
              <a:ext cx="7479" cy="1720754"/>
            </a:xfrm>
            <a:custGeom>
              <a:rect b="b" l="l" r="r" t="t"/>
              <a:pathLst>
                <a:path extrusionOk="0" h="26228" w="114">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3"/>
            <p:cNvSpPr/>
            <p:nvPr/>
          </p:nvSpPr>
          <p:spPr>
            <a:xfrm>
              <a:off x="6954208"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3"/>
            <p:cNvSpPr/>
            <p:nvPr/>
          </p:nvSpPr>
          <p:spPr>
            <a:xfrm>
              <a:off x="7272736"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3"/>
            <p:cNvSpPr/>
            <p:nvPr/>
          </p:nvSpPr>
          <p:spPr>
            <a:xfrm>
              <a:off x="0" y="2502494"/>
              <a:ext cx="7440875" cy="7479"/>
            </a:xfrm>
            <a:custGeom>
              <a:rect b="b" l="l" r="r" t="t"/>
              <a:pathLst>
                <a:path extrusionOk="0" h="114"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3"/>
            <p:cNvSpPr/>
            <p:nvPr/>
          </p:nvSpPr>
          <p:spPr>
            <a:xfrm>
              <a:off x="0" y="2806523"/>
              <a:ext cx="7440875" cy="7414"/>
            </a:xfrm>
            <a:custGeom>
              <a:rect b="b" l="l" r="r" t="t"/>
              <a:pathLst>
                <a:path extrusionOk="0" h="113" w="113415">
                  <a:moveTo>
                    <a:pt x="0" y="1"/>
                  </a:moveTo>
                  <a:lnTo>
                    <a:pt x="0" y="112"/>
                  </a:lnTo>
                  <a:lnTo>
                    <a:pt x="113414" y="112"/>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3"/>
            <p:cNvSpPr/>
            <p:nvPr/>
          </p:nvSpPr>
          <p:spPr>
            <a:xfrm>
              <a:off x="0" y="3110420"/>
              <a:ext cx="7440875" cy="7545"/>
            </a:xfrm>
            <a:custGeom>
              <a:rect b="b" l="l" r="r" t="t"/>
              <a:pathLst>
                <a:path extrusionOk="0" h="115"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3"/>
            <p:cNvSpPr/>
            <p:nvPr/>
          </p:nvSpPr>
          <p:spPr>
            <a:xfrm>
              <a:off x="0" y="3414448"/>
              <a:ext cx="7440875" cy="7414"/>
            </a:xfrm>
            <a:custGeom>
              <a:rect b="b" l="l" r="r" t="t"/>
              <a:pathLst>
                <a:path extrusionOk="0" h="113" w="113415">
                  <a:moveTo>
                    <a:pt x="0" y="1"/>
                  </a:moveTo>
                  <a:lnTo>
                    <a:pt x="0" y="112"/>
                  </a:lnTo>
                  <a:lnTo>
                    <a:pt x="113414" y="112"/>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3"/>
            <p:cNvSpPr/>
            <p:nvPr/>
          </p:nvSpPr>
          <p:spPr>
            <a:xfrm>
              <a:off x="0" y="3718411"/>
              <a:ext cx="7440875" cy="7479"/>
            </a:xfrm>
            <a:custGeom>
              <a:rect b="b" l="l" r="r" t="t"/>
              <a:pathLst>
                <a:path extrusionOk="0" h="114" w="113415">
                  <a:moveTo>
                    <a:pt x="0" y="0"/>
                  </a:moveTo>
                  <a:lnTo>
                    <a:pt x="0" y="113"/>
                  </a:lnTo>
                  <a:lnTo>
                    <a:pt x="113414" y="113"/>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3"/>
            <p:cNvSpPr/>
            <p:nvPr/>
          </p:nvSpPr>
          <p:spPr>
            <a:xfrm>
              <a:off x="0" y="4022440"/>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6" name="Google Shape;146;p3"/>
          <p:cNvGrpSpPr/>
          <p:nvPr/>
        </p:nvGrpSpPr>
        <p:grpSpPr>
          <a:xfrm>
            <a:off x="502465" y="399924"/>
            <a:ext cx="8139069" cy="4343656"/>
            <a:chOff x="916986" y="2500875"/>
            <a:chExt cx="2280618" cy="1217119"/>
          </a:xfrm>
        </p:grpSpPr>
        <p:sp>
          <p:nvSpPr>
            <p:cNvPr id="147" name="Google Shape;147;p3"/>
            <p:cNvSpPr/>
            <p:nvPr/>
          </p:nvSpPr>
          <p:spPr>
            <a:xfrm>
              <a:off x="930568" y="2514572"/>
              <a:ext cx="105996" cy="1189768"/>
            </a:xfrm>
            <a:custGeom>
              <a:rect b="b" l="l" r="r" t="t"/>
              <a:pathLst>
                <a:path extrusionOk="0" h="20586" w="1834">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3"/>
            <p:cNvSpPr/>
            <p:nvPr/>
          </p:nvSpPr>
          <p:spPr>
            <a:xfrm>
              <a:off x="1036508" y="2514572"/>
              <a:ext cx="2147431" cy="1189768"/>
            </a:xfrm>
            <a:custGeom>
              <a:rect b="b" l="l" r="r" t="t"/>
              <a:pathLst>
                <a:path extrusionOk="0" h="20586" w="37156">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3"/>
            <p:cNvSpPr/>
            <p:nvPr/>
          </p:nvSpPr>
          <p:spPr>
            <a:xfrm>
              <a:off x="916986" y="2500875"/>
              <a:ext cx="93570" cy="139459"/>
            </a:xfrm>
            <a:custGeom>
              <a:rect b="b" l="l" r="r" t="t"/>
              <a:pathLst>
                <a:path extrusionOk="0" h="2413" w="1619">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3"/>
            <p:cNvSpPr/>
            <p:nvPr/>
          </p:nvSpPr>
          <p:spPr>
            <a:xfrm>
              <a:off x="916986" y="3578650"/>
              <a:ext cx="133160" cy="139344"/>
            </a:xfrm>
            <a:custGeom>
              <a:rect b="b" l="l" r="r" t="t"/>
              <a:pathLst>
                <a:path extrusionOk="0" h="2411" w="2304">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3"/>
            <p:cNvSpPr/>
            <p:nvPr/>
          </p:nvSpPr>
          <p:spPr>
            <a:xfrm>
              <a:off x="2917819" y="3493113"/>
              <a:ext cx="279786" cy="224880"/>
            </a:xfrm>
            <a:custGeom>
              <a:rect b="b" l="l" r="r" t="t"/>
              <a:pathLst>
                <a:path extrusionOk="0" h="3891" w="4841">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2" name="Google Shape;152;p3"/>
          <p:cNvSpPr txBox="1"/>
          <p:nvPr>
            <p:ph type="title"/>
          </p:nvPr>
        </p:nvSpPr>
        <p:spPr>
          <a:xfrm>
            <a:off x="1291500" y="2400500"/>
            <a:ext cx="4320000" cy="9159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sz="5000">
                <a:solidFill>
                  <a:schemeClr val="accen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3" name="Google Shape;153;p3"/>
          <p:cNvSpPr txBox="1"/>
          <p:nvPr>
            <p:ph hasCustomPrompt="1" idx="2" type="title"/>
          </p:nvPr>
        </p:nvSpPr>
        <p:spPr>
          <a:xfrm>
            <a:off x="1291500" y="1241525"/>
            <a:ext cx="1652100" cy="915900"/>
          </a:xfrm>
          <a:prstGeom prst="rect">
            <a:avLst/>
          </a:prstGeom>
          <a:noFill/>
        </p:spPr>
        <p:txBody>
          <a:bodyPr anchorCtr="0" anchor="ctr" bIns="91425" lIns="91425" spcFirstLastPara="1" rIns="91425" wrap="square" tIns="91425">
            <a:noAutofit/>
          </a:bodyPr>
          <a:lstStyle>
            <a:lvl1pPr lvl="0" rtl="0">
              <a:spcBef>
                <a:spcPts val="0"/>
              </a:spcBef>
              <a:spcAft>
                <a:spcPts val="0"/>
              </a:spcAft>
              <a:buClr>
                <a:schemeClr val="lt1"/>
              </a:buClr>
              <a:buSzPts val="6000"/>
              <a:buNone/>
              <a:defRPr sz="60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54" name="Google Shape;154;p3"/>
          <p:cNvSpPr txBox="1"/>
          <p:nvPr>
            <p:ph idx="1" type="subTitle"/>
          </p:nvPr>
        </p:nvSpPr>
        <p:spPr>
          <a:xfrm>
            <a:off x="1291500" y="3360725"/>
            <a:ext cx="4320000" cy="375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55" name="Google Shape;155;p3"/>
          <p:cNvSpPr/>
          <p:nvPr/>
        </p:nvSpPr>
        <p:spPr>
          <a:xfrm>
            <a:off x="1190841" y="4876886"/>
            <a:ext cx="207420" cy="186779"/>
          </a:xfrm>
          <a:custGeom>
            <a:rect b="b" l="l" r="r" t="t"/>
            <a:pathLst>
              <a:path extrusionOk="0" h="3502" w="3889">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3"/>
          <p:cNvSpPr/>
          <p:nvPr/>
        </p:nvSpPr>
        <p:spPr>
          <a:xfrm>
            <a:off x="212841" y="4445786"/>
            <a:ext cx="207420" cy="186779"/>
          </a:xfrm>
          <a:custGeom>
            <a:rect b="b" l="l" r="r" t="t"/>
            <a:pathLst>
              <a:path extrusionOk="0" h="3502" w="3889">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bg>
      <p:bgPr>
        <a:solidFill>
          <a:schemeClr val="dk2"/>
        </a:solidFill>
      </p:bgPr>
    </p:bg>
    <p:spTree>
      <p:nvGrpSpPr>
        <p:cNvPr id="1259" name="Shape 1259"/>
        <p:cNvGrpSpPr/>
        <p:nvPr/>
      </p:nvGrpSpPr>
      <p:grpSpPr>
        <a:xfrm>
          <a:off x="0" y="0"/>
          <a:ext cx="0" cy="0"/>
          <a:chOff x="0" y="0"/>
          <a:chExt cx="0" cy="0"/>
        </a:xfrm>
      </p:grpSpPr>
      <p:grpSp>
        <p:nvGrpSpPr>
          <p:cNvPr id="1260" name="Google Shape;1260;p21"/>
          <p:cNvGrpSpPr/>
          <p:nvPr/>
        </p:nvGrpSpPr>
        <p:grpSpPr>
          <a:xfrm>
            <a:off x="0" y="0"/>
            <a:ext cx="9144091" cy="5143648"/>
            <a:chOff x="0" y="0"/>
            <a:chExt cx="7440875" cy="4152456"/>
          </a:xfrm>
        </p:grpSpPr>
        <p:sp>
          <p:nvSpPr>
            <p:cNvPr id="1261" name="Google Shape;1261;p21"/>
            <p:cNvSpPr/>
            <p:nvPr/>
          </p:nvSpPr>
          <p:spPr>
            <a:xfrm>
              <a:off x="265057"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21"/>
            <p:cNvSpPr/>
            <p:nvPr/>
          </p:nvSpPr>
          <p:spPr>
            <a:xfrm>
              <a:off x="583651"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21"/>
            <p:cNvSpPr/>
            <p:nvPr/>
          </p:nvSpPr>
          <p:spPr>
            <a:xfrm>
              <a:off x="902179"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21"/>
            <p:cNvSpPr/>
            <p:nvPr/>
          </p:nvSpPr>
          <p:spPr>
            <a:xfrm>
              <a:off x="1220641"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21"/>
            <p:cNvSpPr/>
            <p:nvPr/>
          </p:nvSpPr>
          <p:spPr>
            <a:xfrm>
              <a:off x="1539169"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21"/>
            <p:cNvSpPr/>
            <p:nvPr/>
          </p:nvSpPr>
          <p:spPr>
            <a:xfrm>
              <a:off x="1857762" y="0"/>
              <a:ext cx="7414" cy="2884827"/>
            </a:xfrm>
            <a:custGeom>
              <a:rect b="b" l="l" r="r" t="t"/>
              <a:pathLst>
                <a:path extrusionOk="0" h="43971" w="113">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21"/>
            <p:cNvSpPr/>
            <p:nvPr/>
          </p:nvSpPr>
          <p:spPr>
            <a:xfrm>
              <a:off x="2176224"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21"/>
            <p:cNvSpPr/>
            <p:nvPr/>
          </p:nvSpPr>
          <p:spPr>
            <a:xfrm>
              <a:off x="2494752"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21"/>
            <p:cNvSpPr/>
            <p:nvPr/>
          </p:nvSpPr>
          <p:spPr>
            <a:xfrm>
              <a:off x="2813346"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21"/>
            <p:cNvSpPr/>
            <p:nvPr/>
          </p:nvSpPr>
          <p:spPr>
            <a:xfrm>
              <a:off x="3131874"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21"/>
            <p:cNvSpPr/>
            <p:nvPr/>
          </p:nvSpPr>
          <p:spPr>
            <a:xfrm>
              <a:off x="3450336" y="0"/>
              <a:ext cx="7479" cy="2884827"/>
            </a:xfrm>
            <a:custGeom>
              <a:rect b="b" l="l" r="r" t="t"/>
              <a:pathLst>
                <a:path extrusionOk="0" h="43971" w="114">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21"/>
            <p:cNvSpPr/>
            <p:nvPr/>
          </p:nvSpPr>
          <p:spPr>
            <a:xfrm>
              <a:off x="3768929"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21"/>
            <p:cNvSpPr/>
            <p:nvPr/>
          </p:nvSpPr>
          <p:spPr>
            <a:xfrm>
              <a:off x="4087457"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21"/>
            <p:cNvSpPr/>
            <p:nvPr/>
          </p:nvSpPr>
          <p:spPr>
            <a:xfrm>
              <a:off x="4405920"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21"/>
            <p:cNvSpPr/>
            <p:nvPr/>
          </p:nvSpPr>
          <p:spPr>
            <a:xfrm>
              <a:off x="4724447"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21"/>
            <p:cNvSpPr/>
            <p:nvPr/>
          </p:nvSpPr>
          <p:spPr>
            <a:xfrm>
              <a:off x="5043041" y="0"/>
              <a:ext cx="7414" cy="2884827"/>
            </a:xfrm>
            <a:custGeom>
              <a:rect b="b" l="l" r="r" t="t"/>
              <a:pathLst>
                <a:path extrusionOk="0" h="43971" w="113">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21"/>
            <p:cNvSpPr/>
            <p:nvPr/>
          </p:nvSpPr>
          <p:spPr>
            <a:xfrm>
              <a:off x="5361634"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21"/>
            <p:cNvSpPr/>
            <p:nvPr/>
          </p:nvSpPr>
          <p:spPr>
            <a:xfrm>
              <a:off x="5680031"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21"/>
            <p:cNvSpPr/>
            <p:nvPr/>
          </p:nvSpPr>
          <p:spPr>
            <a:xfrm>
              <a:off x="5998624"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21"/>
            <p:cNvSpPr/>
            <p:nvPr/>
          </p:nvSpPr>
          <p:spPr>
            <a:xfrm>
              <a:off x="6317152"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21"/>
            <p:cNvSpPr/>
            <p:nvPr/>
          </p:nvSpPr>
          <p:spPr>
            <a:xfrm>
              <a:off x="6635615" y="0"/>
              <a:ext cx="7479" cy="2884827"/>
            </a:xfrm>
            <a:custGeom>
              <a:rect b="b" l="l" r="r" t="t"/>
              <a:pathLst>
                <a:path extrusionOk="0" h="43971" w="114">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21"/>
            <p:cNvSpPr/>
            <p:nvPr/>
          </p:nvSpPr>
          <p:spPr>
            <a:xfrm>
              <a:off x="6954208"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21"/>
            <p:cNvSpPr/>
            <p:nvPr/>
          </p:nvSpPr>
          <p:spPr>
            <a:xfrm>
              <a:off x="7272736"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21"/>
            <p:cNvSpPr/>
            <p:nvPr/>
          </p:nvSpPr>
          <p:spPr>
            <a:xfrm>
              <a:off x="0" y="70857"/>
              <a:ext cx="7440875" cy="7479"/>
            </a:xfrm>
            <a:custGeom>
              <a:rect b="b" l="l" r="r" t="t"/>
              <a:pathLst>
                <a:path extrusionOk="0" h="114" w="113415">
                  <a:moveTo>
                    <a:pt x="0" y="0"/>
                  </a:moveTo>
                  <a:lnTo>
                    <a:pt x="0" y="114"/>
                  </a:lnTo>
                  <a:lnTo>
                    <a:pt x="113414" y="114"/>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21"/>
            <p:cNvSpPr/>
            <p:nvPr/>
          </p:nvSpPr>
          <p:spPr>
            <a:xfrm>
              <a:off x="0" y="374885"/>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21"/>
            <p:cNvSpPr/>
            <p:nvPr/>
          </p:nvSpPr>
          <p:spPr>
            <a:xfrm>
              <a:off x="0" y="678783"/>
              <a:ext cx="7440875" cy="7479"/>
            </a:xfrm>
            <a:custGeom>
              <a:rect b="b" l="l" r="r" t="t"/>
              <a:pathLst>
                <a:path extrusionOk="0" h="114" w="113415">
                  <a:moveTo>
                    <a:pt x="0" y="0"/>
                  </a:moveTo>
                  <a:lnTo>
                    <a:pt x="0" y="114"/>
                  </a:lnTo>
                  <a:lnTo>
                    <a:pt x="113414" y="114"/>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21"/>
            <p:cNvSpPr/>
            <p:nvPr/>
          </p:nvSpPr>
          <p:spPr>
            <a:xfrm>
              <a:off x="0" y="982811"/>
              <a:ext cx="7440875" cy="7414"/>
            </a:xfrm>
            <a:custGeom>
              <a:rect b="b" l="l" r="r" t="t"/>
              <a:pathLst>
                <a:path extrusionOk="0" h="113"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21"/>
            <p:cNvSpPr/>
            <p:nvPr/>
          </p:nvSpPr>
          <p:spPr>
            <a:xfrm>
              <a:off x="0" y="1286708"/>
              <a:ext cx="7440875" cy="7545"/>
            </a:xfrm>
            <a:custGeom>
              <a:rect b="b" l="l" r="r" t="t"/>
              <a:pathLst>
                <a:path extrusionOk="0" h="115"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21"/>
            <p:cNvSpPr/>
            <p:nvPr/>
          </p:nvSpPr>
          <p:spPr>
            <a:xfrm>
              <a:off x="0" y="1590737"/>
              <a:ext cx="7440875" cy="7414"/>
            </a:xfrm>
            <a:custGeom>
              <a:rect b="b" l="l" r="r" t="t"/>
              <a:pathLst>
                <a:path extrusionOk="0" h="113" w="113415">
                  <a:moveTo>
                    <a:pt x="0" y="1"/>
                  </a:moveTo>
                  <a:lnTo>
                    <a:pt x="0" y="112"/>
                  </a:lnTo>
                  <a:lnTo>
                    <a:pt x="113414" y="112"/>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21"/>
            <p:cNvSpPr/>
            <p:nvPr/>
          </p:nvSpPr>
          <p:spPr>
            <a:xfrm>
              <a:off x="0" y="1894700"/>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21"/>
            <p:cNvSpPr/>
            <p:nvPr/>
          </p:nvSpPr>
          <p:spPr>
            <a:xfrm>
              <a:off x="0" y="2198597"/>
              <a:ext cx="7440875" cy="7479"/>
            </a:xfrm>
            <a:custGeom>
              <a:rect b="b" l="l" r="r" t="t"/>
              <a:pathLst>
                <a:path extrusionOk="0" h="114" w="113415">
                  <a:moveTo>
                    <a:pt x="0" y="0"/>
                  </a:moveTo>
                  <a:lnTo>
                    <a:pt x="0" y="114"/>
                  </a:lnTo>
                  <a:lnTo>
                    <a:pt x="113414" y="114"/>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21"/>
            <p:cNvSpPr/>
            <p:nvPr/>
          </p:nvSpPr>
          <p:spPr>
            <a:xfrm>
              <a:off x="0" y="2502625"/>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21"/>
            <p:cNvSpPr/>
            <p:nvPr/>
          </p:nvSpPr>
          <p:spPr>
            <a:xfrm>
              <a:off x="0" y="2806523"/>
              <a:ext cx="7440875" cy="7479"/>
            </a:xfrm>
            <a:custGeom>
              <a:rect b="b" l="l" r="r" t="t"/>
              <a:pathLst>
                <a:path extrusionOk="0" h="114"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21"/>
            <p:cNvSpPr/>
            <p:nvPr/>
          </p:nvSpPr>
          <p:spPr>
            <a:xfrm>
              <a:off x="265057"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21"/>
            <p:cNvSpPr/>
            <p:nvPr/>
          </p:nvSpPr>
          <p:spPr>
            <a:xfrm>
              <a:off x="583651"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21"/>
            <p:cNvSpPr/>
            <p:nvPr/>
          </p:nvSpPr>
          <p:spPr>
            <a:xfrm>
              <a:off x="902179"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21"/>
            <p:cNvSpPr/>
            <p:nvPr/>
          </p:nvSpPr>
          <p:spPr>
            <a:xfrm>
              <a:off x="1220641"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21"/>
            <p:cNvSpPr/>
            <p:nvPr/>
          </p:nvSpPr>
          <p:spPr>
            <a:xfrm>
              <a:off x="1539169"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21"/>
            <p:cNvSpPr/>
            <p:nvPr/>
          </p:nvSpPr>
          <p:spPr>
            <a:xfrm>
              <a:off x="1857762" y="2431703"/>
              <a:ext cx="7414" cy="1720754"/>
            </a:xfrm>
            <a:custGeom>
              <a:rect b="b" l="l" r="r" t="t"/>
              <a:pathLst>
                <a:path extrusionOk="0" h="26228" w="113">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21"/>
            <p:cNvSpPr/>
            <p:nvPr/>
          </p:nvSpPr>
          <p:spPr>
            <a:xfrm>
              <a:off x="2176224"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21"/>
            <p:cNvSpPr/>
            <p:nvPr/>
          </p:nvSpPr>
          <p:spPr>
            <a:xfrm>
              <a:off x="2494752"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21"/>
            <p:cNvSpPr/>
            <p:nvPr/>
          </p:nvSpPr>
          <p:spPr>
            <a:xfrm>
              <a:off x="2813346"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21"/>
            <p:cNvSpPr/>
            <p:nvPr/>
          </p:nvSpPr>
          <p:spPr>
            <a:xfrm>
              <a:off x="3131874"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21"/>
            <p:cNvSpPr/>
            <p:nvPr/>
          </p:nvSpPr>
          <p:spPr>
            <a:xfrm>
              <a:off x="3450336" y="2431703"/>
              <a:ext cx="7479" cy="1720754"/>
            </a:xfrm>
            <a:custGeom>
              <a:rect b="b" l="l" r="r" t="t"/>
              <a:pathLst>
                <a:path extrusionOk="0" h="26228" w="114">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21"/>
            <p:cNvSpPr/>
            <p:nvPr/>
          </p:nvSpPr>
          <p:spPr>
            <a:xfrm>
              <a:off x="3768929"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21"/>
            <p:cNvSpPr/>
            <p:nvPr/>
          </p:nvSpPr>
          <p:spPr>
            <a:xfrm>
              <a:off x="4087457"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21"/>
            <p:cNvSpPr/>
            <p:nvPr/>
          </p:nvSpPr>
          <p:spPr>
            <a:xfrm>
              <a:off x="4405920"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21"/>
            <p:cNvSpPr/>
            <p:nvPr/>
          </p:nvSpPr>
          <p:spPr>
            <a:xfrm>
              <a:off x="4724447"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21"/>
            <p:cNvSpPr/>
            <p:nvPr/>
          </p:nvSpPr>
          <p:spPr>
            <a:xfrm>
              <a:off x="5043041" y="2431703"/>
              <a:ext cx="7414" cy="1720754"/>
            </a:xfrm>
            <a:custGeom>
              <a:rect b="b" l="l" r="r" t="t"/>
              <a:pathLst>
                <a:path extrusionOk="0" h="26228" w="113">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21"/>
            <p:cNvSpPr/>
            <p:nvPr/>
          </p:nvSpPr>
          <p:spPr>
            <a:xfrm>
              <a:off x="5361634"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21"/>
            <p:cNvSpPr/>
            <p:nvPr/>
          </p:nvSpPr>
          <p:spPr>
            <a:xfrm>
              <a:off x="5680031"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21"/>
            <p:cNvSpPr/>
            <p:nvPr/>
          </p:nvSpPr>
          <p:spPr>
            <a:xfrm>
              <a:off x="5998624"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21"/>
            <p:cNvSpPr/>
            <p:nvPr/>
          </p:nvSpPr>
          <p:spPr>
            <a:xfrm>
              <a:off x="6317152"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21"/>
            <p:cNvSpPr/>
            <p:nvPr/>
          </p:nvSpPr>
          <p:spPr>
            <a:xfrm>
              <a:off x="6635615" y="2431703"/>
              <a:ext cx="7479" cy="1720754"/>
            </a:xfrm>
            <a:custGeom>
              <a:rect b="b" l="l" r="r" t="t"/>
              <a:pathLst>
                <a:path extrusionOk="0" h="26228" w="114">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21"/>
            <p:cNvSpPr/>
            <p:nvPr/>
          </p:nvSpPr>
          <p:spPr>
            <a:xfrm>
              <a:off x="6954208"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21"/>
            <p:cNvSpPr/>
            <p:nvPr/>
          </p:nvSpPr>
          <p:spPr>
            <a:xfrm>
              <a:off x="7272736"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21"/>
            <p:cNvSpPr/>
            <p:nvPr/>
          </p:nvSpPr>
          <p:spPr>
            <a:xfrm>
              <a:off x="0" y="2502494"/>
              <a:ext cx="7440875" cy="7479"/>
            </a:xfrm>
            <a:custGeom>
              <a:rect b="b" l="l" r="r" t="t"/>
              <a:pathLst>
                <a:path extrusionOk="0" h="114"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21"/>
            <p:cNvSpPr/>
            <p:nvPr/>
          </p:nvSpPr>
          <p:spPr>
            <a:xfrm>
              <a:off x="0" y="2806523"/>
              <a:ext cx="7440875" cy="7414"/>
            </a:xfrm>
            <a:custGeom>
              <a:rect b="b" l="l" r="r" t="t"/>
              <a:pathLst>
                <a:path extrusionOk="0" h="113" w="113415">
                  <a:moveTo>
                    <a:pt x="0" y="1"/>
                  </a:moveTo>
                  <a:lnTo>
                    <a:pt x="0" y="112"/>
                  </a:lnTo>
                  <a:lnTo>
                    <a:pt x="113414" y="112"/>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21"/>
            <p:cNvSpPr/>
            <p:nvPr/>
          </p:nvSpPr>
          <p:spPr>
            <a:xfrm>
              <a:off x="0" y="3110420"/>
              <a:ext cx="7440875" cy="7545"/>
            </a:xfrm>
            <a:custGeom>
              <a:rect b="b" l="l" r="r" t="t"/>
              <a:pathLst>
                <a:path extrusionOk="0" h="115"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21"/>
            <p:cNvSpPr/>
            <p:nvPr/>
          </p:nvSpPr>
          <p:spPr>
            <a:xfrm>
              <a:off x="0" y="3414448"/>
              <a:ext cx="7440875" cy="7414"/>
            </a:xfrm>
            <a:custGeom>
              <a:rect b="b" l="l" r="r" t="t"/>
              <a:pathLst>
                <a:path extrusionOk="0" h="113" w="113415">
                  <a:moveTo>
                    <a:pt x="0" y="1"/>
                  </a:moveTo>
                  <a:lnTo>
                    <a:pt x="0" y="112"/>
                  </a:lnTo>
                  <a:lnTo>
                    <a:pt x="113414" y="112"/>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21"/>
            <p:cNvSpPr/>
            <p:nvPr/>
          </p:nvSpPr>
          <p:spPr>
            <a:xfrm>
              <a:off x="0" y="3718411"/>
              <a:ext cx="7440875" cy="7479"/>
            </a:xfrm>
            <a:custGeom>
              <a:rect b="b" l="l" r="r" t="t"/>
              <a:pathLst>
                <a:path extrusionOk="0" h="114" w="113415">
                  <a:moveTo>
                    <a:pt x="0" y="0"/>
                  </a:moveTo>
                  <a:lnTo>
                    <a:pt x="0" y="113"/>
                  </a:lnTo>
                  <a:lnTo>
                    <a:pt x="113414" y="113"/>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21"/>
            <p:cNvSpPr/>
            <p:nvPr/>
          </p:nvSpPr>
          <p:spPr>
            <a:xfrm>
              <a:off x="0" y="4022440"/>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23" name="Google Shape;1323;p21"/>
          <p:cNvGrpSpPr/>
          <p:nvPr/>
        </p:nvGrpSpPr>
        <p:grpSpPr>
          <a:xfrm>
            <a:off x="173287" y="130863"/>
            <a:ext cx="8797256" cy="4881744"/>
            <a:chOff x="916986" y="2500875"/>
            <a:chExt cx="2280618" cy="1217119"/>
          </a:xfrm>
        </p:grpSpPr>
        <p:sp>
          <p:nvSpPr>
            <p:cNvPr id="1324" name="Google Shape;1324;p21"/>
            <p:cNvSpPr/>
            <p:nvPr/>
          </p:nvSpPr>
          <p:spPr>
            <a:xfrm>
              <a:off x="930568" y="2514572"/>
              <a:ext cx="105996" cy="1189768"/>
            </a:xfrm>
            <a:custGeom>
              <a:rect b="b" l="l" r="r" t="t"/>
              <a:pathLst>
                <a:path extrusionOk="0" h="20586" w="1834">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21"/>
            <p:cNvSpPr/>
            <p:nvPr/>
          </p:nvSpPr>
          <p:spPr>
            <a:xfrm>
              <a:off x="1036508" y="2514572"/>
              <a:ext cx="2147431" cy="1189768"/>
            </a:xfrm>
            <a:custGeom>
              <a:rect b="b" l="l" r="r" t="t"/>
              <a:pathLst>
                <a:path extrusionOk="0" h="20586" w="37156">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21"/>
            <p:cNvSpPr/>
            <p:nvPr/>
          </p:nvSpPr>
          <p:spPr>
            <a:xfrm>
              <a:off x="916986" y="2500875"/>
              <a:ext cx="93570" cy="139459"/>
            </a:xfrm>
            <a:custGeom>
              <a:rect b="b" l="l" r="r" t="t"/>
              <a:pathLst>
                <a:path extrusionOk="0" h="2413" w="1619">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21"/>
            <p:cNvSpPr/>
            <p:nvPr/>
          </p:nvSpPr>
          <p:spPr>
            <a:xfrm>
              <a:off x="916986" y="3578650"/>
              <a:ext cx="133160" cy="139344"/>
            </a:xfrm>
            <a:custGeom>
              <a:rect b="b" l="l" r="r" t="t"/>
              <a:pathLst>
                <a:path extrusionOk="0" h="2411" w="2304">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21"/>
            <p:cNvSpPr/>
            <p:nvPr/>
          </p:nvSpPr>
          <p:spPr>
            <a:xfrm>
              <a:off x="2917819" y="3493113"/>
              <a:ext cx="279786" cy="224880"/>
            </a:xfrm>
            <a:custGeom>
              <a:rect b="b" l="l" r="r" t="t"/>
              <a:pathLst>
                <a:path extrusionOk="0" h="3891" w="4841">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29" name="Google Shape;1329;p2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330" name="Google Shape;1330;p21"/>
          <p:cNvSpPr txBox="1"/>
          <p:nvPr>
            <p:ph idx="1" type="subTitle"/>
          </p:nvPr>
        </p:nvSpPr>
        <p:spPr>
          <a:xfrm>
            <a:off x="937625" y="2992400"/>
            <a:ext cx="2175300" cy="90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31" name="Google Shape;1331;p21"/>
          <p:cNvSpPr txBox="1"/>
          <p:nvPr>
            <p:ph idx="2" type="subTitle"/>
          </p:nvPr>
        </p:nvSpPr>
        <p:spPr>
          <a:xfrm>
            <a:off x="3484348" y="2992400"/>
            <a:ext cx="2175300" cy="90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32" name="Google Shape;1332;p21"/>
          <p:cNvSpPr txBox="1"/>
          <p:nvPr>
            <p:ph idx="3" type="subTitle"/>
          </p:nvPr>
        </p:nvSpPr>
        <p:spPr>
          <a:xfrm>
            <a:off x="6031075" y="2992400"/>
            <a:ext cx="2175300" cy="90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33" name="Google Shape;1333;p21"/>
          <p:cNvSpPr txBox="1"/>
          <p:nvPr>
            <p:ph idx="4" type="subTitle"/>
          </p:nvPr>
        </p:nvSpPr>
        <p:spPr>
          <a:xfrm>
            <a:off x="937625" y="2408598"/>
            <a:ext cx="2175300" cy="510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2400">
                <a:solidFill>
                  <a:schemeClr val="accent1"/>
                </a:solidFill>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334" name="Google Shape;1334;p21"/>
          <p:cNvSpPr txBox="1"/>
          <p:nvPr>
            <p:ph idx="5" type="subTitle"/>
          </p:nvPr>
        </p:nvSpPr>
        <p:spPr>
          <a:xfrm>
            <a:off x="3484348" y="2408598"/>
            <a:ext cx="2175300" cy="510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2400">
                <a:solidFill>
                  <a:schemeClr val="accent1"/>
                </a:solidFill>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335" name="Google Shape;1335;p21"/>
          <p:cNvSpPr txBox="1"/>
          <p:nvPr>
            <p:ph idx="6" type="subTitle"/>
          </p:nvPr>
        </p:nvSpPr>
        <p:spPr>
          <a:xfrm>
            <a:off x="6031075" y="2408598"/>
            <a:ext cx="2175300" cy="510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2400">
                <a:solidFill>
                  <a:schemeClr val="accent1"/>
                </a:solidFill>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bg>
      <p:bgPr>
        <a:solidFill>
          <a:schemeClr val="dk2"/>
        </a:solidFill>
      </p:bgPr>
    </p:bg>
    <p:spTree>
      <p:nvGrpSpPr>
        <p:cNvPr id="1336" name="Shape 1336"/>
        <p:cNvGrpSpPr/>
        <p:nvPr/>
      </p:nvGrpSpPr>
      <p:grpSpPr>
        <a:xfrm>
          <a:off x="0" y="0"/>
          <a:ext cx="0" cy="0"/>
          <a:chOff x="0" y="0"/>
          <a:chExt cx="0" cy="0"/>
        </a:xfrm>
      </p:grpSpPr>
      <p:grpSp>
        <p:nvGrpSpPr>
          <p:cNvPr id="1337" name="Google Shape;1337;p22"/>
          <p:cNvGrpSpPr/>
          <p:nvPr/>
        </p:nvGrpSpPr>
        <p:grpSpPr>
          <a:xfrm>
            <a:off x="0" y="0"/>
            <a:ext cx="9144091" cy="5143648"/>
            <a:chOff x="0" y="0"/>
            <a:chExt cx="7440875" cy="4152456"/>
          </a:xfrm>
        </p:grpSpPr>
        <p:sp>
          <p:nvSpPr>
            <p:cNvPr id="1338" name="Google Shape;1338;p22"/>
            <p:cNvSpPr/>
            <p:nvPr/>
          </p:nvSpPr>
          <p:spPr>
            <a:xfrm>
              <a:off x="265057"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22"/>
            <p:cNvSpPr/>
            <p:nvPr/>
          </p:nvSpPr>
          <p:spPr>
            <a:xfrm>
              <a:off x="583651"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22"/>
            <p:cNvSpPr/>
            <p:nvPr/>
          </p:nvSpPr>
          <p:spPr>
            <a:xfrm>
              <a:off x="902179"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22"/>
            <p:cNvSpPr/>
            <p:nvPr/>
          </p:nvSpPr>
          <p:spPr>
            <a:xfrm>
              <a:off x="1220641"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22"/>
            <p:cNvSpPr/>
            <p:nvPr/>
          </p:nvSpPr>
          <p:spPr>
            <a:xfrm>
              <a:off x="1539169"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22"/>
            <p:cNvSpPr/>
            <p:nvPr/>
          </p:nvSpPr>
          <p:spPr>
            <a:xfrm>
              <a:off x="1857762" y="0"/>
              <a:ext cx="7414" cy="2884827"/>
            </a:xfrm>
            <a:custGeom>
              <a:rect b="b" l="l" r="r" t="t"/>
              <a:pathLst>
                <a:path extrusionOk="0" h="43971" w="113">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22"/>
            <p:cNvSpPr/>
            <p:nvPr/>
          </p:nvSpPr>
          <p:spPr>
            <a:xfrm>
              <a:off x="2176224"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22"/>
            <p:cNvSpPr/>
            <p:nvPr/>
          </p:nvSpPr>
          <p:spPr>
            <a:xfrm>
              <a:off x="2494752"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22"/>
            <p:cNvSpPr/>
            <p:nvPr/>
          </p:nvSpPr>
          <p:spPr>
            <a:xfrm>
              <a:off x="2813346"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22"/>
            <p:cNvSpPr/>
            <p:nvPr/>
          </p:nvSpPr>
          <p:spPr>
            <a:xfrm>
              <a:off x="3131874"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22"/>
            <p:cNvSpPr/>
            <p:nvPr/>
          </p:nvSpPr>
          <p:spPr>
            <a:xfrm>
              <a:off x="3450336" y="0"/>
              <a:ext cx="7479" cy="2884827"/>
            </a:xfrm>
            <a:custGeom>
              <a:rect b="b" l="l" r="r" t="t"/>
              <a:pathLst>
                <a:path extrusionOk="0" h="43971" w="114">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22"/>
            <p:cNvSpPr/>
            <p:nvPr/>
          </p:nvSpPr>
          <p:spPr>
            <a:xfrm>
              <a:off x="3768929"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22"/>
            <p:cNvSpPr/>
            <p:nvPr/>
          </p:nvSpPr>
          <p:spPr>
            <a:xfrm>
              <a:off x="4087457"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22"/>
            <p:cNvSpPr/>
            <p:nvPr/>
          </p:nvSpPr>
          <p:spPr>
            <a:xfrm>
              <a:off x="4405920"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22"/>
            <p:cNvSpPr/>
            <p:nvPr/>
          </p:nvSpPr>
          <p:spPr>
            <a:xfrm>
              <a:off x="4724447"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22"/>
            <p:cNvSpPr/>
            <p:nvPr/>
          </p:nvSpPr>
          <p:spPr>
            <a:xfrm>
              <a:off x="5043041" y="0"/>
              <a:ext cx="7414" cy="2884827"/>
            </a:xfrm>
            <a:custGeom>
              <a:rect b="b" l="l" r="r" t="t"/>
              <a:pathLst>
                <a:path extrusionOk="0" h="43971" w="113">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22"/>
            <p:cNvSpPr/>
            <p:nvPr/>
          </p:nvSpPr>
          <p:spPr>
            <a:xfrm>
              <a:off x="5361634"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22"/>
            <p:cNvSpPr/>
            <p:nvPr/>
          </p:nvSpPr>
          <p:spPr>
            <a:xfrm>
              <a:off x="5680031"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22"/>
            <p:cNvSpPr/>
            <p:nvPr/>
          </p:nvSpPr>
          <p:spPr>
            <a:xfrm>
              <a:off x="5998624"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22"/>
            <p:cNvSpPr/>
            <p:nvPr/>
          </p:nvSpPr>
          <p:spPr>
            <a:xfrm>
              <a:off x="6317152"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22"/>
            <p:cNvSpPr/>
            <p:nvPr/>
          </p:nvSpPr>
          <p:spPr>
            <a:xfrm>
              <a:off x="6635615" y="0"/>
              <a:ext cx="7479" cy="2884827"/>
            </a:xfrm>
            <a:custGeom>
              <a:rect b="b" l="l" r="r" t="t"/>
              <a:pathLst>
                <a:path extrusionOk="0" h="43971" w="114">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22"/>
            <p:cNvSpPr/>
            <p:nvPr/>
          </p:nvSpPr>
          <p:spPr>
            <a:xfrm>
              <a:off x="6954208"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22"/>
            <p:cNvSpPr/>
            <p:nvPr/>
          </p:nvSpPr>
          <p:spPr>
            <a:xfrm>
              <a:off x="7272736"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22"/>
            <p:cNvSpPr/>
            <p:nvPr/>
          </p:nvSpPr>
          <p:spPr>
            <a:xfrm>
              <a:off x="0" y="70857"/>
              <a:ext cx="7440875" cy="7479"/>
            </a:xfrm>
            <a:custGeom>
              <a:rect b="b" l="l" r="r" t="t"/>
              <a:pathLst>
                <a:path extrusionOk="0" h="114" w="113415">
                  <a:moveTo>
                    <a:pt x="0" y="0"/>
                  </a:moveTo>
                  <a:lnTo>
                    <a:pt x="0" y="114"/>
                  </a:lnTo>
                  <a:lnTo>
                    <a:pt x="113414" y="114"/>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22"/>
            <p:cNvSpPr/>
            <p:nvPr/>
          </p:nvSpPr>
          <p:spPr>
            <a:xfrm>
              <a:off x="0" y="374885"/>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22"/>
            <p:cNvSpPr/>
            <p:nvPr/>
          </p:nvSpPr>
          <p:spPr>
            <a:xfrm>
              <a:off x="0" y="678783"/>
              <a:ext cx="7440875" cy="7479"/>
            </a:xfrm>
            <a:custGeom>
              <a:rect b="b" l="l" r="r" t="t"/>
              <a:pathLst>
                <a:path extrusionOk="0" h="114" w="113415">
                  <a:moveTo>
                    <a:pt x="0" y="0"/>
                  </a:moveTo>
                  <a:lnTo>
                    <a:pt x="0" y="114"/>
                  </a:lnTo>
                  <a:lnTo>
                    <a:pt x="113414" y="114"/>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22"/>
            <p:cNvSpPr/>
            <p:nvPr/>
          </p:nvSpPr>
          <p:spPr>
            <a:xfrm>
              <a:off x="0" y="982811"/>
              <a:ext cx="7440875" cy="7414"/>
            </a:xfrm>
            <a:custGeom>
              <a:rect b="b" l="l" r="r" t="t"/>
              <a:pathLst>
                <a:path extrusionOk="0" h="113"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22"/>
            <p:cNvSpPr/>
            <p:nvPr/>
          </p:nvSpPr>
          <p:spPr>
            <a:xfrm>
              <a:off x="0" y="1286708"/>
              <a:ext cx="7440875" cy="7545"/>
            </a:xfrm>
            <a:custGeom>
              <a:rect b="b" l="l" r="r" t="t"/>
              <a:pathLst>
                <a:path extrusionOk="0" h="115"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22"/>
            <p:cNvSpPr/>
            <p:nvPr/>
          </p:nvSpPr>
          <p:spPr>
            <a:xfrm>
              <a:off x="0" y="1590737"/>
              <a:ext cx="7440875" cy="7414"/>
            </a:xfrm>
            <a:custGeom>
              <a:rect b="b" l="l" r="r" t="t"/>
              <a:pathLst>
                <a:path extrusionOk="0" h="113" w="113415">
                  <a:moveTo>
                    <a:pt x="0" y="1"/>
                  </a:moveTo>
                  <a:lnTo>
                    <a:pt x="0" y="112"/>
                  </a:lnTo>
                  <a:lnTo>
                    <a:pt x="113414" y="112"/>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22"/>
            <p:cNvSpPr/>
            <p:nvPr/>
          </p:nvSpPr>
          <p:spPr>
            <a:xfrm>
              <a:off x="0" y="1894700"/>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22"/>
            <p:cNvSpPr/>
            <p:nvPr/>
          </p:nvSpPr>
          <p:spPr>
            <a:xfrm>
              <a:off x="0" y="2198597"/>
              <a:ext cx="7440875" cy="7479"/>
            </a:xfrm>
            <a:custGeom>
              <a:rect b="b" l="l" r="r" t="t"/>
              <a:pathLst>
                <a:path extrusionOk="0" h="114" w="113415">
                  <a:moveTo>
                    <a:pt x="0" y="0"/>
                  </a:moveTo>
                  <a:lnTo>
                    <a:pt x="0" y="114"/>
                  </a:lnTo>
                  <a:lnTo>
                    <a:pt x="113414" y="114"/>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22"/>
            <p:cNvSpPr/>
            <p:nvPr/>
          </p:nvSpPr>
          <p:spPr>
            <a:xfrm>
              <a:off x="0" y="2502625"/>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22"/>
            <p:cNvSpPr/>
            <p:nvPr/>
          </p:nvSpPr>
          <p:spPr>
            <a:xfrm>
              <a:off x="0" y="2806523"/>
              <a:ext cx="7440875" cy="7479"/>
            </a:xfrm>
            <a:custGeom>
              <a:rect b="b" l="l" r="r" t="t"/>
              <a:pathLst>
                <a:path extrusionOk="0" h="114"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22"/>
            <p:cNvSpPr/>
            <p:nvPr/>
          </p:nvSpPr>
          <p:spPr>
            <a:xfrm>
              <a:off x="265057"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22"/>
            <p:cNvSpPr/>
            <p:nvPr/>
          </p:nvSpPr>
          <p:spPr>
            <a:xfrm>
              <a:off x="583651"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22"/>
            <p:cNvSpPr/>
            <p:nvPr/>
          </p:nvSpPr>
          <p:spPr>
            <a:xfrm>
              <a:off x="902179"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22"/>
            <p:cNvSpPr/>
            <p:nvPr/>
          </p:nvSpPr>
          <p:spPr>
            <a:xfrm>
              <a:off x="1220641"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22"/>
            <p:cNvSpPr/>
            <p:nvPr/>
          </p:nvSpPr>
          <p:spPr>
            <a:xfrm>
              <a:off x="1539169"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22"/>
            <p:cNvSpPr/>
            <p:nvPr/>
          </p:nvSpPr>
          <p:spPr>
            <a:xfrm>
              <a:off x="1857762" y="2431703"/>
              <a:ext cx="7414" cy="1720754"/>
            </a:xfrm>
            <a:custGeom>
              <a:rect b="b" l="l" r="r" t="t"/>
              <a:pathLst>
                <a:path extrusionOk="0" h="26228" w="113">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22"/>
            <p:cNvSpPr/>
            <p:nvPr/>
          </p:nvSpPr>
          <p:spPr>
            <a:xfrm>
              <a:off x="2176224"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22"/>
            <p:cNvSpPr/>
            <p:nvPr/>
          </p:nvSpPr>
          <p:spPr>
            <a:xfrm>
              <a:off x="2494752"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22"/>
            <p:cNvSpPr/>
            <p:nvPr/>
          </p:nvSpPr>
          <p:spPr>
            <a:xfrm>
              <a:off x="2813346"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22"/>
            <p:cNvSpPr/>
            <p:nvPr/>
          </p:nvSpPr>
          <p:spPr>
            <a:xfrm>
              <a:off x="3131874"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22"/>
            <p:cNvSpPr/>
            <p:nvPr/>
          </p:nvSpPr>
          <p:spPr>
            <a:xfrm>
              <a:off x="3450336" y="2431703"/>
              <a:ext cx="7479" cy="1720754"/>
            </a:xfrm>
            <a:custGeom>
              <a:rect b="b" l="l" r="r" t="t"/>
              <a:pathLst>
                <a:path extrusionOk="0" h="26228" w="114">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22"/>
            <p:cNvSpPr/>
            <p:nvPr/>
          </p:nvSpPr>
          <p:spPr>
            <a:xfrm>
              <a:off x="3768929"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22"/>
            <p:cNvSpPr/>
            <p:nvPr/>
          </p:nvSpPr>
          <p:spPr>
            <a:xfrm>
              <a:off x="4087457"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22"/>
            <p:cNvSpPr/>
            <p:nvPr/>
          </p:nvSpPr>
          <p:spPr>
            <a:xfrm>
              <a:off x="4405920"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22"/>
            <p:cNvSpPr/>
            <p:nvPr/>
          </p:nvSpPr>
          <p:spPr>
            <a:xfrm>
              <a:off x="4724447"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22"/>
            <p:cNvSpPr/>
            <p:nvPr/>
          </p:nvSpPr>
          <p:spPr>
            <a:xfrm>
              <a:off x="5043041" y="2431703"/>
              <a:ext cx="7414" cy="1720754"/>
            </a:xfrm>
            <a:custGeom>
              <a:rect b="b" l="l" r="r" t="t"/>
              <a:pathLst>
                <a:path extrusionOk="0" h="26228" w="113">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22"/>
            <p:cNvSpPr/>
            <p:nvPr/>
          </p:nvSpPr>
          <p:spPr>
            <a:xfrm>
              <a:off x="5361634"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22"/>
            <p:cNvSpPr/>
            <p:nvPr/>
          </p:nvSpPr>
          <p:spPr>
            <a:xfrm>
              <a:off x="5680031"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22"/>
            <p:cNvSpPr/>
            <p:nvPr/>
          </p:nvSpPr>
          <p:spPr>
            <a:xfrm>
              <a:off x="5998624"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22"/>
            <p:cNvSpPr/>
            <p:nvPr/>
          </p:nvSpPr>
          <p:spPr>
            <a:xfrm>
              <a:off x="6317152"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22"/>
            <p:cNvSpPr/>
            <p:nvPr/>
          </p:nvSpPr>
          <p:spPr>
            <a:xfrm>
              <a:off x="6635615" y="2431703"/>
              <a:ext cx="7479" cy="1720754"/>
            </a:xfrm>
            <a:custGeom>
              <a:rect b="b" l="l" r="r" t="t"/>
              <a:pathLst>
                <a:path extrusionOk="0" h="26228" w="114">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22"/>
            <p:cNvSpPr/>
            <p:nvPr/>
          </p:nvSpPr>
          <p:spPr>
            <a:xfrm>
              <a:off x="6954208"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22"/>
            <p:cNvSpPr/>
            <p:nvPr/>
          </p:nvSpPr>
          <p:spPr>
            <a:xfrm>
              <a:off x="7272736"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22"/>
            <p:cNvSpPr/>
            <p:nvPr/>
          </p:nvSpPr>
          <p:spPr>
            <a:xfrm>
              <a:off x="0" y="2502494"/>
              <a:ext cx="7440875" cy="7479"/>
            </a:xfrm>
            <a:custGeom>
              <a:rect b="b" l="l" r="r" t="t"/>
              <a:pathLst>
                <a:path extrusionOk="0" h="114"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22"/>
            <p:cNvSpPr/>
            <p:nvPr/>
          </p:nvSpPr>
          <p:spPr>
            <a:xfrm>
              <a:off x="0" y="2806523"/>
              <a:ext cx="7440875" cy="7414"/>
            </a:xfrm>
            <a:custGeom>
              <a:rect b="b" l="l" r="r" t="t"/>
              <a:pathLst>
                <a:path extrusionOk="0" h="113" w="113415">
                  <a:moveTo>
                    <a:pt x="0" y="1"/>
                  </a:moveTo>
                  <a:lnTo>
                    <a:pt x="0" y="112"/>
                  </a:lnTo>
                  <a:lnTo>
                    <a:pt x="113414" y="112"/>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22"/>
            <p:cNvSpPr/>
            <p:nvPr/>
          </p:nvSpPr>
          <p:spPr>
            <a:xfrm>
              <a:off x="0" y="3110420"/>
              <a:ext cx="7440875" cy="7545"/>
            </a:xfrm>
            <a:custGeom>
              <a:rect b="b" l="l" r="r" t="t"/>
              <a:pathLst>
                <a:path extrusionOk="0" h="115"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22"/>
            <p:cNvSpPr/>
            <p:nvPr/>
          </p:nvSpPr>
          <p:spPr>
            <a:xfrm>
              <a:off x="0" y="3414448"/>
              <a:ext cx="7440875" cy="7414"/>
            </a:xfrm>
            <a:custGeom>
              <a:rect b="b" l="l" r="r" t="t"/>
              <a:pathLst>
                <a:path extrusionOk="0" h="113" w="113415">
                  <a:moveTo>
                    <a:pt x="0" y="1"/>
                  </a:moveTo>
                  <a:lnTo>
                    <a:pt x="0" y="112"/>
                  </a:lnTo>
                  <a:lnTo>
                    <a:pt x="113414" y="112"/>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22"/>
            <p:cNvSpPr/>
            <p:nvPr/>
          </p:nvSpPr>
          <p:spPr>
            <a:xfrm>
              <a:off x="0" y="3718411"/>
              <a:ext cx="7440875" cy="7479"/>
            </a:xfrm>
            <a:custGeom>
              <a:rect b="b" l="l" r="r" t="t"/>
              <a:pathLst>
                <a:path extrusionOk="0" h="114" w="113415">
                  <a:moveTo>
                    <a:pt x="0" y="0"/>
                  </a:moveTo>
                  <a:lnTo>
                    <a:pt x="0" y="113"/>
                  </a:lnTo>
                  <a:lnTo>
                    <a:pt x="113414" y="113"/>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22"/>
            <p:cNvSpPr/>
            <p:nvPr/>
          </p:nvSpPr>
          <p:spPr>
            <a:xfrm>
              <a:off x="0" y="4022440"/>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00" name="Google Shape;1400;p22"/>
          <p:cNvGrpSpPr/>
          <p:nvPr/>
        </p:nvGrpSpPr>
        <p:grpSpPr>
          <a:xfrm>
            <a:off x="173287" y="130863"/>
            <a:ext cx="8797256" cy="4881744"/>
            <a:chOff x="916986" y="2500875"/>
            <a:chExt cx="2280618" cy="1217119"/>
          </a:xfrm>
        </p:grpSpPr>
        <p:sp>
          <p:nvSpPr>
            <p:cNvPr id="1401" name="Google Shape;1401;p22"/>
            <p:cNvSpPr/>
            <p:nvPr/>
          </p:nvSpPr>
          <p:spPr>
            <a:xfrm>
              <a:off x="930568" y="2514572"/>
              <a:ext cx="105996" cy="1189768"/>
            </a:xfrm>
            <a:custGeom>
              <a:rect b="b" l="l" r="r" t="t"/>
              <a:pathLst>
                <a:path extrusionOk="0" h="20586" w="1834">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22"/>
            <p:cNvSpPr/>
            <p:nvPr/>
          </p:nvSpPr>
          <p:spPr>
            <a:xfrm>
              <a:off x="1036508" y="2514572"/>
              <a:ext cx="2147431" cy="1189768"/>
            </a:xfrm>
            <a:custGeom>
              <a:rect b="b" l="l" r="r" t="t"/>
              <a:pathLst>
                <a:path extrusionOk="0" h="20586" w="37156">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22"/>
            <p:cNvSpPr/>
            <p:nvPr/>
          </p:nvSpPr>
          <p:spPr>
            <a:xfrm>
              <a:off x="916986" y="2500875"/>
              <a:ext cx="93570" cy="139459"/>
            </a:xfrm>
            <a:custGeom>
              <a:rect b="b" l="l" r="r" t="t"/>
              <a:pathLst>
                <a:path extrusionOk="0" h="2413" w="1619">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22"/>
            <p:cNvSpPr/>
            <p:nvPr/>
          </p:nvSpPr>
          <p:spPr>
            <a:xfrm>
              <a:off x="916986" y="3578650"/>
              <a:ext cx="133160" cy="139344"/>
            </a:xfrm>
            <a:custGeom>
              <a:rect b="b" l="l" r="r" t="t"/>
              <a:pathLst>
                <a:path extrusionOk="0" h="2411" w="2304">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22"/>
            <p:cNvSpPr/>
            <p:nvPr/>
          </p:nvSpPr>
          <p:spPr>
            <a:xfrm>
              <a:off x="2917819" y="3493113"/>
              <a:ext cx="279786" cy="224880"/>
            </a:xfrm>
            <a:custGeom>
              <a:rect b="b" l="l" r="r" t="t"/>
              <a:pathLst>
                <a:path extrusionOk="0" h="3891" w="4841">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06" name="Google Shape;1406;p2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highlight>
                  <a:schemeClr val="dk2"/>
                </a:highlight>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407" name="Google Shape;1407;p22"/>
          <p:cNvSpPr txBox="1"/>
          <p:nvPr>
            <p:ph idx="1" type="subTitle"/>
          </p:nvPr>
        </p:nvSpPr>
        <p:spPr>
          <a:xfrm>
            <a:off x="2110311" y="1842900"/>
            <a:ext cx="1978200" cy="6654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08" name="Google Shape;1408;p22"/>
          <p:cNvSpPr txBox="1"/>
          <p:nvPr>
            <p:ph idx="2" type="subTitle"/>
          </p:nvPr>
        </p:nvSpPr>
        <p:spPr>
          <a:xfrm>
            <a:off x="4903089" y="1842900"/>
            <a:ext cx="1978200" cy="6654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09" name="Google Shape;1409;p22"/>
          <p:cNvSpPr txBox="1"/>
          <p:nvPr>
            <p:ph idx="3" type="subTitle"/>
          </p:nvPr>
        </p:nvSpPr>
        <p:spPr>
          <a:xfrm>
            <a:off x="2110311" y="3485775"/>
            <a:ext cx="1978200" cy="6654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10" name="Google Shape;1410;p22"/>
          <p:cNvSpPr txBox="1"/>
          <p:nvPr>
            <p:ph idx="4" type="subTitle"/>
          </p:nvPr>
        </p:nvSpPr>
        <p:spPr>
          <a:xfrm>
            <a:off x="4903089" y="3485775"/>
            <a:ext cx="1978200" cy="6654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11" name="Google Shape;1411;p22"/>
          <p:cNvSpPr txBox="1"/>
          <p:nvPr>
            <p:ph idx="5" type="subTitle"/>
          </p:nvPr>
        </p:nvSpPr>
        <p:spPr>
          <a:xfrm>
            <a:off x="2110311" y="1489700"/>
            <a:ext cx="1978200" cy="5055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Bebas Neue"/>
              <a:buNone/>
              <a:defRPr b="1" sz="2400">
                <a:solidFill>
                  <a:schemeClr val="accent1"/>
                </a:solidFill>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412" name="Google Shape;1412;p22"/>
          <p:cNvSpPr txBox="1"/>
          <p:nvPr>
            <p:ph idx="6" type="subTitle"/>
          </p:nvPr>
        </p:nvSpPr>
        <p:spPr>
          <a:xfrm>
            <a:off x="2110311" y="3132675"/>
            <a:ext cx="1978200" cy="5055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Bebas Neue"/>
              <a:buNone/>
              <a:defRPr b="1" sz="2400">
                <a:solidFill>
                  <a:schemeClr val="accent1"/>
                </a:solidFill>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413" name="Google Shape;1413;p22"/>
          <p:cNvSpPr txBox="1"/>
          <p:nvPr>
            <p:ph idx="7" type="subTitle"/>
          </p:nvPr>
        </p:nvSpPr>
        <p:spPr>
          <a:xfrm>
            <a:off x="4903086" y="1489700"/>
            <a:ext cx="1978200" cy="5055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400"/>
              <a:buFont typeface="Bebas Neue"/>
              <a:buNone/>
              <a:defRPr b="1" sz="2400">
                <a:solidFill>
                  <a:schemeClr val="accent1"/>
                </a:solidFill>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414" name="Google Shape;1414;p22"/>
          <p:cNvSpPr txBox="1"/>
          <p:nvPr>
            <p:ph idx="8" type="subTitle"/>
          </p:nvPr>
        </p:nvSpPr>
        <p:spPr>
          <a:xfrm>
            <a:off x="4903086" y="3132675"/>
            <a:ext cx="1978200" cy="5055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400"/>
              <a:buFont typeface="Bebas Neue"/>
              <a:buNone/>
              <a:defRPr b="1" sz="2400">
                <a:solidFill>
                  <a:schemeClr val="accent1"/>
                </a:solidFill>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bg>
      <p:bgPr>
        <a:solidFill>
          <a:schemeClr val="dk2"/>
        </a:solidFill>
      </p:bgPr>
    </p:bg>
    <p:spTree>
      <p:nvGrpSpPr>
        <p:cNvPr id="1415" name="Shape 1415"/>
        <p:cNvGrpSpPr/>
        <p:nvPr/>
      </p:nvGrpSpPr>
      <p:grpSpPr>
        <a:xfrm>
          <a:off x="0" y="0"/>
          <a:ext cx="0" cy="0"/>
          <a:chOff x="0" y="0"/>
          <a:chExt cx="0" cy="0"/>
        </a:xfrm>
      </p:grpSpPr>
      <p:grpSp>
        <p:nvGrpSpPr>
          <p:cNvPr id="1416" name="Google Shape;1416;p23"/>
          <p:cNvGrpSpPr/>
          <p:nvPr/>
        </p:nvGrpSpPr>
        <p:grpSpPr>
          <a:xfrm>
            <a:off x="0" y="0"/>
            <a:ext cx="9144091" cy="5143648"/>
            <a:chOff x="0" y="0"/>
            <a:chExt cx="7440875" cy="4152456"/>
          </a:xfrm>
        </p:grpSpPr>
        <p:sp>
          <p:nvSpPr>
            <p:cNvPr id="1417" name="Google Shape;1417;p23"/>
            <p:cNvSpPr/>
            <p:nvPr/>
          </p:nvSpPr>
          <p:spPr>
            <a:xfrm>
              <a:off x="265057"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23"/>
            <p:cNvSpPr/>
            <p:nvPr/>
          </p:nvSpPr>
          <p:spPr>
            <a:xfrm>
              <a:off x="583651"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23"/>
            <p:cNvSpPr/>
            <p:nvPr/>
          </p:nvSpPr>
          <p:spPr>
            <a:xfrm>
              <a:off x="902179"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23"/>
            <p:cNvSpPr/>
            <p:nvPr/>
          </p:nvSpPr>
          <p:spPr>
            <a:xfrm>
              <a:off x="1220641"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23"/>
            <p:cNvSpPr/>
            <p:nvPr/>
          </p:nvSpPr>
          <p:spPr>
            <a:xfrm>
              <a:off x="1539169"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23"/>
            <p:cNvSpPr/>
            <p:nvPr/>
          </p:nvSpPr>
          <p:spPr>
            <a:xfrm>
              <a:off x="1857762" y="0"/>
              <a:ext cx="7414" cy="2884827"/>
            </a:xfrm>
            <a:custGeom>
              <a:rect b="b" l="l" r="r" t="t"/>
              <a:pathLst>
                <a:path extrusionOk="0" h="43971" w="113">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23"/>
            <p:cNvSpPr/>
            <p:nvPr/>
          </p:nvSpPr>
          <p:spPr>
            <a:xfrm>
              <a:off x="2176224"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23"/>
            <p:cNvSpPr/>
            <p:nvPr/>
          </p:nvSpPr>
          <p:spPr>
            <a:xfrm>
              <a:off x="2494752"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23"/>
            <p:cNvSpPr/>
            <p:nvPr/>
          </p:nvSpPr>
          <p:spPr>
            <a:xfrm>
              <a:off x="2813346"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23"/>
            <p:cNvSpPr/>
            <p:nvPr/>
          </p:nvSpPr>
          <p:spPr>
            <a:xfrm>
              <a:off x="3131874"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23"/>
            <p:cNvSpPr/>
            <p:nvPr/>
          </p:nvSpPr>
          <p:spPr>
            <a:xfrm>
              <a:off x="3450336" y="0"/>
              <a:ext cx="7479" cy="2884827"/>
            </a:xfrm>
            <a:custGeom>
              <a:rect b="b" l="l" r="r" t="t"/>
              <a:pathLst>
                <a:path extrusionOk="0" h="43971" w="114">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23"/>
            <p:cNvSpPr/>
            <p:nvPr/>
          </p:nvSpPr>
          <p:spPr>
            <a:xfrm>
              <a:off x="3768929"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23"/>
            <p:cNvSpPr/>
            <p:nvPr/>
          </p:nvSpPr>
          <p:spPr>
            <a:xfrm>
              <a:off x="4087457"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23"/>
            <p:cNvSpPr/>
            <p:nvPr/>
          </p:nvSpPr>
          <p:spPr>
            <a:xfrm>
              <a:off x="4405920"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23"/>
            <p:cNvSpPr/>
            <p:nvPr/>
          </p:nvSpPr>
          <p:spPr>
            <a:xfrm>
              <a:off x="4724447"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23"/>
            <p:cNvSpPr/>
            <p:nvPr/>
          </p:nvSpPr>
          <p:spPr>
            <a:xfrm>
              <a:off x="5043041" y="0"/>
              <a:ext cx="7414" cy="2884827"/>
            </a:xfrm>
            <a:custGeom>
              <a:rect b="b" l="l" r="r" t="t"/>
              <a:pathLst>
                <a:path extrusionOk="0" h="43971" w="113">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23"/>
            <p:cNvSpPr/>
            <p:nvPr/>
          </p:nvSpPr>
          <p:spPr>
            <a:xfrm>
              <a:off x="5361634"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23"/>
            <p:cNvSpPr/>
            <p:nvPr/>
          </p:nvSpPr>
          <p:spPr>
            <a:xfrm>
              <a:off x="5680031"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23"/>
            <p:cNvSpPr/>
            <p:nvPr/>
          </p:nvSpPr>
          <p:spPr>
            <a:xfrm>
              <a:off x="5998624"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23"/>
            <p:cNvSpPr/>
            <p:nvPr/>
          </p:nvSpPr>
          <p:spPr>
            <a:xfrm>
              <a:off x="6317152"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23"/>
            <p:cNvSpPr/>
            <p:nvPr/>
          </p:nvSpPr>
          <p:spPr>
            <a:xfrm>
              <a:off x="6635615" y="0"/>
              <a:ext cx="7479" cy="2884827"/>
            </a:xfrm>
            <a:custGeom>
              <a:rect b="b" l="l" r="r" t="t"/>
              <a:pathLst>
                <a:path extrusionOk="0" h="43971" w="114">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23"/>
            <p:cNvSpPr/>
            <p:nvPr/>
          </p:nvSpPr>
          <p:spPr>
            <a:xfrm>
              <a:off x="6954208"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23"/>
            <p:cNvSpPr/>
            <p:nvPr/>
          </p:nvSpPr>
          <p:spPr>
            <a:xfrm>
              <a:off x="7272736"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23"/>
            <p:cNvSpPr/>
            <p:nvPr/>
          </p:nvSpPr>
          <p:spPr>
            <a:xfrm>
              <a:off x="0" y="70857"/>
              <a:ext cx="7440875" cy="7479"/>
            </a:xfrm>
            <a:custGeom>
              <a:rect b="b" l="l" r="r" t="t"/>
              <a:pathLst>
                <a:path extrusionOk="0" h="114" w="113415">
                  <a:moveTo>
                    <a:pt x="0" y="0"/>
                  </a:moveTo>
                  <a:lnTo>
                    <a:pt x="0" y="114"/>
                  </a:lnTo>
                  <a:lnTo>
                    <a:pt x="113414" y="114"/>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23"/>
            <p:cNvSpPr/>
            <p:nvPr/>
          </p:nvSpPr>
          <p:spPr>
            <a:xfrm>
              <a:off x="0" y="374885"/>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23"/>
            <p:cNvSpPr/>
            <p:nvPr/>
          </p:nvSpPr>
          <p:spPr>
            <a:xfrm>
              <a:off x="0" y="678783"/>
              <a:ext cx="7440875" cy="7479"/>
            </a:xfrm>
            <a:custGeom>
              <a:rect b="b" l="l" r="r" t="t"/>
              <a:pathLst>
                <a:path extrusionOk="0" h="114" w="113415">
                  <a:moveTo>
                    <a:pt x="0" y="0"/>
                  </a:moveTo>
                  <a:lnTo>
                    <a:pt x="0" y="114"/>
                  </a:lnTo>
                  <a:lnTo>
                    <a:pt x="113414" y="114"/>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23"/>
            <p:cNvSpPr/>
            <p:nvPr/>
          </p:nvSpPr>
          <p:spPr>
            <a:xfrm>
              <a:off x="0" y="982811"/>
              <a:ext cx="7440875" cy="7414"/>
            </a:xfrm>
            <a:custGeom>
              <a:rect b="b" l="l" r="r" t="t"/>
              <a:pathLst>
                <a:path extrusionOk="0" h="113"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23"/>
            <p:cNvSpPr/>
            <p:nvPr/>
          </p:nvSpPr>
          <p:spPr>
            <a:xfrm>
              <a:off x="0" y="1286708"/>
              <a:ext cx="7440875" cy="7545"/>
            </a:xfrm>
            <a:custGeom>
              <a:rect b="b" l="l" r="r" t="t"/>
              <a:pathLst>
                <a:path extrusionOk="0" h="115"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23"/>
            <p:cNvSpPr/>
            <p:nvPr/>
          </p:nvSpPr>
          <p:spPr>
            <a:xfrm>
              <a:off x="0" y="1590737"/>
              <a:ext cx="7440875" cy="7414"/>
            </a:xfrm>
            <a:custGeom>
              <a:rect b="b" l="l" r="r" t="t"/>
              <a:pathLst>
                <a:path extrusionOk="0" h="113" w="113415">
                  <a:moveTo>
                    <a:pt x="0" y="1"/>
                  </a:moveTo>
                  <a:lnTo>
                    <a:pt x="0" y="112"/>
                  </a:lnTo>
                  <a:lnTo>
                    <a:pt x="113414" y="112"/>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23"/>
            <p:cNvSpPr/>
            <p:nvPr/>
          </p:nvSpPr>
          <p:spPr>
            <a:xfrm>
              <a:off x="0" y="1894700"/>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23"/>
            <p:cNvSpPr/>
            <p:nvPr/>
          </p:nvSpPr>
          <p:spPr>
            <a:xfrm>
              <a:off x="0" y="2198597"/>
              <a:ext cx="7440875" cy="7479"/>
            </a:xfrm>
            <a:custGeom>
              <a:rect b="b" l="l" r="r" t="t"/>
              <a:pathLst>
                <a:path extrusionOk="0" h="114" w="113415">
                  <a:moveTo>
                    <a:pt x="0" y="0"/>
                  </a:moveTo>
                  <a:lnTo>
                    <a:pt x="0" y="114"/>
                  </a:lnTo>
                  <a:lnTo>
                    <a:pt x="113414" y="114"/>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23"/>
            <p:cNvSpPr/>
            <p:nvPr/>
          </p:nvSpPr>
          <p:spPr>
            <a:xfrm>
              <a:off x="0" y="2502625"/>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23"/>
            <p:cNvSpPr/>
            <p:nvPr/>
          </p:nvSpPr>
          <p:spPr>
            <a:xfrm>
              <a:off x="0" y="2806523"/>
              <a:ext cx="7440875" cy="7479"/>
            </a:xfrm>
            <a:custGeom>
              <a:rect b="b" l="l" r="r" t="t"/>
              <a:pathLst>
                <a:path extrusionOk="0" h="114"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23"/>
            <p:cNvSpPr/>
            <p:nvPr/>
          </p:nvSpPr>
          <p:spPr>
            <a:xfrm>
              <a:off x="265057"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23"/>
            <p:cNvSpPr/>
            <p:nvPr/>
          </p:nvSpPr>
          <p:spPr>
            <a:xfrm>
              <a:off x="583651"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23"/>
            <p:cNvSpPr/>
            <p:nvPr/>
          </p:nvSpPr>
          <p:spPr>
            <a:xfrm>
              <a:off x="902179"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23"/>
            <p:cNvSpPr/>
            <p:nvPr/>
          </p:nvSpPr>
          <p:spPr>
            <a:xfrm>
              <a:off x="1220641"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23"/>
            <p:cNvSpPr/>
            <p:nvPr/>
          </p:nvSpPr>
          <p:spPr>
            <a:xfrm>
              <a:off x="1539169"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23"/>
            <p:cNvSpPr/>
            <p:nvPr/>
          </p:nvSpPr>
          <p:spPr>
            <a:xfrm>
              <a:off x="1857762" y="2431703"/>
              <a:ext cx="7414" cy="1720754"/>
            </a:xfrm>
            <a:custGeom>
              <a:rect b="b" l="l" r="r" t="t"/>
              <a:pathLst>
                <a:path extrusionOk="0" h="26228" w="113">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23"/>
            <p:cNvSpPr/>
            <p:nvPr/>
          </p:nvSpPr>
          <p:spPr>
            <a:xfrm>
              <a:off x="2176224"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23"/>
            <p:cNvSpPr/>
            <p:nvPr/>
          </p:nvSpPr>
          <p:spPr>
            <a:xfrm>
              <a:off x="2494752"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23"/>
            <p:cNvSpPr/>
            <p:nvPr/>
          </p:nvSpPr>
          <p:spPr>
            <a:xfrm>
              <a:off x="2813346"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23"/>
            <p:cNvSpPr/>
            <p:nvPr/>
          </p:nvSpPr>
          <p:spPr>
            <a:xfrm>
              <a:off x="3131874"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23"/>
            <p:cNvSpPr/>
            <p:nvPr/>
          </p:nvSpPr>
          <p:spPr>
            <a:xfrm>
              <a:off x="3450336" y="2431703"/>
              <a:ext cx="7479" cy="1720754"/>
            </a:xfrm>
            <a:custGeom>
              <a:rect b="b" l="l" r="r" t="t"/>
              <a:pathLst>
                <a:path extrusionOk="0" h="26228" w="114">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23"/>
            <p:cNvSpPr/>
            <p:nvPr/>
          </p:nvSpPr>
          <p:spPr>
            <a:xfrm>
              <a:off x="3768929"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23"/>
            <p:cNvSpPr/>
            <p:nvPr/>
          </p:nvSpPr>
          <p:spPr>
            <a:xfrm>
              <a:off x="4087457"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23"/>
            <p:cNvSpPr/>
            <p:nvPr/>
          </p:nvSpPr>
          <p:spPr>
            <a:xfrm>
              <a:off x="4405920"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23"/>
            <p:cNvSpPr/>
            <p:nvPr/>
          </p:nvSpPr>
          <p:spPr>
            <a:xfrm>
              <a:off x="4724447"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23"/>
            <p:cNvSpPr/>
            <p:nvPr/>
          </p:nvSpPr>
          <p:spPr>
            <a:xfrm>
              <a:off x="5043041" y="2431703"/>
              <a:ext cx="7414" cy="1720754"/>
            </a:xfrm>
            <a:custGeom>
              <a:rect b="b" l="l" r="r" t="t"/>
              <a:pathLst>
                <a:path extrusionOk="0" h="26228" w="113">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23"/>
            <p:cNvSpPr/>
            <p:nvPr/>
          </p:nvSpPr>
          <p:spPr>
            <a:xfrm>
              <a:off x="5361634"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23"/>
            <p:cNvSpPr/>
            <p:nvPr/>
          </p:nvSpPr>
          <p:spPr>
            <a:xfrm>
              <a:off x="5680031"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23"/>
            <p:cNvSpPr/>
            <p:nvPr/>
          </p:nvSpPr>
          <p:spPr>
            <a:xfrm>
              <a:off x="5998624"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23"/>
            <p:cNvSpPr/>
            <p:nvPr/>
          </p:nvSpPr>
          <p:spPr>
            <a:xfrm>
              <a:off x="6317152"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23"/>
            <p:cNvSpPr/>
            <p:nvPr/>
          </p:nvSpPr>
          <p:spPr>
            <a:xfrm>
              <a:off x="6635615" y="2431703"/>
              <a:ext cx="7479" cy="1720754"/>
            </a:xfrm>
            <a:custGeom>
              <a:rect b="b" l="l" r="r" t="t"/>
              <a:pathLst>
                <a:path extrusionOk="0" h="26228" w="114">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23"/>
            <p:cNvSpPr/>
            <p:nvPr/>
          </p:nvSpPr>
          <p:spPr>
            <a:xfrm>
              <a:off x="6954208"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23"/>
            <p:cNvSpPr/>
            <p:nvPr/>
          </p:nvSpPr>
          <p:spPr>
            <a:xfrm>
              <a:off x="7272736"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23"/>
            <p:cNvSpPr/>
            <p:nvPr/>
          </p:nvSpPr>
          <p:spPr>
            <a:xfrm>
              <a:off x="0" y="2502494"/>
              <a:ext cx="7440875" cy="7479"/>
            </a:xfrm>
            <a:custGeom>
              <a:rect b="b" l="l" r="r" t="t"/>
              <a:pathLst>
                <a:path extrusionOk="0" h="114"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23"/>
            <p:cNvSpPr/>
            <p:nvPr/>
          </p:nvSpPr>
          <p:spPr>
            <a:xfrm>
              <a:off x="0" y="2806523"/>
              <a:ext cx="7440875" cy="7414"/>
            </a:xfrm>
            <a:custGeom>
              <a:rect b="b" l="l" r="r" t="t"/>
              <a:pathLst>
                <a:path extrusionOk="0" h="113" w="113415">
                  <a:moveTo>
                    <a:pt x="0" y="1"/>
                  </a:moveTo>
                  <a:lnTo>
                    <a:pt x="0" y="112"/>
                  </a:lnTo>
                  <a:lnTo>
                    <a:pt x="113414" y="112"/>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23"/>
            <p:cNvSpPr/>
            <p:nvPr/>
          </p:nvSpPr>
          <p:spPr>
            <a:xfrm>
              <a:off x="0" y="3110420"/>
              <a:ext cx="7440875" cy="7545"/>
            </a:xfrm>
            <a:custGeom>
              <a:rect b="b" l="l" r="r" t="t"/>
              <a:pathLst>
                <a:path extrusionOk="0" h="115"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23"/>
            <p:cNvSpPr/>
            <p:nvPr/>
          </p:nvSpPr>
          <p:spPr>
            <a:xfrm>
              <a:off x="0" y="3414448"/>
              <a:ext cx="7440875" cy="7414"/>
            </a:xfrm>
            <a:custGeom>
              <a:rect b="b" l="l" r="r" t="t"/>
              <a:pathLst>
                <a:path extrusionOk="0" h="113" w="113415">
                  <a:moveTo>
                    <a:pt x="0" y="1"/>
                  </a:moveTo>
                  <a:lnTo>
                    <a:pt x="0" y="112"/>
                  </a:lnTo>
                  <a:lnTo>
                    <a:pt x="113414" y="112"/>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23"/>
            <p:cNvSpPr/>
            <p:nvPr/>
          </p:nvSpPr>
          <p:spPr>
            <a:xfrm>
              <a:off x="0" y="3718411"/>
              <a:ext cx="7440875" cy="7479"/>
            </a:xfrm>
            <a:custGeom>
              <a:rect b="b" l="l" r="r" t="t"/>
              <a:pathLst>
                <a:path extrusionOk="0" h="114" w="113415">
                  <a:moveTo>
                    <a:pt x="0" y="0"/>
                  </a:moveTo>
                  <a:lnTo>
                    <a:pt x="0" y="113"/>
                  </a:lnTo>
                  <a:lnTo>
                    <a:pt x="113414" y="113"/>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23"/>
            <p:cNvSpPr/>
            <p:nvPr/>
          </p:nvSpPr>
          <p:spPr>
            <a:xfrm>
              <a:off x="0" y="4022440"/>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79" name="Google Shape;1479;p23"/>
          <p:cNvGrpSpPr/>
          <p:nvPr/>
        </p:nvGrpSpPr>
        <p:grpSpPr>
          <a:xfrm>
            <a:off x="173287" y="130863"/>
            <a:ext cx="8797256" cy="4881744"/>
            <a:chOff x="916986" y="2500875"/>
            <a:chExt cx="2280618" cy="1217119"/>
          </a:xfrm>
        </p:grpSpPr>
        <p:sp>
          <p:nvSpPr>
            <p:cNvPr id="1480" name="Google Shape;1480;p23"/>
            <p:cNvSpPr/>
            <p:nvPr/>
          </p:nvSpPr>
          <p:spPr>
            <a:xfrm>
              <a:off x="930568" y="2514572"/>
              <a:ext cx="105996" cy="1189768"/>
            </a:xfrm>
            <a:custGeom>
              <a:rect b="b" l="l" r="r" t="t"/>
              <a:pathLst>
                <a:path extrusionOk="0" h="20586" w="1834">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23"/>
            <p:cNvSpPr/>
            <p:nvPr/>
          </p:nvSpPr>
          <p:spPr>
            <a:xfrm>
              <a:off x="1036508" y="2514572"/>
              <a:ext cx="2147431" cy="1189768"/>
            </a:xfrm>
            <a:custGeom>
              <a:rect b="b" l="l" r="r" t="t"/>
              <a:pathLst>
                <a:path extrusionOk="0" h="20586" w="37156">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23"/>
            <p:cNvSpPr/>
            <p:nvPr/>
          </p:nvSpPr>
          <p:spPr>
            <a:xfrm>
              <a:off x="916986" y="2500875"/>
              <a:ext cx="93570" cy="139459"/>
            </a:xfrm>
            <a:custGeom>
              <a:rect b="b" l="l" r="r" t="t"/>
              <a:pathLst>
                <a:path extrusionOk="0" h="2413" w="1619">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23"/>
            <p:cNvSpPr/>
            <p:nvPr/>
          </p:nvSpPr>
          <p:spPr>
            <a:xfrm>
              <a:off x="916986" y="3578650"/>
              <a:ext cx="133160" cy="139344"/>
            </a:xfrm>
            <a:custGeom>
              <a:rect b="b" l="l" r="r" t="t"/>
              <a:pathLst>
                <a:path extrusionOk="0" h="2411" w="2304">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23"/>
            <p:cNvSpPr/>
            <p:nvPr/>
          </p:nvSpPr>
          <p:spPr>
            <a:xfrm>
              <a:off x="2917819" y="3493113"/>
              <a:ext cx="279786" cy="224880"/>
            </a:xfrm>
            <a:custGeom>
              <a:rect b="b" l="l" r="r" t="t"/>
              <a:pathLst>
                <a:path extrusionOk="0" h="3891" w="4841">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85" name="Google Shape;1485;p2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486" name="Google Shape;1486;p23"/>
          <p:cNvSpPr txBox="1"/>
          <p:nvPr>
            <p:ph idx="1" type="subTitle"/>
          </p:nvPr>
        </p:nvSpPr>
        <p:spPr>
          <a:xfrm>
            <a:off x="956752" y="1996800"/>
            <a:ext cx="1986000" cy="635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87" name="Google Shape;1487;p23"/>
          <p:cNvSpPr txBox="1"/>
          <p:nvPr>
            <p:ph idx="2" type="subTitle"/>
          </p:nvPr>
        </p:nvSpPr>
        <p:spPr>
          <a:xfrm>
            <a:off x="3579000" y="1996800"/>
            <a:ext cx="1986000" cy="635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88" name="Google Shape;1488;p23"/>
          <p:cNvSpPr txBox="1"/>
          <p:nvPr>
            <p:ph idx="3" type="subTitle"/>
          </p:nvPr>
        </p:nvSpPr>
        <p:spPr>
          <a:xfrm>
            <a:off x="956752" y="3503225"/>
            <a:ext cx="1986000" cy="635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89" name="Google Shape;1489;p23"/>
          <p:cNvSpPr txBox="1"/>
          <p:nvPr>
            <p:ph idx="4" type="subTitle"/>
          </p:nvPr>
        </p:nvSpPr>
        <p:spPr>
          <a:xfrm>
            <a:off x="3579000" y="3503225"/>
            <a:ext cx="1986000" cy="635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90" name="Google Shape;1490;p23"/>
          <p:cNvSpPr txBox="1"/>
          <p:nvPr>
            <p:ph idx="5" type="subTitle"/>
          </p:nvPr>
        </p:nvSpPr>
        <p:spPr>
          <a:xfrm>
            <a:off x="6201248" y="1996800"/>
            <a:ext cx="1986000" cy="635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91" name="Google Shape;1491;p23"/>
          <p:cNvSpPr txBox="1"/>
          <p:nvPr>
            <p:ph idx="6" type="subTitle"/>
          </p:nvPr>
        </p:nvSpPr>
        <p:spPr>
          <a:xfrm>
            <a:off x="6201248" y="3503225"/>
            <a:ext cx="1986000" cy="635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92" name="Google Shape;1492;p23"/>
          <p:cNvSpPr txBox="1"/>
          <p:nvPr>
            <p:ph idx="7" type="subTitle"/>
          </p:nvPr>
        </p:nvSpPr>
        <p:spPr>
          <a:xfrm>
            <a:off x="960652" y="1656599"/>
            <a:ext cx="19782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b="1" sz="2400">
                <a:solidFill>
                  <a:schemeClr val="accent1"/>
                </a:solidFill>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493" name="Google Shape;1493;p23"/>
          <p:cNvSpPr txBox="1"/>
          <p:nvPr>
            <p:ph idx="8" type="subTitle"/>
          </p:nvPr>
        </p:nvSpPr>
        <p:spPr>
          <a:xfrm>
            <a:off x="3582900" y="1656599"/>
            <a:ext cx="19782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b="1" sz="2400">
                <a:solidFill>
                  <a:schemeClr val="accent1"/>
                </a:solidFill>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494" name="Google Shape;1494;p23"/>
          <p:cNvSpPr txBox="1"/>
          <p:nvPr>
            <p:ph idx="9" type="subTitle"/>
          </p:nvPr>
        </p:nvSpPr>
        <p:spPr>
          <a:xfrm>
            <a:off x="6205148" y="1656599"/>
            <a:ext cx="19782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b="1" sz="2400">
                <a:solidFill>
                  <a:schemeClr val="accent1"/>
                </a:solidFill>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495" name="Google Shape;1495;p23"/>
          <p:cNvSpPr txBox="1"/>
          <p:nvPr>
            <p:ph idx="13" type="subTitle"/>
          </p:nvPr>
        </p:nvSpPr>
        <p:spPr>
          <a:xfrm>
            <a:off x="960652" y="3163000"/>
            <a:ext cx="19782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b="1" sz="2400">
                <a:solidFill>
                  <a:schemeClr val="accent1"/>
                </a:solidFill>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496" name="Google Shape;1496;p23"/>
          <p:cNvSpPr txBox="1"/>
          <p:nvPr>
            <p:ph idx="14" type="subTitle"/>
          </p:nvPr>
        </p:nvSpPr>
        <p:spPr>
          <a:xfrm>
            <a:off x="3582900" y="3163000"/>
            <a:ext cx="19782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b="1" sz="2400">
                <a:solidFill>
                  <a:schemeClr val="accent1"/>
                </a:solidFill>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497" name="Google Shape;1497;p23"/>
          <p:cNvSpPr txBox="1"/>
          <p:nvPr>
            <p:ph idx="15" type="subTitle"/>
          </p:nvPr>
        </p:nvSpPr>
        <p:spPr>
          <a:xfrm>
            <a:off x="6205148" y="3163000"/>
            <a:ext cx="19782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b="1" sz="2400">
                <a:solidFill>
                  <a:schemeClr val="accent1"/>
                </a:solidFill>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bg>
      <p:bgPr>
        <a:solidFill>
          <a:schemeClr val="dk2"/>
        </a:solidFill>
      </p:bgPr>
    </p:bg>
    <p:spTree>
      <p:nvGrpSpPr>
        <p:cNvPr id="1498" name="Shape 1498"/>
        <p:cNvGrpSpPr/>
        <p:nvPr/>
      </p:nvGrpSpPr>
      <p:grpSpPr>
        <a:xfrm>
          <a:off x="0" y="0"/>
          <a:ext cx="0" cy="0"/>
          <a:chOff x="0" y="0"/>
          <a:chExt cx="0" cy="0"/>
        </a:xfrm>
      </p:grpSpPr>
      <p:grpSp>
        <p:nvGrpSpPr>
          <p:cNvPr id="1499" name="Google Shape;1499;p24"/>
          <p:cNvGrpSpPr/>
          <p:nvPr/>
        </p:nvGrpSpPr>
        <p:grpSpPr>
          <a:xfrm>
            <a:off x="0" y="0"/>
            <a:ext cx="9144091" cy="5143648"/>
            <a:chOff x="0" y="0"/>
            <a:chExt cx="7440875" cy="4152456"/>
          </a:xfrm>
        </p:grpSpPr>
        <p:sp>
          <p:nvSpPr>
            <p:cNvPr id="1500" name="Google Shape;1500;p24"/>
            <p:cNvSpPr/>
            <p:nvPr/>
          </p:nvSpPr>
          <p:spPr>
            <a:xfrm>
              <a:off x="265057"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24"/>
            <p:cNvSpPr/>
            <p:nvPr/>
          </p:nvSpPr>
          <p:spPr>
            <a:xfrm>
              <a:off x="583651"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24"/>
            <p:cNvSpPr/>
            <p:nvPr/>
          </p:nvSpPr>
          <p:spPr>
            <a:xfrm>
              <a:off x="902179"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24"/>
            <p:cNvSpPr/>
            <p:nvPr/>
          </p:nvSpPr>
          <p:spPr>
            <a:xfrm>
              <a:off x="1220641"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24"/>
            <p:cNvSpPr/>
            <p:nvPr/>
          </p:nvSpPr>
          <p:spPr>
            <a:xfrm>
              <a:off x="1539169"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24"/>
            <p:cNvSpPr/>
            <p:nvPr/>
          </p:nvSpPr>
          <p:spPr>
            <a:xfrm>
              <a:off x="1857762" y="0"/>
              <a:ext cx="7414" cy="2884827"/>
            </a:xfrm>
            <a:custGeom>
              <a:rect b="b" l="l" r="r" t="t"/>
              <a:pathLst>
                <a:path extrusionOk="0" h="43971" w="113">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24"/>
            <p:cNvSpPr/>
            <p:nvPr/>
          </p:nvSpPr>
          <p:spPr>
            <a:xfrm>
              <a:off x="2176224"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24"/>
            <p:cNvSpPr/>
            <p:nvPr/>
          </p:nvSpPr>
          <p:spPr>
            <a:xfrm>
              <a:off x="2494752"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24"/>
            <p:cNvSpPr/>
            <p:nvPr/>
          </p:nvSpPr>
          <p:spPr>
            <a:xfrm>
              <a:off x="2813346"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24"/>
            <p:cNvSpPr/>
            <p:nvPr/>
          </p:nvSpPr>
          <p:spPr>
            <a:xfrm>
              <a:off x="3131874"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24"/>
            <p:cNvSpPr/>
            <p:nvPr/>
          </p:nvSpPr>
          <p:spPr>
            <a:xfrm>
              <a:off x="3450336" y="0"/>
              <a:ext cx="7479" cy="2884827"/>
            </a:xfrm>
            <a:custGeom>
              <a:rect b="b" l="l" r="r" t="t"/>
              <a:pathLst>
                <a:path extrusionOk="0" h="43971" w="114">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24"/>
            <p:cNvSpPr/>
            <p:nvPr/>
          </p:nvSpPr>
          <p:spPr>
            <a:xfrm>
              <a:off x="3768929"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24"/>
            <p:cNvSpPr/>
            <p:nvPr/>
          </p:nvSpPr>
          <p:spPr>
            <a:xfrm>
              <a:off x="4087457"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24"/>
            <p:cNvSpPr/>
            <p:nvPr/>
          </p:nvSpPr>
          <p:spPr>
            <a:xfrm>
              <a:off x="4405920"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24"/>
            <p:cNvSpPr/>
            <p:nvPr/>
          </p:nvSpPr>
          <p:spPr>
            <a:xfrm>
              <a:off x="4724447"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24"/>
            <p:cNvSpPr/>
            <p:nvPr/>
          </p:nvSpPr>
          <p:spPr>
            <a:xfrm>
              <a:off x="5043041" y="0"/>
              <a:ext cx="7414" cy="2884827"/>
            </a:xfrm>
            <a:custGeom>
              <a:rect b="b" l="l" r="r" t="t"/>
              <a:pathLst>
                <a:path extrusionOk="0" h="43971" w="113">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24"/>
            <p:cNvSpPr/>
            <p:nvPr/>
          </p:nvSpPr>
          <p:spPr>
            <a:xfrm>
              <a:off x="5361634"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24"/>
            <p:cNvSpPr/>
            <p:nvPr/>
          </p:nvSpPr>
          <p:spPr>
            <a:xfrm>
              <a:off x="5680031"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24"/>
            <p:cNvSpPr/>
            <p:nvPr/>
          </p:nvSpPr>
          <p:spPr>
            <a:xfrm>
              <a:off x="5998624"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24"/>
            <p:cNvSpPr/>
            <p:nvPr/>
          </p:nvSpPr>
          <p:spPr>
            <a:xfrm>
              <a:off x="6317152"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24"/>
            <p:cNvSpPr/>
            <p:nvPr/>
          </p:nvSpPr>
          <p:spPr>
            <a:xfrm>
              <a:off x="6635615" y="0"/>
              <a:ext cx="7479" cy="2884827"/>
            </a:xfrm>
            <a:custGeom>
              <a:rect b="b" l="l" r="r" t="t"/>
              <a:pathLst>
                <a:path extrusionOk="0" h="43971" w="114">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24"/>
            <p:cNvSpPr/>
            <p:nvPr/>
          </p:nvSpPr>
          <p:spPr>
            <a:xfrm>
              <a:off x="6954208"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24"/>
            <p:cNvSpPr/>
            <p:nvPr/>
          </p:nvSpPr>
          <p:spPr>
            <a:xfrm>
              <a:off x="7272736"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24"/>
            <p:cNvSpPr/>
            <p:nvPr/>
          </p:nvSpPr>
          <p:spPr>
            <a:xfrm>
              <a:off x="0" y="70857"/>
              <a:ext cx="7440875" cy="7479"/>
            </a:xfrm>
            <a:custGeom>
              <a:rect b="b" l="l" r="r" t="t"/>
              <a:pathLst>
                <a:path extrusionOk="0" h="114" w="113415">
                  <a:moveTo>
                    <a:pt x="0" y="0"/>
                  </a:moveTo>
                  <a:lnTo>
                    <a:pt x="0" y="114"/>
                  </a:lnTo>
                  <a:lnTo>
                    <a:pt x="113414" y="114"/>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24"/>
            <p:cNvSpPr/>
            <p:nvPr/>
          </p:nvSpPr>
          <p:spPr>
            <a:xfrm>
              <a:off x="0" y="374885"/>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24"/>
            <p:cNvSpPr/>
            <p:nvPr/>
          </p:nvSpPr>
          <p:spPr>
            <a:xfrm>
              <a:off x="0" y="678783"/>
              <a:ext cx="7440875" cy="7479"/>
            </a:xfrm>
            <a:custGeom>
              <a:rect b="b" l="l" r="r" t="t"/>
              <a:pathLst>
                <a:path extrusionOk="0" h="114" w="113415">
                  <a:moveTo>
                    <a:pt x="0" y="0"/>
                  </a:moveTo>
                  <a:lnTo>
                    <a:pt x="0" y="114"/>
                  </a:lnTo>
                  <a:lnTo>
                    <a:pt x="113414" y="114"/>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24"/>
            <p:cNvSpPr/>
            <p:nvPr/>
          </p:nvSpPr>
          <p:spPr>
            <a:xfrm>
              <a:off x="0" y="982811"/>
              <a:ext cx="7440875" cy="7414"/>
            </a:xfrm>
            <a:custGeom>
              <a:rect b="b" l="l" r="r" t="t"/>
              <a:pathLst>
                <a:path extrusionOk="0" h="113"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24"/>
            <p:cNvSpPr/>
            <p:nvPr/>
          </p:nvSpPr>
          <p:spPr>
            <a:xfrm>
              <a:off x="0" y="1286708"/>
              <a:ext cx="7440875" cy="7545"/>
            </a:xfrm>
            <a:custGeom>
              <a:rect b="b" l="l" r="r" t="t"/>
              <a:pathLst>
                <a:path extrusionOk="0" h="115"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24"/>
            <p:cNvSpPr/>
            <p:nvPr/>
          </p:nvSpPr>
          <p:spPr>
            <a:xfrm>
              <a:off x="0" y="1590737"/>
              <a:ext cx="7440875" cy="7414"/>
            </a:xfrm>
            <a:custGeom>
              <a:rect b="b" l="l" r="r" t="t"/>
              <a:pathLst>
                <a:path extrusionOk="0" h="113" w="113415">
                  <a:moveTo>
                    <a:pt x="0" y="1"/>
                  </a:moveTo>
                  <a:lnTo>
                    <a:pt x="0" y="112"/>
                  </a:lnTo>
                  <a:lnTo>
                    <a:pt x="113414" y="112"/>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24"/>
            <p:cNvSpPr/>
            <p:nvPr/>
          </p:nvSpPr>
          <p:spPr>
            <a:xfrm>
              <a:off x="0" y="1894700"/>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24"/>
            <p:cNvSpPr/>
            <p:nvPr/>
          </p:nvSpPr>
          <p:spPr>
            <a:xfrm>
              <a:off x="0" y="2198597"/>
              <a:ext cx="7440875" cy="7479"/>
            </a:xfrm>
            <a:custGeom>
              <a:rect b="b" l="l" r="r" t="t"/>
              <a:pathLst>
                <a:path extrusionOk="0" h="114" w="113415">
                  <a:moveTo>
                    <a:pt x="0" y="0"/>
                  </a:moveTo>
                  <a:lnTo>
                    <a:pt x="0" y="114"/>
                  </a:lnTo>
                  <a:lnTo>
                    <a:pt x="113414" y="114"/>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24"/>
            <p:cNvSpPr/>
            <p:nvPr/>
          </p:nvSpPr>
          <p:spPr>
            <a:xfrm>
              <a:off x="0" y="2502625"/>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24"/>
            <p:cNvSpPr/>
            <p:nvPr/>
          </p:nvSpPr>
          <p:spPr>
            <a:xfrm>
              <a:off x="0" y="2806523"/>
              <a:ext cx="7440875" cy="7479"/>
            </a:xfrm>
            <a:custGeom>
              <a:rect b="b" l="l" r="r" t="t"/>
              <a:pathLst>
                <a:path extrusionOk="0" h="114"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24"/>
            <p:cNvSpPr/>
            <p:nvPr/>
          </p:nvSpPr>
          <p:spPr>
            <a:xfrm>
              <a:off x="265057"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24"/>
            <p:cNvSpPr/>
            <p:nvPr/>
          </p:nvSpPr>
          <p:spPr>
            <a:xfrm>
              <a:off x="583651"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24"/>
            <p:cNvSpPr/>
            <p:nvPr/>
          </p:nvSpPr>
          <p:spPr>
            <a:xfrm>
              <a:off x="902179"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24"/>
            <p:cNvSpPr/>
            <p:nvPr/>
          </p:nvSpPr>
          <p:spPr>
            <a:xfrm>
              <a:off x="1220641"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24"/>
            <p:cNvSpPr/>
            <p:nvPr/>
          </p:nvSpPr>
          <p:spPr>
            <a:xfrm>
              <a:off x="1539169"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24"/>
            <p:cNvSpPr/>
            <p:nvPr/>
          </p:nvSpPr>
          <p:spPr>
            <a:xfrm>
              <a:off x="1857762" y="2431703"/>
              <a:ext cx="7414" cy="1720754"/>
            </a:xfrm>
            <a:custGeom>
              <a:rect b="b" l="l" r="r" t="t"/>
              <a:pathLst>
                <a:path extrusionOk="0" h="26228" w="113">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24"/>
            <p:cNvSpPr/>
            <p:nvPr/>
          </p:nvSpPr>
          <p:spPr>
            <a:xfrm>
              <a:off x="2176224"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24"/>
            <p:cNvSpPr/>
            <p:nvPr/>
          </p:nvSpPr>
          <p:spPr>
            <a:xfrm>
              <a:off x="2494752"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24"/>
            <p:cNvSpPr/>
            <p:nvPr/>
          </p:nvSpPr>
          <p:spPr>
            <a:xfrm>
              <a:off x="2813346"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24"/>
            <p:cNvSpPr/>
            <p:nvPr/>
          </p:nvSpPr>
          <p:spPr>
            <a:xfrm>
              <a:off x="3131874"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24"/>
            <p:cNvSpPr/>
            <p:nvPr/>
          </p:nvSpPr>
          <p:spPr>
            <a:xfrm>
              <a:off x="3450336" y="2431703"/>
              <a:ext cx="7479" cy="1720754"/>
            </a:xfrm>
            <a:custGeom>
              <a:rect b="b" l="l" r="r" t="t"/>
              <a:pathLst>
                <a:path extrusionOk="0" h="26228" w="114">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24"/>
            <p:cNvSpPr/>
            <p:nvPr/>
          </p:nvSpPr>
          <p:spPr>
            <a:xfrm>
              <a:off x="3768929"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24"/>
            <p:cNvSpPr/>
            <p:nvPr/>
          </p:nvSpPr>
          <p:spPr>
            <a:xfrm>
              <a:off x="4087457"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24"/>
            <p:cNvSpPr/>
            <p:nvPr/>
          </p:nvSpPr>
          <p:spPr>
            <a:xfrm>
              <a:off x="4405920"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24"/>
            <p:cNvSpPr/>
            <p:nvPr/>
          </p:nvSpPr>
          <p:spPr>
            <a:xfrm>
              <a:off x="4724447"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24"/>
            <p:cNvSpPr/>
            <p:nvPr/>
          </p:nvSpPr>
          <p:spPr>
            <a:xfrm>
              <a:off x="5043041" y="2431703"/>
              <a:ext cx="7414" cy="1720754"/>
            </a:xfrm>
            <a:custGeom>
              <a:rect b="b" l="l" r="r" t="t"/>
              <a:pathLst>
                <a:path extrusionOk="0" h="26228" w="113">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24"/>
            <p:cNvSpPr/>
            <p:nvPr/>
          </p:nvSpPr>
          <p:spPr>
            <a:xfrm>
              <a:off x="5361634"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24"/>
            <p:cNvSpPr/>
            <p:nvPr/>
          </p:nvSpPr>
          <p:spPr>
            <a:xfrm>
              <a:off x="5680031"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24"/>
            <p:cNvSpPr/>
            <p:nvPr/>
          </p:nvSpPr>
          <p:spPr>
            <a:xfrm>
              <a:off x="5998624"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24"/>
            <p:cNvSpPr/>
            <p:nvPr/>
          </p:nvSpPr>
          <p:spPr>
            <a:xfrm>
              <a:off x="6317152"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24"/>
            <p:cNvSpPr/>
            <p:nvPr/>
          </p:nvSpPr>
          <p:spPr>
            <a:xfrm>
              <a:off x="6635615" y="2431703"/>
              <a:ext cx="7479" cy="1720754"/>
            </a:xfrm>
            <a:custGeom>
              <a:rect b="b" l="l" r="r" t="t"/>
              <a:pathLst>
                <a:path extrusionOk="0" h="26228" w="114">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24"/>
            <p:cNvSpPr/>
            <p:nvPr/>
          </p:nvSpPr>
          <p:spPr>
            <a:xfrm>
              <a:off x="6954208"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24"/>
            <p:cNvSpPr/>
            <p:nvPr/>
          </p:nvSpPr>
          <p:spPr>
            <a:xfrm>
              <a:off x="7272736"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24"/>
            <p:cNvSpPr/>
            <p:nvPr/>
          </p:nvSpPr>
          <p:spPr>
            <a:xfrm>
              <a:off x="0" y="2502494"/>
              <a:ext cx="7440875" cy="7479"/>
            </a:xfrm>
            <a:custGeom>
              <a:rect b="b" l="l" r="r" t="t"/>
              <a:pathLst>
                <a:path extrusionOk="0" h="114"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24"/>
            <p:cNvSpPr/>
            <p:nvPr/>
          </p:nvSpPr>
          <p:spPr>
            <a:xfrm>
              <a:off x="0" y="2806523"/>
              <a:ext cx="7440875" cy="7414"/>
            </a:xfrm>
            <a:custGeom>
              <a:rect b="b" l="l" r="r" t="t"/>
              <a:pathLst>
                <a:path extrusionOk="0" h="113" w="113415">
                  <a:moveTo>
                    <a:pt x="0" y="1"/>
                  </a:moveTo>
                  <a:lnTo>
                    <a:pt x="0" y="112"/>
                  </a:lnTo>
                  <a:lnTo>
                    <a:pt x="113414" y="112"/>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24"/>
            <p:cNvSpPr/>
            <p:nvPr/>
          </p:nvSpPr>
          <p:spPr>
            <a:xfrm>
              <a:off x="0" y="3110420"/>
              <a:ext cx="7440875" cy="7545"/>
            </a:xfrm>
            <a:custGeom>
              <a:rect b="b" l="l" r="r" t="t"/>
              <a:pathLst>
                <a:path extrusionOk="0" h="115"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24"/>
            <p:cNvSpPr/>
            <p:nvPr/>
          </p:nvSpPr>
          <p:spPr>
            <a:xfrm>
              <a:off x="0" y="3414448"/>
              <a:ext cx="7440875" cy="7414"/>
            </a:xfrm>
            <a:custGeom>
              <a:rect b="b" l="l" r="r" t="t"/>
              <a:pathLst>
                <a:path extrusionOk="0" h="113" w="113415">
                  <a:moveTo>
                    <a:pt x="0" y="1"/>
                  </a:moveTo>
                  <a:lnTo>
                    <a:pt x="0" y="112"/>
                  </a:lnTo>
                  <a:lnTo>
                    <a:pt x="113414" y="112"/>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24"/>
            <p:cNvSpPr/>
            <p:nvPr/>
          </p:nvSpPr>
          <p:spPr>
            <a:xfrm>
              <a:off x="0" y="3718411"/>
              <a:ext cx="7440875" cy="7479"/>
            </a:xfrm>
            <a:custGeom>
              <a:rect b="b" l="l" r="r" t="t"/>
              <a:pathLst>
                <a:path extrusionOk="0" h="114" w="113415">
                  <a:moveTo>
                    <a:pt x="0" y="0"/>
                  </a:moveTo>
                  <a:lnTo>
                    <a:pt x="0" y="113"/>
                  </a:lnTo>
                  <a:lnTo>
                    <a:pt x="113414" y="113"/>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24"/>
            <p:cNvSpPr/>
            <p:nvPr/>
          </p:nvSpPr>
          <p:spPr>
            <a:xfrm>
              <a:off x="0" y="4022440"/>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62" name="Google Shape;1562;p24"/>
          <p:cNvGrpSpPr/>
          <p:nvPr/>
        </p:nvGrpSpPr>
        <p:grpSpPr>
          <a:xfrm>
            <a:off x="502465" y="399924"/>
            <a:ext cx="8139069" cy="4343656"/>
            <a:chOff x="916986" y="2500875"/>
            <a:chExt cx="2280618" cy="1217119"/>
          </a:xfrm>
        </p:grpSpPr>
        <p:sp>
          <p:nvSpPr>
            <p:cNvPr id="1563" name="Google Shape;1563;p24"/>
            <p:cNvSpPr/>
            <p:nvPr/>
          </p:nvSpPr>
          <p:spPr>
            <a:xfrm>
              <a:off x="930568" y="2514572"/>
              <a:ext cx="105996" cy="1189768"/>
            </a:xfrm>
            <a:custGeom>
              <a:rect b="b" l="l" r="r" t="t"/>
              <a:pathLst>
                <a:path extrusionOk="0" h="20586" w="1834">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24"/>
            <p:cNvSpPr/>
            <p:nvPr/>
          </p:nvSpPr>
          <p:spPr>
            <a:xfrm>
              <a:off x="1036508" y="2514572"/>
              <a:ext cx="2147431" cy="1189768"/>
            </a:xfrm>
            <a:custGeom>
              <a:rect b="b" l="l" r="r" t="t"/>
              <a:pathLst>
                <a:path extrusionOk="0" h="20586" w="37156">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24"/>
            <p:cNvSpPr/>
            <p:nvPr/>
          </p:nvSpPr>
          <p:spPr>
            <a:xfrm>
              <a:off x="916986" y="2500875"/>
              <a:ext cx="93570" cy="139459"/>
            </a:xfrm>
            <a:custGeom>
              <a:rect b="b" l="l" r="r" t="t"/>
              <a:pathLst>
                <a:path extrusionOk="0" h="2413" w="1619">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24"/>
            <p:cNvSpPr/>
            <p:nvPr/>
          </p:nvSpPr>
          <p:spPr>
            <a:xfrm>
              <a:off x="916986" y="3578650"/>
              <a:ext cx="133160" cy="139344"/>
            </a:xfrm>
            <a:custGeom>
              <a:rect b="b" l="l" r="r" t="t"/>
              <a:pathLst>
                <a:path extrusionOk="0" h="2411" w="2304">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24"/>
            <p:cNvSpPr/>
            <p:nvPr/>
          </p:nvSpPr>
          <p:spPr>
            <a:xfrm>
              <a:off x="2917819" y="3493113"/>
              <a:ext cx="279786" cy="224880"/>
            </a:xfrm>
            <a:custGeom>
              <a:rect b="b" l="l" r="r" t="t"/>
              <a:pathLst>
                <a:path extrusionOk="0" h="3891" w="4841">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68" name="Google Shape;1568;p24"/>
          <p:cNvSpPr txBox="1"/>
          <p:nvPr>
            <p:ph hasCustomPrompt="1" type="title"/>
          </p:nvPr>
        </p:nvSpPr>
        <p:spPr>
          <a:xfrm>
            <a:off x="2223600" y="628312"/>
            <a:ext cx="4696800" cy="7689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Clr>
                <a:schemeClr val="lt1"/>
              </a:buClr>
              <a:buSzPts val="6000"/>
              <a:buNone/>
              <a:defRPr sz="4500">
                <a:solidFill>
                  <a:schemeClr val="accent1"/>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569" name="Google Shape;1569;p24"/>
          <p:cNvSpPr txBox="1"/>
          <p:nvPr>
            <p:ph idx="1" type="subTitle"/>
          </p:nvPr>
        </p:nvSpPr>
        <p:spPr>
          <a:xfrm>
            <a:off x="2223600" y="1361146"/>
            <a:ext cx="4696800" cy="389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400"/>
              <a:buFont typeface="PT Sans"/>
              <a:buNone/>
              <a:defRPr sz="1700">
                <a:solidFill>
                  <a:schemeClr val="dk1"/>
                </a:solidFill>
                <a:highlight>
                  <a:schemeClr val="dk2"/>
                </a:highlight>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1570" name="Google Shape;1570;p24"/>
          <p:cNvSpPr txBox="1"/>
          <p:nvPr>
            <p:ph hasCustomPrompt="1" idx="2" type="title"/>
          </p:nvPr>
        </p:nvSpPr>
        <p:spPr>
          <a:xfrm>
            <a:off x="2223600" y="1980568"/>
            <a:ext cx="4696800" cy="7689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Clr>
                <a:schemeClr val="lt1"/>
              </a:buClr>
              <a:buSzPts val="6000"/>
              <a:buNone/>
              <a:defRPr sz="4500">
                <a:solidFill>
                  <a:schemeClr val="accent1"/>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571" name="Google Shape;1571;p24"/>
          <p:cNvSpPr txBox="1"/>
          <p:nvPr>
            <p:ph idx="3" type="subTitle"/>
          </p:nvPr>
        </p:nvSpPr>
        <p:spPr>
          <a:xfrm>
            <a:off x="2223600" y="2714971"/>
            <a:ext cx="4696800" cy="389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400"/>
              <a:buFont typeface="PT Sans"/>
              <a:buNone/>
              <a:defRPr sz="1700">
                <a:solidFill>
                  <a:schemeClr val="dk1"/>
                </a:solidFill>
                <a:highlight>
                  <a:schemeClr val="dk2"/>
                </a:highlight>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1572" name="Google Shape;1572;p24"/>
          <p:cNvSpPr txBox="1"/>
          <p:nvPr>
            <p:ph hasCustomPrompt="1" idx="4" type="title"/>
          </p:nvPr>
        </p:nvSpPr>
        <p:spPr>
          <a:xfrm>
            <a:off x="2223600" y="3332824"/>
            <a:ext cx="4696800" cy="7689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Clr>
                <a:schemeClr val="lt1"/>
              </a:buClr>
              <a:buSzPts val="6000"/>
              <a:buNone/>
              <a:defRPr sz="4500">
                <a:solidFill>
                  <a:schemeClr val="accent1"/>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573" name="Google Shape;1573;p24"/>
          <p:cNvSpPr txBox="1"/>
          <p:nvPr>
            <p:ph idx="5" type="subTitle"/>
          </p:nvPr>
        </p:nvSpPr>
        <p:spPr>
          <a:xfrm>
            <a:off x="2223600" y="4068796"/>
            <a:ext cx="4696800" cy="389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400"/>
              <a:buFont typeface="PT Sans"/>
              <a:buNone/>
              <a:defRPr sz="1700">
                <a:solidFill>
                  <a:schemeClr val="dk1"/>
                </a:solidFill>
                <a:highlight>
                  <a:schemeClr val="dk2"/>
                </a:highlight>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8_1">
    <p:bg>
      <p:bgPr>
        <a:solidFill>
          <a:schemeClr val="dk2"/>
        </a:solidFill>
      </p:bgPr>
    </p:bg>
    <p:spTree>
      <p:nvGrpSpPr>
        <p:cNvPr id="1574" name="Shape 1574"/>
        <p:cNvGrpSpPr/>
        <p:nvPr/>
      </p:nvGrpSpPr>
      <p:grpSpPr>
        <a:xfrm>
          <a:off x="0" y="0"/>
          <a:ext cx="0" cy="0"/>
          <a:chOff x="0" y="0"/>
          <a:chExt cx="0" cy="0"/>
        </a:xfrm>
      </p:grpSpPr>
      <p:grpSp>
        <p:nvGrpSpPr>
          <p:cNvPr id="1575" name="Google Shape;1575;p25"/>
          <p:cNvGrpSpPr/>
          <p:nvPr/>
        </p:nvGrpSpPr>
        <p:grpSpPr>
          <a:xfrm>
            <a:off x="0" y="0"/>
            <a:ext cx="9144091" cy="5143648"/>
            <a:chOff x="0" y="0"/>
            <a:chExt cx="7440875" cy="4152456"/>
          </a:xfrm>
        </p:grpSpPr>
        <p:sp>
          <p:nvSpPr>
            <p:cNvPr id="1576" name="Google Shape;1576;p25"/>
            <p:cNvSpPr/>
            <p:nvPr/>
          </p:nvSpPr>
          <p:spPr>
            <a:xfrm>
              <a:off x="265057"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25"/>
            <p:cNvSpPr/>
            <p:nvPr/>
          </p:nvSpPr>
          <p:spPr>
            <a:xfrm>
              <a:off x="583651"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25"/>
            <p:cNvSpPr/>
            <p:nvPr/>
          </p:nvSpPr>
          <p:spPr>
            <a:xfrm>
              <a:off x="902179"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25"/>
            <p:cNvSpPr/>
            <p:nvPr/>
          </p:nvSpPr>
          <p:spPr>
            <a:xfrm>
              <a:off x="1220641"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25"/>
            <p:cNvSpPr/>
            <p:nvPr/>
          </p:nvSpPr>
          <p:spPr>
            <a:xfrm>
              <a:off x="1539169"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25"/>
            <p:cNvSpPr/>
            <p:nvPr/>
          </p:nvSpPr>
          <p:spPr>
            <a:xfrm>
              <a:off x="1857762" y="0"/>
              <a:ext cx="7414" cy="2884827"/>
            </a:xfrm>
            <a:custGeom>
              <a:rect b="b" l="l" r="r" t="t"/>
              <a:pathLst>
                <a:path extrusionOk="0" h="43971" w="113">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25"/>
            <p:cNvSpPr/>
            <p:nvPr/>
          </p:nvSpPr>
          <p:spPr>
            <a:xfrm>
              <a:off x="2176224"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25"/>
            <p:cNvSpPr/>
            <p:nvPr/>
          </p:nvSpPr>
          <p:spPr>
            <a:xfrm>
              <a:off x="2494752"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25"/>
            <p:cNvSpPr/>
            <p:nvPr/>
          </p:nvSpPr>
          <p:spPr>
            <a:xfrm>
              <a:off x="2813346"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25"/>
            <p:cNvSpPr/>
            <p:nvPr/>
          </p:nvSpPr>
          <p:spPr>
            <a:xfrm>
              <a:off x="3131874"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25"/>
            <p:cNvSpPr/>
            <p:nvPr/>
          </p:nvSpPr>
          <p:spPr>
            <a:xfrm>
              <a:off x="3450336" y="0"/>
              <a:ext cx="7479" cy="2884827"/>
            </a:xfrm>
            <a:custGeom>
              <a:rect b="b" l="l" r="r" t="t"/>
              <a:pathLst>
                <a:path extrusionOk="0" h="43971" w="114">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25"/>
            <p:cNvSpPr/>
            <p:nvPr/>
          </p:nvSpPr>
          <p:spPr>
            <a:xfrm>
              <a:off x="3768929"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25"/>
            <p:cNvSpPr/>
            <p:nvPr/>
          </p:nvSpPr>
          <p:spPr>
            <a:xfrm>
              <a:off x="4087457"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25"/>
            <p:cNvSpPr/>
            <p:nvPr/>
          </p:nvSpPr>
          <p:spPr>
            <a:xfrm>
              <a:off x="4405920"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25"/>
            <p:cNvSpPr/>
            <p:nvPr/>
          </p:nvSpPr>
          <p:spPr>
            <a:xfrm>
              <a:off x="4724447"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25"/>
            <p:cNvSpPr/>
            <p:nvPr/>
          </p:nvSpPr>
          <p:spPr>
            <a:xfrm>
              <a:off x="5043041" y="0"/>
              <a:ext cx="7414" cy="2884827"/>
            </a:xfrm>
            <a:custGeom>
              <a:rect b="b" l="l" r="r" t="t"/>
              <a:pathLst>
                <a:path extrusionOk="0" h="43971" w="113">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25"/>
            <p:cNvSpPr/>
            <p:nvPr/>
          </p:nvSpPr>
          <p:spPr>
            <a:xfrm>
              <a:off x="5361634"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25"/>
            <p:cNvSpPr/>
            <p:nvPr/>
          </p:nvSpPr>
          <p:spPr>
            <a:xfrm>
              <a:off x="5680031"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25"/>
            <p:cNvSpPr/>
            <p:nvPr/>
          </p:nvSpPr>
          <p:spPr>
            <a:xfrm>
              <a:off x="5998624"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25"/>
            <p:cNvSpPr/>
            <p:nvPr/>
          </p:nvSpPr>
          <p:spPr>
            <a:xfrm>
              <a:off x="6317152"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25"/>
            <p:cNvSpPr/>
            <p:nvPr/>
          </p:nvSpPr>
          <p:spPr>
            <a:xfrm>
              <a:off x="6635615" y="0"/>
              <a:ext cx="7479" cy="2884827"/>
            </a:xfrm>
            <a:custGeom>
              <a:rect b="b" l="l" r="r" t="t"/>
              <a:pathLst>
                <a:path extrusionOk="0" h="43971" w="114">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25"/>
            <p:cNvSpPr/>
            <p:nvPr/>
          </p:nvSpPr>
          <p:spPr>
            <a:xfrm>
              <a:off x="6954208"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25"/>
            <p:cNvSpPr/>
            <p:nvPr/>
          </p:nvSpPr>
          <p:spPr>
            <a:xfrm>
              <a:off x="7272736"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25"/>
            <p:cNvSpPr/>
            <p:nvPr/>
          </p:nvSpPr>
          <p:spPr>
            <a:xfrm>
              <a:off x="0" y="70857"/>
              <a:ext cx="7440875" cy="7479"/>
            </a:xfrm>
            <a:custGeom>
              <a:rect b="b" l="l" r="r" t="t"/>
              <a:pathLst>
                <a:path extrusionOk="0" h="114" w="113415">
                  <a:moveTo>
                    <a:pt x="0" y="0"/>
                  </a:moveTo>
                  <a:lnTo>
                    <a:pt x="0" y="114"/>
                  </a:lnTo>
                  <a:lnTo>
                    <a:pt x="113414" y="114"/>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25"/>
            <p:cNvSpPr/>
            <p:nvPr/>
          </p:nvSpPr>
          <p:spPr>
            <a:xfrm>
              <a:off x="0" y="374885"/>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25"/>
            <p:cNvSpPr/>
            <p:nvPr/>
          </p:nvSpPr>
          <p:spPr>
            <a:xfrm>
              <a:off x="0" y="678783"/>
              <a:ext cx="7440875" cy="7479"/>
            </a:xfrm>
            <a:custGeom>
              <a:rect b="b" l="l" r="r" t="t"/>
              <a:pathLst>
                <a:path extrusionOk="0" h="114" w="113415">
                  <a:moveTo>
                    <a:pt x="0" y="0"/>
                  </a:moveTo>
                  <a:lnTo>
                    <a:pt x="0" y="114"/>
                  </a:lnTo>
                  <a:lnTo>
                    <a:pt x="113414" y="114"/>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25"/>
            <p:cNvSpPr/>
            <p:nvPr/>
          </p:nvSpPr>
          <p:spPr>
            <a:xfrm>
              <a:off x="0" y="982811"/>
              <a:ext cx="7440875" cy="7414"/>
            </a:xfrm>
            <a:custGeom>
              <a:rect b="b" l="l" r="r" t="t"/>
              <a:pathLst>
                <a:path extrusionOk="0" h="113"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25"/>
            <p:cNvSpPr/>
            <p:nvPr/>
          </p:nvSpPr>
          <p:spPr>
            <a:xfrm>
              <a:off x="0" y="1286708"/>
              <a:ext cx="7440875" cy="7545"/>
            </a:xfrm>
            <a:custGeom>
              <a:rect b="b" l="l" r="r" t="t"/>
              <a:pathLst>
                <a:path extrusionOk="0" h="115"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25"/>
            <p:cNvSpPr/>
            <p:nvPr/>
          </p:nvSpPr>
          <p:spPr>
            <a:xfrm>
              <a:off x="0" y="1590737"/>
              <a:ext cx="7440875" cy="7414"/>
            </a:xfrm>
            <a:custGeom>
              <a:rect b="b" l="l" r="r" t="t"/>
              <a:pathLst>
                <a:path extrusionOk="0" h="113" w="113415">
                  <a:moveTo>
                    <a:pt x="0" y="1"/>
                  </a:moveTo>
                  <a:lnTo>
                    <a:pt x="0" y="112"/>
                  </a:lnTo>
                  <a:lnTo>
                    <a:pt x="113414" y="112"/>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25"/>
            <p:cNvSpPr/>
            <p:nvPr/>
          </p:nvSpPr>
          <p:spPr>
            <a:xfrm>
              <a:off x="0" y="1894700"/>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25"/>
            <p:cNvSpPr/>
            <p:nvPr/>
          </p:nvSpPr>
          <p:spPr>
            <a:xfrm>
              <a:off x="0" y="2198597"/>
              <a:ext cx="7440875" cy="7479"/>
            </a:xfrm>
            <a:custGeom>
              <a:rect b="b" l="l" r="r" t="t"/>
              <a:pathLst>
                <a:path extrusionOk="0" h="114" w="113415">
                  <a:moveTo>
                    <a:pt x="0" y="0"/>
                  </a:moveTo>
                  <a:lnTo>
                    <a:pt x="0" y="114"/>
                  </a:lnTo>
                  <a:lnTo>
                    <a:pt x="113414" y="114"/>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25"/>
            <p:cNvSpPr/>
            <p:nvPr/>
          </p:nvSpPr>
          <p:spPr>
            <a:xfrm>
              <a:off x="0" y="2502625"/>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25"/>
            <p:cNvSpPr/>
            <p:nvPr/>
          </p:nvSpPr>
          <p:spPr>
            <a:xfrm>
              <a:off x="0" y="2806523"/>
              <a:ext cx="7440875" cy="7479"/>
            </a:xfrm>
            <a:custGeom>
              <a:rect b="b" l="l" r="r" t="t"/>
              <a:pathLst>
                <a:path extrusionOk="0" h="114"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25"/>
            <p:cNvSpPr/>
            <p:nvPr/>
          </p:nvSpPr>
          <p:spPr>
            <a:xfrm>
              <a:off x="265057"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25"/>
            <p:cNvSpPr/>
            <p:nvPr/>
          </p:nvSpPr>
          <p:spPr>
            <a:xfrm>
              <a:off x="583651"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25"/>
            <p:cNvSpPr/>
            <p:nvPr/>
          </p:nvSpPr>
          <p:spPr>
            <a:xfrm>
              <a:off x="902179"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25"/>
            <p:cNvSpPr/>
            <p:nvPr/>
          </p:nvSpPr>
          <p:spPr>
            <a:xfrm>
              <a:off x="1220641"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25"/>
            <p:cNvSpPr/>
            <p:nvPr/>
          </p:nvSpPr>
          <p:spPr>
            <a:xfrm>
              <a:off x="1539169"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25"/>
            <p:cNvSpPr/>
            <p:nvPr/>
          </p:nvSpPr>
          <p:spPr>
            <a:xfrm>
              <a:off x="1857762" y="2431703"/>
              <a:ext cx="7414" cy="1720754"/>
            </a:xfrm>
            <a:custGeom>
              <a:rect b="b" l="l" r="r" t="t"/>
              <a:pathLst>
                <a:path extrusionOk="0" h="26228" w="113">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25"/>
            <p:cNvSpPr/>
            <p:nvPr/>
          </p:nvSpPr>
          <p:spPr>
            <a:xfrm>
              <a:off x="2176224"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25"/>
            <p:cNvSpPr/>
            <p:nvPr/>
          </p:nvSpPr>
          <p:spPr>
            <a:xfrm>
              <a:off x="2494752"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25"/>
            <p:cNvSpPr/>
            <p:nvPr/>
          </p:nvSpPr>
          <p:spPr>
            <a:xfrm>
              <a:off x="2813346"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25"/>
            <p:cNvSpPr/>
            <p:nvPr/>
          </p:nvSpPr>
          <p:spPr>
            <a:xfrm>
              <a:off x="3131874"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25"/>
            <p:cNvSpPr/>
            <p:nvPr/>
          </p:nvSpPr>
          <p:spPr>
            <a:xfrm>
              <a:off x="3450336" y="2431703"/>
              <a:ext cx="7479" cy="1720754"/>
            </a:xfrm>
            <a:custGeom>
              <a:rect b="b" l="l" r="r" t="t"/>
              <a:pathLst>
                <a:path extrusionOk="0" h="26228" w="114">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25"/>
            <p:cNvSpPr/>
            <p:nvPr/>
          </p:nvSpPr>
          <p:spPr>
            <a:xfrm>
              <a:off x="3768929"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25"/>
            <p:cNvSpPr/>
            <p:nvPr/>
          </p:nvSpPr>
          <p:spPr>
            <a:xfrm>
              <a:off x="4087457"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25"/>
            <p:cNvSpPr/>
            <p:nvPr/>
          </p:nvSpPr>
          <p:spPr>
            <a:xfrm>
              <a:off x="4405920"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25"/>
            <p:cNvSpPr/>
            <p:nvPr/>
          </p:nvSpPr>
          <p:spPr>
            <a:xfrm>
              <a:off x="4724447"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25"/>
            <p:cNvSpPr/>
            <p:nvPr/>
          </p:nvSpPr>
          <p:spPr>
            <a:xfrm>
              <a:off x="5043041" y="2431703"/>
              <a:ext cx="7414" cy="1720754"/>
            </a:xfrm>
            <a:custGeom>
              <a:rect b="b" l="l" r="r" t="t"/>
              <a:pathLst>
                <a:path extrusionOk="0" h="26228" w="113">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25"/>
            <p:cNvSpPr/>
            <p:nvPr/>
          </p:nvSpPr>
          <p:spPr>
            <a:xfrm>
              <a:off x="5361634"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25"/>
            <p:cNvSpPr/>
            <p:nvPr/>
          </p:nvSpPr>
          <p:spPr>
            <a:xfrm>
              <a:off x="5680031"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25"/>
            <p:cNvSpPr/>
            <p:nvPr/>
          </p:nvSpPr>
          <p:spPr>
            <a:xfrm>
              <a:off x="5998624"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25"/>
            <p:cNvSpPr/>
            <p:nvPr/>
          </p:nvSpPr>
          <p:spPr>
            <a:xfrm>
              <a:off x="6317152"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25"/>
            <p:cNvSpPr/>
            <p:nvPr/>
          </p:nvSpPr>
          <p:spPr>
            <a:xfrm>
              <a:off x="6635615" y="2431703"/>
              <a:ext cx="7479" cy="1720754"/>
            </a:xfrm>
            <a:custGeom>
              <a:rect b="b" l="l" r="r" t="t"/>
              <a:pathLst>
                <a:path extrusionOk="0" h="26228" w="114">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25"/>
            <p:cNvSpPr/>
            <p:nvPr/>
          </p:nvSpPr>
          <p:spPr>
            <a:xfrm>
              <a:off x="6954208"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25"/>
            <p:cNvSpPr/>
            <p:nvPr/>
          </p:nvSpPr>
          <p:spPr>
            <a:xfrm>
              <a:off x="7272736"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25"/>
            <p:cNvSpPr/>
            <p:nvPr/>
          </p:nvSpPr>
          <p:spPr>
            <a:xfrm>
              <a:off x="0" y="2502494"/>
              <a:ext cx="7440875" cy="7479"/>
            </a:xfrm>
            <a:custGeom>
              <a:rect b="b" l="l" r="r" t="t"/>
              <a:pathLst>
                <a:path extrusionOk="0" h="114"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25"/>
            <p:cNvSpPr/>
            <p:nvPr/>
          </p:nvSpPr>
          <p:spPr>
            <a:xfrm>
              <a:off x="0" y="2806523"/>
              <a:ext cx="7440875" cy="7414"/>
            </a:xfrm>
            <a:custGeom>
              <a:rect b="b" l="l" r="r" t="t"/>
              <a:pathLst>
                <a:path extrusionOk="0" h="113" w="113415">
                  <a:moveTo>
                    <a:pt x="0" y="1"/>
                  </a:moveTo>
                  <a:lnTo>
                    <a:pt x="0" y="112"/>
                  </a:lnTo>
                  <a:lnTo>
                    <a:pt x="113414" y="112"/>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25"/>
            <p:cNvSpPr/>
            <p:nvPr/>
          </p:nvSpPr>
          <p:spPr>
            <a:xfrm>
              <a:off x="0" y="3110420"/>
              <a:ext cx="7440875" cy="7545"/>
            </a:xfrm>
            <a:custGeom>
              <a:rect b="b" l="l" r="r" t="t"/>
              <a:pathLst>
                <a:path extrusionOk="0" h="115"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25"/>
            <p:cNvSpPr/>
            <p:nvPr/>
          </p:nvSpPr>
          <p:spPr>
            <a:xfrm>
              <a:off x="0" y="3414448"/>
              <a:ext cx="7440875" cy="7414"/>
            </a:xfrm>
            <a:custGeom>
              <a:rect b="b" l="l" r="r" t="t"/>
              <a:pathLst>
                <a:path extrusionOk="0" h="113" w="113415">
                  <a:moveTo>
                    <a:pt x="0" y="1"/>
                  </a:moveTo>
                  <a:lnTo>
                    <a:pt x="0" y="112"/>
                  </a:lnTo>
                  <a:lnTo>
                    <a:pt x="113414" y="112"/>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25"/>
            <p:cNvSpPr/>
            <p:nvPr/>
          </p:nvSpPr>
          <p:spPr>
            <a:xfrm>
              <a:off x="0" y="3718411"/>
              <a:ext cx="7440875" cy="7479"/>
            </a:xfrm>
            <a:custGeom>
              <a:rect b="b" l="l" r="r" t="t"/>
              <a:pathLst>
                <a:path extrusionOk="0" h="114" w="113415">
                  <a:moveTo>
                    <a:pt x="0" y="0"/>
                  </a:moveTo>
                  <a:lnTo>
                    <a:pt x="0" y="113"/>
                  </a:lnTo>
                  <a:lnTo>
                    <a:pt x="113414" y="113"/>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25"/>
            <p:cNvSpPr/>
            <p:nvPr/>
          </p:nvSpPr>
          <p:spPr>
            <a:xfrm>
              <a:off x="0" y="4022440"/>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8" name="Google Shape;1638;p25"/>
          <p:cNvGrpSpPr/>
          <p:nvPr/>
        </p:nvGrpSpPr>
        <p:grpSpPr>
          <a:xfrm>
            <a:off x="173287" y="130863"/>
            <a:ext cx="8797256" cy="4881744"/>
            <a:chOff x="916986" y="2500875"/>
            <a:chExt cx="2280618" cy="1217119"/>
          </a:xfrm>
        </p:grpSpPr>
        <p:sp>
          <p:nvSpPr>
            <p:cNvPr id="1639" name="Google Shape;1639;p25"/>
            <p:cNvSpPr/>
            <p:nvPr/>
          </p:nvSpPr>
          <p:spPr>
            <a:xfrm>
              <a:off x="930568" y="2514572"/>
              <a:ext cx="105996" cy="1189768"/>
            </a:xfrm>
            <a:custGeom>
              <a:rect b="b" l="l" r="r" t="t"/>
              <a:pathLst>
                <a:path extrusionOk="0" h="20586" w="1834">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25"/>
            <p:cNvSpPr/>
            <p:nvPr/>
          </p:nvSpPr>
          <p:spPr>
            <a:xfrm>
              <a:off x="1036508" y="2514572"/>
              <a:ext cx="2147431" cy="1189768"/>
            </a:xfrm>
            <a:custGeom>
              <a:rect b="b" l="l" r="r" t="t"/>
              <a:pathLst>
                <a:path extrusionOk="0" h="20586" w="37156">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25"/>
            <p:cNvSpPr/>
            <p:nvPr/>
          </p:nvSpPr>
          <p:spPr>
            <a:xfrm>
              <a:off x="916986" y="2500875"/>
              <a:ext cx="93570" cy="139459"/>
            </a:xfrm>
            <a:custGeom>
              <a:rect b="b" l="l" r="r" t="t"/>
              <a:pathLst>
                <a:path extrusionOk="0" h="2413" w="1619">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25"/>
            <p:cNvSpPr/>
            <p:nvPr/>
          </p:nvSpPr>
          <p:spPr>
            <a:xfrm>
              <a:off x="916986" y="3578650"/>
              <a:ext cx="133160" cy="139344"/>
            </a:xfrm>
            <a:custGeom>
              <a:rect b="b" l="l" r="r" t="t"/>
              <a:pathLst>
                <a:path extrusionOk="0" h="2411" w="2304">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25"/>
            <p:cNvSpPr/>
            <p:nvPr/>
          </p:nvSpPr>
          <p:spPr>
            <a:xfrm>
              <a:off x="2917819" y="3493113"/>
              <a:ext cx="279786" cy="224880"/>
            </a:xfrm>
            <a:custGeom>
              <a:rect b="b" l="l" r="r" t="t"/>
              <a:pathLst>
                <a:path extrusionOk="0" h="3891" w="4841">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44" name="Google Shape;1644;p25"/>
          <p:cNvSpPr txBox="1"/>
          <p:nvPr>
            <p:ph hasCustomPrompt="1" type="title"/>
          </p:nvPr>
        </p:nvSpPr>
        <p:spPr>
          <a:xfrm>
            <a:off x="1325650" y="1962150"/>
            <a:ext cx="1398900" cy="406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lt1"/>
              </a:buClr>
              <a:buSzPts val="6000"/>
              <a:buNone/>
              <a:defRPr sz="3000">
                <a:solidFill>
                  <a:schemeClr val="accent1"/>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645" name="Google Shape;1645;p25"/>
          <p:cNvSpPr txBox="1"/>
          <p:nvPr>
            <p:ph idx="1" type="subTitle"/>
          </p:nvPr>
        </p:nvSpPr>
        <p:spPr>
          <a:xfrm>
            <a:off x="938500" y="3629175"/>
            <a:ext cx="2173200" cy="881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Font typeface="PT Sans"/>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Font typeface="PT Sans"/>
              <a:buNone/>
              <a:defRPr sz="2100">
                <a:latin typeface="PT Sans"/>
                <a:ea typeface="PT Sans"/>
                <a:cs typeface="PT Sans"/>
                <a:sym typeface="PT Sans"/>
              </a:defRPr>
            </a:lvl4pPr>
            <a:lvl5pPr lvl="4" rtl="0" algn="ctr">
              <a:lnSpc>
                <a:spcPct val="100000"/>
              </a:lnSpc>
              <a:spcBef>
                <a:spcPts val="0"/>
              </a:spcBef>
              <a:spcAft>
                <a:spcPts val="0"/>
              </a:spcAft>
              <a:buSzPts val="2100"/>
              <a:buFont typeface="PT Sans"/>
              <a:buNone/>
              <a:defRPr sz="2100">
                <a:latin typeface="PT Sans"/>
                <a:ea typeface="PT Sans"/>
                <a:cs typeface="PT Sans"/>
                <a:sym typeface="PT Sans"/>
              </a:defRPr>
            </a:lvl5pPr>
            <a:lvl6pPr lvl="5" rtl="0" algn="ctr">
              <a:lnSpc>
                <a:spcPct val="100000"/>
              </a:lnSpc>
              <a:spcBef>
                <a:spcPts val="0"/>
              </a:spcBef>
              <a:spcAft>
                <a:spcPts val="0"/>
              </a:spcAft>
              <a:buSzPts val="2100"/>
              <a:buFont typeface="PT Sans"/>
              <a:buNone/>
              <a:defRPr sz="2100">
                <a:latin typeface="PT Sans"/>
                <a:ea typeface="PT Sans"/>
                <a:cs typeface="PT Sans"/>
                <a:sym typeface="PT Sans"/>
              </a:defRPr>
            </a:lvl6pPr>
            <a:lvl7pPr lvl="6" rtl="0" algn="ctr">
              <a:lnSpc>
                <a:spcPct val="100000"/>
              </a:lnSpc>
              <a:spcBef>
                <a:spcPts val="0"/>
              </a:spcBef>
              <a:spcAft>
                <a:spcPts val="0"/>
              </a:spcAft>
              <a:buSzPts val="2100"/>
              <a:buFont typeface="PT Sans"/>
              <a:buNone/>
              <a:defRPr sz="2100">
                <a:latin typeface="PT Sans"/>
                <a:ea typeface="PT Sans"/>
                <a:cs typeface="PT Sans"/>
                <a:sym typeface="PT Sans"/>
              </a:defRPr>
            </a:lvl7pPr>
            <a:lvl8pPr lvl="7" rtl="0" algn="ctr">
              <a:lnSpc>
                <a:spcPct val="100000"/>
              </a:lnSpc>
              <a:spcBef>
                <a:spcPts val="0"/>
              </a:spcBef>
              <a:spcAft>
                <a:spcPts val="0"/>
              </a:spcAft>
              <a:buSzPts val="2100"/>
              <a:buFont typeface="PT Sans"/>
              <a:buNone/>
              <a:defRPr sz="2100">
                <a:latin typeface="PT Sans"/>
                <a:ea typeface="PT Sans"/>
                <a:cs typeface="PT Sans"/>
                <a:sym typeface="PT Sans"/>
              </a:defRPr>
            </a:lvl8pPr>
            <a:lvl9pPr lvl="8" rtl="0" algn="ctr">
              <a:lnSpc>
                <a:spcPct val="100000"/>
              </a:lnSpc>
              <a:spcBef>
                <a:spcPts val="0"/>
              </a:spcBef>
              <a:spcAft>
                <a:spcPts val="0"/>
              </a:spcAft>
              <a:buSzPts val="2100"/>
              <a:buFont typeface="PT Sans"/>
              <a:buNone/>
              <a:defRPr sz="2100">
                <a:latin typeface="PT Sans"/>
                <a:ea typeface="PT Sans"/>
                <a:cs typeface="PT Sans"/>
                <a:sym typeface="PT Sans"/>
              </a:defRPr>
            </a:lvl9pPr>
          </a:lstStyle>
          <a:p/>
        </p:txBody>
      </p:sp>
      <p:sp>
        <p:nvSpPr>
          <p:cNvPr id="1646" name="Google Shape;1646;p25"/>
          <p:cNvSpPr txBox="1"/>
          <p:nvPr>
            <p:ph idx="2" type="subTitle"/>
          </p:nvPr>
        </p:nvSpPr>
        <p:spPr>
          <a:xfrm>
            <a:off x="938500" y="3208350"/>
            <a:ext cx="2173200" cy="505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1"/>
              </a:buClr>
              <a:buSzPts val="2400"/>
              <a:buFont typeface="Bebas Neue"/>
              <a:buNone/>
              <a:defRPr b="1" sz="2400">
                <a:solidFill>
                  <a:schemeClr val="dk1"/>
                </a:solidFill>
                <a:highlight>
                  <a:schemeClr val="dk2"/>
                </a:highlight>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647" name="Google Shape;1647;p25"/>
          <p:cNvSpPr txBox="1"/>
          <p:nvPr>
            <p:ph hasCustomPrompt="1" idx="3" type="title"/>
          </p:nvPr>
        </p:nvSpPr>
        <p:spPr>
          <a:xfrm>
            <a:off x="3873150" y="1962150"/>
            <a:ext cx="1397700" cy="406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lt1"/>
              </a:buClr>
              <a:buSzPts val="6000"/>
              <a:buNone/>
              <a:defRPr sz="3000">
                <a:solidFill>
                  <a:schemeClr val="accent1"/>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648" name="Google Shape;1648;p25"/>
          <p:cNvSpPr txBox="1"/>
          <p:nvPr>
            <p:ph idx="4" type="subTitle"/>
          </p:nvPr>
        </p:nvSpPr>
        <p:spPr>
          <a:xfrm>
            <a:off x="3485400" y="3629175"/>
            <a:ext cx="2173200" cy="881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Font typeface="PT Sans"/>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Font typeface="PT Sans"/>
              <a:buNone/>
              <a:defRPr sz="2100">
                <a:latin typeface="PT Sans"/>
                <a:ea typeface="PT Sans"/>
                <a:cs typeface="PT Sans"/>
                <a:sym typeface="PT Sans"/>
              </a:defRPr>
            </a:lvl4pPr>
            <a:lvl5pPr lvl="4" rtl="0" algn="ctr">
              <a:lnSpc>
                <a:spcPct val="100000"/>
              </a:lnSpc>
              <a:spcBef>
                <a:spcPts val="0"/>
              </a:spcBef>
              <a:spcAft>
                <a:spcPts val="0"/>
              </a:spcAft>
              <a:buSzPts val="2100"/>
              <a:buFont typeface="PT Sans"/>
              <a:buNone/>
              <a:defRPr sz="2100">
                <a:latin typeface="PT Sans"/>
                <a:ea typeface="PT Sans"/>
                <a:cs typeface="PT Sans"/>
                <a:sym typeface="PT Sans"/>
              </a:defRPr>
            </a:lvl5pPr>
            <a:lvl6pPr lvl="5" rtl="0" algn="ctr">
              <a:lnSpc>
                <a:spcPct val="100000"/>
              </a:lnSpc>
              <a:spcBef>
                <a:spcPts val="0"/>
              </a:spcBef>
              <a:spcAft>
                <a:spcPts val="0"/>
              </a:spcAft>
              <a:buSzPts val="2100"/>
              <a:buFont typeface="PT Sans"/>
              <a:buNone/>
              <a:defRPr sz="2100">
                <a:latin typeface="PT Sans"/>
                <a:ea typeface="PT Sans"/>
                <a:cs typeface="PT Sans"/>
                <a:sym typeface="PT Sans"/>
              </a:defRPr>
            </a:lvl6pPr>
            <a:lvl7pPr lvl="6" rtl="0" algn="ctr">
              <a:lnSpc>
                <a:spcPct val="100000"/>
              </a:lnSpc>
              <a:spcBef>
                <a:spcPts val="0"/>
              </a:spcBef>
              <a:spcAft>
                <a:spcPts val="0"/>
              </a:spcAft>
              <a:buSzPts val="2100"/>
              <a:buFont typeface="PT Sans"/>
              <a:buNone/>
              <a:defRPr sz="2100">
                <a:latin typeface="PT Sans"/>
                <a:ea typeface="PT Sans"/>
                <a:cs typeface="PT Sans"/>
                <a:sym typeface="PT Sans"/>
              </a:defRPr>
            </a:lvl7pPr>
            <a:lvl8pPr lvl="7" rtl="0" algn="ctr">
              <a:lnSpc>
                <a:spcPct val="100000"/>
              </a:lnSpc>
              <a:spcBef>
                <a:spcPts val="0"/>
              </a:spcBef>
              <a:spcAft>
                <a:spcPts val="0"/>
              </a:spcAft>
              <a:buSzPts val="2100"/>
              <a:buFont typeface="PT Sans"/>
              <a:buNone/>
              <a:defRPr sz="2100">
                <a:latin typeface="PT Sans"/>
                <a:ea typeface="PT Sans"/>
                <a:cs typeface="PT Sans"/>
                <a:sym typeface="PT Sans"/>
              </a:defRPr>
            </a:lvl8pPr>
            <a:lvl9pPr lvl="8" rtl="0" algn="ctr">
              <a:lnSpc>
                <a:spcPct val="100000"/>
              </a:lnSpc>
              <a:spcBef>
                <a:spcPts val="0"/>
              </a:spcBef>
              <a:spcAft>
                <a:spcPts val="0"/>
              </a:spcAft>
              <a:buSzPts val="2100"/>
              <a:buFont typeface="PT Sans"/>
              <a:buNone/>
              <a:defRPr sz="2100">
                <a:latin typeface="PT Sans"/>
                <a:ea typeface="PT Sans"/>
                <a:cs typeface="PT Sans"/>
                <a:sym typeface="PT Sans"/>
              </a:defRPr>
            </a:lvl9pPr>
          </a:lstStyle>
          <a:p/>
        </p:txBody>
      </p:sp>
      <p:sp>
        <p:nvSpPr>
          <p:cNvPr id="1649" name="Google Shape;1649;p25"/>
          <p:cNvSpPr txBox="1"/>
          <p:nvPr>
            <p:ph idx="5" type="subTitle"/>
          </p:nvPr>
        </p:nvSpPr>
        <p:spPr>
          <a:xfrm>
            <a:off x="3485400" y="3208350"/>
            <a:ext cx="2173200" cy="505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1"/>
              </a:buClr>
              <a:buSzPts val="2400"/>
              <a:buFont typeface="Bebas Neue"/>
              <a:buNone/>
              <a:defRPr b="1" sz="2400">
                <a:solidFill>
                  <a:schemeClr val="dk1"/>
                </a:solidFill>
                <a:highlight>
                  <a:schemeClr val="dk2"/>
                </a:highlight>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650" name="Google Shape;1650;p25"/>
          <p:cNvSpPr txBox="1"/>
          <p:nvPr>
            <p:ph hasCustomPrompt="1" idx="6" type="title"/>
          </p:nvPr>
        </p:nvSpPr>
        <p:spPr>
          <a:xfrm>
            <a:off x="6420050" y="1962150"/>
            <a:ext cx="1397700" cy="406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lt1"/>
              </a:buClr>
              <a:buSzPts val="6000"/>
              <a:buNone/>
              <a:defRPr sz="3000">
                <a:solidFill>
                  <a:schemeClr val="accent1"/>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651" name="Google Shape;1651;p25"/>
          <p:cNvSpPr txBox="1"/>
          <p:nvPr>
            <p:ph idx="7" type="subTitle"/>
          </p:nvPr>
        </p:nvSpPr>
        <p:spPr>
          <a:xfrm>
            <a:off x="6032300" y="3629175"/>
            <a:ext cx="2173200" cy="881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Font typeface="PT Sans"/>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Font typeface="PT Sans"/>
              <a:buNone/>
              <a:defRPr sz="2100">
                <a:latin typeface="PT Sans"/>
                <a:ea typeface="PT Sans"/>
                <a:cs typeface="PT Sans"/>
                <a:sym typeface="PT Sans"/>
              </a:defRPr>
            </a:lvl4pPr>
            <a:lvl5pPr lvl="4" rtl="0" algn="ctr">
              <a:lnSpc>
                <a:spcPct val="100000"/>
              </a:lnSpc>
              <a:spcBef>
                <a:spcPts val="0"/>
              </a:spcBef>
              <a:spcAft>
                <a:spcPts val="0"/>
              </a:spcAft>
              <a:buSzPts val="2100"/>
              <a:buFont typeface="PT Sans"/>
              <a:buNone/>
              <a:defRPr sz="2100">
                <a:latin typeface="PT Sans"/>
                <a:ea typeface="PT Sans"/>
                <a:cs typeface="PT Sans"/>
                <a:sym typeface="PT Sans"/>
              </a:defRPr>
            </a:lvl5pPr>
            <a:lvl6pPr lvl="5" rtl="0" algn="ctr">
              <a:lnSpc>
                <a:spcPct val="100000"/>
              </a:lnSpc>
              <a:spcBef>
                <a:spcPts val="0"/>
              </a:spcBef>
              <a:spcAft>
                <a:spcPts val="0"/>
              </a:spcAft>
              <a:buSzPts val="2100"/>
              <a:buFont typeface="PT Sans"/>
              <a:buNone/>
              <a:defRPr sz="2100">
                <a:latin typeface="PT Sans"/>
                <a:ea typeface="PT Sans"/>
                <a:cs typeface="PT Sans"/>
                <a:sym typeface="PT Sans"/>
              </a:defRPr>
            </a:lvl6pPr>
            <a:lvl7pPr lvl="6" rtl="0" algn="ctr">
              <a:lnSpc>
                <a:spcPct val="100000"/>
              </a:lnSpc>
              <a:spcBef>
                <a:spcPts val="0"/>
              </a:spcBef>
              <a:spcAft>
                <a:spcPts val="0"/>
              </a:spcAft>
              <a:buSzPts val="2100"/>
              <a:buFont typeface="PT Sans"/>
              <a:buNone/>
              <a:defRPr sz="2100">
                <a:latin typeface="PT Sans"/>
                <a:ea typeface="PT Sans"/>
                <a:cs typeface="PT Sans"/>
                <a:sym typeface="PT Sans"/>
              </a:defRPr>
            </a:lvl7pPr>
            <a:lvl8pPr lvl="7" rtl="0" algn="ctr">
              <a:lnSpc>
                <a:spcPct val="100000"/>
              </a:lnSpc>
              <a:spcBef>
                <a:spcPts val="0"/>
              </a:spcBef>
              <a:spcAft>
                <a:spcPts val="0"/>
              </a:spcAft>
              <a:buSzPts val="2100"/>
              <a:buFont typeface="PT Sans"/>
              <a:buNone/>
              <a:defRPr sz="2100">
                <a:latin typeface="PT Sans"/>
                <a:ea typeface="PT Sans"/>
                <a:cs typeface="PT Sans"/>
                <a:sym typeface="PT Sans"/>
              </a:defRPr>
            </a:lvl8pPr>
            <a:lvl9pPr lvl="8" rtl="0" algn="ctr">
              <a:lnSpc>
                <a:spcPct val="100000"/>
              </a:lnSpc>
              <a:spcBef>
                <a:spcPts val="0"/>
              </a:spcBef>
              <a:spcAft>
                <a:spcPts val="0"/>
              </a:spcAft>
              <a:buSzPts val="2100"/>
              <a:buFont typeface="PT Sans"/>
              <a:buNone/>
              <a:defRPr sz="2100">
                <a:latin typeface="PT Sans"/>
                <a:ea typeface="PT Sans"/>
                <a:cs typeface="PT Sans"/>
                <a:sym typeface="PT Sans"/>
              </a:defRPr>
            </a:lvl9pPr>
          </a:lstStyle>
          <a:p/>
        </p:txBody>
      </p:sp>
      <p:sp>
        <p:nvSpPr>
          <p:cNvPr id="1652" name="Google Shape;1652;p25"/>
          <p:cNvSpPr txBox="1"/>
          <p:nvPr>
            <p:ph idx="8" type="subTitle"/>
          </p:nvPr>
        </p:nvSpPr>
        <p:spPr>
          <a:xfrm>
            <a:off x="6032300" y="3208350"/>
            <a:ext cx="2173200" cy="505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1"/>
              </a:buClr>
              <a:buSzPts val="2400"/>
              <a:buFont typeface="Bebas Neue"/>
              <a:buNone/>
              <a:defRPr b="1" sz="2400">
                <a:solidFill>
                  <a:schemeClr val="dk1"/>
                </a:solidFill>
                <a:highlight>
                  <a:schemeClr val="dk2"/>
                </a:highlight>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653" name="Google Shape;1653;p25"/>
          <p:cNvSpPr txBox="1"/>
          <p:nvPr>
            <p:ph idx="9"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4">
  <p:cSld name="CUSTOM_8_1_1">
    <p:bg>
      <p:bgPr>
        <a:solidFill>
          <a:schemeClr val="dk2"/>
        </a:solidFill>
      </p:bgPr>
    </p:bg>
    <p:spTree>
      <p:nvGrpSpPr>
        <p:cNvPr id="1654" name="Shape 1654"/>
        <p:cNvGrpSpPr/>
        <p:nvPr/>
      </p:nvGrpSpPr>
      <p:grpSpPr>
        <a:xfrm>
          <a:off x="0" y="0"/>
          <a:ext cx="0" cy="0"/>
          <a:chOff x="0" y="0"/>
          <a:chExt cx="0" cy="0"/>
        </a:xfrm>
      </p:grpSpPr>
      <p:grpSp>
        <p:nvGrpSpPr>
          <p:cNvPr id="1655" name="Google Shape;1655;p26"/>
          <p:cNvGrpSpPr/>
          <p:nvPr/>
        </p:nvGrpSpPr>
        <p:grpSpPr>
          <a:xfrm>
            <a:off x="0" y="0"/>
            <a:ext cx="9144091" cy="5143648"/>
            <a:chOff x="0" y="0"/>
            <a:chExt cx="7440875" cy="4152456"/>
          </a:xfrm>
        </p:grpSpPr>
        <p:sp>
          <p:nvSpPr>
            <p:cNvPr id="1656" name="Google Shape;1656;p26"/>
            <p:cNvSpPr/>
            <p:nvPr/>
          </p:nvSpPr>
          <p:spPr>
            <a:xfrm>
              <a:off x="265057"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26"/>
            <p:cNvSpPr/>
            <p:nvPr/>
          </p:nvSpPr>
          <p:spPr>
            <a:xfrm>
              <a:off x="583651"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26"/>
            <p:cNvSpPr/>
            <p:nvPr/>
          </p:nvSpPr>
          <p:spPr>
            <a:xfrm>
              <a:off x="902179"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26"/>
            <p:cNvSpPr/>
            <p:nvPr/>
          </p:nvSpPr>
          <p:spPr>
            <a:xfrm>
              <a:off x="1220641"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26"/>
            <p:cNvSpPr/>
            <p:nvPr/>
          </p:nvSpPr>
          <p:spPr>
            <a:xfrm>
              <a:off x="1539169"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26"/>
            <p:cNvSpPr/>
            <p:nvPr/>
          </p:nvSpPr>
          <p:spPr>
            <a:xfrm>
              <a:off x="1857762" y="0"/>
              <a:ext cx="7414" cy="2884827"/>
            </a:xfrm>
            <a:custGeom>
              <a:rect b="b" l="l" r="r" t="t"/>
              <a:pathLst>
                <a:path extrusionOk="0" h="43971" w="113">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26"/>
            <p:cNvSpPr/>
            <p:nvPr/>
          </p:nvSpPr>
          <p:spPr>
            <a:xfrm>
              <a:off x="2176224"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26"/>
            <p:cNvSpPr/>
            <p:nvPr/>
          </p:nvSpPr>
          <p:spPr>
            <a:xfrm>
              <a:off x="2494752"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26"/>
            <p:cNvSpPr/>
            <p:nvPr/>
          </p:nvSpPr>
          <p:spPr>
            <a:xfrm>
              <a:off x="2813346"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26"/>
            <p:cNvSpPr/>
            <p:nvPr/>
          </p:nvSpPr>
          <p:spPr>
            <a:xfrm>
              <a:off x="3131874"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26"/>
            <p:cNvSpPr/>
            <p:nvPr/>
          </p:nvSpPr>
          <p:spPr>
            <a:xfrm>
              <a:off x="3450336" y="0"/>
              <a:ext cx="7479" cy="2884827"/>
            </a:xfrm>
            <a:custGeom>
              <a:rect b="b" l="l" r="r" t="t"/>
              <a:pathLst>
                <a:path extrusionOk="0" h="43971" w="114">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26"/>
            <p:cNvSpPr/>
            <p:nvPr/>
          </p:nvSpPr>
          <p:spPr>
            <a:xfrm>
              <a:off x="3768929"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26"/>
            <p:cNvSpPr/>
            <p:nvPr/>
          </p:nvSpPr>
          <p:spPr>
            <a:xfrm>
              <a:off x="4087457"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26"/>
            <p:cNvSpPr/>
            <p:nvPr/>
          </p:nvSpPr>
          <p:spPr>
            <a:xfrm>
              <a:off x="4405920"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26"/>
            <p:cNvSpPr/>
            <p:nvPr/>
          </p:nvSpPr>
          <p:spPr>
            <a:xfrm>
              <a:off x="4724447"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26"/>
            <p:cNvSpPr/>
            <p:nvPr/>
          </p:nvSpPr>
          <p:spPr>
            <a:xfrm>
              <a:off x="5043041" y="0"/>
              <a:ext cx="7414" cy="2884827"/>
            </a:xfrm>
            <a:custGeom>
              <a:rect b="b" l="l" r="r" t="t"/>
              <a:pathLst>
                <a:path extrusionOk="0" h="43971" w="113">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26"/>
            <p:cNvSpPr/>
            <p:nvPr/>
          </p:nvSpPr>
          <p:spPr>
            <a:xfrm>
              <a:off x="5361634"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26"/>
            <p:cNvSpPr/>
            <p:nvPr/>
          </p:nvSpPr>
          <p:spPr>
            <a:xfrm>
              <a:off x="5680031"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26"/>
            <p:cNvSpPr/>
            <p:nvPr/>
          </p:nvSpPr>
          <p:spPr>
            <a:xfrm>
              <a:off x="5998624"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26"/>
            <p:cNvSpPr/>
            <p:nvPr/>
          </p:nvSpPr>
          <p:spPr>
            <a:xfrm>
              <a:off x="6317152"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26"/>
            <p:cNvSpPr/>
            <p:nvPr/>
          </p:nvSpPr>
          <p:spPr>
            <a:xfrm>
              <a:off x="6635615" y="0"/>
              <a:ext cx="7479" cy="2884827"/>
            </a:xfrm>
            <a:custGeom>
              <a:rect b="b" l="l" r="r" t="t"/>
              <a:pathLst>
                <a:path extrusionOk="0" h="43971" w="114">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26"/>
            <p:cNvSpPr/>
            <p:nvPr/>
          </p:nvSpPr>
          <p:spPr>
            <a:xfrm>
              <a:off x="6954208"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26"/>
            <p:cNvSpPr/>
            <p:nvPr/>
          </p:nvSpPr>
          <p:spPr>
            <a:xfrm>
              <a:off x="7272736"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26"/>
            <p:cNvSpPr/>
            <p:nvPr/>
          </p:nvSpPr>
          <p:spPr>
            <a:xfrm>
              <a:off x="0" y="70857"/>
              <a:ext cx="7440875" cy="7479"/>
            </a:xfrm>
            <a:custGeom>
              <a:rect b="b" l="l" r="r" t="t"/>
              <a:pathLst>
                <a:path extrusionOk="0" h="114" w="113415">
                  <a:moveTo>
                    <a:pt x="0" y="0"/>
                  </a:moveTo>
                  <a:lnTo>
                    <a:pt x="0" y="114"/>
                  </a:lnTo>
                  <a:lnTo>
                    <a:pt x="113414" y="114"/>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26"/>
            <p:cNvSpPr/>
            <p:nvPr/>
          </p:nvSpPr>
          <p:spPr>
            <a:xfrm>
              <a:off x="0" y="374885"/>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26"/>
            <p:cNvSpPr/>
            <p:nvPr/>
          </p:nvSpPr>
          <p:spPr>
            <a:xfrm>
              <a:off x="0" y="678783"/>
              <a:ext cx="7440875" cy="7479"/>
            </a:xfrm>
            <a:custGeom>
              <a:rect b="b" l="l" r="r" t="t"/>
              <a:pathLst>
                <a:path extrusionOk="0" h="114" w="113415">
                  <a:moveTo>
                    <a:pt x="0" y="0"/>
                  </a:moveTo>
                  <a:lnTo>
                    <a:pt x="0" y="114"/>
                  </a:lnTo>
                  <a:lnTo>
                    <a:pt x="113414" y="114"/>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26"/>
            <p:cNvSpPr/>
            <p:nvPr/>
          </p:nvSpPr>
          <p:spPr>
            <a:xfrm>
              <a:off x="0" y="982811"/>
              <a:ext cx="7440875" cy="7414"/>
            </a:xfrm>
            <a:custGeom>
              <a:rect b="b" l="l" r="r" t="t"/>
              <a:pathLst>
                <a:path extrusionOk="0" h="113"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26"/>
            <p:cNvSpPr/>
            <p:nvPr/>
          </p:nvSpPr>
          <p:spPr>
            <a:xfrm>
              <a:off x="0" y="1286708"/>
              <a:ext cx="7440875" cy="7545"/>
            </a:xfrm>
            <a:custGeom>
              <a:rect b="b" l="l" r="r" t="t"/>
              <a:pathLst>
                <a:path extrusionOk="0" h="115"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26"/>
            <p:cNvSpPr/>
            <p:nvPr/>
          </p:nvSpPr>
          <p:spPr>
            <a:xfrm>
              <a:off x="0" y="1590737"/>
              <a:ext cx="7440875" cy="7414"/>
            </a:xfrm>
            <a:custGeom>
              <a:rect b="b" l="l" r="r" t="t"/>
              <a:pathLst>
                <a:path extrusionOk="0" h="113" w="113415">
                  <a:moveTo>
                    <a:pt x="0" y="1"/>
                  </a:moveTo>
                  <a:lnTo>
                    <a:pt x="0" y="112"/>
                  </a:lnTo>
                  <a:lnTo>
                    <a:pt x="113414" y="112"/>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26"/>
            <p:cNvSpPr/>
            <p:nvPr/>
          </p:nvSpPr>
          <p:spPr>
            <a:xfrm>
              <a:off x="0" y="1894700"/>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26"/>
            <p:cNvSpPr/>
            <p:nvPr/>
          </p:nvSpPr>
          <p:spPr>
            <a:xfrm>
              <a:off x="0" y="2198597"/>
              <a:ext cx="7440875" cy="7479"/>
            </a:xfrm>
            <a:custGeom>
              <a:rect b="b" l="l" r="r" t="t"/>
              <a:pathLst>
                <a:path extrusionOk="0" h="114" w="113415">
                  <a:moveTo>
                    <a:pt x="0" y="0"/>
                  </a:moveTo>
                  <a:lnTo>
                    <a:pt x="0" y="114"/>
                  </a:lnTo>
                  <a:lnTo>
                    <a:pt x="113414" y="114"/>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26"/>
            <p:cNvSpPr/>
            <p:nvPr/>
          </p:nvSpPr>
          <p:spPr>
            <a:xfrm>
              <a:off x="0" y="2502625"/>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26"/>
            <p:cNvSpPr/>
            <p:nvPr/>
          </p:nvSpPr>
          <p:spPr>
            <a:xfrm>
              <a:off x="0" y="2806523"/>
              <a:ext cx="7440875" cy="7479"/>
            </a:xfrm>
            <a:custGeom>
              <a:rect b="b" l="l" r="r" t="t"/>
              <a:pathLst>
                <a:path extrusionOk="0" h="114"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26"/>
            <p:cNvSpPr/>
            <p:nvPr/>
          </p:nvSpPr>
          <p:spPr>
            <a:xfrm>
              <a:off x="265057"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26"/>
            <p:cNvSpPr/>
            <p:nvPr/>
          </p:nvSpPr>
          <p:spPr>
            <a:xfrm>
              <a:off x="583651"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26"/>
            <p:cNvSpPr/>
            <p:nvPr/>
          </p:nvSpPr>
          <p:spPr>
            <a:xfrm>
              <a:off x="902179"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26"/>
            <p:cNvSpPr/>
            <p:nvPr/>
          </p:nvSpPr>
          <p:spPr>
            <a:xfrm>
              <a:off x="1220641"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26"/>
            <p:cNvSpPr/>
            <p:nvPr/>
          </p:nvSpPr>
          <p:spPr>
            <a:xfrm>
              <a:off x="1539169"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26"/>
            <p:cNvSpPr/>
            <p:nvPr/>
          </p:nvSpPr>
          <p:spPr>
            <a:xfrm>
              <a:off x="1857762" y="2431703"/>
              <a:ext cx="7414" cy="1720754"/>
            </a:xfrm>
            <a:custGeom>
              <a:rect b="b" l="l" r="r" t="t"/>
              <a:pathLst>
                <a:path extrusionOk="0" h="26228" w="113">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26"/>
            <p:cNvSpPr/>
            <p:nvPr/>
          </p:nvSpPr>
          <p:spPr>
            <a:xfrm>
              <a:off x="2176224"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26"/>
            <p:cNvSpPr/>
            <p:nvPr/>
          </p:nvSpPr>
          <p:spPr>
            <a:xfrm>
              <a:off x="2494752"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26"/>
            <p:cNvSpPr/>
            <p:nvPr/>
          </p:nvSpPr>
          <p:spPr>
            <a:xfrm>
              <a:off x="2813346"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26"/>
            <p:cNvSpPr/>
            <p:nvPr/>
          </p:nvSpPr>
          <p:spPr>
            <a:xfrm>
              <a:off x="3131874"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26"/>
            <p:cNvSpPr/>
            <p:nvPr/>
          </p:nvSpPr>
          <p:spPr>
            <a:xfrm>
              <a:off x="3450336" y="2431703"/>
              <a:ext cx="7479" cy="1720754"/>
            </a:xfrm>
            <a:custGeom>
              <a:rect b="b" l="l" r="r" t="t"/>
              <a:pathLst>
                <a:path extrusionOk="0" h="26228" w="114">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26"/>
            <p:cNvSpPr/>
            <p:nvPr/>
          </p:nvSpPr>
          <p:spPr>
            <a:xfrm>
              <a:off x="3768929"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26"/>
            <p:cNvSpPr/>
            <p:nvPr/>
          </p:nvSpPr>
          <p:spPr>
            <a:xfrm>
              <a:off x="4087457"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26"/>
            <p:cNvSpPr/>
            <p:nvPr/>
          </p:nvSpPr>
          <p:spPr>
            <a:xfrm>
              <a:off x="4405920"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26"/>
            <p:cNvSpPr/>
            <p:nvPr/>
          </p:nvSpPr>
          <p:spPr>
            <a:xfrm>
              <a:off x="4724447"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26"/>
            <p:cNvSpPr/>
            <p:nvPr/>
          </p:nvSpPr>
          <p:spPr>
            <a:xfrm>
              <a:off x="5043041" y="2431703"/>
              <a:ext cx="7414" cy="1720754"/>
            </a:xfrm>
            <a:custGeom>
              <a:rect b="b" l="l" r="r" t="t"/>
              <a:pathLst>
                <a:path extrusionOk="0" h="26228" w="113">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26"/>
            <p:cNvSpPr/>
            <p:nvPr/>
          </p:nvSpPr>
          <p:spPr>
            <a:xfrm>
              <a:off x="5361634"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26"/>
            <p:cNvSpPr/>
            <p:nvPr/>
          </p:nvSpPr>
          <p:spPr>
            <a:xfrm>
              <a:off x="5680031"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26"/>
            <p:cNvSpPr/>
            <p:nvPr/>
          </p:nvSpPr>
          <p:spPr>
            <a:xfrm>
              <a:off x="5998624"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26"/>
            <p:cNvSpPr/>
            <p:nvPr/>
          </p:nvSpPr>
          <p:spPr>
            <a:xfrm>
              <a:off x="6317152"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26"/>
            <p:cNvSpPr/>
            <p:nvPr/>
          </p:nvSpPr>
          <p:spPr>
            <a:xfrm>
              <a:off x="6635615" y="2431703"/>
              <a:ext cx="7479" cy="1720754"/>
            </a:xfrm>
            <a:custGeom>
              <a:rect b="b" l="l" r="r" t="t"/>
              <a:pathLst>
                <a:path extrusionOk="0" h="26228" w="114">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26"/>
            <p:cNvSpPr/>
            <p:nvPr/>
          </p:nvSpPr>
          <p:spPr>
            <a:xfrm>
              <a:off x="6954208"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26"/>
            <p:cNvSpPr/>
            <p:nvPr/>
          </p:nvSpPr>
          <p:spPr>
            <a:xfrm>
              <a:off x="7272736"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26"/>
            <p:cNvSpPr/>
            <p:nvPr/>
          </p:nvSpPr>
          <p:spPr>
            <a:xfrm>
              <a:off x="0" y="2502494"/>
              <a:ext cx="7440875" cy="7479"/>
            </a:xfrm>
            <a:custGeom>
              <a:rect b="b" l="l" r="r" t="t"/>
              <a:pathLst>
                <a:path extrusionOk="0" h="114"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26"/>
            <p:cNvSpPr/>
            <p:nvPr/>
          </p:nvSpPr>
          <p:spPr>
            <a:xfrm>
              <a:off x="0" y="2806523"/>
              <a:ext cx="7440875" cy="7414"/>
            </a:xfrm>
            <a:custGeom>
              <a:rect b="b" l="l" r="r" t="t"/>
              <a:pathLst>
                <a:path extrusionOk="0" h="113" w="113415">
                  <a:moveTo>
                    <a:pt x="0" y="1"/>
                  </a:moveTo>
                  <a:lnTo>
                    <a:pt x="0" y="112"/>
                  </a:lnTo>
                  <a:lnTo>
                    <a:pt x="113414" y="112"/>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26"/>
            <p:cNvSpPr/>
            <p:nvPr/>
          </p:nvSpPr>
          <p:spPr>
            <a:xfrm>
              <a:off x="0" y="3110420"/>
              <a:ext cx="7440875" cy="7545"/>
            </a:xfrm>
            <a:custGeom>
              <a:rect b="b" l="l" r="r" t="t"/>
              <a:pathLst>
                <a:path extrusionOk="0" h="115"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26"/>
            <p:cNvSpPr/>
            <p:nvPr/>
          </p:nvSpPr>
          <p:spPr>
            <a:xfrm>
              <a:off x="0" y="3414448"/>
              <a:ext cx="7440875" cy="7414"/>
            </a:xfrm>
            <a:custGeom>
              <a:rect b="b" l="l" r="r" t="t"/>
              <a:pathLst>
                <a:path extrusionOk="0" h="113" w="113415">
                  <a:moveTo>
                    <a:pt x="0" y="1"/>
                  </a:moveTo>
                  <a:lnTo>
                    <a:pt x="0" y="112"/>
                  </a:lnTo>
                  <a:lnTo>
                    <a:pt x="113414" y="112"/>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26"/>
            <p:cNvSpPr/>
            <p:nvPr/>
          </p:nvSpPr>
          <p:spPr>
            <a:xfrm>
              <a:off x="0" y="3718411"/>
              <a:ext cx="7440875" cy="7479"/>
            </a:xfrm>
            <a:custGeom>
              <a:rect b="b" l="l" r="r" t="t"/>
              <a:pathLst>
                <a:path extrusionOk="0" h="114" w="113415">
                  <a:moveTo>
                    <a:pt x="0" y="0"/>
                  </a:moveTo>
                  <a:lnTo>
                    <a:pt x="0" y="113"/>
                  </a:lnTo>
                  <a:lnTo>
                    <a:pt x="113414" y="113"/>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26"/>
            <p:cNvSpPr/>
            <p:nvPr/>
          </p:nvSpPr>
          <p:spPr>
            <a:xfrm>
              <a:off x="0" y="4022440"/>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18" name="Google Shape;1718;p26"/>
          <p:cNvGrpSpPr/>
          <p:nvPr/>
        </p:nvGrpSpPr>
        <p:grpSpPr>
          <a:xfrm>
            <a:off x="173287" y="130863"/>
            <a:ext cx="8797256" cy="4881744"/>
            <a:chOff x="916986" y="2500875"/>
            <a:chExt cx="2280618" cy="1217119"/>
          </a:xfrm>
        </p:grpSpPr>
        <p:sp>
          <p:nvSpPr>
            <p:cNvPr id="1719" name="Google Shape;1719;p26"/>
            <p:cNvSpPr/>
            <p:nvPr/>
          </p:nvSpPr>
          <p:spPr>
            <a:xfrm>
              <a:off x="930568" y="2514572"/>
              <a:ext cx="105996" cy="1189768"/>
            </a:xfrm>
            <a:custGeom>
              <a:rect b="b" l="l" r="r" t="t"/>
              <a:pathLst>
                <a:path extrusionOk="0" h="20586" w="1834">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26"/>
            <p:cNvSpPr/>
            <p:nvPr/>
          </p:nvSpPr>
          <p:spPr>
            <a:xfrm>
              <a:off x="1036508" y="2514572"/>
              <a:ext cx="2147431" cy="1189768"/>
            </a:xfrm>
            <a:custGeom>
              <a:rect b="b" l="l" r="r" t="t"/>
              <a:pathLst>
                <a:path extrusionOk="0" h="20586" w="37156">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26"/>
            <p:cNvSpPr/>
            <p:nvPr/>
          </p:nvSpPr>
          <p:spPr>
            <a:xfrm>
              <a:off x="916986" y="2500875"/>
              <a:ext cx="93570" cy="139459"/>
            </a:xfrm>
            <a:custGeom>
              <a:rect b="b" l="l" r="r" t="t"/>
              <a:pathLst>
                <a:path extrusionOk="0" h="2413" w="1619">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26"/>
            <p:cNvSpPr/>
            <p:nvPr/>
          </p:nvSpPr>
          <p:spPr>
            <a:xfrm>
              <a:off x="916986" y="3578650"/>
              <a:ext cx="133160" cy="139344"/>
            </a:xfrm>
            <a:custGeom>
              <a:rect b="b" l="l" r="r" t="t"/>
              <a:pathLst>
                <a:path extrusionOk="0" h="2411" w="2304">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26"/>
            <p:cNvSpPr/>
            <p:nvPr/>
          </p:nvSpPr>
          <p:spPr>
            <a:xfrm>
              <a:off x="2917819" y="3493113"/>
              <a:ext cx="279786" cy="224880"/>
            </a:xfrm>
            <a:custGeom>
              <a:rect b="b" l="l" r="r" t="t"/>
              <a:pathLst>
                <a:path extrusionOk="0" h="3891" w="4841">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24" name="Google Shape;1724;p2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725" name="Google Shape;1725;p26"/>
          <p:cNvSpPr txBox="1"/>
          <p:nvPr>
            <p:ph idx="1" type="subTitle"/>
          </p:nvPr>
        </p:nvSpPr>
        <p:spPr>
          <a:xfrm>
            <a:off x="5761275" y="3285625"/>
            <a:ext cx="2640000" cy="118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26" name="Google Shape;1726;p26"/>
          <p:cNvSpPr txBox="1"/>
          <p:nvPr>
            <p:ph idx="2" type="subTitle"/>
          </p:nvPr>
        </p:nvSpPr>
        <p:spPr>
          <a:xfrm>
            <a:off x="742700" y="2142625"/>
            <a:ext cx="2640000" cy="11820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27" name="Google Shape;1727;p26"/>
          <p:cNvSpPr txBox="1"/>
          <p:nvPr>
            <p:ph idx="3" type="subTitle"/>
          </p:nvPr>
        </p:nvSpPr>
        <p:spPr>
          <a:xfrm>
            <a:off x="742711" y="1659925"/>
            <a:ext cx="2640000" cy="5589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Font typeface="Bebas Neue"/>
              <a:buNone/>
              <a:defRPr b="1" sz="2400">
                <a:solidFill>
                  <a:schemeClr val="accent1"/>
                </a:solidFill>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728" name="Google Shape;1728;p26"/>
          <p:cNvSpPr txBox="1"/>
          <p:nvPr>
            <p:ph idx="4" type="subTitle"/>
          </p:nvPr>
        </p:nvSpPr>
        <p:spPr>
          <a:xfrm>
            <a:off x="5761289" y="2802925"/>
            <a:ext cx="2640000" cy="5589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400"/>
              <a:buFont typeface="Bebas Neue"/>
              <a:buNone/>
              <a:defRPr b="1" sz="2400">
                <a:solidFill>
                  <a:schemeClr val="accent1"/>
                </a:solidFill>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4_2">
    <p:bg>
      <p:bgPr>
        <a:solidFill>
          <a:schemeClr val="dk2"/>
        </a:solidFill>
      </p:bgPr>
    </p:bg>
    <p:spTree>
      <p:nvGrpSpPr>
        <p:cNvPr id="1729" name="Shape 1729"/>
        <p:cNvGrpSpPr/>
        <p:nvPr/>
      </p:nvGrpSpPr>
      <p:grpSpPr>
        <a:xfrm>
          <a:off x="0" y="0"/>
          <a:ext cx="0" cy="0"/>
          <a:chOff x="0" y="0"/>
          <a:chExt cx="0" cy="0"/>
        </a:xfrm>
      </p:grpSpPr>
      <p:grpSp>
        <p:nvGrpSpPr>
          <p:cNvPr id="1730" name="Google Shape;1730;p27"/>
          <p:cNvGrpSpPr/>
          <p:nvPr/>
        </p:nvGrpSpPr>
        <p:grpSpPr>
          <a:xfrm>
            <a:off x="0" y="0"/>
            <a:ext cx="9144091" cy="5143648"/>
            <a:chOff x="0" y="0"/>
            <a:chExt cx="7440875" cy="4152456"/>
          </a:xfrm>
        </p:grpSpPr>
        <p:sp>
          <p:nvSpPr>
            <p:cNvPr id="1731" name="Google Shape;1731;p27"/>
            <p:cNvSpPr/>
            <p:nvPr/>
          </p:nvSpPr>
          <p:spPr>
            <a:xfrm>
              <a:off x="265057"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27"/>
            <p:cNvSpPr/>
            <p:nvPr/>
          </p:nvSpPr>
          <p:spPr>
            <a:xfrm>
              <a:off x="583651"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27"/>
            <p:cNvSpPr/>
            <p:nvPr/>
          </p:nvSpPr>
          <p:spPr>
            <a:xfrm>
              <a:off x="902179"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27"/>
            <p:cNvSpPr/>
            <p:nvPr/>
          </p:nvSpPr>
          <p:spPr>
            <a:xfrm>
              <a:off x="1220641"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27"/>
            <p:cNvSpPr/>
            <p:nvPr/>
          </p:nvSpPr>
          <p:spPr>
            <a:xfrm>
              <a:off x="1539169"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27"/>
            <p:cNvSpPr/>
            <p:nvPr/>
          </p:nvSpPr>
          <p:spPr>
            <a:xfrm>
              <a:off x="1857762" y="0"/>
              <a:ext cx="7414" cy="2884827"/>
            </a:xfrm>
            <a:custGeom>
              <a:rect b="b" l="l" r="r" t="t"/>
              <a:pathLst>
                <a:path extrusionOk="0" h="43971" w="113">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27"/>
            <p:cNvSpPr/>
            <p:nvPr/>
          </p:nvSpPr>
          <p:spPr>
            <a:xfrm>
              <a:off x="2176224"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27"/>
            <p:cNvSpPr/>
            <p:nvPr/>
          </p:nvSpPr>
          <p:spPr>
            <a:xfrm>
              <a:off x="2494752"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27"/>
            <p:cNvSpPr/>
            <p:nvPr/>
          </p:nvSpPr>
          <p:spPr>
            <a:xfrm>
              <a:off x="2813346"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27"/>
            <p:cNvSpPr/>
            <p:nvPr/>
          </p:nvSpPr>
          <p:spPr>
            <a:xfrm>
              <a:off x="3131874"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27"/>
            <p:cNvSpPr/>
            <p:nvPr/>
          </p:nvSpPr>
          <p:spPr>
            <a:xfrm>
              <a:off x="3450336" y="0"/>
              <a:ext cx="7479" cy="2884827"/>
            </a:xfrm>
            <a:custGeom>
              <a:rect b="b" l="l" r="r" t="t"/>
              <a:pathLst>
                <a:path extrusionOk="0" h="43971" w="114">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27"/>
            <p:cNvSpPr/>
            <p:nvPr/>
          </p:nvSpPr>
          <p:spPr>
            <a:xfrm>
              <a:off x="3768929"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27"/>
            <p:cNvSpPr/>
            <p:nvPr/>
          </p:nvSpPr>
          <p:spPr>
            <a:xfrm>
              <a:off x="4087457"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27"/>
            <p:cNvSpPr/>
            <p:nvPr/>
          </p:nvSpPr>
          <p:spPr>
            <a:xfrm>
              <a:off x="4405920"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27"/>
            <p:cNvSpPr/>
            <p:nvPr/>
          </p:nvSpPr>
          <p:spPr>
            <a:xfrm>
              <a:off x="4724447"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27"/>
            <p:cNvSpPr/>
            <p:nvPr/>
          </p:nvSpPr>
          <p:spPr>
            <a:xfrm>
              <a:off x="5043041" y="0"/>
              <a:ext cx="7414" cy="2884827"/>
            </a:xfrm>
            <a:custGeom>
              <a:rect b="b" l="l" r="r" t="t"/>
              <a:pathLst>
                <a:path extrusionOk="0" h="43971" w="113">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27"/>
            <p:cNvSpPr/>
            <p:nvPr/>
          </p:nvSpPr>
          <p:spPr>
            <a:xfrm>
              <a:off x="5361634"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27"/>
            <p:cNvSpPr/>
            <p:nvPr/>
          </p:nvSpPr>
          <p:spPr>
            <a:xfrm>
              <a:off x="5680031"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27"/>
            <p:cNvSpPr/>
            <p:nvPr/>
          </p:nvSpPr>
          <p:spPr>
            <a:xfrm>
              <a:off x="5998624"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27"/>
            <p:cNvSpPr/>
            <p:nvPr/>
          </p:nvSpPr>
          <p:spPr>
            <a:xfrm>
              <a:off x="6317152"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27"/>
            <p:cNvSpPr/>
            <p:nvPr/>
          </p:nvSpPr>
          <p:spPr>
            <a:xfrm>
              <a:off x="6635615" y="0"/>
              <a:ext cx="7479" cy="2884827"/>
            </a:xfrm>
            <a:custGeom>
              <a:rect b="b" l="l" r="r" t="t"/>
              <a:pathLst>
                <a:path extrusionOk="0" h="43971" w="114">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27"/>
            <p:cNvSpPr/>
            <p:nvPr/>
          </p:nvSpPr>
          <p:spPr>
            <a:xfrm>
              <a:off x="6954208"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27"/>
            <p:cNvSpPr/>
            <p:nvPr/>
          </p:nvSpPr>
          <p:spPr>
            <a:xfrm>
              <a:off x="7272736"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27"/>
            <p:cNvSpPr/>
            <p:nvPr/>
          </p:nvSpPr>
          <p:spPr>
            <a:xfrm>
              <a:off x="0" y="70857"/>
              <a:ext cx="7440875" cy="7479"/>
            </a:xfrm>
            <a:custGeom>
              <a:rect b="b" l="l" r="r" t="t"/>
              <a:pathLst>
                <a:path extrusionOk="0" h="114" w="113415">
                  <a:moveTo>
                    <a:pt x="0" y="0"/>
                  </a:moveTo>
                  <a:lnTo>
                    <a:pt x="0" y="114"/>
                  </a:lnTo>
                  <a:lnTo>
                    <a:pt x="113414" y="114"/>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27"/>
            <p:cNvSpPr/>
            <p:nvPr/>
          </p:nvSpPr>
          <p:spPr>
            <a:xfrm>
              <a:off x="0" y="374885"/>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27"/>
            <p:cNvSpPr/>
            <p:nvPr/>
          </p:nvSpPr>
          <p:spPr>
            <a:xfrm>
              <a:off x="0" y="678783"/>
              <a:ext cx="7440875" cy="7479"/>
            </a:xfrm>
            <a:custGeom>
              <a:rect b="b" l="l" r="r" t="t"/>
              <a:pathLst>
                <a:path extrusionOk="0" h="114" w="113415">
                  <a:moveTo>
                    <a:pt x="0" y="0"/>
                  </a:moveTo>
                  <a:lnTo>
                    <a:pt x="0" y="114"/>
                  </a:lnTo>
                  <a:lnTo>
                    <a:pt x="113414" y="114"/>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27"/>
            <p:cNvSpPr/>
            <p:nvPr/>
          </p:nvSpPr>
          <p:spPr>
            <a:xfrm>
              <a:off x="0" y="982811"/>
              <a:ext cx="7440875" cy="7414"/>
            </a:xfrm>
            <a:custGeom>
              <a:rect b="b" l="l" r="r" t="t"/>
              <a:pathLst>
                <a:path extrusionOk="0" h="113"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27"/>
            <p:cNvSpPr/>
            <p:nvPr/>
          </p:nvSpPr>
          <p:spPr>
            <a:xfrm>
              <a:off x="0" y="1286708"/>
              <a:ext cx="7440875" cy="7545"/>
            </a:xfrm>
            <a:custGeom>
              <a:rect b="b" l="l" r="r" t="t"/>
              <a:pathLst>
                <a:path extrusionOk="0" h="115"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27"/>
            <p:cNvSpPr/>
            <p:nvPr/>
          </p:nvSpPr>
          <p:spPr>
            <a:xfrm>
              <a:off x="0" y="1590737"/>
              <a:ext cx="7440875" cy="7414"/>
            </a:xfrm>
            <a:custGeom>
              <a:rect b="b" l="l" r="r" t="t"/>
              <a:pathLst>
                <a:path extrusionOk="0" h="113" w="113415">
                  <a:moveTo>
                    <a:pt x="0" y="1"/>
                  </a:moveTo>
                  <a:lnTo>
                    <a:pt x="0" y="112"/>
                  </a:lnTo>
                  <a:lnTo>
                    <a:pt x="113414" y="112"/>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27"/>
            <p:cNvSpPr/>
            <p:nvPr/>
          </p:nvSpPr>
          <p:spPr>
            <a:xfrm>
              <a:off x="0" y="1894700"/>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27"/>
            <p:cNvSpPr/>
            <p:nvPr/>
          </p:nvSpPr>
          <p:spPr>
            <a:xfrm>
              <a:off x="0" y="2198597"/>
              <a:ext cx="7440875" cy="7479"/>
            </a:xfrm>
            <a:custGeom>
              <a:rect b="b" l="l" r="r" t="t"/>
              <a:pathLst>
                <a:path extrusionOk="0" h="114" w="113415">
                  <a:moveTo>
                    <a:pt x="0" y="0"/>
                  </a:moveTo>
                  <a:lnTo>
                    <a:pt x="0" y="114"/>
                  </a:lnTo>
                  <a:lnTo>
                    <a:pt x="113414" y="114"/>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27"/>
            <p:cNvSpPr/>
            <p:nvPr/>
          </p:nvSpPr>
          <p:spPr>
            <a:xfrm>
              <a:off x="0" y="2502625"/>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27"/>
            <p:cNvSpPr/>
            <p:nvPr/>
          </p:nvSpPr>
          <p:spPr>
            <a:xfrm>
              <a:off x="0" y="2806523"/>
              <a:ext cx="7440875" cy="7479"/>
            </a:xfrm>
            <a:custGeom>
              <a:rect b="b" l="l" r="r" t="t"/>
              <a:pathLst>
                <a:path extrusionOk="0" h="114"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27"/>
            <p:cNvSpPr/>
            <p:nvPr/>
          </p:nvSpPr>
          <p:spPr>
            <a:xfrm>
              <a:off x="265057"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27"/>
            <p:cNvSpPr/>
            <p:nvPr/>
          </p:nvSpPr>
          <p:spPr>
            <a:xfrm>
              <a:off x="583651"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27"/>
            <p:cNvSpPr/>
            <p:nvPr/>
          </p:nvSpPr>
          <p:spPr>
            <a:xfrm>
              <a:off x="902179"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27"/>
            <p:cNvSpPr/>
            <p:nvPr/>
          </p:nvSpPr>
          <p:spPr>
            <a:xfrm>
              <a:off x="1220641"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27"/>
            <p:cNvSpPr/>
            <p:nvPr/>
          </p:nvSpPr>
          <p:spPr>
            <a:xfrm>
              <a:off x="1539169"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27"/>
            <p:cNvSpPr/>
            <p:nvPr/>
          </p:nvSpPr>
          <p:spPr>
            <a:xfrm>
              <a:off x="1857762" y="2431703"/>
              <a:ext cx="7414" cy="1720754"/>
            </a:xfrm>
            <a:custGeom>
              <a:rect b="b" l="l" r="r" t="t"/>
              <a:pathLst>
                <a:path extrusionOk="0" h="26228" w="113">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27"/>
            <p:cNvSpPr/>
            <p:nvPr/>
          </p:nvSpPr>
          <p:spPr>
            <a:xfrm>
              <a:off x="2176224"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27"/>
            <p:cNvSpPr/>
            <p:nvPr/>
          </p:nvSpPr>
          <p:spPr>
            <a:xfrm>
              <a:off x="2494752"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27"/>
            <p:cNvSpPr/>
            <p:nvPr/>
          </p:nvSpPr>
          <p:spPr>
            <a:xfrm>
              <a:off x="2813346"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27"/>
            <p:cNvSpPr/>
            <p:nvPr/>
          </p:nvSpPr>
          <p:spPr>
            <a:xfrm>
              <a:off x="3131874"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27"/>
            <p:cNvSpPr/>
            <p:nvPr/>
          </p:nvSpPr>
          <p:spPr>
            <a:xfrm>
              <a:off x="3450336" y="2431703"/>
              <a:ext cx="7479" cy="1720754"/>
            </a:xfrm>
            <a:custGeom>
              <a:rect b="b" l="l" r="r" t="t"/>
              <a:pathLst>
                <a:path extrusionOk="0" h="26228" w="114">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27"/>
            <p:cNvSpPr/>
            <p:nvPr/>
          </p:nvSpPr>
          <p:spPr>
            <a:xfrm>
              <a:off x="3768929"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27"/>
            <p:cNvSpPr/>
            <p:nvPr/>
          </p:nvSpPr>
          <p:spPr>
            <a:xfrm>
              <a:off x="4087457"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27"/>
            <p:cNvSpPr/>
            <p:nvPr/>
          </p:nvSpPr>
          <p:spPr>
            <a:xfrm>
              <a:off x="4405920"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27"/>
            <p:cNvSpPr/>
            <p:nvPr/>
          </p:nvSpPr>
          <p:spPr>
            <a:xfrm>
              <a:off x="4724447"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27"/>
            <p:cNvSpPr/>
            <p:nvPr/>
          </p:nvSpPr>
          <p:spPr>
            <a:xfrm>
              <a:off x="5043041" y="2431703"/>
              <a:ext cx="7414" cy="1720754"/>
            </a:xfrm>
            <a:custGeom>
              <a:rect b="b" l="l" r="r" t="t"/>
              <a:pathLst>
                <a:path extrusionOk="0" h="26228" w="113">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27"/>
            <p:cNvSpPr/>
            <p:nvPr/>
          </p:nvSpPr>
          <p:spPr>
            <a:xfrm>
              <a:off x="5361634"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27"/>
            <p:cNvSpPr/>
            <p:nvPr/>
          </p:nvSpPr>
          <p:spPr>
            <a:xfrm>
              <a:off x="5680031"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27"/>
            <p:cNvSpPr/>
            <p:nvPr/>
          </p:nvSpPr>
          <p:spPr>
            <a:xfrm>
              <a:off x="5998624"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27"/>
            <p:cNvSpPr/>
            <p:nvPr/>
          </p:nvSpPr>
          <p:spPr>
            <a:xfrm>
              <a:off x="6317152"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27"/>
            <p:cNvSpPr/>
            <p:nvPr/>
          </p:nvSpPr>
          <p:spPr>
            <a:xfrm>
              <a:off x="6635615" y="2431703"/>
              <a:ext cx="7479" cy="1720754"/>
            </a:xfrm>
            <a:custGeom>
              <a:rect b="b" l="l" r="r" t="t"/>
              <a:pathLst>
                <a:path extrusionOk="0" h="26228" w="114">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27"/>
            <p:cNvSpPr/>
            <p:nvPr/>
          </p:nvSpPr>
          <p:spPr>
            <a:xfrm>
              <a:off x="6954208"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27"/>
            <p:cNvSpPr/>
            <p:nvPr/>
          </p:nvSpPr>
          <p:spPr>
            <a:xfrm>
              <a:off x="7272736"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27"/>
            <p:cNvSpPr/>
            <p:nvPr/>
          </p:nvSpPr>
          <p:spPr>
            <a:xfrm>
              <a:off x="0" y="2502494"/>
              <a:ext cx="7440875" cy="7479"/>
            </a:xfrm>
            <a:custGeom>
              <a:rect b="b" l="l" r="r" t="t"/>
              <a:pathLst>
                <a:path extrusionOk="0" h="114"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27"/>
            <p:cNvSpPr/>
            <p:nvPr/>
          </p:nvSpPr>
          <p:spPr>
            <a:xfrm>
              <a:off x="0" y="2806523"/>
              <a:ext cx="7440875" cy="7414"/>
            </a:xfrm>
            <a:custGeom>
              <a:rect b="b" l="l" r="r" t="t"/>
              <a:pathLst>
                <a:path extrusionOk="0" h="113" w="113415">
                  <a:moveTo>
                    <a:pt x="0" y="1"/>
                  </a:moveTo>
                  <a:lnTo>
                    <a:pt x="0" y="112"/>
                  </a:lnTo>
                  <a:lnTo>
                    <a:pt x="113414" y="112"/>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27"/>
            <p:cNvSpPr/>
            <p:nvPr/>
          </p:nvSpPr>
          <p:spPr>
            <a:xfrm>
              <a:off x="0" y="3110420"/>
              <a:ext cx="7440875" cy="7545"/>
            </a:xfrm>
            <a:custGeom>
              <a:rect b="b" l="l" r="r" t="t"/>
              <a:pathLst>
                <a:path extrusionOk="0" h="115"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27"/>
            <p:cNvSpPr/>
            <p:nvPr/>
          </p:nvSpPr>
          <p:spPr>
            <a:xfrm>
              <a:off x="0" y="3414448"/>
              <a:ext cx="7440875" cy="7414"/>
            </a:xfrm>
            <a:custGeom>
              <a:rect b="b" l="l" r="r" t="t"/>
              <a:pathLst>
                <a:path extrusionOk="0" h="113" w="113415">
                  <a:moveTo>
                    <a:pt x="0" y="1"/>
                  </a:moveTo>
                  <a:lnTo>
                    <a:pt x="0" y="112"/>
                  </a:lnTo>
                  <a:lnTo>
                    <a:pt x="113414" y="112"/>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27"/>
            <p:cNvSpPr/>
            <p:nvPr/>
          </p:nvSpPr>
          <p:spPr>
            <a:xfrm>
              <a:off x="0" y="3718411"/>
              <a:ext cx="7440875" cy="7479"/>
            </a:xfrm>
            <a:custGeom>
              <a:rect b="b" l="l" r="r" t="t"/>
              <a:pathLst>
                <a:path extrusionOk="0" h="114" w="113415">
                  <a:moveTo>
                    <a:pt x="0" y="0"/>
                  </a:moveTo>
                  <a:lnTo>
                    <a:pt x="0" y="113"/>
                  </a:lnTo>
                  <a:lnTo>
                    <a:pt x="113414" y="113"/>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27"/>
            <p:cNvSpPr/>
            <p:nvPr/>
          </p:nvSpPr>
          <p:spPr>
            <a:xfrm>
              <a:off x="0" y="4022440"/>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93" name="Google Shape;1793;p27"/>
          <p:cNvGrpSpPr/>
          <p:nvPr/>
        </p:nvGrpSpPr>
        <p:grpSpPr>
          <a:xfrm>
            <a:off x="502465" y="399924"/>
            <a:ext cx="8139069" cy="4343656"/>
            <a:chOff x="916986" y="2500875"/>
            <a:chExt cx="2280618" cy="1217119"/>
          </a:xfrm>
        </p:grpSpPr>
        <p:sp>
          <p:nvSpPr>
            <p:cNvPr id="1794" name="Google Shape;1794;p27"/>
            <p:cNvSpPr/>
            <p:nvPr/>
          </p:nvSpPr>
          <p:spPr>
            <a:xfrm>
              <a:off x="930568" y="2514572"/>
              <a:ext cx="105996" cy="1189768"/>
            </a:xfrm>
            <a:custGeom>
              <a:rect b="b" l="l" r="r" t="t"/>
              <a:pathLst>
                <a:path extrusionOk="0" h="20586" w="1834">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27"/>
            <p:cNvSpPr/>
            <p:nvPr/>
          </p:nvSpPr>
          <p:spPr>
            <a:xfrm>
              <a:off x="1036508" y="2514572"/>
              <a:ext cx="2147431" cy="1189768"/>
            </a:xfrm>
            <a:custGeom>
              <a:rect b="b" l="l" r="r" t="t"/>
              <a:pathLst>
                <a:path extrusionOk="0" h="20586" w="37156">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27"/>
            <p:cNvSpPr/>
            <p:nvPr/>
          </p:nvSpPr>
          <p:spPr>
            <a:xfrm>
              <a:off x="916986" y="2500875"/>
              <a:ext cx="93570" cy="139459"/>
            </a:xfrm>
            <a:custGeom>
              <a:rect b="b" l="l" r="r" t="t"/>
              <a:pathLst>
                <a:path extrusionOk="0" h="2413" w="1619">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27"/>
            <p:cNvSpPr/>
            <p:nvPr/>
          </p:nvSpPr>
          <p:spPr>
            <a:xfrm>
              <a:off x="916986" y="3578650"/>
              <a:ext cx="133160" cy="139344"/>
            </a:xfrm>
            <a:custGeom>
              <a:rect b="b" l="l" r="r" t="t"/>
              <a:pathLst>
                <a:path extrusionOk="0" h="2411" w="2304">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27"/>
            <p:cNvSpPr/>
            <p:nvPr/>
          </p:nvSpPr>
          <p:spPr>
            <a:xfrm>
              <a:off x="2917819" y="3493113"/>
              <a:ext cx="279786" cy="224880"/>
            </a:xfrm>
            <a:custGeom>
              <a:rect b="b" l="l" r="r" t="t"/>
              <a:pathLst>
                <a:path extrusionOk="0" h="3891" w="4841">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99" name="Google Shape;1799;p27"/>
          <p:cNvSpPr txBox="1"/>
          <p:nvPr>
            <p:ph type="title"/>
          </p:nvPr>
        </p:nvSpPr>
        <p:spPr>
          <a:xfrm>
            <a:off x="1024800" y="1789950"/>
            <a:ext cx="3597900" cy="11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highlight>
                  <a:schemeClr val="dk2"/>
                </a:highlight>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800" name="Google Shape;1800;p27"/>
          <p:cNvSpPr txBox="1"/>
          <p:nvPr>
            <p:ph idx="1" type="subTitle"/>
          </p:nvPr>
        </p:nvSpPr>
        <p:spPr>
          <a:xfrm>
            <a:off x="1024800" y="3073560"/>
            <a:ext cx="3597900" cy="9438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bg>
      <p:bgPr>
        <a:solidFill>
          <a:schemeClr val="dk2"/>
        </a:solidFill>
      </p:bgPr>
    </p:bg>
    <p:spTree>
      <p:nvGrpSpPr>
        <p:cNvPr id="1801" name="Shape 1801"/>
        <p:cNvGrpSpPr/>
        <p:nvPr/>
      </p:nvGrpSpPr>
      <p:grpSpPr>
        <a:xfrm>
          <a:off x="0" y="0"/>
          <a:ext cx="0" cy="0"/>
          <a:chOff x="0" y="0"/>
          <a:chExt cx="0" cy="0"/>
        </a:xfrm>
      </p:grpSpPr>
      <p:grpSp>
        <p:nvGrpSpPr>
          <p:cNvPr id="1802" name="Google Shape;1802;p28"/>
          <p:cNvGrpSpPr/>
          <p:nvPr/>
        </p:nvGrpSpPr>
        <p:grpSpPr>
          <a:xfrm>
            <a:off x="0" y="0"/>
            <a:ext cx="9144091" cy="5143648"/>
            <a:chOff x="0" y="0"/>
            <a:chExt cx="7440875" cy="4152456"/>
          </a:xfrm>
        </p:grpSpPr>
        <p:sp>
          <p:nvSpPr>
            <p:cNvPr id="1803" name="Google Shape;1803;p28"/>
            <p:cNvSpPr/>
            <p:nvPr/>
          </p:nvSpPr>
          <p:spPr>
            <a:xfrm>
              <a:off x="265057"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28"/>
            <p:cNvSpPr/>
            <p:nvPr/>
          </p:nvSpPr>
          <p:spPr>
            <a:xfrm>
              <a:off x="583651"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28"/>
            <p:cNvSpPr/>
            <p:nvPr/>
          </p:nvSpPr>
          <p:spPr>
            <a:xfrm>
              <a:off x="902179"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28"/>
            <p:cNvSpPr/>
            <p:nvPr/>
          </p:nvSpPr>
          <p:spPr>
            <a:xfrm>
              <a:off x="1220641"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28"/>
            <p:cNvSpPr/>
            <p:nvPr/>
          </p:nvSpPr>
          <p:spPr>
            <a:xfrm>
              <a:off x="1539169"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28"/>
            <p:cNvSpPr/>
            <p:nvPr/>
          </p:nvSpPr>
          <p:spPr>
            <a:xfrm>
              <a:off x="1857762" y="0"/>
              <a:ext cx="7414" cy="2884827"/>
            </a:xfrm>
            <a:custGeom>
              <a:rect b="b" l="l" r="r" t="t"/>
              <a:pathLst>
                <a:path extrusionOk="0" h="43971" w="113">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28"/>
            <p:cNvSpPr/>
            <p:nvPr/>
          </p:nvSpPr>
          <p:spPr>
            <a:xfrm>
              <a:off x="2176224"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28"/>
            <p:cNvSpPr/>
            <p:nvPr/>
          </p:nvSpPr>
          <p:spPr>
            <a:xfrm>
              <a:off x="2494752"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28"/>
            <p:cNvSpPr/>
            <p:nvPr/>
          </p:nvSpPr>
          <p:spPr>
            <a:xfrm>
              <a:off x="2813346"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28"/>
            <p:cNvSpPr/>
            <p:nvPr/>
          </p:nvSpPr>
          <p:spPr>
            <a:xfrm>
              <a:off x="3131874"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28"/>
            <p:cNvSpPr/>
            <p:nvPr/>
          </p:nvSpPr>
          <p:spPr>
            <a:xfrm>
              <a:off x="3450336" y="0"/>
              <a:ext cx="7479" cy="2884827"/>
            </a:xfrm>
            <a:custGeom>
              <a:rect b="b" l="l" r="r" t="t"/>
              <a:pathLst>
                <a:path extrusionOk="0" h="43971" w="114">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28"/>
            <p:cNvSpPr/>
            <p:nvPr/>
          </p:nvSpPr>
          <p:spPr>
            <a:xfrm>
              <a:off x="3768929"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28"/>
            <p:cNvSpPr/>
            <p:nvPr/>
          </p:nvSpPr>
          <p:spPr>
            <a:xfrm>
              <a:off x="4087457"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28"/>
            <p:cNvSpPr/>
            <p:nvPr/>
          </p:nvSpPr>
          <p:spPr>
            <a:xfrm>
              <a:off x="4405920"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28"/>
            <p:cNvSpPr/>
            <p:nvPr/>
          </p:nvSpPr>
          <p:spPr>
            <a:xfrm>
              <a:off x="4724447"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28"/>
            <p:cNvSpPr/>
            <p:nvPr/>
          </p:nvSpPr>
          <p:spPr>
            <a:xfrm>
              <a:off x="5043041" y="0"/>
              <a:ext cx="7414" cy="2884827"/>
            </a:xfrm>
            <a:custGeom>
              <a:rect b="b" l="l" r="r" t="t"/>
              <a:pathLst>
                <a:path extrusionOk="0" h="43971" w="113">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28"/>
            <p:cNvSpPr/>
            <p:nvPr/>
          </p:nvSpPr>
          <p:spPr>
            <a:xfrm>
              <a:off x="5361634"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28"/>
            <p:cNvSpPr/>
            <p:nvPr/>
          </p:nvSpPr>
          <p:spPr>
            <a:xfrm>
              <a:off x="5680031"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28"/>
            <p:cNvSpPr/>
            <p:nvPr/>
          </p:nvSpPr>
          <p:spPr>
            <a:xfrm>
              <a:off x="5998624"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28"/>
            <p:cNvSpPr/>
            <p:nvPr/>
          </p:nvSpPr>
          <p:spPr>
            <a:xfrm>
              <a:off x="6317152"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28"/>
            <p:cNvSpPr/>
            <p:nvPr/>
          </p:nvSpPr>
          <p:spPr>
            <a:xfrm>
              <a:off x="6635615" y="0"/>
              <a:ext cx="7479" cy="2884827"/>
            </a:xfrm>
            <a:custGeom>
              <a:rect b="b" l="l" r="r" t="t"/>
              <a:pathLst>
                <a:path extrusionOk="0" h="43971" w="114">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28"/>
            <p:cNvSpPr/>
            <p:nvPr/>
          </p:nvSpPr>
          <p:spPr>
            <a:xfrm>
              <a:off x="6954208"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28"/>
            <p:cNvSpPr/>
            <p:nvPr/>
          </p:nvSpPr>
          <p:spPr>
            <a:xfrm>
              <a:off x="7272736"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28"/>
            <p:cNvSpPr/>
            <p:nvPr/>
          </p:nvSpPr>
          <p:spPr>
            <a:xfrm>
              <a:off x="0" y="70857"/>
              <a:ext cx="7440875" cy="7479"/>
            </a:xfrm>
            <a:custGeom>
              <a:rect b="b" l="l" r="r" t="t"/>
              <a:pathLst>
                <a:path extrusionOk="0" h="114" w="113415">
                  <a:moveTo>
                    <a:pt x="0" y="0"/>
                  </a:moveTo>
                  <a:lnTo>
                    <a:pt x="0" y="114"/>
                  </a:lnTo>
                  <a:lnTo>
                    <a:pt x="113414" y="114"/>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28"/>
            <p:cNvSpPr/>
            <p:nvPr/>
          </p:nvSpPr>
          <p:spPr>
            <a:xfrm>
              <a:off x="0" y="374885"/>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28"/>
            <p:cNvSpPr/>
            <p:nvPr/>
          </p:nvSpPr>
          <p:spPr>
            <a:xfrm>
              <a:off x="0" y="678783"/>
              <a:ext cx="7440875" cy="7479"/>
            </a:xfrm>
            <a:custGeom>
              <a:rect b="b" l="l" r="r" t="t"/>
              <a:pathLst>
                <a:path extrusionOk="0" h="114" w="113415">
                  <a:moveTo>
                    <a:pt x="0" y="0"/>
                  </a:moveTo>
                  <a:lnTo>
                    <a:pt x="0" y="114"/>
                  </a:lnTo>
                  <a:lnTo>
                    <a:pt x="113414" y="114"/>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28"/>
            <p:cNvSpPr/>
            <p:nvPr/>
          </p:nvSpPr>
          <p:spPr>
            <a:xfrm>
              <a:off x="0" y="982811"/>
              <a:ext cx="7440875" cy="7414"/>
            </a:xfrm>
            <a:custGeom>
              <a:rect b="b" l="l" r="r" t="t"/>
              <a:pathLst>
                <a:path extrusionOk="0" h="113"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28"/>
            <p:cNvSpPr/>
            <p:nvPr/>
          </p:nvSpPr>
          <p:spPr>
            <a:xfrm>
              <a:off x="0" y="1286708"/>
              <a:ext cx="7440875" cy="7545"/>
            </a:xfrm>
            <a:custGeom>
              <a:rect b="b" l="l" r="r" t="t"/>
              <a:pathLst>
                <a:path extrusionOk="0" h="115"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28"/>
            <p:cNvSpPr/>
            <p:nvPr/>
          </p:nvSpPr>
          <p:spPr>
            <a:xfrm>
              <a:off x="0" y="1590737"/>
              <a:ext cx="7440875" cy="7414"/>
            </a:xfrm>
            <a:custGeom>
              <a:rect b="b" l="l" r="r" t="t"/>
              <a:pathLst>
                <a:path extrusionOk="0" h="113" w="113415">
                  <a:moveTo>
                    <a:pt x="0" y="1"/>
                  </a:moveTo>
                  <a:lnTo>
                    <a:pt x="0" y="112"/>
                  </a:lnTo>
                  <a:lnTo>
                    <a:pt x="113414" y="112"/>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28"/>
            <p:cNvSpPr/>
            <p:nvPr/>
          </p:nvSpPr>
          <p:spPr>
            <a:xfrm>
              <a:off x="0" y="1894700"/>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28"/>
            <p:cNvSpPr/>
            <p:nvPr/>
          </p:nvSpPr>
          <p:spPr>
            <a:xfrm>
              <a:off x="0" y="2198597"/>
              <a:ext cx="7440875" cy="7479"/>
            </a:xfrm>
            <a:custGeom>
              <a:rect b="b" l="l" r="r" t="t"/>
              <a:pathLst>
                <a:path extrusionOk="0" h="114" w="113415">
                  <a:moveTo>
                    <a:pt x="0" y="0"/>
                  </a:moveTo>
                  <a:lnTo>
                    <a:pt x="0" y="114"/>
                  </a:lnTo>
                  <a:lnTo>
                    <a:pt x="113414" y="114"/>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28"/>
            <p:cNvSpPr/>
            <p:nvPr/>
          </p:nvSpPr>
          <p:spPr>
            <a:xfrm>
              <a:off x="0" y="2502625"/>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28"/>
            <p:cNvSpPr/>
            <p:nvPr/>
          </p:nvSpPr>
          <p:spPr>
            <a:xfrm>
              <a:off x="0" y="2806523"/>
              <a:ext cx="7440875" cy="7479"/>
            </a:xfrm>
            <a:custGeom>
              <a:rect b="b" l="l" r="r" t="t"/>
              <a:pathLst>
                <a:path extrusionOk="0" h="114"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28"/>
            <p:cNvSpPr/>
            <p:nvPr/>
          </p:nvSpPr>
          <p:spPr>
            <a:xfrm>
              <a:off x="265057"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28"/>
            <p:cNvSpPr/>
            <p:nvPr/>
          </p:nvSpPr>
          <p:spPr>
            <a:xfrm>
              <a:off x="583651"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28"/>
            <p:cNvSpPr/>
            <p:nvPr/>
          </p:nvSpPr>
          <p:spPr>
            <a:xfrm>
              <a:off x="902179"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28"/>
            <p:cNvSpPr/>
            <p:nvPr/>
          </p:nvSpPr>
          <p:spPr>
            <a:xfrm>
              <a:off x="1220641"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28"/>
            <p:cNvSpPr/>
            <p:nvPr/>
          </p:nvSpPr>
          <p:spPr>
            <a:xfrm>
              <a:off x="1539169"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28"/>
            <p:cNvSpPr/>
            <p:nvPr/>
          </p:nvSpPr>
          <p:spPr>
            <a:xfrm>
              <a:off x="1857762" y="2431703"/>
              <a:ext cx="7414" cy="1720754"/>
            </a:xfrm>
            <a:custGeom>
              <a:rect b="b" l="l" r="r" t="t"/>
              <a:pathLst>
                <a:path extrusionOk="0" h="26228" w="113">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28"/>
            <p:cNvSpPr/>
            <p:nvPr/>
          </p:nvSpPr>
          <p:spPr>
            <a:xfrm>
              <a:off x="2176224"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28"/>
            <p:cNvSpPr/>
            <p:nvPr/>
          </p:nvSpPr>
          <p:spPr>
            <a:xfrm>
              <a:off x="2494752"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28"/>
            <p:cNvSpPr/>
            <p:nvPr/>
          </p:nvSpPr>
          <p:spPr>
            <a:xfrm>
              <a:off x="2813346"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28"/>
            <p:cNvSpPr/>
            <p:nvPr/>
          </p:nvSpPr>
          <p:spPr>
            <a:xfrm>
              <a:off x="3131874"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28"/>
            <p:cNvSpPr/>
            <p:nvPr/>
          </p:nvSpPr>
          <p:spPr>
            <a:xfrm>
              <a:off x="3450336" y="2431703"/>
              <a:ext cx="7479" cy="1720754"/>
            </a:xfrm>
            <a:custGeom>
              <a:rect b="b" l="l" r="r" t="t"/>
              <a:pathLst>
                <a:path extrusionOk="0" h="26228" w="114">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28"/>
            <p:cNvSpPr/>
            <p:nvPr/>
          </p:nvSpPr>
          <p:spPr>
            <a:xfrm>
              <a:off x="3768929"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28"/>
            <p:cNvSpPr/>
            <p:nvPr/>
          </p:nvSpPr>
          <p:spPr>
            <a:xfrm>
              <a:off x="4087457"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28"/>
            <p:cNvSpPr/>
            <p:nvPr/>
          </p:nvSpPr>
          <p:spPr>
            <a:xfrm>
              <a:off x="4405920"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28"/>
            <p:cNvSpPr/>
            <p:nvPr/>
          </p:nvSpPr>
          <p:spPr>
            <a:xfrm>
              <a:off x="4724447"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28"/>
            <p:cNvSpPr/>
            <p:nvPr/>
          </p:nvSpPr>
          <p:spPr>
            <a:xfrm>
              <a:off x="5043041" y="2431703"/>
              <a:ext cx="7414" cy="1720754"/>
            </a:xfrm>
            <a:custGeom>
              <a:rect b="b" l="l" r="r" t="t"/>
              <a:pathLst>
                <a:path extrusionOk="0" h="26228" w="113">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28"/>
            <p:cNvSpPr/>
            <p:nvPr/>
          </p:nvSpPr>
          <p:spPr>
            <a:xfrm>
              <a:off x="5361634"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p28"/>
            <p:cNvSpPr/>
            <p:nvPr/>
          </p:nvSpPr>
          <p:spPr>
            <a:xfrm>
              <a:off x="5680031"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28"/>
            <p:cNvSpPr/>
            <p:nvPr/>
          </p:nvSpPr>
          <p:spPr>
            <a:xfrm>
              <a:off x="5998624"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28"/>
            <p:cNvSpPr/>
            <p:nvPr/>
          </p:nvSpPr>
          <p:spPr>
            <a:xfrm>
              <a:off x="6317152"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28"/>
            <p:cNvSpPr/>
            <p:nvPr/>
          </p:nvSpPr>
          <p:spPr>
            <a:xfrm>
              <a:off x="6635615" y="2431703"/>
              <a:ext cx="7479" cy="1720754"/>
            </a:xfrm>
            <a:custGeom>
              <a:rect b="b" l="l" r="r" t="t"/>
              <a:pathLst>
                <a:path extrusionOk="0" h="26228" w="114">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28"/>
            <p:cNvSpPr/>
            <p:nvPr/>
          </p:nvSpPr>
          <p:spPr>
            <a:xfrm>
              <a:off x="6954208"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28"/>
            <p:cNvSpPr/>
            <p:nvPr/>
          </p:nvSpPr>
          <p:spPr>
            <a:xfrm>
              <a:off x="7272736"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28"/>
            <p:cNvSpPr/>
            <p:nvPr/>
          </p:nvSpPr>
          <p:spPr>
            <a:xfrm>
              <a:off x="0" y="2502494"/>
              <a:ext cx="7440875" cy="7479"/>
            </a:xfrm>
            <a:custGeom>
              <a:rect b="b" l="l" r="r" t="t"/>
              <a:pathLst>
                <a:path extrusionOk="0" h="114"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28"/>
            <p:cNvSpPr/>
            <p:nvPr/>
          </p:nvSpPr>
          <p:spPr>
            <a:xfrm>
              <a:off x="0" y="2806523"/>
              <a:ext cx="7440875" cy="7414"/>
            </a:xfrm>
            <a:custGeom>
              <a:rect b="b" l="l" r="r" t="t"/>
              <a:pathLst>
                <a:path extrusionOk="0" h="113" w="113415">
                  <a:moveTo>
                    <a:pt x="0" y="1"/>
                  </a:moveTo>
                  <a:lnTo>
                    <a:pt x="0" y="112"/>
                  </a:lnTo>
                  <a:lnTo>
                    <a:pt x="113414" y="112"/>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28"/>
            <p:cNvSpPr/>
            <p:nvPr/>
          </p:nvSpPr>
          <p:spPr>
            <a:xfrm>
              <a:off x="0" y="3110420"/>
              <a:ext cx="7440875" cy="7545"/>
            </a:xfrm>
            <a:custGeom>
              <a:rect b="b" l="l" r="r" t="t"/>
              <a:pathLst>
                <a:path extrusionOk="0" h="115"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28"/>
            <p:cNvSpPr/>
            <p:nvPr/>
          </p:nvSpPr>
          <p:spPr>
            <a:xfrm>
              <a:off x="0" y="3414448"/>
              <a:ext cx="7440875" cy="7414"/>
            </a:xfrm>
            <a:custGeom>
              <a:rect b="b" l="l" r="r" t="t"/>
              <a:pathLst>
                <a:path extrusionOk="0" h="113" w="113415">
                  <a:moveTo>
                    <a:pt x="0" y="1"/>
                  </a:moveTo>
                  <a:lnTo>
                    <a:pt x="0" y="112"/>
                  </a:lnTo>
                  <a:lnTo>
                    <a:pt x="113414" y="112"/>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28"/>
            <p:cNvSpPr/>
            <p:nvPr/>
          </p:nvSpPr>
          <p:spPr>
            <a:xfrm>
              <a:off x="0" y="3718411"/>
              <a:ext cx="7440875" cy="7479"/>
            </a:xfrm>
            <a:custGeom>
              <a:rect b="b" l="l" r="r" t="t"/>
              <a:pathLst>
                <a:path extrusionOk="0" h="114" w="113415">
                  <a:moveTo>
                    <a:pt x="0" y="0"/>
                  </a:moveTo>
                  <a:lnTo>
                    <a:pt x="0" y="113"/>
                  </a:lnTo>
                  <a:lnTo>
                    <a:pt x="113414" y="113"/>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4" name="Google Shape;1864;p28"/>
            <p:cNvSpPr/>
            <p:nvPr/>
          </p:nvSpPr>
          <p:spPr>
            <a:xfrm>
              <a:off x="0" y="4022440"/>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65" name="Google Shape;1865;p28"/>
          <p:cNvGrpSpPr/>
          <p:nvPr/>
        </p:nvGrpSpPr>
        <p:grpSpPr>
          <a:xfrm>
            <a:off x="192408" y="135664"/>
            <a:ext cx="8759169" cy="4872494"/>
            <a:chOff x="916986" y="2500875"/>
            <a:chExt cx="2280618" cy="1217119"/>
          </a:xfrm>
        </p:grpSpPr>
        <p:sp>
          <p:nvSpPr>
            <p:cNvPr id="1866" name="Google Shape;1866;p28"/>
            <p:cNvSpPr/>
            <p:nvPr/>
          </p:nvSpPr>
          <p:spPr>
            <a:xfrm>
              <a:off x="930568" y="2514572"/>
              <a:ext cx="105996" cy="1189768"/>
            </a:xfrm>
            <a:custGeom>
              <a:rect b="b" l="l" r="r" t="t"/>
              <a:pathLst>
                <a:path extrusionOk="0" h="20586" w="1834">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p28"/>
            <p:cNvSpPr/>
            <p:nvPr/>
          </p:nvSpPr>
          <p:spPr>
            <a:xfrm>
              <a:off x="1036508" y="2514572"/>
              <a:ext cx="2147431" cy="1189768"/>
            </a:xfrm>
            <a:custGeom>
              <a:rect b="b" l="l" r="r" t="t"/>
              <a:pathLst>
                <a:path extrusionOk="0" h="20586" w="37156">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28"/>
            <p:cNvSpPr/>
            <p:nvPr/>
          </p:nvSpPr>
          <p:spPr>
            <a:xfrm>
              <a:off x="916986" y="2500875"/>
              <a:ext cx="93570" cy="139459"/>
            </a:xfrm>
            <a:custGeom>
              <a:rect b="b" l="l" r="r" t="t"/>
              <a:pathLst>
                <a:path extrusionOk="0" h="2413" w="1619">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28"/>
            <p:cNvSpPr/>
            <p:nvPr/>
          </p:nvSpPr>
          <p:spPr>
            <a:xfrm>
              <a:off x="916986" y="3578650"/>
              <a:ext cx="133160" cy="139344"/>
            </a:xfrm>
            <a:custGeom>
              <a:rect b="b" l="l" r="r" t="t"/>
              <a:pathLst>
                <a:path extrusionOk="0" h="2411" w="2304">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0" name="Google Shape;1870;p28"/>
            <p:cNvSpPr/>
            <p:nvPr/>
          </p:nvSpPr>
          <p:spPr>
            <a:xfrm>
              <a:off x="2917819" y="3493113"/>
              <a:ext cx="279786" cy="224880"/>
            </a:xfrm>
            <a:custGeom>
              <a:rect b="b" l="l" r="r" t="t"/>
              <a:pathLst>
                <a:path extrusionOk="0" h="3891" w="4841">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71" name="Google Shape;1871;p28"/>
          <p:cNvSpPr txBox="1"/>
          <p:nvPr>
            <p:ph type="title"/>
          </p:nvPr>
        </p:nvSpPr>
        <p:spPr>
          <a:xfrm>
            <a:off x="720000" y="2173590"/>
            <a:ext cx="7704000" cy="713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highlight>
                  <a:schemeClr val="dk2"/>
                </a:highlight>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bg>
      <p:bgPr>
        <a:solidFill>
          <a:schemeClr val="dk2"/>
        </a:solidFill>
      </p:bgPr>
    </p:bg>
    <p:spTree>
      <p:nvGrpSpPr>
        <p:cNvPr id="1872" name="Shape 1872"/>
        <p:cNvGrpSpPr/>
        <p:nvPr/>
      </p:nvGrpSpPr>
      <p:grpSpPr>
        <a:xfrm>
          <a:off x="0" y="0"/>
          <a:ext cx="0" cy="0"/>
          <a:chOff x="0" y="0"/>
          <a:chExt cx="0" cy="0"/>
        </a:xfrm>
      </p:grpSpPr>
      <p:grpSp>
        <p:nvGrpSpPr>
          <p:cNvPr id="1873" name="Google Shape;1873;p29"/>
          <p:cNvGrpSpPr/>
          <p:nvPr/>
        </p:nvGrpSpPr>
        <p:grpSpPr>
          <a:xfrm>
            <a:off x="0" y="0"/>
            <a:ext cx="9144091" cy="5143648"/>
            <a:chOff x="0" y="0"/>
            <a:chExt cx="7440875" cy="4152456"/>
          </a:xfrm>
        </p:grpSpPr>
        <p:sp>
          <p:nvSpPr>
            <p:cNvPr id="1874" name="Google Shape;1874;p29"/>
            <p:cNvSpPr/>
            <p:nvPr/>
          </p:nvSpPr>
          <p:spPr>
            <a:xfrm>
              <a:off x="265057"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29"/>
            <p:cNvSpPr/>
            <p:nvPr/>
          </p:nvSpPr>
          <p:spPr>
            <a:xfrm>
              <a:off x="583651"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29"/>
            <p:cNvSpPr/>
            <p:nvPr/>
          </p:nvSpPr>
          <p:spPr>
            <a:xfrm>
              <a:off x="902179"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29"/>
            <p:cNvSpPr/>
            <p:nvPr/>
          </p:nvSpPr>
          <p:spPr>
            <a:xfrm>
              <a:off x="1220641"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p29"/>
            <p:cNvSpPr/>
            <p:nvPr/>
          </p:nvSpPr>
          <p:spPr>
            <a:xfrm>
              <a:off x="1539169"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p29"/>
            <p:cNvSpPr/>
            <p:nvPr/>
          </p:nvSpPr>
          <p:spPr>
            <a:xfrm>
              <a:off x="1857762" y="0"/>
              <a:ext cx="7414" cy="2884827"/>
            </a:xfrm>
            <a:custGeom>
              <a:rect b="b" l="l" r="r" t="t"/>
              <a:pathLst>
                <a:path extrusionOk="0" h="43971" w="113">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p29"/>
            <p:cNvSpPr/>
            <p:nvPr/>
          </p:nvSpPr>
          <p:spPr>
            <a:xfrm>
              <a:off x="2176224"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1" name="Google Shape;1881;p29"/>
            <p:cNvSpPr/>
            <p:nvPr/>
          </p:nvSpPr>
          <p:spPr>
            <a:xfrm>
              <a:off x="2494752"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p29"/>
            <p:cNvSpPr/>
            <p:nvPr/>
          </p:nvSpPr>
          <p:spPr>
            <a:xfrm>
              <a:off x="2813346"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29"/>
            <p:cNvSpPr/>
            <p:nvPr/>
          </p:nvSpPr>
          <p:spPr>
            <a:xfrm>
              <a:off x="3131874"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29"/>
            <p:cNvSpPr/>
            <p:nvPr/>
          </p:nvSpPr>
          <p:spPr>
            <a:xfrm>
              <a:off x="3450336" y="0"/>
              <a:ext cx="7479" cy="2884827"/>
            </a:xfrm>
            <a:custGeom>
              <a:rect b="b" l="l" r="r" t="t"/>
              <a:pathLst>
                <a:path extrusionOk="0" h="43971" w="114">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29"/>
            <p:cNvSpPr/>
            <p:nvPr/>
          </p:nvSpPr>
          <p:spPr>
            <a:xfrm>
              <a:off x="3768929"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29"/>
            <p:cNvSpPr/>
            <p:nvPr/>
          </p:nvSpPr>
          <p:spPr>
            <a:xfrm>
              <a:off x="4087457"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29"/>
            <p:cNvSpPr/>
            <p:nvPr/>
          </p:nvSpPr>
          <p:spPr>
            <a:xfrm>
              <a:off x="4405920"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29"/>
            <p:cNvSpPr/>
            <p:nvPr/>
          </p:nvSpPr>
          <p:spPr>
            <a:xfrm>
              <a:off x="4724447"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29"/>
            <p:cNvSpPr/>
            <p:nvPr/>
          </p:nvSpPr>
          <p:spPr>
            <a:xfrm>
              <a:off x="5043041" y="0"/>
              <a:ext cx="7414" cy="2884827"/>
            </a:xfrm>
            <a:custGeom>
              <a:rect b="b" l="l" r="r" t="t"/>
              <a:pathLst>
                <a:path extrusionOk="0" h="43971" w="113">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29"/>
            <p:cNvSpPr/>
            <p:nvPr/>
          </p:nvSpPr>
          <p:spPr>
            <a:xfrm>
              <a:off x="5361634"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1" name="Google Shape;1891;p29"/>
            <p:cNvSpPr/>
            <p:nvPr/>
          </p:nvSpPr>
          <p:spPr>
            <a:xfrm>
              <a:off x="5680031"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p29"/>
            <p:cNvSpPr/>
            <p:nvPr/>
          </p:nvSpPr>
          <p:spPr>
            <a:xfrm>
              <a:off x="5998624"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29"/>
            <p:cNvSpPr/>
            <p:nvPr/>
          </p:nvSpPr>
          <p:spPr>
            <a:xfrm>
              <a:off x="6317152"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4" name="Google Shape;1894;p29"/>
            <p:cNvSpPr/>
            <p:nvPr/>
          </p:nvSpPr>
          <p:spPr>
            <a:xfrm>
              <a:off x="6635615" y="0"/>
              <a:ext cx="7479" cy="2884827"/>
            </a:xfrm>
            <a:custGeom>
              <a:rect b="b" l="l" r="r" t="t"/>
              <a:pathLst>
                <a:path extrusionOk="0" h="43971" w="114">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29"/>
            <p:cNvSpPr/>
            <p:nvPr/>
          </p:nvSpPr>
          <p:spPr>
            <a:xfrm>
              <a:off x="6954208"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29"/>
            <p:cNvSpPr/>
            <p:nvPr/>
          </p:nvSpPr>
          <p:spPr>
            <a:xfrm>
              <a:off x="7272736"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29"/>
            <p:cNvSpPr/>
            <p:nvPr/>
          </p:nvSpPr>
          <p:spPr>
            <a:xfrm>
              <a:off x="0" y="70857"/>
              <a:ext cx="7440875" cy="7479"/>
            </a:xfrm>
            <a:custGeom>
              <a:rect b="b" l="l" r="r" t="t"/>
              <a:pathLst>
                <a:path extrusionOk="0" h="114" w="113415">
                  <a:moveTo>
                    <a:pt x="0" y="0"/>
                  </a:moveTo>
                  <a:lnTo>
                    <a:pt x="0" y="114"/>
                  </a:lnTo>
                  <a:lnTo>
                    <a:pt x="113414" y="114"/>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29"/>
            <p:cNvSpPr/>
            <p:nvPr/>
          </p:nvSpPr>
          <p:spPr>
            <a:xfrm>
              <a:off x="0" y="374885"/>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29"/>
            <p:cNvSpPr/>
            <p:nvPr/>
          </p:nvSpPr>
          <p:spPr>
            <a:xfrm>
              <a:off x="0" y="678783"/>
              <a:ext cx="7440875" cy="7479"/>
            </a:xfrm>
            <a:custGeom>
              <a:rect b="b" l="l" r="r" t="t"/>
              <a:pathLst>
                <a:path extrusionOk="0" h="114" w="113415">
                  <a:moveTo>
                    <a:pt x="0" y="0"/>
                  </a:moveTo>
                  <a:lnTo>
                    <a:pt x="0" y="114"/>
                  </a:lnTo>
                  <a:lnTo>
                    <a:pt x="113414" y="114"/>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0" name="Google Shape;1900;p29"/>
            <p:cNvSpPr/>
            <p:nvPr/>
          </p:nvSpPr>
          <p:spPr>
            <a:xfrm>
              <a:off x="0" y="982811"/>
              <a:ext cx="7440875" cy="7414"/>
            </a:xfrm>
            <a:custGeom>
              <a:rect b="b" l="l" r="r" t="t"/>
              <a:pathLst>
                <a:path extrusionOk="0" h="113"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1" name="Google Shape;1901;p29"/>
            <p:cNvSpPr/>
            <p:nvPr/>
          </p:nvSpPr>
          <p:spPr>
            <a:xfrm>
              <a:off x="0" y="1286708"/>
              <a:ext cx="7440875" cy="7545"/>
            </a:xfrm>
            <a:custGeom>
              <a:rect b="b" l="l" r="r" t="t"/>
              <a:pathLst>
                <a:path extrusionOk="0" h="115"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29"/>
            <p:cNvSpPr/>
            <p:nvPr/>
          </p:nvSpPr>
          <p:spPr>
            <a:xfrm>
              <a:off x="0" y="1590737"/>
              <a:ext cx="7440875" cy="7414"/>
            </a:xfrm>
            <a:custGeom>
              <a:rect b="b" l="l" r="r" t="t"/>
              <a:pathLst>
                <a:path extrusionOk="0" h="113" w="113415">
                  <a:moveTo>
                    <a:pt x="0" y="1"/>
                  </a:moveTo>
                  <a:lnTo>
                    <a:pt x="0" y="112"/>
                  </a:lnTo>
                  <a:lnTo>
                    <a:pt x="113414" y="112"/>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3" name="Google Shape;1903;p29"/>
            <p:cNvSpPr/>
            <p:nvPr/>
          </p:nvSpPr>
          <p:spPr>
            <a:xfrm>
              <a:off x="0" y="1894700"/>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4" name="Google Shape;1904;p29"/>
            <p:cNvSpPr/>
            <p:nvPr/>
          </p:nvSpPr>
          <p:spPr>
            <a:xfrm>
              <a:off x="0" y="2198597"/>
              <a:ext cx="7440875" cy="7479"/>
            </a:xfrm>
            <a:custGeom>
              <a:rect b="b" l="l" r="r" t="t"/>
              <a:pathLst>
                <a:path extrusionOk="0" h="114" w="113415">
                  <a:moveTo>
                    <a:pt x="0" y="0"/>
                  </a:moveTo>
                  <a:lnTo>
                    <a:pt x="0" y="114"/>
                  </a:lnTo>
                  <a:lnTo>
                    <a:pt x="113414" y="114"/>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29"/>
            <p:cNvSpPr/>
            <p:nvPr/>
          </p:nvSpPr>
          <p:spPr>
            <a:xfrm>
              <a:off x="0" y="2502625"/>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29"/>
            <p:cNvSpPr/>
            <p:nvPr/>
          </p:nvSpPr>
          <p:spPr>
            <a:xfrm>
              <a:off x="0" y="2806523"/>
              <a:ext cx="7440875" cy="7479"/>
            </a:xfrm>
            <a:custGeom>
              <a:rect b="b" l="l" r="r" t="t"/>
              <a:pathLst>
                <a:path extrusionOk="0" h="114"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29"/>
            <p:cNvSpPr/>
            <p:nvPr/>
          </p:nvSpPr>
          <p:spPr>
            <a:xfrm>
              <a:off x="265057"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29"/>
            <p:cNvSpPr/>
            <p:nvPr/>
          </p:nvSpPr>
          <p:spPr>
            <a:xfrm>
              <a:off x="583651"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29"/>
            <p:cNvSpPr/>
            <p:nvPr/>
          </p:nvSpPr>
          <p:spPr>
            <a:xfrm>
              <a:off x="902179"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0" name="Google Shape;1910;p29"/>
            <p:cNvSpPr/>
            <p:nvPr/>
          </p:nvSpPr>
          <p:spPr>
            <a:xfrm>
              <a:off x="1220641"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29"/>
            <p:cNvSpPr/>
            <p:nvPr/>
          </p:nvSpPr>
          <p:spPr>
            <a:xfrm>
              <a:off x="1539169"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p29"/>
            <p:cNvSpPr/>
            <p:nvPr/>
          </p:nvSpPr>
          <p:spPr>
            <a:xfrm>
              <a:off x="1857762" y="2431703"/>
              <a:ext cx="7414" cy="1720754"/>
            </a:xfrm>
            <a:custGeom>
              <a:rect b="b" l="l" r="r" t="t"/>
              <a:pathLst>
                <a:path extrusionOk="0" h="26228" w="113">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3" name="Google Shape;1913;p29"/>
            <p:cNvSpPr/>
            <p:nvPr/>
          </p:nvSpPr>
          <p:spPr>
            <a:xfrm>
              <a:off x="2176224"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29"/>
            <p:cNvSpPr/>
            <p:nvPr/>
          </p:nvSpPr>
          <p:spPr>
            <a:xfrm>
              <a:off x="2494752"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p29"/>
            <p:cNvSpPr/>
            <p:nvPr/>
          </p:nvSpPr>
          <p:spPr>
            <a:xfrm>
              <a:off x="2813346"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p29"/>
            <p:cNvSpPr/>
            <p:nvPr/>
          </p:nvSpPr>
          <p:spPr>
            <a:xfrm>
              <a:off x="3131874"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7" name="Google Shape;1917;p29"/>
            <p:cNvSpPr/>
            <p:nvPr/>
          </p:nvSpPr>
          <p:spPr>
            <a:xfrm>
              <a:off x="3450336" y="2431703"/>
              <a:ext cx="7479" cy="1720754"/>
            </a:xfrm>
            <a:custGeom>
              <a:rect b="b" l="l" r="r" t="t"/>
              <a:pathLst>
                <a:path extrusionOk="0" h="26228" w="114">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29"/>
            <p:cNvSpPr/>
            <p:nvPr/>
          </p:nvSpPr>
          <p:spPr>
            <a:xfrm>
              <a:off x="3768929"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29"/>
            <p:cNvSpPr/>
            <p:nvPr/>
          </p:nvSpPr>
          <p:spPr>
            <a:xfrm>
              <a:off x="4087457"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29"/>
            <p:cNvSpPr/>
            <p:nvPr/>
          </p:nvSpPr>
          <p:spPr>
            <a:xfrm>
              <a:off x="4405920"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29"/>
            <p:cNvSpPr/>
            <p:nvPr/>
          </p:nvSpPr>
          <p:spPr>
            <a:xfrm>
              <a:off x="4724447"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29"/>
            <p:cNvSpPr/>
            <p:nvPr/>
          </p:nvSpPr>
          <p:spPr>
            <a:xfrm>
              <a:off x="5043041" y="2431703"/>
              <a:ext cx="7414" cy="1720754"/>
            </a:xfrm>
            <a:custGeom>
              <a:rect b="b" l="l" r="r" t="t"/>
              <a:pathLst>
                <a:path extrusionOk="0" h="26228" w="113">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29"/>
            <p:cNvSpPr/>
            <p:nvPr/>
          </p:nvSpPr>
          <p:spPr>
            <a:xfrm>
              <a:off x="5361634"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4" name="Google Shape;1924;p29"/>
            <p:cNvSpPr/>
            <p:nvPr/>
          </p:nvSpPr>
          <p:spPr>
            <a:xfrm>
              <a:off x="5680031"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29"/>
            <p:cNvSpPr/>
            <p:nvPr/>
          </p:nvSpPr>
          <p:spPr>
            <a:xfrm>
              <a:off x="5998624"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29"/>
            <p:cNvSpPr/>
            <p:nvPr/>
          </p:nvSpPr>
          <p:spPr>
            <a:xfrm>
              <a:off x="6317152"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p29"/>
            <p:cNvSpPr/>
            <p:nvPr/>
          </p:nvSpPr>
          <p:spPr>
            <a:xfrm>
              <a:off x="6635615" y="2431703"/>
              <a:ext cx="7479" cy="1720754"/>
            </a:xfrm>
            <a:custGeom>
              <a:rect b="b" l="l" r="r" t="t"/>
              <a:pathLst>
                <a:path extrusionOk="0" h="26228" w="114">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p29"/>
            <p:cNvSpPr/>
            <p:nvPr/>
          </p:nvSpPr>
          <p:spPr>
            <a:xfrm>
              <a:off x="6954208"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29"/>
            <p:cNvSpPr/>
            <p:nvPr/>
          </p:nvSpPr>
          <p:spPr>
            <a:xfrm>
              <a:off x="7272736"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29"/>
            <p:cNvSpPr/>
            <p:nvPr/>
          </p:nvSpPr>
          <p:spPr>
            <a:xfrm>
              <a:off x="0" y="2502494"/>
              <a:ext cx="7440875" cy="7479"/>
            </a:xfrm>
            <a:custGeom>
              <a:rect b="b" l="l" r="r" t="t"/>
              <a:pathLst>
                <a:path extrusionOk="0" h="114"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29"/>
            <p:cNvSpPr/>
            <p:nvPr/>
          </p:nvSpPr>
          <p:spPr>
            <a:xfrm>
              <a:off x="0" y="2806523"/>
              <a:ext cx="7440875" cy="7414"/>
            </a:xfrm>
            <a:custGeom>
              <a:rect b="b" l="l" r="r" t="t"/>
              <a:pathLst>
                <a:path extrusionOk="0" h="113" w="113415">
                  <a:moveTo>
                    <a:pt x="0" y="1"/>
                  </a:moveTo>
                  <a:lnTo>
                    <a:pt x="0" y="112"/>
                  </a:lnTo>
                  <a:lnTo>
                    <a:pt x="113414" y="112"/>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p29"/>
            <p:cNvSpPr/>
            <p:nvPr/>
          </p:nvSpPr>
          <p:spPr>
            <a:xfrm>
              <a:off x="0" y="3110420"/>
              <a:ext cx="7440875" cy="7545"/>
            </a:xfrm>
            <a:custGeom>
              <a:rect b="b" l="l" r="r" t="t"/>
              <a:pathLst>
                <a:path extrusionOk="0" h="115"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3" name="Google Shape;1933;p29"/>
            <p:cNvSpPr/>
            <p:nvPr/>
          </p:nvSpPr>
          <p:spPr>
            <a:xfrm>
              <a:off x="0" y="3414448"/>
              <a:ext cx="7440875" cy="7414"/>
            </a:xfrm>
            <a:custGeom>
              <a:rect b="b" l="l" r="r" t="t"/>
              <a:pathLst>
                <a:path extrusionOk="0" h="113" w="113415">
                  <a:moveTo>
                    <a:pt x="0" y="1"/>
                  </a:moveTo>
                  <a:lnTo>
                    <a:pt x="0" y="112"/>
                  </a:lnTo>
                  <a:lnTo>
                    <a:pt x="113414" y="112"/>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4" name="Google Shape;1934;p29"/>
            <p:cNvSpPr/>
            <p:nvPr/>
          </p:nvSpPr>
          <p:spPr>
            <a:xfrm>
              <a:off x="0" y="3718411"/>
              <a:ext cx="7440875" cy="7479"/>
            </a:xfrm>
            <a:custGeom>
              <a:rect b="b" l="l" r="r" t="t"/>
              <a:pathLst>
                <a:path extrusionOk="0" h="114" w="113415">
                  <a:moveTo>
                    <a:pt x="0" y="0"/>
                  </a:moveTo>
                  <a:lnTo>
                    <a:pt x="0" y="113"/>
                  </a:lnTo>
                  <a:lnTo>
                    <a:pt x="113414" y="113"/>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5" name="Google Shape;1935;p29"/>
            <p:cNvSpPr/>
            <p:nvPr/>
          </p:nvSpPr>
          <p:spPr>
            <a:xfrm>
              <a:off x="0" y="4022440"/>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36" name="Google Shape;1936;p29"/>
          <p:cNvGrpSpPr/>
          <p:nvPr/>
        </p:nvGrpSpPr>
        <p:grpSpPr>
          <a:xfrm>
            <a:off x="502465" y="399924"/>
            <a:ext cx="8139069" cy="4343656"/>
            <a:chOff x="916986" y="2500875"/>
            <a:chExt cx="2280618" cy="1217119"/>
          </a:xfrm>
        </p:grpSpPr>
        <p:sp>
          <p:nvSpPr>
            <p:cNvPr id="1937" name="Google Shape;1937;p29"/>
            <p:cNvSpPr/>
            <p:nvPr/>
          </p:nvSpPr>
          <p:spPr>
            <a:xfrm>
              <a:off x="930568" y="2514572"/>
              <a:ext cx="105996" cy="1189768"/>
            </a:xfrm>
            <a:custGeom>
              <a:rect b="b" l="l" r="r" t="t"/>
              <a:pathLst>
                <a:path extrusionOk="0" h="20586" w="1834">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29"/>
            <p:cNvSpPr/>
            <p:nvPr/>
          </p:nvSpPr>
          <p:spPr>
            <a:xfrm>
              <a:off x="1036508" y="2514572"/>
              <a:ext cx="2147431" cy="1189768"/>
            </a:xfrm>
            <a:custGeom>
              <a:rect b="b" l="l" r="r" t="t"/>
              <a:pathLst>
                <a:path extrusionOk="0" h="20586" w="37156">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9" name="Google Shape;1939;p29"/>
            <p:cNvSpPr/>
            <p:nvPr/>
          </p:nvSpPr>
          <p:spPr>
            <a:xfrm>
              <a:off x="916986" y="2500875"/>
              <a:ext cx="93570" cy="139459"/>
            </a:xfrm>
            <a:custGeom>
              <a:rect b="b" l="l" r="r" t="t"/>
              <a:pathLst>
                <a:path extrusionOk="0" h="2413" w="1619">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0" name="Google Shape;1940;p29"/>
            <p:cNvSpPr/>
            <p:nvPr/>
          </p:nvSpPr>
          <p:spPr>
            <a:xfrm>
              <a:off x="916986" y="3578650"/>
              <a:ext cx="133160" cy="139344"/>
            </a:xfrm>
            <a:custGeom>
              <a:rect b="b" l="l" r="r" t="t"/>
              <a:pathLst>
                <a:path extrusionOk="0" h="2411" w="2304">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29"/>
            <p:cNvSpPr/>
            <p:nvPr/>
          </p:nvSpPr>
          <p:spPr>
            <a:xfrm>
              <a:off x="2917819" y="3493113"/>
              <a:ext cx="279786" cy="224880"/>
            </a:xfrm>
            <a:custGeom>
              <a:rect b="b" l="l" r="r" t="t"/>
              <a:pathLst>
                <a:path extrusionOk="0" h="3891" w="4841">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42" name="Google Shape;1942;p29"/>
          <p:cNvSpPr txBox="1"/>
          <p:nvPr>
            <p:ph type="title"/>
          </p:nvPr>
        </p:nvSpPr>
        <p:spPr>
          <a:xfrm>
            <a:off x="2347938" y="677525"/>
            <a:ext cx="4448100" cy="1058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sz="7200">
                <a:solidFill>
                  <a:schemeClr val="accen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943" name="Google Shape;1943;p29"/>
          <p:cNvSpPr txBox="1"/>
          <p:nvPr>
            <p:ph idx="1" type="subTitle"/>
          </p:nvPr>
        </p:nvSpPr>
        <p:spPr>
          <a:xfrm>
            <a:off x="2347900" y="1841450"/>
            <a:ext cx="4448100" cy="1058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44" name="Google Shape;1944;p29"/>
          <p:cNvSpPr txBox="1"/>
          <p:nvPr/>
        </p:nvSpPr>
        <p:spPr>
          <a:xfrm>
            <a:off x="1992000" y="3611950"/>
            <a:ext cx="5160000" cy="556200"/>
          </a:xfrm>
          <a:prstGeom prst="rect">
            <a:avLst/>
          </a:prstGeom>
          <a:noFill/>
          <a:ln>
            <a:noFill/>
          </a:ln>
        </p:spPr>
        <p:txBody>
          <a:bodyPr anchorCtr="0" anchor="t" bIns="91425" lIns="91425" spcFirstLastPara="1" rIns="91425" wrap="square" tIns="91425">
            <a:noAutofit/>
          </a:bodyPr>
          <a:lstStyle/>
          <a:p>
            <a:pPr indent="0" lvl="0" marL="0" rtl="0" algn="ctr">
              <a:spcBef>
                <a:spcPts val="300"/>
              </a:spcBef>
              <a:spcAft>
                <a:spcPts val="0"/>
              </a:spcAft>
              <a:buNone/>
            </a:pPr>
            <a:r>
              <a:rPr b="1" lang="en" sz="1200">
                <a:solidFill>
                  <a:schemeClr val="dk1"/>
                </a:solidFill>
                <a:latin typeface="Varela Round"/>
                <a:ea typeface="Varela Round"/>
                <a:cs typeface="Varela Round"/>
                <a:sym typeface="Varela Round"/>
              </a:rPr>
              <a:t>CREDITS:</a:t>
            </a:r>
            <a:r>
              <a:rPr lang="en" sz="1200">
                <a:solidFill>
                  <a:schemeClr val="dk1"/>
                </a:solidFill>
                <a:latin typeface="Varela Round"/>
                <a:ea typeface="Varela Round"/>
                <a:cs typeface="Varela Round"/>
                <a:sym typeface="Varela Round"/>
              </a:rPr>
              <a:t> This presentation template was created by </a:t>
            </a:r>
            <a:r>
              <a:rPr b="1" lang="en" sz="1200" u="sng">
                <a:solidFill>
                  <a:schemeClr val="hlink"/>
                </a:solidFill>
                <a:latin typeface="Varela Round"/>
                <a:ea typeface="Varela Round"/>
                <a:cs typeface="Varela Round"/>
                <a:sym typeface="Varela Round"/>
                <a:hlinkClick r:id="rId2"/>
              </a:rPr>
              <a:t>Slidesgo</a:t>
            </a:r>
            <a:r>
              <a:rPr lang="en" sz="1200">
                <a:solidFill>
                  <a:schemeClr val="dk1"/>
                </a:solidFill>
                <a:latin typeface="Varela Round"/>
                <a:ea typeface="Varela Round"/>
                <a:cs typeface="Varela Round"/>
                <a:sym typeface="Varela Round"/>
              </a:rPr>
              <a:t>, and includes icons by </a:t>
            </a:r>
            <a:r>
              <a:rPr b="1" lang="en" sz="1200" u="sng">
                <a:solidFill>
                  <a:schemeClr val="dk1"/>
                </a:solidFill>
                <a:latin typeface="Varela Round"/>
                <a:ea typeface="Varela Round"/>
                <a:cs typeface="Varela Round"/>
                <a:sym typeface="Varela Round"/>
                <a:hlinkClick r:id="rId3">
                  <a:extLst>
                    <a:ext uri="{A12FA001-AC4F-418D-AE19-62706E023703}">
                      <ahyp:hlinkClr val="tx"/>
                    </a:ext>
                  </a:extLst>
                </a:hlinkClick>
              </a:rPr>
              <a:t>Flaticon</a:t>
            </a:r>
            <a:r>
              <a:rPr lang="en" sz="1200">
                <a:solidFill>
                  <a:schemeClr val="dk1"/>
                </a:solidFill>
                <a:latin typeface="Varela Round"/>
                <a:ea typeface="Varela Round"/>
                <a:cs typeface="Varela Round"/>
                <a:sym typeface="Varela Round"/>
              </a:rPr>
              <a:t>, and infographics &amp; images by </a:t>
            </a:r>
            <a:r>
              <a:rPr b="1" lang="en" sz="1200" u="sng">
                <a:solidFill>
                  <a:schemeClr val="dk1"/>
                </a:solidFill>
                <a:latin typeface="Varela Round"/>
                <a:ea typeface="Varela Round"/>
                <a:cs typeface="Varela Round"/>
                <a:sym typeface="Varela Round"/>
                <a:hlinkClick r:id="rId4">
                  <a:extLst>
                    <a:ext uri="{A12FA001-AC4F-418D-AE19-62706E023703}">
                      <ahyp:hlinkClr val="tx"/>
                    </a:ext>
                  </a:extLst>
                </a:hlinkClick>
              </a:rPr>
              <a:t>Freepik</a:t>
            </a:r>
            <a:r>
              <a:rPr lang="en" sz="1200" u="sng">
                <a:solidFill>
                  <a:schemeClr val="dk1"/>
                </a:solidFill>
                <a:latin typeface="Varela Round"/>
                <a:ea typeface="Varela Round"/>
                <a:cs typeface="Varela Round"/>
                <a:sym typeface="Varela Round"/>
              </a:rPr>
              <a:t> </a:t>
            </a:r>
            <a:endParaRPr b="1" sz="1200" u="sng">
              <a:solidFill>
                <a:schemeClr val="dk1"/>
              </a:solidFill>
              <a:latin typeface="Varela Round"/>
              <a:ea typeface="Varela Round"/>
              <a:cs typeface="Varela Round"/>
              <a:sym typeface="Varela Roun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bg>
      <p:bgPr>
        <a:solidFill>
          <a:schemeClr val="dk2"/>
        </a:solidFill>
      </p:bgPr>
    </p:bg>
    <p:spTree>
      <p:nvGrpSpPr>
        <p:cNvPr id="1945" name="Shape 1945"/>
        <p:cNvGrpSpPr/>
        <p:nvPr/>
      </p:nvGrpSpPr>
      <p:grpSpPr>
        <a:xfrm>
          <a:off x="0" y="0"/>
          <a:ext cx="0" cy="0"/>
          <a:chOff x="0" y="0"/>
          <a:chExt cx="0" cy="0"/>
        </a:xfrm>
      </p:grpSpPr>
      <p:grpSp>
        <p:nvGrpSpPr>
          <p:cNvPr id="1946" name="Google Shape;1946;p30"/>
          <p:cNvGrpSpPr/>
          <p:nvPr/>
        </p:nvGrpSpPr>
        <p:grpSpPr>
          <a:xfrm>
            <a:off x="0" y="0"/>
            <a:ext cx="9144091" cy="5143648"/>
            <a:chOff x="0" y="0"/>
            <a:chExt cx="7440875" cy="4152456"/>
          </a:xfrm>
        </p:grpSpPr>
        <p:sp>
          <p:nvSpPr>
            <p:cNvPr id="1947" name="Google Shape;1947;p30"/>
            <p:cNvSpPr/>
            <p:nvPr/>
          </p:nvSpPr>
          <p:spPr>
            <a:xfrm>
              <a:off x="265057"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8" name="Google Shape;1948;p30"/>
            <p:cNvSpPr/>
            <p:nvPr/>
          </p:nvSpPr>
          <p:spPr>
            <a:xfrm>
              <a:off x="583651"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30"/>
            <p:cNvSpPr/>
            <p:nvPr/>
          </p:nvSpPr>
          <p:spPr>
            <a:xfrm>
              <a:off x="902179"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p30"/>
            <p:cNvSpPr/>
            <p:nvPr/>
          </p:nvSpPr>
          <p:spPr>
            <a:xfrm>
              <a:off x="1220641"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1" name="Google Shape;1951;p30"/>
            <p:cNvSpPr/>
            <p:nvPr/>
          </p:nvSpPr>
          <p:spPr>
            <a:xfrm>
              <a:off x="1539169"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2" name="Google Shape;1952;p30"/>
            <p:cNvSpPr/>
            <p:nvPr/>
          </p:nvSpPr>
          <p:spPr>
            <a:xfrm>
              <a:off x="1857762" y="0"/>
              <a:ext cx="7414" cy="2884827"/>
            </a:xfrm>
            <a:custGeom>
              <a:rect b="b" l="l" r="r" t="t"/>
              <a:pathLst>
                <a:path extrusionOk="0" h="43971" w="113">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30"/>
            <p:cNvSpPr/>
            <p:nvPr/>
          </p:nvSpPr>
          <p:spPr>
            <a:xfrm>
              <a:off x="2176224"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30"/>
            <p:cNvSpPr/>
            <p:nvPr/>
          </p:nvSpPr>
          <p:spPr>
            <a:xfrm>
              <a:off x="2494752"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30"/>
            <p:cNvSpPr/>
            <p:nvPr/>
          </p:nvSpPr>
          <p:spPr>
            <a:xfrm>
              <a:off x="2813346"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30"/>
            <p:cNvSpPr/>
            <p:nvPr/>
          </p:nvSpPr>
          <p:spPr>
            <a:xfrm>
              <a:off x="3131874"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30"/>
            <p:cNvSpPr/>
            <p:nvPr/>
          </p:nvSpPr>
          <p:spPr>
            <a:xfrm>
              <a:off x="3450336" y="0"/>
              <a:ext cx="7479" cy="2884827"/>
            </a:xfrm>
            <a:custGeom>
              <a:rect b="b" l="l" r="r" t="t"/>
              <a:pathLst>
                <a:path extrusionOk="0" h="43971" w="114">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30"/>
            <p:cNvSpPr/>
            <p:nvPr/>
          </p:nvSpPr>
          <p:spPr>
            <a:xfrm>
              <a:off x="3768929"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30"/>
            <p:cNvSpPr/>
            <p:nvPr/>
          </p:nvSpPr>
          <p:spPr>
            <a:xfrm>
              <a:off x="4087457"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30"/>
            <p:cNvSpPr/>
            <p:nvPr/>
          </p:nvSpPr>
          <p:spPr>
            <a:xfrm>
              <a:off x="4405920"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30"/>
            <p:cNvSpPr/>
            <p:nvPr/>
          </p:nvSpPr>
          <p:spPr>
            <a:xfrm>
              <a:off x="4724447"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2" name="Google Shape;1962;p30"/>
            <p:cNvSpPr/>
            <p:nvPr/>
          </p:nvSpPr>
          <p:spPr>
            <a:xfrm>
              <a:off x="5043041" y="0"/>
              <a:ext cx="7414" cy="2884827"/>
            </a:xfrm>
            <a:custGeom>
              <a:rect b="b" l="l" r="r" t="t"/>
              <a:pathLst>
                <a:path extrusionOk="0" h="43971" w="113">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3" name="Google Shape;1963;p30"/>
            <p:cNvSpPr/>
            <p:nvPr/>
          </p:nvSpPr>
          <p:spPr>
            <a:xfrm>
              <a:off x="5361634"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30"/>
            <p:cNvSpPr/>
            <p:nvPr/>
          </p:nvSpPr>
          <p:spPr>
            <a:xfrm>
              <a:off x="5680031"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30"/>
            <p:cNvSpPr/>
            <p:nvPr/>
          </p:nvSpPr>
          <p:spPr>
            <a:xfrm>
              <a:off x="5998624"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30"/>
            <p:cNvSpPr/>
            <p:nvPr/>
          </p:nvSpPr>
          <p:spPr>
            <a:xfrm>
              <a:off x="6317152"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30"/>
            <p:cNvSpPr/>
            <p:nvPr/>
          </p:nvSpPr>
          <p:spPr>
            <a:xfrm>
              <a:off x="6635615" y="0"/>
              <a:ext cx="7479" cy="2884827"/>
            </a:xfrm>
            <a:custGeom>
              <a:rect b="b" l="l" r="r" t="t"/>
              <a:pathLst>
                <a:path extrusionOk="0" h="43971" w="114">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30"/>
            <p:cNvSpPr/>
            <p:nvPr/>
          </p:nvSpPr>
          <p:spPr>
            <a:xfrm>
              <a:off x="6954208"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30"/>
            <p:cNvSpPr/>
            <p:nvPr/>
          </p:nvSpPr>
          <p:spPr>
            <a:xfrm>
              <a:off x="7272736"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p30"/>
            <p:cNvSpPr/>
            <p:nvPr/>
          </p:nvSpPr>
          <p:spPr>
            <a:xfrm>
              <a:off x="0" y="70857"/>
              <a:ext cx="7440875" cy="7479"/>
            </a:xfrm>
            <a:custGeom>
              <a:rect b="b" l="l" r="r" t="t"/>
              <a:pathLst>
                <a:path extrusionOk="0" h="114" w="113415">
                  <a:moveTo>
                    <a:pt x="0" y="0"/>
                  </a:moveTo>
                  <a:lnTo>
                    <a:pt x="0" y="114"/>
                  </a:lnTo>
                  <a:lnTo>
                    <a:pt x="113414" y="114"/>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30"/>
            <p:cNvSpPr/>
            <p:nvPr/>
          </p:nvSpPr>
          <p:spPr>
            <a:xfrm>
              <a:off x="0" y="374885"/>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30"/>
            <p:cNvSpPr/>
            <p:nvPr/>
          </p:nvSpPr>
          <p:spPr>
            <a:xfrm>
              <a:off x="0" y="678783"/>
              <a:ext cx="7440875" cy="7479"/>
            </a:xfrm>
            <a:custGeom>
              <a:rect b="b" l="l" r="r" t="t"/>
              <a:pathLst>
                <a:path extrusionOk="0" h="114" w="113415">
                  <a:moveTo>
                    <a:pt x="0" y="0"/>
                  </a:moveTo>
                  <a:lnTo>
                    <a:pt x="0" y="114"/>
                  </a:lnTo>
                  <a:lnTo>
                    <a:pt x="113414" y="114"/>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30"/>
            <p:cNvSpPr/>
            <p:nvPr/>
          </p:nvSpPr>
          <p:spPr>
            <a:xfrm>
              <a:off x="0" y="982811"/>
              <a:ext cx="7440875" cy="7414"/>
            </a:xfrm>
            <a:custGeom>
              <a:rect b="b" l="l" r="r" t="t"/>
              <a:pathLst>
                <a:path extrusionOk="0" h="113"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30"/>
            <p:cNvSpPr/>
            <p:nvPr/>
          </p:nvSpPr>
          <p:spPr>
            <a:xfrm>
              <a:off x="0" y="1286708"/>
              <a:ext cx="7440875" cy="7545"/>
            </a:xfrm>
            <a:custGeom>
              <a:rect b="b" l="l" r="r" t="t"/>
              <a:pathLst>
                <a:path extrusionOk="0" h="115"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30"/>
            <p:cNvSpPr/>
            <p:nvPr/>
          </p:nvSpPr>
          <p:spPr>
            <a:xfrm>
              <a:off x="0" y="1590737"/>
              <a:ext cx="7440875" cy="7414"/>
            </a:xfrm>
            <a:custGeom>
              <a:rect b="b" l="l" r="r" t="t"/>
              <a:pathLst>
                <a:path extrusionOk="0" h="113" w="113415">
                  <a:moveTo>
                    <a:pt x="0" y="1"/>
                  </a:moveTo>
                  <a:lnTo>
                    <a:pt x="0" y="112"/>
                  </a:lnTo>
                  <a:lnTo>
                    <a:pt x="113414" y="112"/>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30"/>
            <p:cNvSpPr/>
            <p:nvPr/>
          </p:nvSpPr>
          <p:spPr>
            <a:xfrm>
              <a:off x="0" y="1894700"/>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p30"/>
            <p:cNvSpPr/>
            <p:nvPr/>
          </p:nvSpPr>
          <p:spPr>
            <a:xfrm>
              <a:off x="0" y="2198597"/>
              <a:ext cx="7440875" cy="7479"/>
            </a:xfrm>
            <a:custGeom>
              <a:rect b="b" l="l" r="r" t="t"/>
              <a:pathLst>
                <a:path extrusionOk="0" h="114" w="113415">
                  <a:moveTo>
                    <a:pt x="0" y="0"/>
                  </a:moveTo>
                  <a:lnTo>
                    <a:pt x="0" y="114"/>
                  </a:lnTo>
                  <a:lnTo>
                    <a:pt x="113414" y="114"/>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8" name="Google Shape;1978;p30"/>
            <p:cNvSpPr/>
            <p:nvPr/>
          </p:nvSpPr>
          <p:spPr>
            <a:xfrm>
              <a:off x="0" y="2502625"/>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30"/>
            <p:cNvSpPr/>
            <p:nvPr/>
          </p:nvSpPr>
          <p:spPr>
            <a:xfrm>
              <a:off x="0" y="2806523"/>
              <a:ext cx="7440875" cy="7479"/>
            </a:xfrm>
            <a:custGeom>
              <a:rect b="b" l="l" r="r" t="t"/>
              <a:pathLst>
                <a:path extrusionOk="0" h="114"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30"/>
            <p:cNvSpPr/>
            <p:nvPr/>
          </p:nvSpPr>
          <p:spPr>
            <a:xfrm>
              <a:off x="265057"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1" name="Google Shape;1981;p30"/>
            <p:cNvSpPr/>
            <p:nvPr/>
          </p:nvSpPr>
          <p:spPr>
            <a:xfrm>
              <a:off x="583651"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2" name="Google Shape;1982;p30"/>
            <p:cNvSpPr/>
            <p:nvPr/>
          </p:nvSpPr>
          <p:spPr>
            <a:xfrm>
              <a:off x="902179"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3" name="Google Shape;1983;p30"/>
            <p:cNvSpPr/>
            <p:nvPr/>
          </p:nvSpPr>
          <p:spPr>
            <a:xfrm>
              <a:off x="1220641"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4" name="Google Shape;1984;p30"/>
            <p:cNvSpPr/>
            <p:nvPr/>
          </p:nvSpPr>
          <p:spPr>
            <a:xfrm>
              <a:off x="1539169"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5" name="Google Shape;1985;p30"/>
            <p:cNvSpPr/>
            <p:nvPr/>
          </p:nvSpPr>
          <p:spPr>
            <a:xfrm>
              <a:off x="1857762" y="2431703"/>
              <a:ext cx="7414" cy="1720754"/>
            </a:xfrm>
            <a:custGeom>
              <a:rect b="b" l="l" r="r" t="t"/>
              <a:pathLst>
                <a:path extrusionOk="0" h="26228" w="113">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p30"/>
            <p:cNvSpPr/>
            <p:nvPr/>
          </p:nvSpPr>
          <p:spPr>
            <a:xfrm>
              <a:off x="2176224"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7" name="Google Shape;1987;p30"/>
            <p:cNvSpPr/>
            <p:nvPr/>
          </p:nvSpPr>
          <p:spPr>
            <a:xfrm>
              <a:off x="2494752"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p30"/>
            <p:cNvSpPr/>
            <p:nvPr/>
          </p:nvSpPr>
          <p:spPr>
            <a:xfrm>
              <a:off x="2813346"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9" name="Google Shape;1989;p30"/>
            <p:cNvSpPr/>
            <p:nvPr/>
          </p:nvSpPr>
          <p:spPr>
            <a:xfrm>
              <a:off x="3131874"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0" name="Google Shape;1990;p30"/>
            <p:cNvSpPr/>
            <p:nvPr/>
          </p:nvSpPr>
          <p:spPr>
            <a:xfrm>
              <a:off x="3450336" y="2431703"/>
              <a:ext cx="7479" cy="1720754"/>
            </a:xfrm>
            <a:custGeom>
              <a:rect b="b" l="l" r="r" t="t"/>
              <a:pathLst>
                <a:path extrusionOk="0" h="26228" w="114">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1" name="Google Shape;1991;p30"/>
            <p:cNvSpPr/>
            <p:nvPr/>
          </p:nvSpPr>
          <p:spPr>
            <a:xfrm>
              <a:off x="3768929"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30"/>
            <p:cNvSpPr/>
            <p:nvPr/>
          </p:nvSpPr>
          <p:spPr>
            <a:xfrm>
              <a:off x="4087457"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3" name="Google Shape;1993;p30"/>
            <p:cNvSpPr/>
            <p:nvPr/>
          </p:nvSpPr>
          <p:spPr>
            <a:xfrm>
              <a:off x="4405920"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4" name="Google Shape;1994;p30"/>
            <p:cNvSpPr/>
            <p:nvPr/>
          </p:nvSpPr>
          <p:spPr>
            <a:xfrm>
              <a:off x="4724447"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5" name="Google Shape;1995;p30"/>
            <p:cNvSpPr/>
            <p:nvPr/>
          </p:nvSpPr>
          <p:spPr>
            <a:xfrm>
              <a:off x="5043041" y="2431703"/>
              <a:ext cx="7414" cy="1720754"/>
            </a:xfrm>
            <a:custGeom>
              <a:rect b="b" l="l" r="r" t="t"/>
              <a:pathLst>
                <a:path extrusionOk="0" h="26228" w="113">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6" name="Google Shape;1996;p30"/>
            <p:cNvSpPr/>
            <p:nvPr/>
          </p:nvSpPr>
          <p:spPr>
            <a:xfrm>
              <a:off x="5361634"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p30"/>
            <p:cNvSpPr/>
            <p:nvPr/>
          </p:nvSpPr>
          <p:spPr>
            <a:xfrm>
              <a:off x="5680031"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8" name="Google Shape;1998;p30"/>
            <p:cNvSpPr/>
            <p:nvPr/>
          </p:nvSpPr>
          <p:spPr>
            <a:xfrm>
              <a:off x="5998624"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9" name="Google Shape;1999;p30"/>
            <p:cNvSpPr/>
            <p:nvPr/>
          </p:nvSpPr>
          <p:spPr>
            <a:xfrm>
              <a:off x="6317152"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0" name="Google Shape;2000;p30"/>
            <p:cNvSpPr/>
            <p:nvPr/>
          </p:nvSpPr>
          <p:spPr>
            <a:xfrm>
              <a:off x="6635615" y="2431703"/>
              <a:ext cx="7479" cy="1720754"/>
            </a:xfrm>
            <a:custGeom>
              <a:rect b="b" l="l" r="r" t="t"/>
              <a:pathLst>
                <a:path extrusionOk="0" h="26228" w="114">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1" name="Google Shape;2001;p30"/>
            <p:cNvSpPr/>
            <p:nvPr/>
          </p:nvSpPr>
          <p:spPr>
            <a:xfrm>
              <a:off x="6954208"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2" name="Google Shape;2002;p30"/>
            <p:cNvSpPr/>
            <p:nvPr/>
          </p:nvSpPr>
          <p:spPr>
            <a:xfrm>
              <a:off x="7272736"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3" name="Google Shape;2003;p30"/>
            <p:cNvSpPr/>
            <p:nvPr/>
          </p:nvSpPr>
          <p:spPr>
            <a:xfrm>
              <a:off x="0" y="2502494"/>
              <a:ext cx="7440875" cy="7479"/>
            </a:xfrm>
            <a:custGeom>
              <a:rect b="b" l="l" r="r" t="t"/>
              <a:pathLst>
                <a:path extrusionOk="0" h="114"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4" name="Google Shape;2004;p30"/>
            <p:cNvSpPr/>
            <p:nvPr/>
          </p:nvSpPr>
          <p:spPr>
            <a:xfrm>
              <a:off x="0" y="2806523"/>
              <a:ext cx="7440875" cy="7414"/>
            </a:xfrm>
            <a:custGeom>
              <a:rect b="b" l="l" r="r" t="t"/>
              <a:pathLst>
                <a:path extrusionOk="0" h="113" w="113415">
                  <a:moveTo>
                    <a:pt x="0" y="1"/>
                  </a:moveTo>
                  <a:lnTo>
                    <a:pt x="0" y="112"/>
                  </a:lnTo>
                  <a:lnTo>
                    <a:pt x="113414" y="112"/>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5" name="Google Shape;2005;p30"/>
            <p:cNvSpPr/>
            <p:nvPr/>
          </p:nvSpPr>
          <p:spPr>
            <a:xfrm>
              <a:off x="0" y="3110420"/>
              <a:ext cx="7440875" cy="7545"/>
            </a:xfrm>
            <a:custGeom>
              <a:rect b="b" l="l" r="r" t="t"/>
              <a:pathLst>
                <a:path extrusionOk="0" h="115"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6" name="Google Shape;2006;p30"/>
            <p:cNvSpPr/>
            <p:nvPr/>
          </p:nvSpPr>
          <p:spPr>
            <a:xfrm>
              <a:off x="0" y="3414448"/>
              <a:ext cx="7440875" cy="7414"/>
            </a:xfrm>
            <a:custGeom>
              <a:rect b="b" l="l" r="r" t="t"/>
              <a:pathLst>
                <a:path extrusionOk="0" h="113" w="113415">
                  <a:moveTo>
                    <a:pt x="0" y="1"/>
                  </a:moveTo>
                  <a:lnTo>
                    <a:pt x="0" y="112"/>
                  </a:lnTo>
                  <a:lnTo>
                    <a:pt x="113414" y="112"/>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7" name="Google Shape;2007;p30"/>
            <p:cNvSpPr/>
            <p:nvPr/>
          </p:nvSpPr>
          <p:spPr>
            <a:xfrm>
              <a:off x="0" y="3718411"/>
              <a:ext cx="7440875" cy="7479"/>
            </a:xfrm>
            <a:custGeom>
              <a:rect b="b" l="l" r="r" t="t"/>
              <a:pathLst>
                <a:path extrusionOk="0" h="114" w="113415">
                  <a:moveTo>
                    <a:pt x="0" y="0"/>
                  </a:moveTo>
                  <a:lnTo>
                    <a:pt x="0" y="113"/>
                  </a:lnTo>
                  <a:lnTo>
                    <a:pt x="113414" y="113"/>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8" name="Google Shape;2008;p30"/>
            <p:cNvSpPr/>
            <p:nvPr/>
          </p:nvSpPr>
          <p:spPr>
            <a:xfrm>
              <a:off x="0" y="4022440"/>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09" name="Google Shape;2009;p30"/>
          <p:cNvGrpSpPr/>
          <p:nvPr/>
        </p:nvGrpSpPr>
        <p:grpSpPr>
          <a:xfrm>
            <a:off x="502465" y="399924"/>
            <a:ext cx="8139069" cy="4343656"/>
            <a:chOff x="916986" y="2500875"/>
            <a:chExt cx="2280618" cy="1217119"/>
          </a:xfrm>
        </p:grpSpPr>
        <p:sp>
          <p:nvSpPr>
            <p:cNvPr id="2010" name="Google Shape;2010;p30"/>
            <p:cNvSpPr/>
            <p:nvPr/>
          </p:nvSpPr>
          <p:spPr>
            <a:xfrm>
              <a:off x="930568" y="2514572"/>
              <a:ext cx="105996" cy="1189768"/>
            </a:xfrm>
            <a:custGeom>
              <a:rect b="b" l="l" r="r" t="t"/>
              <a:pathLst>
                <a:path extrusionOk="0" h="20586" w="1834">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1" name="Google Shape;2011;p30"/>
            <p:cNvSpPr/>
            <p:nvPr/>
          </p:nvSpPr>
          <p:spPr>
            <a:xfrm>
              <a:off x="1036508" y="2514572"/>
              <a:ext cx="2147431" cy="1189768"/>
            </a:xfrm>
            <a:custGeom>
              <a:rect b="b" l="l" r="r" t="t"/>
              <a:pathLst>
                <a:path extrusionOk="0" h="20586" w="37156">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p30"/>
            <p:cNvSpPr/>
            <p:nvPr/>
          </p:nvSpPr>
          <p:spPr>
            <a:xfrm>
              <a:off x="916986" y="2500875"/>
              <a:ext cx="93570" cy="139459"/>
            </a:xfrm>
            <a:custGeom>
              <a:rect b="b" l="l" r="r" t="t"/>
              <a:pathLst>
                <a:path extrusionOk="0" h="2413" w="1619">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3" name="Google Shape;2013;p30"/>
            <p:cNvSpPr/>
            <p:nvPr/>
          </p:nvSpPr>
          <p:spPr>
            <a:xfrm>
              <a:off x="916986" y="3578650"/>
              <a:ext cx="133160" cy="139344"/>
            </a:xfrm>
            <a:custGeom>
              <a:rect b="b" l="l" r="r" t="t"/>
              <a:pathLst>
                <a:path extrusionOk="0" h="2411" w="2304">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4" name="Google Shape;2014;p30"/>
            <p:cNvSpPr/>
            <p:nvPr/>
          </p:nvSpPr>
          <p:spPr>
            <a:xfrm>
              <a:off x="2917819" y="3493113"/>
              <a:ext cx="279786" cy="224880"/>
            </a:xfrm>
            <a:custGeom>
              <a:rect b="b" l="l" r="r" t="t"/>
              <a:pathLst>
                <a:path extrusionOk="0" h="3891" w="4841">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157" name="Shape 157"/>
        <p:cNvGrpSpPr/>
        <p:nvPr/>
      </p:nvGrpSpPr>
      <p:grpSpPr>
        <a:xfrm>
          <a:off x="0" y="0"/>
          <a:ext cx="0" cy="0"/>
          <a:chOff x="0" y="0"/>
          <a:chExt cx="0" cy="0"/>
        </a:xfrm>
      </p:grpSpPr>
      <p:grpSp>
        <p:nvGrpSpPr>
          <p:cNvPr id="158" name="Google Shape;158;p4"/>
          <p:cNvGrpSpPr/>
          <p:nvPr/>
        </p:nvGrpSpPr>
        <p:grpSpPr>
          <a:xfrm>
            <a:off x="0" y="0"/>
            <a:ext cx="9144091" cy="5143648"/>
            <a:chOff x="0" y="0"/>
            <a:chExt cx="7440875" cy="4152456"/>
          </a:xfrm>
        </p:grpSpPr>
        <p:sp>
          <p:nvSpPr>
            <p:cNvPr id="159" name="Google Shape;159;p4"/>
            <p:cNvSpPr/>
            <p:nvPr/>
          </p:nvSpPr>
          <p:spPr>
            <a:xfrm>
              <a:off x="265057"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4"/>
            <p:cNvSpPr/>
            <p:nvPr/>
          </p:nvSpPr>
          <p:spPr>
            <a:xfrm>
              <a:off x="583651"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4"/>
            <p:cNvSpPr/>
            <p:nvPr/>
          </p:nvSpPr>
          <p:spPr>
            <a:xfrm>
              <a:off x="902179"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4"/>
            <p:cNvSpPr/>
            <p:nvPr/>
          </p:nvSpPr>
          <p:spPr>
            <a:xfrm>
              <a:off x="1220641"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4"/>
            <p:cNvSpPr/>
            <p:nvPr/>
          </p:nvSpPr>
          <p:spPr>
            <a:xfrm>
              <a:off x="1539169"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4"/>
            <p:cNvSpPr/>
            <p:nvPr/>
          </p:nvSpPr>
          <p:spPr>
            <a:xfrm>
              <a:off x="1857762" y="0"/>
              <a:ext cx="7414" cy="2884827"/>
            </a:xfrm>
            <a:custGeom>
              <a:rect b="b" l="l" r="r" t="t"/>
              <a:pathLst>
                <a:path extrusionOk="0" h="43971" w="113">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4"/>
            <p:cNvSpPr/>
            <p:nvPr/>
          </p:nvSpPr>
          <p:spPr>
            <a:xfrm>
              <a:off x="2176224"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4"/>
            <p:cNvSpPr/>
            <p:nvPr/>
          </p:nvSpPr>
          <p:spPr>
            <a:xfrm>
              <a:off x="2494752"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4"/>
            <p:cNvSpPr/>
            <p:nvPr/>
          </p:nvSpPr>
          <p:spPr>
            <a:xfrm>
              <a:off x="2813346"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4"/>
            <p:cNvSpPr/>
            <p:nvPr/>
          </p:nvSpPr>
          <p:spPr>
            <a:xfrm>
              <a:off x="3131874"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4"/>
            <p:cNvSpPr/>
            <p:nvPr/>
          </p:nvSpPr>
          <p:spPr>
            <a:xfrm>
              <a:off x="3450336" y="0"/>
              <a:ext cx="7479" cy="2884827"/>
            </a:xfrm>
            <a:custGeom>
              <a:rect b="b" l="l" r="r" t="t"/>
              <a:pathLst>
                <a:path extrusionOk="0" h="43971" w="114">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4"/>
            <p:cNvSpPr/>
            <p:nvPr/>
          </p:nvSpPr>
          <p:spPr>
            <a:xfrm>
              <a:off x="3768929"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4"/>
            <p:cNvSpPr/>
            <p:nvPr/>
          </p:nvSpPr>
          <p:spPr>
            <a:xfrm>
              <a:off x="4087457"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4"/>
            <p:cNvSpPr/>
            <p:nvPr/>
          </p:nvSpPr>
          <p:spPr>
            <a:xfrm>
              <a:off x="4405920"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4"/>
            <p:cNvSpPr/>
            <p:nvPr/>
          </p:nvSpPr>
          <p:spPr>
            <a:xfrm>
              <a:off x="4724447"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4"/>
            <p:cNvSpPr/>
            <p:nvPr/>
          </p:nvSpPr>
          <p:spPr>
            <a:xfrm>
              <a:off x="5043041" y="0"/>
              <a:ext cx="7414" cy="2884827"/>
            </a:xfrm>
            <a:custGeom>
              <a:rect b="b" l="l" r="r" t="t"/>
              <a:pathLst>
                <a:path extrusionOk="0" h="43971" w="113">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4"/>
            <p:cNvSpPr/>
            <p:nvPr/>
          </p:nvSpPr>
          <p:spPr>
            <a:xfrm>
              <a:off x="5361634"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4"/>
            <p:cNvSpPr/>
            <p:nvPr/>
          </p:nvSpPr>
          <p:spPr>
            <a:xfrm>
              <a:off x="5680031"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4"/>
            <p:cNvSpPr/>
            <p:nvPr/>
          </p:nvSpPr>
          <p:spPr>
            <a:xfrm>
              <a:off x="5998624"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4"/>
            <p:cNvSpPr/>
            <p:nvPr/>
          </p:nvSpPr>
          <p:spPr>
            <a:xfrm>
              <a:off x="6317152"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4"/>
            <p:cNvSpPr/>
            <p:nvPr/>
          </p:nvSpPr>
          <p:spPr>
            <a:xfrm>
              <a:off x="6635615" y="0"/>
              <a:ext cx="7479" cy="2884827"/>
            </a:xfrm>
            <a:custGeom>
              <a:rect b="b" l="l" r="r" t="t"/>
              <a:pathLst>
                <a:path extrusionOk="0" h="43971" w="114">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4"/>
            <p:cNvSpPr/>
            <p:nvPr/>
          </p:nvSpPr>
          <p:spPr>
            <a:xfrm>
              <a:off x="6954208"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4"/>
            <p:cNvSpPr/>
            <p:nvPr/>
          </p:nvSpPr>
          <p:spPr>
            <a:xfrm>
              <a:off x="7272736"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4"/>
            <p:cNvSpPr/>
            <p:nvPr/>
          </p:nvSpPr>
          <p:spPr>
            <a:xfrm>
              <a:off x="0" y="70857"/>
              <a:ext cx="7440875" cy="7479"/>
            </a:xfrm>
            <a:custGeom>
              <a:rect b="b" l="l" r="r" t="t"/>
              <a:pathLst>
                <a:path extrusionOk="0" h="114" w="113415">
                  <a:moveTo>
                    <a:pt x="0" y="0"/>
                  </a:moveTo>
                  <a:lnTo>
                    <a:pt x="0" y="114"/>
                  </a:lnTo>
                  <a:lnTo>
                    <a:pt x="113414" y="114"/>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4"/>
            <p:cNvSpPr/>
            <p:nvPr/>
          </p:nvSpPr>
          <p:spPr>
            <a:xfrm>
              <a:off x="0" y="374885"/>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4"/>
            <p:cNvSpPr/>
            <p:nvPr/>
          </p:nvSpPr>
          <p:spPr>
            <a:xfrm>
              <a:off x="0" y="678783"/>
              <a:ext cx="7440875" cy="7479"/>
            </a:xfrm>
            <a:custGeom>
              <a:rect b="b" l="l" r="r" t="t"/>
              <a:pathLst>
                <a:path extrusionOk="0" h="114" w="113415">
                  <a:moveTo>
                    <a:pt x="0" y="0"/>
                  </a:moveTo>
                  <a:lnTo>
                    <a:pt x="0" y="114"/>
                  </a:lnTo>
                  <a:lnTo>
                    <a:pt x="113414" y="114"/>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4"/>
            <p:cNvSpPr/>
            <p:nvPr/>
          </p:nvSpPr>
          <p:spPr>
            <a:xfrm>
              <a:off x="0" y="982811"/>
              <a:ext cx="7440875" cy="7414"/>
            </a:xfrm>
            <a:custGeom>
              <a:rect b="b" l="l" r="r" t="t"/>
              <a:pathLst>
                <a:path extrusionOk="0" h="113"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4"/>
            <p:cNvSpPr/>
            <p:nvPr/>
          </p:nvSpPr>
          <p:spPr>
            <a:xfrm>
              <a:off x="0" y="1286708"/>
              <a:ext cx="7440875" cy="7545"/>
            </a:xfrm>
            <a:custGeom>
              <a:rect b="b" l="l" r="r" t="t"/>
              <a:pathLst>
                <a:path extrusionOk="0" h="115"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4"/>
            <p:cNvSpPr/>
            <p:nvPr/>
          </p:nvSpPr>
          <p:spPr>
            <a:xfrm>
              <a:off x="0" y="1590737"/>
              <a:ext cx="7440875" cy="7414"/>
            </a:xfrm>
            <a:custGeom>
              <a:rect b="b" l="l" r="r" t="t"/>
              <a:pathLst>
                <a:path extrusionOk="0" h="113" w="113415">
                  <a:moveTo>
                    <a:pt x="0" y="1"/>
                  </a:moveTo>
                  <a:lnTo>
                    <a:pt x="0" y="112"/>
                  </a:lnTo>
                  <a:lnTo>
                    <a:pt x="113414" y="112"/>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4"/>
            <p:cNvSpPr/>
            <p:nvPr/>
          </p:nvSpPr>
          <p:spPr>
            <a:xfrm>
              <a:off x="0" y="1894700"/>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4"/>
            <p:cNvSpPr/>
            <p:nvPr/>
          </p:nvSpPr>
          <p:spPr>
            <a:xfrm>
              <a:off x="0" y="2198597"/>
              <a:ext cx="7440875" cy="7479"/>
            </a:xfrm>
            <a:custGeom>
              <a:rect b="b" l="l" r="r" t="t"/>
              <a:pathLst>
                <a:path extrusionOk="0" h="114" w="113415">
                  <a:moveTo>
                    <a:pt x="0" y="0"/>
                  </a:moveTo>
                  <a:lnTo>
                    <a:pt x="0" y="114"/>
                  </a:lnTo>
                  <a:lnTo>
                    <a:pt x="113414" y="114"/>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4"/>
            <p:cNvSpPr/>
            <p:nvPr/>
          </p:nvSpPr>
          <p:spPr>
            <a:xfrm>
              <a:off x="0" y="2502625"/>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4"/>
            <p:cNvSpPr/>
            <p:nvPr/>
          </p:nvSpPr>
          <p:spPr>
            <a:xfrm>
              <a:off x="0" y="2806523"/>
              <a:ext cx="7440875" cy="7479"/>
            </a:xfrm>
            <a:custGeom>
              <a:rect b="b" l="l" r="r" t="t"/>
              <a:pathLst>
                <a:path extrusionOk="0" h="114"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4"/>
            <p:cNvSpPr/>
            <p:nvPr/>
          </p:nvSpPr>
          <p:spPr>
            <a:xfrm>
              <a:off x="265057"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4"/>
            <p:cNvSpPr/>
            <p:nvPr/>
          </p:nvSpPr>
          <p:spPr>
            <a:xfrm>
              <a:off x="583651"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4"/>
            <p:cNvSpPr/>
            <p:nvPr/>
          </p:nvSpPr>
          <p:spPr>
            <a:xfrm>
              <a:off x="902179"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4"/>
            <p:cNvSpPr/>
            <p:nvPr/>
          </p:nvSpPr>
          <p:spPr>
            <a:xfrm>
              <a:off x="1220641"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4"/>
            <p:cNvSpPr/>
            <p:nvPr/>
          </p:nvSpPr>
          <p:spPr>
            <a:xfrm>
              <a:off x="1539169"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4"/>
            <p:cNvSpPr/>
            <p:nvPr/>
          </p:nvSpPr>
          <p:spPr>
            <a:xfrm>
              <a:off x="1857762" y="2431703"/>
              <a:ext cx="7414" cy="1720754"/>
            </a:xfrm>
            <a:custGeom>
              <a:rect b="b" l="l" r="r" t="t"/>
              <a:pathLst>
                <a:path extrusionOk="0" h="26228" w="113">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4"/>
            <p:cNvSpPr/>
            <p:nvPr/>
          </p:nvSpPr>
          <p:spPr>
            <a:xfrm>
              <a:off x="2176224"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4"/>
            <p:cNvSpPr/>
            <p:nvPr/>
          </p:nvSpPr>
          <p:spPr>
            <a:xfrm>
              <a:off x="2494752"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4"/>
            <p:cNvSpPr/>
            <p:nvPr/>
          </p:nvSpPr>
          <p:spPr>
            <a:xfrm>
              <a:off x="2813346"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4"/>
            <p:cNvSpPr/>
            <p:nvPr/>
          </p:nvSpPr>
          <p:spPr>
            <a:xfrm>
              <a:off x="3131874"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4"/>
            <p:cNvSpPr/>
            <p:nvPr/>
          </p:nvSpPr>
          <p:spPr>
            <a:xfrm>
              <a:off x="3450336" y="2431703"/>
              <a:ext cx="7479" cy="1720754"/>
            </a:xfrm>
            <a:custGeom>
              <a:rect b="b" l="l" r="r" t="t"/>
              <a:pathLst>
                <a:path extrusionOk="0" h="26228" w="114">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4"/>
            <p:cNvSpPr/>
            <p:nvPr/>
          </p:nvSpPr>
          <p:spPr>
            <a:xfrm>
              <a:off x="3768929"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4"/>
            <p:cNvSpPr/>
            <p:nvPr/>
          </p:nvSpPr>
          <p:spPr>
            <a:xfrm>
              <a:off x="4087457"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4"/>
            <p:cNvSpPr/>
            <p:nvPr/>
          </p:nvSpPr>
          <p:spPr>
            <a:xfrm>
              <a:off x="4405920"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4"/>
            <p:cNvSpPr/>
            <p:nvPr/>
          </p:nvSpPr>
          <p:spPr>
            <a:xfrm>
              <a:off x="4724447"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4"/>
            <p:cNvSpPr/>
            <p:nvPr/>
          </p:nvSpPr>
          <p:spPr>
            <a:xfrm>
              <a:off x="5043041" y="2431703"/>
              <a:ext cx="7414" cy="1720754"/>
            </a:xfrm>
            <a:custGeom>
              <a:rect b="b" l="l" r="r" t="t"/>
              <a:pathLst>
                <a:path extrusionOk="0" h="26228" w="113">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4"/>
            <p:cNvSpPr/>
            <p:nvPr/>
          </p:nvSpPr>
          <p:spPr>
            <a:xfrm>
              <a:off x="5361634"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4"/>
            <p:cNvSpPr/>
            <p:nvPr/>
          </p:nvSpPr>
          <p:spPr>
            <a:xfrm>
              <a:off x="5680031"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4"/>
            <p:cNvSpPr/>
            <p:nvPr/>
          </p:nvSpPr>
          <p:spPr>
            <a:xfrm>
              <a:off x="5998624"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4"/>
            <p:cNvSpPr/>
            <p:nvPr/>
          </p:nvSpPr>
          <p:spPr>
            <a:xfrm>
              <a:off x="6317152"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4"/>
            <p:cNvSpPr/>
            <p:nvPr/>
          </p:nvSpPr>
          <p:spPr>
            <a:xfrm>
              <a:off x="6635615" y="2431703"/>
              <a:ext cx="7479" cy="1720754"/>
            </a:xfrm>
            <a:custGeom>
              <a:rect b="b" l="l" r="r" t="t"/>
              <a:pathLst>
                <a:path extrusionOk="0" h="26228" w="114">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4"/>
            <p:cNvSpPr/>
            <p:nvPr/>
          </p:nvSpPr>
          <p:spPr>
            <a:xfrm>
              <a:off x="6954208"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4"/>
            <p:cNvSpPr/>
            <p:nvPr/>
          </p:nvSpPr>
          <p:spPr>
            <a:xfrm>
              <a:off x="7272736"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4"/>
            <p:cNvSpPr/>
            <p:nvPr/>
          </p:nvSpPr>
          <p:spPr>
            <a:xfrm>
              <a:off x="0" y="2502494"/>
              <a:ext cx="7440875" cy="7479"/>
            </a:xfrm>
            <a:custGeom>
              <a:rect b="b" l="l" r="r" t="t"/>
              <a:pathLst>
                <a:path extrusionOk="0" h="114"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4"/>
            <p:cNvSpPr/>
            <p:nvPr/>
          </p:nvSpPr>
          <p:spPr>
            <a:xfrm>
              <a:off x="0" y="2806523"/>
              <a:ext cx="7440875" cy="7414"/>
            </a:xfrm>
            <a:custGeom>
              <a:rect b="b" l="l" r="r" t="t"/>
              <a:pathLst>
                <a:path extrusionOk="0" h="113" w="113415">
                  <a:moveTo>
                    <a:pt x="0" y="1"/>
                  </a:moveTo>
                  <a:lnTo>
                    <a:pt x="0" y="112"/>
                  </a:lnTo>
                  <a:lnTo>
                    <a:pt x="113414" y="112"/>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4"/>
            <p:cNvSpPr/>
            <p:nvPr/>
          </p:nvSpPr>
          <p:spPr>
            <a:xfrm>
              <a:off x="0" y="3110420"/>
              <a:ext cx="7440875" cy="7545"/>
            </a:xfrm>
            <a:custGeom>
              <a:rect b="b" l="l" r="r" t="t"/>
              <a:pathLst>
                <a:path extrusionOk="0" h="115"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4"/>
            <p:cNvSpPr/>
            <p:nvPr/>
          </p:nvSpPr>
          <p:spPr>
            <a:xfrm>
              <a:off x="0" y="3414448"/>
              <a:ext cx="7440875" cy="7414"/>
            </a:xfrm>
            <a:custGeom>
              <a:rect b="b" l="l" r="r" t="t"/>
              <a:pathLst>
                <a:path extrusionOk="0" h="113" w="113415">
                  <a:moveTo>
                    <a:pt x="0" y="1"/>
                  </a:moveTo>
                  <a:lnTo>
                    <a:pt x="0" y="112"/>
                  </a:lnTo>
                  <a:lnTo>
                    <a:pt x="113414" y="112"/>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4"/>
            <p:cNvSpPr/>
            <p:nvPr/>
          </p:nvSpPr>
          <p:spPr>
            <a:xfrm>
              <a:off x="0" y="3718411"/>
              <a:ext cx="7440875" cy="7479"/>
            </a:xfrm>
            <a:custGeom>
              <a:rect b="b" l="l" r="r" t="t"/>
              <a:pathLst>
                <a:path extrusionOk="0" h="114" w="113415">
                  <a:moveTo>
                    <a:pt x="0" y="0"/>
                  </a:moveTo>
                  <a:lnTo>
                    <a:pt x="0" y="113"/>
                  </a:lnTo>
                  <a:lnTo>
                    <a:pt x="113414" y="113"/>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4"/>
            <p:cNvSpPr/>
            <p:nvPr/>
          </p:nvSpPr>
          <p:spPr>
            <a:xfrm>
              <a:off x="0" y="4022440"/>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1" name="Google Shape;221;p4"/>
          <p:cNvGrpSpPr/>
          <p:nvPr/>
        </p:nvGrpSpPr>
        <p:grpSpPr>
          <a:xfrm>
            <a:off x="192408" y="135664"/>
            <a:ext cx="8759169" cy="4872494"/>
            <a:chOff x="916986" y="2500875"/>
            <a:chExt cx="2280618" cy="1217119"/>
          </a:xfrm>
        </p:grpSpPr>
        <p:sp>
          <p:nvSpPr>
            <p:cNvPr id="222" name="Google Shape;222;p4"/>
            <p:cNvSpPr/>
            <p:nvPr/>
          </p:nvSpPr>
          <p:spPr>
            <a:xfrm>
              <a:off x="930568" y="2514572"/>
              <a:ext cx="105996" cy="1189768"/>
            </a:xfrm>
            <a:custGeom>
              <a:rect b="b" l="l" r="r" t="t"/>
              <a:pathLst>
                <a:path extrusionOk="0" h="20586" w="1834">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4"/>
            <p:cNvSpPr/>
            <p:nvPr/>
          </p:nvSpPr>
          <p:spPr>
            <a:xfrm>
              <a:off x="1036508" y="2514572"/>
              <a:ext cx="2147431" cy="1189768"/>
            </a:xfrm>
            <a:custGeom>
              <a:rect b="b" l="l" r="r" t="t"/>
              <a:pathLst>
                <a:path extrusionOk="0" h="20586" w="37156">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4"/>
            <p:cNvSpPr/>
            <p:nvPr/>
          </p:nvSpPr>
          <p:spPr>
            <a:xfrm>
              <a:off x="916986" y="2500875"/>
              <a:ext cx="93570" cy="139459"/>
            </a:xfrm>
            <a:custGeom>
              <a:rect b="b" l="l" r="r" t="t"/>
              <a:pathLst>
                <a:path extrusionOk="0" h="2413" w="1619">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4"/>
            <p:cNvSpPr/>
            <p:nvPr/>
          </p:nvSpPr>
          <p:spPr>
            <a:xfrm>
              <a:off x="916986" y="3578650"/>
              <a:ext cx="133160" cy="139344"/>
            </a:xfrm>
            <a:custGeom>
              <a:rect b="b" l="l" r="r" t="t"/>
              <a:pathLst>
                <a:path extrusionOk="0" h="2411" w="2304">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4"/>
            <p:cNvSpPr/>
            <p:nvPr/>
          </p:nvSpPr>
          <p:spPr>
            <a:xfrm>
              <a:off x="2917819" y="3493113"/>
              <a:ext cx="279786" cy="224880"/>
            </a:xfrm>
            <a:custGeom>
              <a:rect b="b" l="l" r="r" t="t"/>
              <a:pathLst>
                <a:path extrusionOk="0" h="3891" w="4841">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7" name="Google Shape;227;p4"/>
          <p:cNvSpPr txBox="1"/>
          <p:nvPr>
            <p:ph type="title"/>
          </p:nvPr>
        </p:nvSpPr>
        <p:spPr>
          <a:xfrm>
            <a:off x="720000" y="445025"/>
            <a:ext cx="7002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28" name="Google Shape;228;p4"/>
          <p:cNvSpPr txBox="1"/>
          <p:nvPr>
            <p:ph idx="1" type="body"/>
          </p:nvPr>
        </p:nvSpPr>
        <p:spPr>
          <a:xfrm>
            <a:off x="720000" y="1215750"/>
            <a:ext cx="7002600" cy="3825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Font typeface="Nunito Light"/>
              <a:buChar char="●"/>
              <a:defRPr/>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bg>
      <p:bgPr>
        <a:solidFill>
          <a:schemeClr val="dk2"/>
        </a:solidFill>
      </p:bgPr>
    </p:bg>
    <p:spTree>
      <p:nvGrpSpPr>
        <p:cNvPr id="2015" name="Shape 2015"/>
        <p:cNvGrpSpPr/>
        <p:nvPr/>
      </p:nvGrpSpPr>
      <p:grpSpPr>
        <a:xfrm>
          <a:off x="0" y="0"/>
          <a:ext cx="0" cy="0"/>
          <a:chOff x="0" y="0"/>
          <a:chExt cx="0" cy="0"/>
        </a:xfrm>
      </p:grpSpPr>
      <p:grpSp>
        <p:nvGrpSpPr>
          <p:cNvPr id="2016" name="Google Shape;2016;p31"/>
          <p:cNvGrpSpPr/>
          <p:nvPr/>
        </p:nvGrpSpPr>
        <p:grpSpPr>
          <a:xfrm>
            <a:off x="0" y="0"/>
            <a:ext cx="9144091" cy="5143648"/>
            <a:chOff x="0" y="0"/>
            <a:chExt cx="7440875" cy="4152456"/>
          </a:xfrm>
        </p:grpSpPr>
        <p:sp>
          <p:nvSpPr>
            <p:cNvPr id="2017" name="Google Shape;2017;p31"/>
            <p:cNvSpPr/>
            <p:nvPr/>
          </p:nvSpPr>
          <p:spPr>
            <a:xfrm>
              <a:off x="265057"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8" name="Google Shape;2018;p31"/>
            <p:cNvSpPr/>
            <p:nvPr/>
          </p:nvSpPr>
          <p:spPr>
            <a:xfrm>
              <a:off x="583651"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9" name="Google Shape;2019;p31"/>
            <p:cNvSpPr/>
            <p:nvPr/>
          </p:nvSpPr>
          <p:spPr>
            <a:xfrm>
              <a:off x="902179"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0" name="Google Shape;2020;p31"/>
            <p:cNvSpPr/>
            <p:nvPr/>
          </p:nvSpPr>
          <p:spPr>
            <a:xfrm>
              <a:off x="1220641"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1" name="Google Shape;2021;p31"/>
            <p:cNvSpPr/>
            <p:nvPr/>
          </p:nvSpPr>
          <p:spPr>
            <a:xfrm>
              <a:off x="1539169"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2" name="Google Shape;2022;p31"/>
            <p:cNvSpPr/>
            <p:nvPr/>
          </p:nvSpPr>
          <p:spPr>
            <a:xfrm>
              <a:off x="1857762" y="0"/>
              <a:ext cx="7414" cy="2884827"/>
            </a:xfrm>
            <a:custGeom>
              <a:rect b="b" l="l" r="r" t="t"/>
              <a:pathLst>
                <a:path extrusionOk="0" h="43971" w="113">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3" name="Google Shape;2023;p31"/>
            <p:cNvSpPr/>
            <p:nvPr/>
          </p:nvSpPr>
          <p:spPr>
            <a:xfrm>
              <a:off x="2176224"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4" name="Google Shape;2024;p31"/>
            <p:cNvSpPr/>
            <p:nvPr/>
          </p:nvSpPr>
          <p:spPr>
            <a:xfrm>
              <a:off x="2494752"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5" name="Google Shape;2025;p31"/>
            <p:cNvSpPr/>
            <p:nvPr/>
          </p:nvSpPr>
          <p:spPr>
            <a:xfrm>
              <a:off x="2813346"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6" name="Google Shape;2026;p31"/>
            <p:cNvSpPr/>
            <p:nvPr/>
          </p:nvSpPr>
          <p:spPr>
            <a:xfrm>
              <a:off x="3131874"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7" name="Google Shape;2027;p31"/>
            <p:cNvSpPr/>
            <p:nvPr/>
          </p:nvSpPr>
          <p:spPr>
            <a:xfrm>
              <a:off x="3450336" y="0"/>
              <a:ext cx="7479" cy="2884827"/>
            </a:xfrm>
            <a:custGeom>
              <a:rect b="b" l="l" r="r" t="t"/>
              <a:pathLst>
                <a:path extrusionOk="0" h="43971" w="114">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8" name="Google Shape;2028;p31"/>
            <p:cNvSpPr/>
            <p:nvPr/>
          </p:nvSpPr>
          <p:spPr>
            <a:xfrm>
              <a:off x="3768929"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9" name="Google Shape;2029;p31"/>
            <p:cNvSpPr/>
            <p:nvPr/>
          </p:nvSpPr>
          <p:spPr>
            <a:xfrm>
              <a:off x="4087457"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0" name="Google Shape;2030;p31"/>
            <p:cNvSpPr/>
            <p:nvPr/>
          </p:nvSpPr>
          <p:spPr>
            <a:xfrm>
              <a:off x="4405920"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1" name="Google Shape;2031;p31"/>
            <p:cNvSpPr/>
            <p:nvPr/>
          </p:nvSpPr>
          <p:spPr>
            <a:xfrm>
              <a:off x="4724447"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2" name="Google Shape;2032;p31"/>
            <p:cNvSpPr/>
            <p:nvPr/>
          </p:nvSpPr>
          <p:spPr>
            <a:xfrm>
              <a:off x="5043041" y="0"/>
              <a:ext cx="7414" cy="2884827"/>
            </a:xfrm>
            <a:custGeom>
              <a:rect b="b" l="l" r="r" t="t"/>
              <a:pathLst>
                <a:path extrusionOk="0" h="43971" w="113">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3" name="Google Shape;2033;p31"/>
            <p:cNvSpPr/>
            <p:nvPr/>
          </p:nvSpPr>
          <p:spPr>
            <a:xfrm>
              <a:off x="5361634"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4" name="Google Shape;2034;p31"/>
            <p:cNvSpPr/>
            <p:nvPr/>
          </p:nvSpPr>
          <p:spPr>
            <a:xfrm>
              <a:off x="5680031"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5" name="Google Shape;2035;p31"/>
            <p:cNvSpPr/>
            <p:nvPr/>
          </p:nvSpPr>
          <p:spPr>
            <a:xfrm>
              <a:off x="5998624"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6" name="Google Shape;2036;p31"/>
            <p:cNvSpPr/>
            <p:nvPr/>
          </p:nvSpPr>
          <p:spPr>
            <a:xfrm>
              <a:off x="6317152"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7" name="Google Shape;2037;p31"/>
            <p:cNvSpPr/>
            <p:nvPr/>
          </p:nvSpPr>
          <p:spPr>
            <a:xfrm>
              <a:off x="6635615" y="0"/>
              <a:ext cx="7479" cy="2884827"/>
            </a:xfrm>
            <a:custGeom>
              <a:rect b="b" l="l" r="r" t="t"/>
              <a:pathLst>
                <a:path extrusionOk="0" h="43971" w="114">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8" name="Google Shape;2038;p31"/>
            <p:cNvSpPr/>
            <p:nvPr/>
          </p:nvSpPr>
          <p:spPr>
            <a:xfrm>
              <a:off x="6954208"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9" name="Google Shape;2039;p31"/>
            <p:cNvSpPr/>
            <p:nvPr/>
          </p:nvSpPr>
          <p:spPr>
            <a:xfrm>
              <a:off x="7272736"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p31"/>
            <p:cNvSpPr/>
            <p:nvPr/>
          </p:nvSpPr>
          <p:spPr>
            <a:xfrm>
              <a:off x="0" y="70857"/>
              <a:ext cx="7440875" cy="7479"/>
            </a:xfrm>
            <a:custGeom>
              <a:rect b="b" l="l" r="r" t="t"/>
              <a:pathLst>
                <a:path extrusionOk="0" h="114" w="113415">
                  <a:moveTo>
                    <a:pt x="0" y="0"/>
                  </a:moveTo>
                  <a:lnTo>
                    <a:pt x="0" y="114"/>
                  </a:lnTo>
                  <a:lnTo>
                    <a:pt x="113414" y="114"/>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31"/>
            <p:cNvSpPr/>
            <p:nvPr/>
          </p:nvSpPr>
          <p:spPr>
            <a:xfrm>
              <a:off x="0" y="374885"/>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2" name="Google Shape;2042;p31"/>
            <p:cNvSpPr/>
            <p:nvPr/>
          </p:nvSpPr>
          <p:spPr>
            <a:xfrm>
              <a:off x="0" y="678783"/>
              <a:ext cx="7440875" cy="7479"/>
            </a:xfrm>
            <a:custGeom>
              <a:rect b="b" l="l" r="r" t="t"/>
              <a:pathLst>
                <a:path extrusionOk="0" h="114" w="113415">
                  <a:moveTo>
                    <a:pt x="0" y="0"/>
                  </a:moveTo>
                  <a:lnTo>
                    <a:pt x="0" y="114"/>
                  </a:lnTo>
                  <a:lnTo>
                    <a:pt x="113414" y="114"/>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p31"/>
            <p:cNvSpPr/>
            <p:nvPr/>
          </p:nvSpPr>
          <p:spPr>
            <a:xfrm>
              <a:off x="0" y="982811"/>
              <a:ext cx="7440875" cy="7414"/>
            </a:xfrm>
            <a:custGeom>
              <a:rect b="b" l="l" r="r" t="t"/>
              <a:pathLst>
                <a:path extrusionOk="0" h="113"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4" name="Google Shape;2044;p31"/>
            <p:cNvSpPr/>
            <p:nvPr/>
          </p:nvSpPr>
          <p:spPr>
            <a:xfrm>
              <a:off x="0" y="1286708"/>
              <a:ext cx="7440875" cy="7545"/>
            </a:xfrm>
            <a:custGeom>
              <a:rect b="b" l="l" r="r" t="t"/>
              <a:pathLst>
                <a:path extrusionOk="0" h="115"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5" name="Google Shape;2045;p31"/>
            <p:cNvSpPr/>
            <p:nvPr/>
          </p:nvSpPr>
          <p:spPr>
            <a:xfrm>
              <a:off x="0" y="1590737"/>
              <a:ext cx="7440875" cy="7414"/>
            </a:xfrm>
            <a:custGeom>
              <a:rect b="b" l="l" r="r" t="t"/>
              <a:pathLst>
                <a:path extrusionOk="0" h="113" w="113415">
                  <a:moveTo>
                    <a:pt x="0" y="1"/>
                  </a:moveTo>
                  <a:lnTo>
                    <a:pt x="0" y="112"/>
                  </a:lnTo>
                  <a:lnTo>
                    <a:pt x="113414" y="112"/>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6" name="Google Shape;2046;p31"/>
            <p:cNvSpPr/>
            <p:nvPr/>
          </p:nvSpPr>
          <p:spPr>
            <a:xfrm>
              <a:off x="0" y="1894700"/>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7" name="Google Shape;2047;p31"/>
            <p:cNvSpPr/>
            <p:nvPr/>
          </p:nvSpPr>
          <p:spPr>
            <a:xfrm>
              <a:off x="0" y="2198597"/>
              <a:ext cx="7440875" cy="7479"/>
            </a:xfrm>
            <a:custGeom>
              <a:rect b="b" l="l" r="r" t="t"/>
              <a:pathLst>
                <a:path extrusionOk="0" h="114" w="113415">
                  <a:moveTo>
                    <a:pt x="0" y="0"/>
                  </a:moveTo>
                  <a:lnTo>
                    <a:pt x="0" y="114"/>
                  </a:lnTo>
                  <a:lnTo>
                    <a:pt x="113414" y="114"/>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8" name="Google Shape;2048;p31"/>
            <p:cNvSpPr/>
            <p:nvPr/>
          </p:nvSpPr>
          <p:spPr>
            <a:xfrm>
              <a:off x="0" y="2502625"/>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9" name="Google Shape;2049;p31"/>
            <p:cNvSpPr/>
            <p:nvPr/>
          </p:nvSpPr>
          <p:spPr>
            <a:xfrm>
              <a:off x="0" y="2806523"/>
              <a:ext cx="7440875" cy="7479"/>
            </a:xfrm>
            <a:custGeom>
              <a:rect b="b" l="l" r="r" t="t"/>
              <a:pathLst>
                <a:path extrusionOk="0" h="114"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0" name="Google Shape;2050;p31"/>
            <p:cNvSpPr/>
            <p:nvPr/>
          </p:nvSpPr>
          <p:spPr>
            <a:xfrm>
              <a:off x="265057"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1" name="Google Shape;2051;p31"/>
            <p:cNvSpPr/>
            <p:nvPr/>
          </p:nvSpPr>
          <p:spPr>
            <a:xfrm>
              <a:off x="583651"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p31"/>
            <p:cNvSpPr/>
            <p:nvPr/>
          </p:nvSpPr>
          <p:spPr>
            <a:xfrm>
              <a:off x="902179"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3" name="Google Shape;2053;p31"/>
            <p:cNvSpPr/>
            <p:nvPr/>
          </p:nvSpPr>
          <p:spPr>
            <a:xfrm>
              <a:off x="1220641"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4" name="Google Shape;2054;p31"/>
            <p:cNvSpPr/>
            <p:nvPr/>
          </p:nvSpPr>
          <p:spPr>
            <a:xfrm>
              <a:off x="1539169"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5" name="Google Shape;2055;p31"/>
            <p:cNvSpPr/>
            <p:nvPr/>
          </p:nvSpPr>
          <p:spPr>
            <a:xfrm>
              <a:off x="1857762" y="2431703"/>
              <a:ext cx="7414" cy="1720754"/>
            </a:xfrm>
            <a:custGeom>
              <a:rect b="b" l="l" r="r" t="t"/>
              <a:pathLst>
                <a:path extrusionOk="0" h="26228" w="113">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6" name="Google Shape;2056;p31"/>
            <p:cNvSpPr/>
            <p:nvPr/>
          </p:nvSpPr>
          <p:spPr>
            <a:xfrm>
              <a:off x="2176224"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7" name="Google Shape;2057;p31"/>
            <p:cNvSpPr/>
            <p:nvPr/>
          </p:nvSpPr>
          <p:spPr>
            <a:xfrm>
              <a:off x="2494752"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8" name="Google Shape;2058;p31"/>
            <p:cNvSpPr/>
            <p:nvPr/>
          </p:nvSpPr>
          <p:spPr>
            <a:xfrm>
              <a:off x="2813346"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9" name="Google Shape;2059;p31"/>
            <p:cNvSpPr/>
            <p:nvPr/>
          </p:nvSpPr>
          <p:spPr>
            <a:xfrm>
              <a:off x="3131874"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0" name="Google Shape;2060;p31"/>
            <p:cNvSpPr/>
            <p:nvPr/>
          </p:nvSpPr>
          <p:spPr>
            <a:xfrm>
              <a:off x="3450336" y="2431703"/>
              <a:ext cx="7479" cy="1720754"/>
            </a:xfrm>
            <a:custGeom>
              <a:rect b="b" l="l" r="r" t="t"/>
              <a:pathLst>
                <a:path extrusionOk="0" h="26228" w="114">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1" name="Google Shape;2061;p31"/>
            <p:cNvSpPr/>
            <p:nvPr/>
          </p:nvSpPr>
          <p:spPr>
            <a:xfrm>
              <a:off x="3768929"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2" name="Google Shape;2062;p31"/>
            <p:cNvSpPr/>
            <p:nvPr/>
          </p:nvSpPr>
          <p:spPr>
            <a:xfrm>
              <a:off x="4087457"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3" name="Google Shape;2063;p31"/>
            <p:cNvSpPr/>
            <p:nvPr/>
          </p:nvSpPr>
          <p:spPr>
            <a:xfrm>
              <a:off x="4405920"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4" name="Google Shape;2064;p31"/>
            <p:cNvSpPr/>
            <p:nvPr/>
          </p:nvSpPr>
          <p:spPr>
            <a:xfrm>
              <a:off x="4724447"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5" name="Google Shape;2065;p31"/>
            <p:cNvSpPr/>
            <p:nvPr/>
          </p:nvSpPr>
          <p:spPr>
            <a:xfrm>
              <a:off x="5043041" y="2431703"/>
              <a:ext cx="7414" cy="1720754"/>
            </a:xfrm>
            <a:custGeom>
              <a:rect b="b" l="l" r="r" t="t"/>
              <a:pathLst>
                <a:path extrusionOk="0" h="26228" w="113">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6" name="Google Shape;2066;p31"/>
            <p:cNvSpPr/>
            <p:nvPr/>
          </p:nvSpPr>
          <p:spPr>
            <a:xfrm>
              <a:off x="5361634"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7" name="Google Shape;2067;p31"/>
            <p:cNvSpPr/>
            <p:nvPr/>
          </p:nvSpPr>
          <p:spPr>
            <a:xfrm>
              <a:off x="5680031"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8" name="Google Shape;2068;p31"/>
            <p:cNvSpPr/>
            <p:nvPr/>
          </p:nvSpPr>
          <p:spPr>
            <a:xfrm>
              <a:off x="5998624"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9" name="Google Shape;2069;p31"/>
            <p:cNvSpPr/>
            <p:nvPr/>
          </p:nvSpPr>
          <p:spPr>
            <a:xfrm>
              <a:off x="6317152"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0" name="Google Shape;2070;p31"/>
            <p:cNvSpPr/>
            <p:nvPr/>
          </p:nvSpPr>
          <p:spPr>
            <a:xfrm>
              <a:off x="6635615" y="2431703"/>
              <a:ext cx="7479" cy="1720754"/>
            </a:xfrm>
            <a:custGeom>
              <a:rect b="b" l="l" r="r" t="t"/>
              <a:pathLst>
                <a:path extrusionOk="0" h="26228" w="114">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1" name="Google Shape;2071;p31"/>
            <p:cNvSpPr/>
            <p:nvPr/>
          </p:nvSpPr>
          <p:spPr>
            <a:xfrm>
              <a:off x="6954208"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2" name="Google Shape;2072;p31"/>
            <p:cNvSpPr/>
            <p:nvPr/>
          </p:nvSpPr>
          <p:spPr>
            <a:xfrm>
              <a:off x="7272736"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3" name="Google Shape;2073;p31"/>
            <p:cNvSpPr/>
            <p:nvPr/>
          </p:nvSpPr>
          <p:spPr>
            <a:xfrm>
              <a:off x="0" y="2502494"/>
              <a:ext cx="7440875" cy="7479"/>
            </a:xfrm>
            <a:custGeom>
              <a:rect b="b" l="l" r="r" t="t"/>
              <a:pathLst>
                <a:path extrusionOk="0" h="114"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4" name="Google Shape;2074;p31"/>
            <p:cNvSpPr/>
            <p:nvPr/>
          </p:nvSpPr>
          <p:spPr>
            <a:xfrm>
              <a:off x="0" y="2806523"/>
              <a:ext cx="7440875" cy="7414"/>
            </a:xfrm>
            <a:custGeom>
              <a:rect b="b" l="l" r="r" t="t"/>
              <a:pathLst>
                <a:path extrusionOk="0" h="113" w="113415">
                  <a:moveTo>
                    <a:pt x="0" y="1"/>
                  </a:moveTo>
                  <a:lnTo>
                    <a:pt x="0" y="112"/>
                  </a:lnTo>
                  <a:lnTo>
                    <a:pt x="113414" y="112"/>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5" name="Google Shape;2075;p31"/>
            <p:cNvSpPr/>
            <p:nvPr/>
          </p:nvSpPr>
          <p:spPr>
            <a:xfrm>
              <a:off x="0" y="3110420"/>
              <a:ext cx="7440875" cy="7545"/>
            </a:xfrm>
            <a:custGeom>
              <a:rect b="b" l="l" r="r" t="t"/>
              <a:pathLst>
                <a:path extrusionOk="0" h="115"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6" name="Google Shape;2076;p31"/>
            <p:cNvSpPr/>
            <p:nvPr/>
          </p:nvSpPr>
          <p:spPr>
            <a:xfrm>
              <a:off x="0" y="3414448"/>
              <a:ext cx="7440875" cy="7414"/>
            </a:xfrm>
            <a:custGeom>
              <a:rect b="b" l="l" r="r" t="t"/>
              <a:pathLst>
                <a:path extrusionOk="0" h="113" w="113415">
                  <a:moveTo>
                    <a:pt x="0" y="1"/>
                  </a:moveTo>
                  <a:lnTo>
                    <a:pt x="0" y="112"/>
                  </a:lnTo>
                  <a:lnTo>
                    <a:pt x="113414" y="112"/>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7" name="Google Shape;2077;p31"/>
            <p:cNvSpPr/>
            <p:nvPr/>
          </p:nvSpPr>
          <p:spPr>
            <a:xfrm>
              <a:off x="0" y="3718411"/>
              <a:ext cx="7440875" cy="7479"/>
            </a:xfrm>
            <a:custGeom>
              <a:rect b="b" l="l" r="r" t="t"/>
              <a:pathLst>
                <a:path extrusionOk="0" h="114" w="113415">
                  <a:moveTo>
                    <a:pt x="0" y="0"/>
                  </a:moveTo>
                  <a:lnTo>
                    <a:pt x="0" y="113"/>
                  </a:lnTo>
                  <a:lnTo>
                    <a:pt x="113414" y="113"/>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8" name="Google Shape;2078;p31"/>
            <p:cNvSpPr/>
            <p:nvPr/>
          </p:nvSpPr>
          <p:spPr>
            <a:xfrm>
              <a:off x="0" y="4022440"/>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79" name="Google Shape;2079;p31"/>
          <p:cNvGrpSpPr/>
          <p:nvPr/>
        </p:nvGrpSpPr>
        <p:grpSpPr>
          <a:xfrm>
            <a:off x="173287" y="130863"/>
            <a:ext cx="8797256" cy="4881744"/>
            <a:chOff x="916986" y="2500875"/>
            <a:chExt cx="2280618" cy="1217119"/>
          </a:xfrm>
        </p:grpSpPr>
        <p:sp>
          <p:nvSpPr>
            <p:cNvPr id="2080" name="Google Shape;2080;p31"/>
            <p:cNvSpPr/>
            <p:nvPr/>
          </p:nvSpPr>
          <p:spPr>
            <a:xfrm>
              <a:off x="930568" y="2514572"/>
              <a:ext cx="105996" cy="1189768"/>
            </a:xfrm>
            <a:custGeom>
              <a:rect b="b" l="l" r="r" t="t"/>
              <a:pathLst>
                <a:path extrusionOk="0" h="20586" w="1834">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1" name="Google Shape;2081;p31"/>
            <p:cNvSpPr/>
            <p:nvPr/>
          </p:nvSpPr>
          <p:spPr>
            <a:xfrm>
              <a:off x="1036508" y="2514572"/>
              <a:ext cx="2147431" cy="1189768"/>
            </a:xfrm>
            <a:custGeom>
              <a:rect b="b" l="l" r="r" t="t"/>
              <a:pathLst>
                <a:path extrusionOk="0" h="20586" w="37156">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2" name="Google Shape;2082;p31"/>
            <p:cNvSpPr/>
            <p:nvPr/>
          </p:nvSpPr>
          <p:spPr>
            <a:xfrm>
              <a:off x="916986" y="2500875"/>
              <a:ext cx="93570" cy="139459"/>
            </a:xfrm>
            <a:custGeom>
              <a:rect b="b" l="l" r="r" t="t"/>
              <a:pathLst>
                <a:path extrusionOk="0" h="2413" w="1619">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3" name="Google Shape;2083;p31"/>
            <p:cNvSpPr/>
            <p:nvPr/>
          </p:nvSpPr>
          <p:spPr>
            <a:xfrm>
              <a:off x="916986" y="3578650"/>
              <a:ext cx="133160" cy="139344"/>
            </a:xfrm>
            <a:custGeom>
              <a:rect b="b" l="l" r="r" t="t"/>
              <a:pathLst>
                <a:path extrusionOk="0" h="2411" w="2304">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4" name="Google Shape;2084;p31"/>
            <p:cNvSpPr/>
            <p:nvPr/>
          </p:nvSpPr>
          <p:spPr>
            <a:xfrm>
              <a:off x="2917819" y="3493113"/>
              <a:ext cx="279786" cy="224880"/>
            </a:xfrm>
            <a:custGeom>
              <a:rect b="b" l="l" r="r" t="t"/>
              <a:pathLst>
                <a:path extrusionOk="0" h="3891" w="4841">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229" name="Shape 229"/>
        <p:cNvGrpSpPr/>
        <p:nvPr/>
      </p:nvGrpSpPr>
      <p:grpSpPr>
        <a:xfrm>
          <a:off x="0" y="0"/>
          <a:ext cx="0" cy="0"/>
          <a:chOff x="0" y="0"/>
          <a:chExt cx="0" cy="0"/>
        </a:xfrm>
      </p:grpSpPr>
      <p:grpSp>
        <p:nvGrpSpPr>
          <p:cNvPr id="230" name="Google Shape;230;p5"/>
          <p:cNvGrpSpPr/>
          <p:nvPr/>
        </p:nvGrpSpPr>
        <p:grpSpPr>
          <a:xfrm>
            <a:off x="0" y="0"/>
            <a:ext cx="9144091" cy="5143648"/>
            <a:chOff x="0" y="0"/>
            <a:chExt cx="7440875" cy="4152456"/>
          </a:xfrm>
        </p:grpSpPr>
        <p:sp>
          <p:nvSpPr>
            <p:cNvPr id="231" name="Google Shape;231;p5"/>
            <p:cNvSpPr/>
            <p:nvPr/>
          </p:nvSpPr>
          <p:spPr>
            <a:xfrm>
              <a:off x="265057"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5"/>
            <p:cNvSpPr/>
            <p:nvPr/>
          </p:nvSpPr>
          <p:spPr>
            <a:xfrm>
              <a:off x="583651"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5"/>
            <p:cNvSpPr/>
            <p:nvPr/>
          </p:nvSpPr>
          <p:spPr>
            <a:xfrm>
              <a:off x="902179"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5"/>
            <p:cNvSpPr/>
            <p:nvPr/>
          </p:nvSpPr>
          <p:spPr>
            <a:xfrm>
              <a:off x="1220641"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5"/>
            <p:cNvSpPr/>
            <p:nvPr/>
          </p:nvSpPr>
          <p:spPr>
            <a:xfrm>
              <a:off x="1539169"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5"/>
            <p:cNvSpPr/>
            <p:nvPr/>
          </p:nvSpPr>
          <p:spPr>
            <a:xfrm>
              <a:off x="1857762" y="0"/>
              <a:ext cx="7414" cy="2884827"/>
            </a:xfrm>
            <a:custGeom>
              <a:rect b="b" l="l" r="r" t="t"/>
              <a:pathLst>
                <a:path extrusionOk="0" h="43971" w="113">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5"/>
            <p:cNvSpPr/>
            <p:nvPr/>
          </p:nvSpPr>
          <p:spPr>
            <a:xfrm>
              <a:off x="2176224"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5"/>
            <p:cNvSpPr/>
            <p:nvPr/>
          </p:nvSpPr>
          <p:spPr>
            <a:xfrm>
              <a:off x="2494752"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5"/>
            <p:cNvSpPr/>
            <p:nvPr/>
          </p:nvSpPr>
          <p:spPr>
            <a:xfrm>
              <a:off x="2813346"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5"/>
            <p:cNvSpPr/>
            <p:nvPr/>
          </p:nvSpPr>
          <p:spPr>
            <a:xfrm>
              <a:off x="3131874"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5"/>
            <p:cNvSpPr/>
            <p:nvPr/>
          </p:nvSpPr>
          <p:spPr>
            <a:xfrm>
              <a:off x="3450336" y="0"/>
              <a:ext cx="7479" cy="2884827"/>
            </a:xfrm>
            <a:custGeom>
              <a:rect b="b" l="l" r="r" t="t"/>
              <a:pathLst>
                <a:path extrusionOk="0" h="43971" w="114">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5"/>
            <p:cNvSpPr/>
            <p:nvPr/>
          </p:nvSpPr>
          <p:spPr>
            <a:xfrm>
              <a:off x="3768929"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5"/>
            <p:cNvSpPr/>
            <p:nvPr/>
          </p:nvSpPr>
          <p:spPr>
            <a:xfrm>
              <a:off x="4087457"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5"/>
            <p:cNvSpPr/>
            <p:nvPr/>
          </p:nvSpPr>
          <p:spPr>
            <a:xfrm>
              <a:off x="4405920"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5"/>
            <p:cNvSpPr/>
            <p:nvPr/>
          </p:nvSpPr>
          <p:spPr>
            <a:xfrm>
              <a:off x="4724447"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5"/>
            <p:cNvSpPr/>
            <p:nvPr/>
          </p:nvSpPr>
          <p:spPr>
            <a:xfrm>
              <a:off x="5043041" y="0"/>
              <a:ext cx="7414" cy="2884827"/>
            </a:xfrm>
            <a:custGeom>
              <a:rect b="b" l="l" r="r" t="t"/>
              <a:pathLst>
                <a:path extrusionOk="0" h="43971" w="113">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5"/>
            <p:cNvSpPr/>
            <p:nvPr/>
          </p:nvSpPr>
          <p:spPr>
            <a:xfrm>
              <a:off x="5361634"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5"/>
            <p:cNvSpPr/>
            <p:nvPr/>
          </p:nvSpPr>
          <p:spPr>
            <a:xfrm>
              <a:off x="5680031"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5"/>
            <p:cNvSpPr/>
            <p:nvPr/>
          </p:nvSpPr>
          <p:spPr>
            <a:xfrm>
              <a:off x="5998624"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5"/>
            <p:cNvSpPr/>
            <p:nvPr/>
          </p:nvSpPr>
          <p:spPr>
            <a:xfrm>
              <a:off x="6317152"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5"/>
            <p:cNvSpPr/>
            <p:nvPr/>
          </p:nvSpPr>
          <p:spPr>
            <a:xfrm>
              <a:off x="6635615" y="0"/>
              <a:ext cx="7479" cy="2884827"/>
            </a:xfrm>
            <a:custGeom>
              <a:rect b="b" l="l" r="r" t="t"/>
              <a:pathLst>
                <a:path extrusionOk="0" h="43971" w="114">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5"/>
            <p:cNvSpPr/>
            <p:nvPr/>
          </p:nvSpPr>
          <p:spPr>
            <a:xfrm>
              <a:off x="6954208"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5"/>
            <p:cNvSpPr/>
            <p:nvPr/>
          </p:nvSpPr>
          <p:spPr>
            <a:xfrm>
              <a:off x="7272736"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5"/>
            <p:cNvSpPr/>
            <p:nvPr/>
          </p:nvSpPr>
          <p:spPr>
            <a:xfrm>
              <a:off x="0" y="70857"/>
              <a:ext cx="7440875" cy="7479"/>
            </a:xfrm>
            <a:custGeom>
              <a:rect b="b" l="l" r="r" t="t"/>
              <a:pathLst>
                <a:path extrusionOk="0" h="114" w="113415">
                  <a:moveTo>
                    <a:pt x="0" y="0"/>
                  </a:moveTo>
                  <a:lnTo>
                    <a:pt x="0" y="114"/>
                  </a:lnTo>
                  <a:lnTo>
                    <a:pt x="113414" y="114"/>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5"/>
            <p:cNvSpPr/>
            <p:nvPr/>
          </p:nvSpPr>
          <p:spPr>
            <a:xfrm>
              <a:off x="0" y="374885"/>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5"/>
            <p:cNvSpPr/>
            <p:nvPr/>
          </p:nvSpPr>
          <p:spPr>
            <a:xfrm>
              <a:off x="0" y="678783"/>
              <a:ext cx="7440875" cy="7479"/>
            </a:xfrm>
            <a:custGeom>
              <a:rect b="b" l="l" r="r" t="t"/>
              <a:pathLst>
                <a:path extrusionOk="0" h="114" w="113415">
                  <a:moveTo>
                    <a:pt x="0" y="0"/>
                  </a:moveTo>
                  <a:lnTo>
                    <a:pt x="0" y="114"/>
                  </a:lnTo>
                  <a:lnTo>
                    <a:pt x="113414" y="114"/>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5"/>
            <p:cNvSpPr/>
            <p:nvPr/>
          </p:nvSpPr>
          <p:spPr>
            <a:xfrm>
              <a:off x="0" y="982811"/>
              <a:ext cx="7440875" cy="7414"/>
            </a:xfrm>
            <a:custGeom>
              <a:rect b="b" l="l" r="r" t="t"/>
              <a:pathLst>
                <a:path extrusionOk="0" h="113"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5"/>
            <p:cNvSpPr/>
            <p:nvPr/>
          </p:nvSpPr>
          <p:spPr>
            <a:xfrm>
              <a:off x="0" y="1286708"/>
              <a:ext cx="7440875" cy="7545"/>
            </a:xfrm>
            <a:custGeom>
              <a:rect b="b" l="l" r="r" t="t"/>
              <a:pathLst>
                <a:path extrusionOk="0" h="115"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5"/>
            <p:cNvSpPr/>
            <p:nvPr/>
          </p:nvSpPr>
          <p:spPr>
            <a:xfrm>
              <a:off x="0" y="1590737"/>
              <a:ext cx="7440875" cy="7414"/>
            </a:xfrm>
            <a:custGeom>
              <a:rect b="b" l="l" r="r" t="t"/>
              <a:pathLst>
                <a:path extrusionOk="0" h="113" w="113415">
                  <a:moveTo>
                    <a:pt x="0" y="1"/>
                  </a:moveTo>
                  <a:lnTo>
                    <a:pt x="0" y="112"/>
                  </a:lnTo>
                  <a:lnTo>
                    <a:pt x="113414" y="112"/>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5"/>
            <p:cNvSpPr/>
            <p:nvPr/>
          </p:nvSpPr>
          <p:spPr>
            <a:xfrm>
              <a:off x="0" y="1894700"/>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5"/>
            <p:cNvSpPr/>
            <p:nvPr/>
          </p:nvSpPr>
          <p:spPr>
            <a:xfrm>
              <a:off x="0" y="2198597"/>
              <a:ext cx="7440875" cy="7479"/>
            </a:xfrm>
            <a:custGeom>
              <a:rect b="b" l="l" r="r" t="t"/>
              <a:pathLst>
                <a:path extrusionOk="0" h="114" w="113415">
                  <a:moveTo>
                    <a:pt x="0" y="0"/>
                  </a:moveTo>
                  <a:lnTo>
                    <a:pt x="0" y="114"/>
                  </a:lnTo>
                  <a:lnTo>
                    <a:pt x="113414" y="114"/>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5"/>
            <p:cNvSpPr/>
            <p:nvPr/>
          </p:nvSpPr>
          <p:spPr>
            <a:xfrm>
              <a:off x="0" y="2502625"/>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5"/>
            <p:cNvSpPr/>
            <p:nvPr/>
          </p:nvSpPr>
          <p:spPr>
            <a:xfrm>
              <a:off x="0" y="2806523"/>
              <a:ext cx="7440875" cy="7479"/>
            </a:xfrm>
            <a:custGeom>
              <a:rect b="b" l="l" r="r" t="t"/>
              <a:pathLst>
                <a:path extrusionOk="0" h="114"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5"/>
            <p:cNvSpPr/>
            <p:nvPr/>
          </p:nvSpPr>
          <p:spPr>
            <a:xfrm>
              <a:off x="265057"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5"/>
            <p:cNvSpPr/>
            <p:nvPr/>
          </p:nvSpPr>
          <p:spPr>
            <a:xfrm>
              <a:off x="583651"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5"/>
            <p:cNvSpPr/>
            <p:nvPr/>
          </p:nvSpPr>
          <p:spPr>
            <a:xfrm>
              <a:off x="902179"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5"/>
            <p:cNvSpPr/>
            <p:nvPr/>
          </p:nvSpPr>
          <p:spPr>
            <a:xfrm>
              <a:off x="1220641"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5"/>
            <p:cNvSpPr/>
            <p:nvPr/>
          </p:nvSpPr>
          <p:spPr>
            <a:xfrm>
              <a:off x="1539169"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5"/>
            <p:cNvSpPr/>
            <p:nvPr/>
          </p:nvSpPr>
          <p:spPr>
            <a:xfrm>
              <a:off x="1857762" y="2431703"/>
              <a:ext cx="7414" cy="1720754"/>
            </a:xfrm>
            <a:custGeom>
              <a:rect b="b" l="l" r="r" t="t"/>
              <a:pathLst>
                <a:path extrusionOk="0" h="26228" w="113">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5"/>
            <p:cNvSpPr/>
            <p:nvPr/>
          </p:nvSpPr>
          <p:spPr>
            <a:xfrm>
              <a:off x="2176224"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5"/>
            <p:cNvSpPr/>
            <p:nvPr/>
          </p:nvSpPr>
          <p:spPr>
            <a:xfrm>
              <a:off x="2494752"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5"/>
            <p:cNvSpPr/>
            <p:nvPr/>
          </p:nvSpPr>
          <p:spPr>
            <a:xfrm>
              <a:off x="2813346"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5"/>
            <p:cNvSpPr/>
            <p:nvPr/>
          </p:nvSpPr>
          <p:spPr>
            <a:xfrm>
              <a:off x="3131874"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5"/>
            <p:cNvSpPr/>
            <p:nvPr/>
          </p:nvSpPr>
          <p:spPr>
            <a:xfrm>
              <a:off x="3450336" y="2431703"/>
              <a:ext cx="7479" cy="1720754"/>
            </a:xfrm>
            <a:custGeom>
              <a:rect b="b" l="l" r="r" t="t"/>
              <a:pathLst>
                <a:path extrusionOk="0" h="26228" w="114">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5"/>
            <p:cNvSpPr/>
            <p:nvPr/>
          </p:nvSpPr>
          <p:spPr>
            <a:xfrm>
              <a:off x="3768929"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5"/>
            <p:cNvSpPr/>
            <p:nvPr/>
          </p:nvSpPr>
          <p:spPr>
            <a:xfrm>
              <a:off x="4087457"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5"/>
            <p:cNvSpPr/>
            <p:nvPr/>
          </p:nvSpPr>
          <p:spPr>
            <a:xfrm>
              <a:off x="4405920"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5"/>
            <p:cNvSpPr/>
            <p:nvPr/>
          </p:nvSpPr>
          <p:spPr>
            <a:xfrm>
              <a:off x="4724447"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5"/>
            <p:cNvSpPr/>
            <p:nvPr/>
          </p:nvSpPr>
          <p:spPr>
            <a:xfrm>
              <a:off x="5043041" y="2431703"/>
              <a:ext cx="7414" cy="1720754"/>
            </a:xfrm>
            <a:custGeom>
              <a:rect b="b" l="l" r="r" t="t"/>
              <a:pathLst>
                <a:path extrusionOk="0" h="26228" w="113">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5"/>
            <p:cNvSpPr/>
            <p:nvPr/>
          </p:nvSpPr>
          <p:spPr>
            <a:xfrm>
              <a:off x="5361634"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5"/>
            <p:cNvSpPr/>
            <p:nvPr/>
          </p:nvSpPr>
          <p:spPr>
            <a:xfrm>
              <a:off x="5680031"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5"/>
            <p:cNvSpPr/>
            <p:nvPr/>
          </p:nvSpPr>
          <p:spPr>
            <a:xfrm>
              <a:off x="5998624"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5"/>
            <p:cNvSpPr/>
            <p:nvPr/>
          </p:nvSpPr>
          <p:spPr>
            <a:xfrm>
              <a:off x="6317152"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5"/>
            <p:cNvSpPr/>
            <p:nvPr/>
          </p:nvSpPr>
          <p:spPr>
            <a:xfrm>
              <a:off x="6635615" y="2431703"/>
              <a:ext cx="7479" cy="1720754"/>
            </a:xfrm>
            <a:custGeom>
              <a:rect b="b" l="l" r="r" t="t"/>
              <a:pathLst>
                <a:path extrusionOk="0" h="26228" w="114">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5"/>
            <p:cNvSpPr/>
            <p:nvPr/>
          </p:nvSpPr>
          <p:spPr>
            <a:xfrm>
              <a:off x="6954208"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5"/>
            <p:cNvSpPr/>
            <p:nvPr/>
          </p:nvSpPr>
          <p:spPr>
            <a:xfrm>
              <a:off x="7272736"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5"/>
            <p:cNvSpPr/>
            <p:nvPr/>
          </p:nvSpPr>
          <p:spPr>
            <a:xfrm>
              <a:off x="0" y="2502494"/>
              <a:ext cx="7440875" cy="7479"/>
            </a:xfrm>
            <a:custGeom>
              <a:rect b="b" l="l" r="r" t="t"/>
              <a:pathLst>
                <a:path extrusionOk="0" h="114"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5"/>
            <p:cNvSpPr/>
            <p:nvPr/>
          </p:nvSpPr>
          <p:spPr>
            <a:xfrm>
              <a:off x="0" y="2806523"/>
              <a:ext cx="7440875" cy="7414"/>
            </a:xfrm>
            <a:custGeom>
              <a:rect b="b" l="l" r="r" t="t"/>
              <a:pathLst>
                <a:path extrusionOk="0" h="113" w="113415">
                  <a:moveTo>
                    <a:pt x="0" y="1"/>
                  </a:moveTo>
                  <a:lnTo>
                    <a:pt x="0" y="112"/>
                  </a:lnTo>
                  <a:lnTo>
                    <a:pt x="113414" y="112"/>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5"/>
            <p:cNvSpPr/>
            <p:nvPr/>
          </p:nvSpPr>
          <p:spPr>
            <a:xfrm>
              <a:off x="0" y="3110420"/>
              <a:ext cx="7440875" cy="7545"/>
            </a:xfrm>
            <a:custGeom>
              <a:rect b="b" l="l" r="r" t="t"/>
              <a:pathLst>
                <a:path extrusionOk="0" h="115"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5"/>
            <p:cNvSpPr/>
            <p:nvPr/>
          </p:nvSpPr>
          <p:spPr>
            <a:xfrm>
              <a:off x="0" y="3414448"/>
              <a:ext cx="7440875" cy="7414"/>
            </a:xfrm>
            <a:custGeom>
              <a:rect b="b" l="l" r="r" t="t"/>
              <a:pathLst>
                <a:path extrusionOk="0" h="113" w="113415">
                  <a:moveTo>
                    <a:pt x="0" y="1"/>
                  </a:moveTo>
                  <a:lnTo>
                    <a:pt x="0" y="112"/>
                  </a:lnTo>
                  <a:lnTo>
                    <a:pt x="113414" y="112"/>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5"/>
            <p:cNvSpPr/>
            <p:nvPr/>
          </p:nvSpPr>
          <p:spPr>
            <a:xfrm>
              <a:off x="0" y="3718411"/>
              <a:ext cx="7440875" cy="7479"/>
            </a:xfrm>
            <a:custGeom>
              <a:rect b="b" l="l" r="r" t="t"/>
              <a:pathLst>
                <a:path extrusionOk="0" h="114" w="113415">
                  <a:moveTo>
                    <a:pt x="0" y="0"/>
                  </a:moveTo>
                  <a:lnTo>
                    <a:pt x="0" y="113"/>
                  </a:lnTo>
                  <a:lnTo>
                    <a:pt x="113414" y="113"/>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5"/>
            <p:cNvSpPr/>
            <p:nvPr/>
          </p:nvSpPr>
          <p:spPr>
            <a:xfrm>
              <a:off x="0" y="4022440"/>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3" name="Google Shape;293;p5"/>
          <p:cNvGrpSpPr/>
          <p:nvPr/>
        </p:nvGrpSpPr>
        <p:grpSpPr>
          <a:xfrm>
            <a:off x="192408" y="135664"/>
            <a:ext cx="8759169" cy="4872494"/>
            <a:chOff x="916986" y="2500875"/>
            <a:chExt cx="2280618" cy="1217119"/>
          </a:xfrm>
        </p:grpSpPr>
        <p:sp>
          <p:nvSpPr>
            <p:cNvPr id="294" name="Google Shape;294;p5"/>
            <p:cNvSpPr/>
            <p:nvPr/>
          </p:nvSpPr>
          <p:spPr>
            <a:xfrm>
              <a:off x="930568" y="2514572"/>
              <a:ext cx="105996" cy="1189768"/>
            </a:xfrm>
            <a:custGeom>
              <a:rect b="b" l="l" r="r" t="t"/>
              <a:pathLst>
                <a:path extrusionOk="0" h="20586" w="1834">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5"/>
            <p:cNvSpPr/>
            <p:nvPr/>
          </p:nvSpPr>
          <p:spPr>
            <a:xfrm>
              <a:off x="1036508" y="2514572"/>
              <a:ext cx="2147431" cy="1189768"/>
            </a:xfrm>
            <a:custGeom>
              <a:rect b="b" l="l" r="r" t="t"/>
              <a:pathLst>
                <a:path extrusionOk="0" h="20586" w="37156">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5"/>
            <p:cNvSpPr/>
            <p:nvPr/>
          </p:nvSpPr>
          <p:spPr>
            <a:xfrm>
              <a:off x="916986" y="2500875"/>
              <a:ext cx="93570" cy="139459"/>
            </a:xfrm>
            <a:custGeom>
              <a:rect b="b" l="l" r="r" t="t"/>
              <a:pathLst>
                <a:path extrusionOk="0" h="2413" w="1619">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5"/>
            <p:cNvSpPr/>
            <p:nvPr/>
          </p:nvSpPr>
          <p:spPr>
            <a:xfrm>
              <a:off x="916986" y="3578650"/>
              <a:ext cx="133160" cy="139344"/>
            </a:xfrm>
            <a:custGeom>
              <a:rect b="b" l="l" r="r" t="t"/>
              <a:pathLst>
                <a:path extrusionOk="0" h="2411" w="2304">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5"/>
            <p:cNvSpPr/>
            <p:nvPr/>
          </p:nvSpPr>
          <p:spPr>
            <a:xfrm>
              <a:off x="2917819" y="3493113"/>
              <a:ext cx="279786" cy="224880"/>
            </a:xfrm>
            <a:custGeom>
              <a:rect b="b" l="l" r="r" t="t"/>
              <a:pathLst>
                <a:path extrusionOk="0" h="3891" w="4841">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9" name="Google Shape;299;p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highlight>
                  <a:schemeClr val="dk2"/>
                </a:highlight>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00" name="Google Shape;300;p5"/>
          <p:cNvSpPr txBox="1"/>
          <p:nvPr>
            <p:ph idx="1" type="subTitle"/>
          </p:nvPr>
        </p:nvSpPr>
        <p:spPr>
          <a:xfrm>
            <a:off x="5055284" y="3619024"/>
            <a:ext cx="2505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01" name="Google Shape;301;p5"/>
          <p:cNvSpPr txBox="1"/>
          <p:nvPr>
            <p:ph idx="2" type="subTitle"/>
          </p:nvPr>
        </p:nvSpPr>
        <p:spPr>
          <a:xfrm>
            <a:off x="1583300" y="3619024"/>
            <a:ext cx="2505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02" name="Google Shape;302;p5"/>
          <p:cNvSpPr txBox="1"/>
          <p:nvPr>
            <p:ph idx="3" type="subTitle"/>
          </p:nvPr>
        </p:nvSpPr>
        <p:spPr>
          <a:xfrm>
            <a:off x="5055275" y="3122525"/>
            <a:ext cx="2505600" cy="572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b="1" sz="2400">
                <a:solidFill>
                  <a:schemeClr val="accent1"/>
                </a:solidFill>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03" name="Google Shape;303;p5"/>
          <p:cNvSpPr txBox="1"/>
          <p:nvPr>
            <p:ph idx="4" type="subTitle"/>
          </p:nvPr>
        </p:nvSpPr>
        <p:spPr>
          <a:xfrm>
            <a:off x="1583075" y="3122525"/>
            <a:ext cx="2505600" cy="572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b="1" sz="2400">
                <a:solidFill>
                  <a:schemeClr val="accent1"/>
                </a:solidFill>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304" name="Shape 304"/>
        <p:cNvGrpSpPr/>
        <p:nvPr/>
      </p:nvGrpSpPr>
      <p:grpSpPr>
        <a:xfrm>
          <a:off x="0" y="0"/>
          <a:ext cx="0" cy="0"/>
          <a:chOff x="0" y="0"/>
          <a:chExt cx="0" cy="0"/>
        </a:xfrm>
      </p:grpSpPr>
      <p:grpSp>
        <p:nvGrpSpPr>
          <p:cNvPr id="305" name="Google Shape;305;p6"/>
          <p:cNvGrpSpPr/>
          <p:nvPr/>
        </p:nvGrpSpPr>
        <p:grpSpPr>
          <a:xfrm>
            <a:off x="0" y="0"/>
            <a:ext cx="9144091" cy="5143648"/>
            <a:chOff x="0" y="0"/>
            <a:chExt cx="7440875" cy="4152456"/>
          </a:xfrm>
        </p:grpSpPr>
        <p:sp>
          <p:nvSpPr>
            <p:cNvPr id="306" name="Google Shape;306;p6"/>
            <p:cNvSpPr/>
            <p:nvPr/>
          </p:nvSpPr>
          <p:spPr>
            <a:xfrm>
              <a:off x="265057"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6"/>
            <p:cNvSpPr/>
            <p:nvPr/>
          </p:nvSpPr>
          <p:spPr>
            <a:xfrm>
              <a:off x="583651"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6"/>
            <p:cNvSpPr/>
            <p:nvPr/>
          </p:nvSpPr>
          <p:spPr>
            <a:xfrm>
              <a:off x="902179"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6"/>
            <p:cNvSpPr/>
            <p:nvPr/>
          </p:nvSpPr>
          <p:spPr>
            <a:xfrm>
              <a:off x="1220641"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6"/>
            <p:cNvSpPr/>
            <p:nvPr/>
          </p:nvSpPr>
          <p:spPr>
            <a:xfrm>
              <a:off x="1539169"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6"/>
            <p:cNvSpPr/>
            <p:nvPr/>
          </p:nvSpPr>
          <p:spPr>
            <a:xfrm>
              <a:off x="1857762" y="0"/>
              <a:ext cx="7414" cy="2884827"/>
            </a:xfrm>
            <a:custGeom>
              <a:rect b="b" l="l" r="r" t="t"/>
              <a:pathLst>
                <a:path extrusionOk="0" h="43971" w="113">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6"/>
            <p:cNvSpPr/>
            <p:nvPr/>
          </p:nvSpPr>
          <p:spPr>
            <a:xfrm>
              <a:off x="2176224"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6"/>
            <p:cNvSpPr/>
            <p:nvPr/>
          </p:nvSpPr>
          <p:spPr>
            <a:xfrm>
              <a:off x="2494752"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6"/>
            <p:cNvSpPr/>
            <p:nvPr/>
          </p:nvSpPr>
          <p:spPr>
            <a:xfrm>
              <a:off x="2813346"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6"/>
            <p:cNvSpPr/>
            <p:nvPr/>
          </p:nvSpPr>
          <p:spPr>
            <a:xfrm>
              <a:off x="3131874"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6"/>
            <p:cNvSpPr/>
            <p:nvPr/>
          </p:nvSpPr>
          <p:spPr>
            <a:xfrm>
              <a:off x="3450336" y="0"/>
              <a:ext cx="7479" cy="2884827"/>
            </a:xfrm>
            <a:custGeom>
              <a:rect b="b" l="l" r="r" t="t"/>
              <a:pathLst>
                <a:path extrusionOk="0" h="43971" w="114">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6"/>
            <p:cNvSpPr/>
            <p:nvPr/>
          </p:nvSpPr>
          <p:spPr>
            <a:xfrm>
              <a:off x="3768929"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6"/>
            <p:cNvSpPr/>
            <p:nvPr/>
          </p:nvSpPr>
          <p:spPr>
            <a:xfrm>
              <a:off x="4087457"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6"/>
            <p:cNvSpPr/>
            <p:nvPr/>
          </p:nvSpPr>
          <p:spPr>
            <a:xfrm>
              <a:off x="4405920"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6"/>
            <p:cNvSpPr/>
            <p:nvPr/>
          </p:nvSpPr>
          <p:spPr>
            <a:xfrm>
              <a:off x="4724447"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6"/>
            <p:cNvSpPr/>
            <p:nvPr/>
          </p:nvSpPr>
          <p:spPr>
            <a:xfrm>
              <a:off x="5043041" y="0"/>
              <a:ext cx="7414" cy="2884827"/>
            </a:xfrm>
            <a:custGeom>
              <a:rect b="b" l="l" r="r" t="t"/>
              <a:pathLst>
                <a:path extrusionOk="0" h="43971" w="113">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6"/>
            <p:cNvSpPr/>
            <p:nvPr/>
          </p:nvSpPr>
          <p:spPr>
            <a:xfrm>
              <a:off x="5361634"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6"/>
            <p:cNvSpPr/>
            <p:nvPr/>
          </p:nvSpPr>
          <p:spPr>
            <a:xfrm>
              <a:off x="5680031"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6"/>
            <p:cNvSpPr/>
            <p:nvPr/>
          </p:nvSpPr>
          <p:spPr>
            <a:xfrm>
              <a:off x="5998624"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6"/>
            <p:cNvSpPr/>
            <p:nvPr/>
          </p:nvSpPr>
          <p:spPr>
            <a:xfrm>
              <a:off x="6317152"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6"/>
            <p:cNvSpPr/>
            <p:nvPr/>
          </p:nvSpPr>
          <p:spPr>
            <a:xfrm>
              <a:off x="6635615" y="0"/>
              <a:ext cx="7479" cy="2884827"/>
            </a:xfrm>
            <a:custGeom>
              <a:rect b="b" l="l" r="r" t="t"/>
              <a:pathLst>
                <a:path extrusionOk="0" h="43971" w="114">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6"/>
            <p:cNvSpPr/>
            <p:nvPr/>
          </p:nvSpPr>
          <p:spPr>
            <a:xfrm>
              <a:off x="6954208"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6"/>
            <p:cNvSpPr/>
            <p:nvPr/>
          </p:nvSpPr>
          <p:spPr>
            <a:xfrm>
              <a:off x="7272736"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6"/>
            <p:cNvSpPr/>
            <p:nvPr/>
          </p:nvSpPr>
          <p:spPr>
            <a:xfrm>
              <a:off x="0" y="70857"/>
              <a:ext cx="7440875" cy="7479"/>
            </a:xfrm>
            <a:custGeom>
              <a:rect b="b" l="l" r="r" t="t"/>
              <a:pathLst>
                <a:path extrusionOk="0" h="114" w="113415">
                  <a:moveTo>
                    <a:pt x="0" y="0"/>
                  </a:moveTo>
                  <a:lnTo>
                    <a:pt x="0" y="114"/>
                  </a:lnTo>
                  <a:lnTo>
                    <a:pt x="113414" y="114"/>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6"/>
            <p:cNvSpPr/>
            <p:nvPr/>
          </p:nvSpPr>
          <p:spPr>
            <a:xfrm>
              <a:off x="0" y="374885"/>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6"/>
            <p:cNvSpPr/>
            <p:nvPr/>
          </p:nvSpPr>
          <p:spPr>
            <a:xfrm>
              <a:off x="0" y="678783"/>
              <a:ext cx="7440875" cy="7479"/>
            </a:xfrm>
            <a:custGeom>
              <a:rect b="b" l="l" r="r" t="t"/>
              <a:pathLst>
                <a:path extrusionOk="0" h="114" w="113415">
                  <a:moveTo>
                    <a:pt x="0" y="0"/>
                  </a:moveTo>
                  <a:lnTo>
                    <a:pt x="0" y="114"/>
                  </a:lnTo>
                  <a:lnTo>
                    <a:pt x="113414" y="114"/>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6"/>
            <p:cNvSpPr/>
            <p:nvPr/>
          </p:nvSpPr>
          <p:spPr>
            <a:xfrm>
              <a:off x="0" y="982811"/>
              <a:ext cx="7440875" cy="7414"/>
            </a:xfrm>
            <a:custGeom>
              <a:rect b="b" l="l" r="r" t="t"/>
              <a:pathLst>
                <a:path extrusionOk="0" h="113"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6"/>
            <p:cNvSpPr/>
            <p:nvPr/>
          </p:nvSpPr>
          <p:spPr>
            <a:xfrm>
              <a:off x="0" y="1286708"/>
              <a:ext cx="7440875" cy="7545"/>
            </a:xfrm>
            <a:custGeom>
              <a:rect b="b" l="l" r="r" t="t"/>
              <a:pathLst>
                <a:path extrusionOk="0" h="115"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6"/>
            <p:cNvSpPr/>
            <p:nvPr/>
          </p:nvSpPr>
          <p:spPr>
            <a:xfrm>
              <a:off x="0" y="1590737"/>
              <a:ext cx="7440875" cy="7414"/>
            </a:xfrm>
            <a:custGeom>
              <a:rect b="b" l="l" r="r" t="t"/>
              <a:pathLst>
                <a:path extrusionOk="0" h="113" w="113415">
                  <a:moveTo>
                    <a:pt x="0" y="1"/>
                  </a:moveTo>
                  <a:lnTo>
                    <a:pt x="0" y="112"/>
                  </a:lnTo>
                  <a:lnTo>
                    <a:pt x="113414" y="112"/>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6"/>
            <p:cNvSpPr/>
            <p:nvPr/>
          </p:nvSpPr>
          <p:spPr>
            <a:xfrm>
              <a:off x="0" y="1894700"/>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6"/>
            <p:cNvSpPr/>
            <p:nvPr/>
          </p:nvSpPr>
          <p:spPr>
            <a:xfrm>
              <a:off x="0" y="2198597"/>
              <a:ext cx="7440875" cy="7479"/>
            </a:xfrm>
            <a:custGeom>
              <a:rect b="b" l="l" r="r" t="t"/>
              <a:pathLst>
                <a:path extrusionOk="0" h="114" w="113415">
                  <a:moveTo>
                    <a:pt x="0" y="0"/>
                  </a:moveTo>
                  <a:lnTo>
                    <a:pt x="0" y="114"/>
                  </a:lnTo>
                  <a:lnTo>
                    <a:pt x="113414" y="114"/>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6"/>
            <p:cNvSpPr/>
            <p:nvPr/>
          </p:nvSpPr>
          <p:spPr>
            <a:xfrm>
              <a:off x="0" y="2502625"/>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6"/>
            <p:cNvSpPr/>
            <p:nvPr/>
          </p:nvSpPr>
          <p:spPr>
            <a:xfrm>
              <a:off x="0" y="2806523"/>
              <a:ext cx="7440875" cy="7479"/>
            </a:xfrm>
            <a:custGeom>
              <a:rect b="b" l="l" r="r" t="t"/>
              <a:pathLst>
                <a:path extrusionOk="0" h="114"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6"/>
            <p:cNvSpPr/>
            <p:nvPr/>
          </p:nvSpPr>
          <p:spPr>
            <a:xfrm>
              <a:off x="265057"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6"/>
            <p:cNvSpPr/>
            <p:nvPr/>
          </p:nvSpPr>
          <p:spPr>
            <a:xfrm>
              <a:off x="583651"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6"/>
            <p:cNvSpPr/>
            <p:nvPr/>
          </p:nvSpPr>
          <p:spPr>
            <a:xfrm>
              <a:off x="902179"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6"/>
            <p:cNvSpPr/>
            <p:nvPr/>
          </p:nvSpPr>
          <p:spPr>
            <a:xfrm>
              <a:off x="1220641"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6"/>
            <p:cNvSpPr/>
            <p:nvPr/>
          </p:nvSpPr>
          <p:spPr>
            <a:xfrm>
              <a:off x="1539169"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6"/>
            <p:cNvSpPr/>
            <p:nvPr/>
          </p:nvSpPr>
          <p:spPr>
            <a:xfrm>
              <a:off x="1857762" y="2431703"/>
              <a:ext cx="7414" cy="1720754"/>
            </a:xfrm>
            <a:custGeom>
              <a:rect b="b" l="l" r="r" t="t"/>
              <a:pathLst>
                <a:path extrusionOk="0" h="26228" w="113">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6"/>
            <p:cNvSpPr/>
            <p:nvPr/>
          </p:nvSpPr>
          <p:spPr>
            <a:xfrm>
              <a:off x="2176224"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6"/>
            <p:cNvSpPr/>
            <p:nvPr/>
          </p:nvSpPr>
          <p:spPr>
            <a:xfrm>
              <a:off x="2494752"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6"/>
            <p:cNvSpPr/>
            <p:nvPr/>
          </p:nvSpPr>
          <p:spPr>
            <a:xfrm>
              <a:off x="2813346"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6"/>
            <p:cNvSpPr/>
            <p:nvPr/>
          </p:nvSpPr>
          <p:spPr>
            <a:xfrm>
              <a:off x="3131874"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6"/>
            <p:cNvSpPr/>
            <p:nvPr/>
          </p:nvSpPr>
          <p:spPr>
            <a:xfrm>
              <a:off x="3450336" y="2431703"/>
              <a:ext cx="7479" cy="1720754"/>
            </a:xfrm>
            <a:custGeom>
              <a:rect b="b" l="l" r="r" t="t"/>
              <a:pathLst>
                <a:path extrusionOk="0" h="26228" w="114">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6"/>
            <p:cNvSpPr/>
            <p:nvPr/>
          </p:nvSpPr>
          <p:spPr>
            <a:xfrm>
              <a:off x="3768929"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6"/>
            <p:cNvSpPr/>
            <p:nvPr/>
          </p:nvSpPr>
          <p:spPr>
            <a:xfrm>
              <a:off x="4087457"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6"/>
            <p:cNvSpPr/>
            <p:nvPr/>
          </p:nvSpPr>
          <p:spPr>
            <a:xfrm>
              <a:off x="4405920"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6"/>
            <p:cNvSpPr/>
            <p:nvPr/>
          </p:nvSpPr>
          <p:spPr>
            <a:xfrm>
              <a:off x="4724447"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6"/>
            <p:cNvSpPr/>
            <p:nvPr/>
          </p:nvSpPr>
          <p:spPr>
            <a:xfrm>
              <a:off x="5043041" y="2431703"/>
              <a:ext cx="7414" cy="1720754"/>
            </a:xfrm>
            <a:custGeom>
              <a:rect b="b" l="l" r="r" t="t"/>
              <a:pathLst>
                <a:path extrusionOk="0" h="26228" w="113">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6"/>
            <p:cNvSpPr/>
            <p:nvPr/>
          </p:nvSpPr>
          <p:spPr>
            <a:xfrm>
              <a:off x="5361634"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6"/>
            <p:cNvSpPr/>
            <p:nvPr/>
          </p:nvSpPr>
          <p:spPr>
            <a:xfrm>
              <a:off x="5680031"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6"/>
            <p:cNvSpPr/>
            <p:nvPr/>
          </p:nvSpPr>
          <p:spPr>
            <a:xfrm>
              <a:off x="5998624"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6"/>
            <p:cNvSpPr/>
            <p:nvPr/>
          </p:nvSpPr>
          <p:spPr>
            <a:xfrm>
              <a:off x="6317152"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6"/>
            <p:cNvSpPr/>
            <p:nvPr/>
          </p:nvSpPr>
          <p:spPr>
            <a:xfrm>
              <a:off x="6635615" y="2431703"/>
              <a:ext cx="7479" cy="1720754"/>
            </a:xfrm>
            <a:custGeom>
              <a:rect b="b" l="l" r="r" t="t"/>
              <a:pathLst>
                <a:path extrusionOk="0" h="26228" w="114">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6"/>
            <p:cNvSpPr/>
            <p:nvPr/>
          </p:nvSpPr>
          <p:spPr>
            <a:xfrm>
              <a:off x="6954208"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6"/>
            <p:cNvSpPr/>
            <p:nvPr/>
          </p:nvSpPr>
          <p:spPr>
            <a:xfrm>
              <a:off x="7272736"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6"/>
            <p:cNvSpPr/>
            <p:nvPr/>
          </p:nvSpPr>
          <p:spPr>
            <a:xfrm>
              <a:off x="0" y="2502494"/>
              <a:ext cx="7440875" cy="7479"/>
            </a:xfrm>
            <a:custGeom>
              <a:rect b="b" l="l" r="r" t="t"/>
              <a:pathLst>
                <a:path extrusionOk="0" h="114"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6"/>
            <p:cNvSpPr/>
            <p:nvPr/>
          </p:nvSpPr>
          <p:spPr>
            <a:xfrm>
              <a:off x="0" y="2806523"/>
              <a:ext cx="7440875" cy="7414"/>
            </a:xfrm>
            <a:custGeom>
              <a:rect b="b" l="l" r="r" t="t"/>
              <a:pathLst>
                <a:path extrusionOk="0" h="113" w="113415">
                  <a:moveTo>
                    <a:pt x="0" y="1"/>
                  </a:moveTo>
                  <a:lnTo>
                    <a:pt x="0" y="112"/>
                  </a:lnTo>
                  <a:lnTo>
                    <a:pt x="113414" y="112"/>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6"/>
            <p:cNvSpPr/>
            <p:nvPr/>
          </p:nvSpPr>
          <p:spPr>
            <a:xfrm>
              <a:off x="0" y="3110420"/>
              <a:ext cx="7440875" cy="7545"/>
            </a:xfrm>
            <a:custGeom>
              <a:rect b="b" l="l" r="r" t="t"/>
              <a:pathLst>
                <a:path extrusionOk="0" h="115"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6"/>
            <p:cNvSpPr/>
            <p:nvPr/>
          </p:nvSpPr>
          <p:spPr>
            <a:xfrm>
              <a:off x="0" y="3414448"/>
              <a:ext cx="7440875" cy="7414"/>
            </a:xfrm>
            <a:custGeom>
              <a:rect b="b" l="l" r="r" t="t"/>
              <a:pathLst>
                <a:path extrusionOk="0" h="113" w="113415">
                  <a:moveTo>
                    <a:pt x="0" y="1"/>
                  </a:moveTo>
                  <a:lnTo>
                    <a:pt x="0" y="112"/>
                  </a:lnTo>
                  <a:lnTo>
                    <a:pt x="113414" y="112"/>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6"/>
            <p:cNvSpPr/>
            <p:nvPr/>
          </p:nvSpPr>
          <p:spPr>
            <a:xfrm>
              <a:off x="0" y="3718411"/>
              <a:ext cx="7440875" cy="7479"/>
            </a:xfrm>
            <a:custGeom>
              <a:rect b="b" l="l" r="r" t="t"/>
              <a:pathLst>
                <a:path extrusionOk="0" h="114" w="113415">
                  <a:moveTo>
                    <a:pt x="0" y="0"/>
                  </a:moveTo>
                  <a:lnTo>
                    <a:pt x="0" y="113"/>
                  </a:lnTo>
                  <a:lnTo>
                    <a:pt x="113414" y="113"/>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6"/>
            <p:cNvSpPr/>
            <p:nvPr/>
          </p:nvSpPr>
          <p:spPr>
            <a:xfrm>
              <a:off x="0" y="4022440"/>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8" name="Google Shape;368;p6"/>
          <p:cNvGrpSpPr/>
          <p:nvPr/>
        </p:nvGrpSpPr>
        <p:grpSpPr>
          <a:xfrm>
            <a:off x="192408" y="135664"/>
            <a:ext cx="8759169" cy="4872494"/>
            <a:chOff x="916986" y="2500875"/>
            <a:chExt cx="2280618" cy="1217119"/>
          </a:xfrm>
        </p:grpSpPr>
        <p:sp>
          <p:nvSpPr>
            <p:cNvPr id="369" name="Google Shape;369;p6"/>
            <p:cNvSpPr/>
            <p:nvPr/>
          </p:nvSpPr>
          <p:spPr>
            <a:xfrm>
              <a:off x="930568" y="2514572"/>
              <a:ext cx="105996" cy="1189768"/>
            </a:xfrm>
            <a:custGeom>
              <a:rect b="b" l="l" r="r" t="t"/>
              <a:pathLst>
                <a:path extrusionOk="0" h="20586" w="1834">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6"/>
            <p:cNvSpPr/>
            <p:nvPr/>
          </p:nvSpPr>
          <p:spPr>
            <a:xfrm>
              <a:off x="1036508" y="2514572"/>
              <a:ext cx="2147431" cy="1189768"/>
            </a:xfrm>
            <a:custGeom>
              <a:rect b="b" l="l" r="r" t="t"/>
              <a:pathLst>
                <a:path extrusionOk="0" h="20586" w="37156">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6"/>
            <p:cNvSpPr/>
            <p:nvPr/>
          </p:nvSpPr>
          <p:spPr>
            <a:xfrm>
              <a:off x="916986" y="2500875"/>
              <a:ext cx="93570" cy="139459"/>
            </a:xfrm>
            <a:custGeom>
              <a:rect b="b" l="l" r="r" t="t"/>
              <a:pathLst>
                <a:path extrusionOk="0" h="2413" w="1619">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6"/>
            <p:cNvSpPr/>
            <p:nvPr/>
          </p:nvSpPr>
          <p:spPr>
            <a:xfrm>
              <a:off x="916986" y="3578650"/>
              <a:ext cx="133160" cy="139344"/>
            </a:xfrm>
            <a:custGeom>
              <a:rect b="b" l="l" r="r" t="t"/>
              <a:pathLst>
                <a:path extrusionOk="0" h="2411" w="2304">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6"/>
            <p:cNvSpPr/>
            <p:nvPr/>
          </p:nvSpPr>
          <p:spPr>
            <a:xfrm>
              <a:off x="2917819" y="3493113"/>
              <a:ext cx="279786" cy="224880"/>
            </a:xfrm>
            <a:custGeom>
              <a:rect b="b" l="l" r="r" t="t"/>
              <a:pathLst>
                <a:path extrusionOk="0" h="3891" w="4841">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4" name="Google Shape;374;p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highlight>
                  <a:schemeClr val="dk2"/>
                </a:highlight>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dk2"/>
        </a:solidFill>
      </p:bgPr>
    </p:bg>
    <p:spTree>
      <p:nvGrpSpPr>
        <p:cNvPr id="375" name="Shape 375"/>
        <p:cNvGrpSpPr/>
        <p:nvPr/>
      </p:nvGrpSpPr>
      <p:grpSpPr>
        <a:xfrm>
          <a:off x="0" y="0"/>
          <a:ext cx="0" cy="0"/>
          <a:chOff x="0" y="0"/>
          <a:chExt cx="0" cy="0"/>
        </a:xfrm>
      </p:grpSpPr>
      <p:grpSp>
        <p:nvGrpSpPr>
          <p:cNvPr id="376" name="Google Shape;376;p7"/>
          <p:cNvGrpSpPr/>
          <p:nvPr/>
        </p:nvGrpSpPr>
        <p:grpSpPr>
          <a:xfrm>
            <a:off x="0" y="0"/>
            <a:ext cx="9144091" cy="5143648"/>
            <a:chOff x="0" y="0"/>
            <a:chExt cx="7440875" cy="4152456"/>
          </a:xfrm>
        </p:grpSpPr>
        <p:sp>
          <p:nvSpPr>
            <p:cNvPr id="377" name="Google Shape;377;p7"/>
            <p:cNvSpPr/>
            <p:nvPr/>
          </p:nvSpPr>
          <p:spPr>
            <a:xfrm>
              <a:off x="265057"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7"/>
            <p:cNvSpPr/>
            <p:nvPr/>
          </p:nvSpPr>
          <p:spPr>
            <a:xfrm>
              <a:off x="583651"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7"/>
            <p:cNvSpPr/>
            <p:nvPr/>
          </p:nvSpPr>
          <p:spPr>
            <a:xfrm>
              <a:off x="902179"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7"/>
            <p:cNvSpPr/>
            <p:nvPr/>
          </p:nvSpPr>
          <p:spPr>
            <a:xfrm>
              <a:off x="1220641"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7"/>
            <p:cNvSpPr/>
            <p:nvPr/>
          </p:nvSpPr>
          <p:spPr>
            <a:xfrm>
              <a:off x="1539169"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7"/>
            <p:cNvSpPr/>
            <p:nvPr/>
          </p:nvSpPr>
          <p:spPr>
            <a:xfrm>
              <a:off x="1857762" y="0"/>
              <a:ext cx="7414" cy="2884827"/>
            </a:xfrm>
            <a:custGeom>
              <a:rect b="b" l="l" r="r" t="t"/>
              <a:pathLst>
                <a:path extrusionOk="0" h="43971" w="113">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7"/>
            <p:cNvSpPr/>
            <p:nvPr/>
          </p:nvSpPr>
          <p:spPr>
            <a:xfrm>
              <a:off x="2176224"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7"/>
            <p:cNvSpPr/>
            <p:nvPr/>
          </p:nvSpPr>
          <p:spPr>
            <a:xfrm>
              <a:off x="2494752"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7"/>
            <p:cNvSpPr/>
            <p:nvPr/>
          </p:nvSpPr>
          <p:spPr>
            <a:xfrm>
              <a:off x="2813346"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7"/>
            <p:cNvSpPr/>
            <p:nvPr/>
          </p:nvSpPr>
          <p:spPr>
            <a:xfrm>
              <a:off x="3131874"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7"/>
            <p:cNvSpPr/>
            <p:nvPr/>
          </p:nvSpPr>
          <p:spPr>
            <a:xfrm>
              <a:off x="3450336" y="0"/>
              <a:ext cx="7479" cy="2884827"/>
            </a:xfrm>
            <a:custGeom>
              <a:rect b="b" l="l" r="r" t="t"/>
              <a:pathLst>
                <a:path extrusionOk="0" h="43971" w="114">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7"/>
            <p:cNvSpPr/>
            <p:nvPr/>
          </p:nvSpPr>
          <p:spPr>
            <a:xfrm>
              <a:off x="3768929"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7"/>
            <p:cNvSpPr/>
            <p:nvPr/>
          </p:nvSpPr>
          <p:spPr>
            <a:xfrm>
              <a:off x="4087457"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7"/>
            <p:cNvSpPr/>
            <p:nvPr/>
          </p:nvSpPr>
          <p:spPr>
            <a:xfrm>
              <a:off x="4405920"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7"/>
            <p:cNvSpPr/>
            <p:nvPr/>
          </p:nvSpPr>
          <p:spPr>
            <a:xfrm>
              <a:off x="4724447"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7"/>
            <p:cNvSpPr/>
            <p:nvPr/>
          </p:nvSpPr>
          <p:spPr>
            <a:xfrm>
              <a:off x="5043041" y="0"/>
              <a:ext cx="7414" cy="2884827"/>
            </a:xfrm>
            <a:custGeom>
              <a:rect b="b" l="l" r="r" t="t"/>
              <a:pathLst>
                <a:path extrusionOk="0" h="43971" w="113">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7"/>
            <p:cNvSpPr/>
            <p:nvPr/>
          </p:nvSpPr>
          <p:spPr>
            <a:xfrm>
              <a:off x="5361634"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7"/>
            <p:cNvSpPr/>
            <p:nvPr/>
          </p:nvSpPr>
          <p:spPr>
            <a:xfrm>
              <a:off x="5680031"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7"/>
            <p:cNvSpPr/>
            <p:nvPr/>
          </p:nvSpPr>
          <p:spPr>
            <a:xfrm>
              <a:off x="5998624"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7"/>
            <p:cNvSpPr/>
            <p:nvPr/>
          </p:nvSpPr>
          <p:spPr>
            <a:xfrm>
              <a:off x="6317152"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7"/>
            <p:cNvSpPr/>
            <p:nvPr/>
          </p:nvSpPr>
          <p:spPr>
            <a:xfrm>
              <a:off x="6635615" y="0"/>
              <a:ext cx="7479" cy="2884827"/>
            </a:xfrm>
            <a:custGeom>
              <a:rect b="b" l="l" r="r" t="t"/>
              <a:pathLst>
                <a:path extrusionOk="0" h="43971" w="114">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7"/>
            <p:cNvSpPr/>
            <p:nvPr/>
          </p:nvSpPr>
          <p:spPr>
            <a:xfrm>
              <a:off x="6954208"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7"/>
            <p:cNvSpPr/>
            <p:nvPr/>
          </p:nvSpPr>
          <p:spPr>
            <a:xfrm>
              <a:off x="7272736"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7"/>
            <p:cNvSpPr/>
            <p:nvPr/>
          </p:nvSpPr>
          <p:spPr>
            <a:xfrm>
              <a:off x="0" y="70857"/>
              <a:ext cx="7440875" cy="7479"/>
            </a:xfrm>
            <a:custGeom>
              <a:rect b="b" l="l" r="r" t="t"/>
              <a:pathLst>
                <a:path extrusionOk="0" h="114" w="113415">
                  <a:moveTo>
                    <a:pt x="0" y="0"/>
                  </a:moveTo>
                  <a:lnTo>
                    <a:pt x="0" y="114"/>
                  </a:lnTo>
                  <a:lnTo>
                    <a:pt x="113414" y="114"/>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7"/>
            <p:cNvSpPr/>
            <p:nvPr/>
          </p:nvSpPr>
          <p:spPr>
            <a:xfrm>
              <a:off x="0" y="374885"/>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7"/>
            <p:cNvSpPr/>
            <p:nvPr/>
          </p:nvSpPr>
          <p:spPr>
            <a:xfrm>
              <a:off x="0" y="678783"/>
              <a:ext cx="7440875" cy="7479"/>
            </a:xfrm>
            <a:custGeom>
              <a:rect b="b" l="l" r="r" t="t"/>
              <a:pathLst>
                <a:path extrusionOk="0" h="114" w="113415">
                  <a:moveTo>
                    <a:pt x="0" y="0"/>
                  </a:moveTo>
                  <a:lnTo>
                    <a:pt x="0" y="114"/>
                  </a:lnTo>
                  <a:lnTo>
                    <a:pt x="113414" y="114"/>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7"/>
            <p:cNvSpPr/>
            <p:nvPr/>
          </p:nvSpPr>
          <p:spPr>
            <a:xfrm>
              <a:off x="0" y="982811"/>
              <a:ext cx="7440875" cy="7414"/>
            </a:xfrm>
            <a:custGeom>
              <a:rect b="b" l="l" r="r" t="t"/>
              <a:pathLst>
                <a:path extrusionOk="0" h="113"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7"/>
            <p:cNvSpPr/>
            <p:nvPr/>
          </p:nvSpPr>
          <p:spPr>
            <a:xfrm>
              <a:off x="0" y="1286708"/>
              <a:ext cx="7440875" cy="7545"/>
            </a:xfrm>
            <a:custGeom>
              <a:rect b="b" l="l" r="r" t="t"/>
              <a:pathLst>
                <a:path extrusionOk="0" h="115"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7"/>
            <p:cNvSpPr/>
            <p:nvPr/>
          </p:nvSpPr>
          <p:spPr>
            <a:xfrm>
              <a:off x="0" y="1590737"/>
              <a:ext cx="7440875" cy="7414"/>
            </a:xfrm>
            <a:custGeom>
              <a:rect b="b" l="l" r="r" t="t"/>
              <a:pathLst>
                <a:path extrusionOk="0" h="113" w="113415">
                  <a:moveTo>
                    <a:pt x="0" y="1"/>
                  </a:moveTo>
                  <a:lnTo>
                    <a:pt x="0" y="112"/>
                  </a:lnTo>
                  <a:lnTo>
                    <a:pt x="113414" y="112"/>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7"/>
            <p:cNvSpPr/>
            <p:nvPr/>
          </p:nvSpPr>
          <p:spPr>
            <a:xfrm>
              <a:off x="0" y="1894700"/>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7"/>
            <p:cNvSpPr/>
            <p:nvPr/>
          </p:nvSpPr>
          <p:spPr>
            <a:xfrm>
              <a:off x="0" y="2198597"/>
              <a:ext cx="7440875" cy="7479"/>
            </a:xfrm>
            <a:custGeom>
              <a:rect b="b" l="l" r="r" t="t"/>
              <a:pathLst>
                <a:path extrusionOk="0" h="114" w="113415">
                  <a:moveTo>
                    <a:pt x="0" y="0"/>
                  </a:moveTo>
                  <a:lnTo>
                    <a:pt x="0" y="114"/>
                  </a:lnTo>
                  <a:lnTo>
                    <a:pt x="113414" y="114"/>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7"/>
            <p:cNvSpPr/>
            <p:nvPr/>
          </p:nvSpPr>
          <p:spPr>
            <a:xfrm>
              <a:off x="0" y="2502625"/>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7"/>
            <p:cNvSpPr/>
            <p:nvPr/>
          </p:nvSpPr>
          <p:spPr>
            <a:xfrm>
              <a:off x="0" y="2806523"/>
              <a:ext cx="7440875" cy="7479"/>
            </a:xfrm>
            <a:custGeom>
              <a:rect b="b" l="l" r="r" t="t"/>
              <a:pathLst>
                <a:path extrusionOk="0" h="114"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7"/>
            <p:cNvSpPr/>
            <p:nvPr/>
          </p:nvSpPr>
          <p:spPr>
            <a:xfrm>
              <a:off x="265057"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7"/>
            <p:cNvSpPr/>
            <p:nvPr/>
          </p:nvSpPr>
          <p:spPr>
            <a:xfrm>
              <a:off x="583651"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7"/>
            <p:cNvSpPr/>
            <p:nvPr/>
          </p:nvSpPr>
          <p:spPr>
            <a:xfrm>
              <a:off x="902179"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7"/>
            <p:cNvSpPr/>
            <p:nvPr/>
          </p:nvSpPr>
          <p:spPr>
            <a:xfrm>
              <a:off x="1220641"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7"/>
            <p:cNvSpPr/>
            <p:nvPr/>
          </p:nvSpPr>
          <p:spPr>
            <a:xfrm>
              <a:off x="1539169"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7"/>
            <p:cNvSpPr/>
            <p:nvPr/>
          </p:nvSpPr>
          <p:spPr>
            <a:xfrm>
              <a:off x="1857762" y="2431703"/>
              <a:ext cx="7414" cy="1720754"/>
            </a:xfrm>
            <a:custGeom>
              <a:rect b="b" l="l" r="r" t="t"/>
              <a:pathLst>
                <a:path extrusionOk="0" h="26228" w="113">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7"/>
            <p:cNvSpPr/>
            <p:nvPr/>
          </p:nvSpPr>
          <p:spPr>
            <a:xfrm>
              <a:off x="2176224"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7"/>
            <p:cNvSpPr/>
            <p:nvPr/>
          </p:nvSpPr>
          <p:spPr>
            <a:xfrm>
              <a:off x="2494752"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7"/>
            <p:cNvSpPr/>
            <p:nvPr/>
          </p:nvSpPr>
          <p:spPr>
            <a:xfrm>
              <a:off x="2813346"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7"/>
            <p:cNvSpPr/>
            <p:nvPr/>
          </p:nvSpPr>
          <p:spPr>
            <a:xfrm>
              <a:off x="3131874"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7"/>
            <p:cNvSpPr/>
            <p:nvPr/>
          </p:nvSpPr>
          <p:spPr>
            <a:xfrm>
              <a:off x="3450336" y="2431703"/>
              <a:ext cx="7479" cy="1720754"/>
            </a:xfrm>
            <a:custGeom>
              <a:rect b="b" l="l" r="r" t="t"/>
              <a:pathLst>
                <a:path extrusionOk="0" h="26228" w="114">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7"/>
            <p:cNvSpPr/>
            <p:nvPr/>
          </p:nvSpPr>
          <p:spPr>
            <a:xfrm>
              <a:off x="3768929"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7"/>
            <p:cNvSpPr/>
            <p:nvPr/>
          </p:nvSpPr>
          <p:spPr>
            <a:xfrm>
              <a:off x="4087457"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7"/>
            <p:cNvSpPr/>
            <p:nvPr/>
          </p:nvSpPr>
          <p:spPr>
            <a:xfrm>
              <a:off x="4405920"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7"/>
            <p:cNvSpPr/>
            <p:nvPr/>
          </p:nvSpPr>
          <p:spPr>
            <a:xfrm>
              <a:off x="4724447"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7"/>
            <p:cNvSpPr/>
            <p:nvPr/>
          </p:nvSpPr>
          <p:spPr>
            <a:xfrm>
              <a:off x="5043041" y="2431703"/>
              <a:ext cx="7414" cy="1720754"/>
            </a:xfrm>
            <a:custGeom>
              <a:rect b="b" l="l" r="r" t="t"/>
              <a:pathLst>
                <a:path extrusionOk="0" h="26228" w="113">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7"/>
            <p:cNvSpPr/>
            <p:nvPr/>
          </p:nvSpPr>
          <p:spPr>
            <a:xfrm>
              <a:off x="5361634"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7"/>
            <p:cNvSpPr/>
            <p:nvPr/>
          </p:nvSpPr>
          <p:spPr>
            <a:xfrm>
              <a:off x="5680031"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7"/>
            <p:cNvSpPr/>
            <p:nvPr/>
          </p:nvSpPr>
          <p:spPr>
            <a:xfrm>
              <a:off x="5998624"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7"/>
            <p:cNvSpPr/>
            <p:nvPr/>
          </p:nvSpPr>
          <p:spPr>
            <a:xfrm>
              <a:off x="6317152"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7"/>
            <p:cNvSpPr/>
            <p:nvPr/>
          </p:nvSpPr>
          <p:spPr>
            <a:xfrm>
              <a:off x="6635615" y="2431703"/>
              <a:ext cx="7479" cy="1720754"/>
            </a:xfrm>
            <a:custGeom>
              <a:rect b="b" l="l" r="r" t="t"/>
              <a:pathLst>
                <a:path extrusionOk="0" h="26228" w="114">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7"/>
            <p:cNvSpPr/>
            <p:nvPr/>
          </p:nvSpPr>
          <p:spPr>
            <a:xfrm>
              <a:off x="6954208"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7"/>
            <p:cNvSpPr/>
            <p:nvPr/>
          </p:nvSpPr>
          <p:spPr>
            <a:xfrm>
              <a:off x="7272736"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7"/>
            <p:cNvSpPr/>
            <p:nvPr/>
          </p:nvSpPr>
          <p:spPr>
            <a:xfrm>
              <a:off x="0" y="2502494"/>
              <a:ext cx="7440875" cy="7479"/>
            </a:xfrm>
            <a:custGeom>
              <a:rect b="b" l="l" r="r" t="t"/>
              <a:pathLst>
                <a:path extrusionOk="0" h="114"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7"/>
            <p:cNvSpPr/>
            <p:nvPr/>
          </p:nvSpPr>
          <p:spPr>
            <a:xfrm>
              <a:off x="0" y="2806523"/>
              <a:ext cx="7440875" cy="7414"/>
            </a:xfrm>
            <a:custGeom>
              <a:rect b="b" l="l" r="r" t="t"/>
              <a:pathLst>
                <a:path extrusionOk="0" h="113" w="113415">
                  <a:moveTo>
                    <a:pt x="0" y="1"/>
                  </a:moveTo>
                  <a:lnTo>
                    <a:pt x="0" y="112"/>
                  </a:lnTo>
                  <a:lnTo>
                    <a:pt x="113414" y="112"/>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7"/>
            <p:cNvSpPr/>
            <p:nvPr/>
          </p:nvSpPr>
          <p:spPr>
            <a:xfrm>
              <a:off x="0" y="3110420"/>
              <a:ext cx="7440875" cy="7545"/>
            </a:xfrm>
            <a:custGeom>
              <a:rect b="b" l="l" r="r" t="t"/>
              <a:pathLst>
                <a:path extrusionOk="0" h="115"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7"/>
            <p:cNvSpPr/>
            <p:nvPr/>
          </p:nvSpPr>
          <p:spPr>
            <a:xfrm>
              <a:off x="0" y="3414448"/>
              <a:ext cx="7440875" cy="7414"/>
            </a:xfrm>
            <a:custGeom>
              <a:rect b="b" l="l" r="r" t="t"/>
              <a:pathLst>
                <a:path extrusionOk="0" h="113" w="113415">
                  <a:moveTo>
                    <a:pt x="0" y="1"/>
                  </a:moveTo>
                  <a:lnTo>
                    <a:pt x="0" y="112"/>
                  </a:lnTo>
                  <a:lnTo>
                    <a:pt x="113414" y="112"/>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7"/>
            <p:cNvSpPr/>
            <p:nvPr/>
          </p:nvSpPr>
          <p:spPr>
            <a:xfrm>
              <a:off x="0" y="3718411"/>
              <a:ext cx="7440875" cy="7479"/>
            </a:xfrm>
            <a:custGeom>
              <a:rect b="b" l="l" r="r" t="t"/>
              <a:pathLst>
                <a:path extrusionOk="0" h="114" w="113415">
                  <a:moveTo>
                    <a:pt x="0" y="0"/>
                  </a:moveTo>
                  <a:lnTo>
                    <a:pt x="0" y="113"/>
                  </a:lnTo>
                  <a:lnTo>
                    <a:pt x="113414" y="113"/>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7"/>
            <p:cNvSpPr/>
            <p:nvPr/>
          </p:nvSpPr>
          <p:spPr>
            <a:xfrm>
              <a:off x="0" y="4022440"/>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9" name="Google Shape;439;p7"/>
          <p:cNvGrpSpPr/>
          <p:nvPr/>
        </p:nvGrpSpPr>
        <p:grpSpPr>
          <a:xfrm>
            <a:off x="192408" y="135664"/>
            <a:ext cx="8759169" cy="4872494"/>
            <a:chOff x="916986" y="2500875"/>
            <a:chExt cx="2280618" cy="1217119"/>
          </a:xfrm>
        </p:grpSpPr>
        <p:sp>
          <p:nvSpPr>
            <p:cNvPr id="440" name="Google Shape;440;p7"/>
            <p:cNvSpPr/>
            <p:nvPr/>
          </p:nvSpPr>
          <p:spPr>
            <a:xfrm>
              <a:off x="930568" y="2514572"/>
              <a:ext cx="105996" cy="1189768"/>
            </a:xfrm>
            <a:custGeom>
              <a:rect b="b" l="l" r="r" t="t"/>
              <a:pathLst>
                <a:path extrusionOk="0" h="20586" w="1834">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7"/>
            <p:cNvSpPr/>
            <p:nvPr/>
          </p:nvSpPr>
          <p:spPr>
            <a:xfrm>
              <a:off x="1036508" y="2514572"/>
              <a:ext cx="2147431" cy="1189768"/>
            </a:xfrm>
            <a:custGeom>
              <a:rect b="b" l="l" r="r" t="t"/>
              <a:pathLst>
                <a:path extrusionOk="0" h="20586" w="37156">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7"/>
            <p:cNvSpPr/>
            <p:nvPr/>
          </p:nvSpPr>
          <p:spPr>
            <a:xfrm>
              <a:off x="916986" y="2500875"/>
              <a:ext cx="93570" cy="139459"/>
            </a:xfrm>
            <a:custGeom>
              <a:rect b="b" l="l" r="r" t="t"/>
              <a:pathLst>
                <a:path extrusionOk="0" h="2413" w="1619">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7"/>
            <p:cNvSpPr/>
            <p:nvPr/>
          </p:nvSpPr>
          <p:spPr>
            <a:xfrm>
              <a:off x="916986" y="3578650"/>
              <a:ext cx="133160" cy="139344"/>
            </a:xfrm>
            <a:custGeom>
              <a:rect b="b" l="l" r="r" t="t"/>
              <a:pathLst>
                <a:path extrusionOk="0" h="2411" w="2304">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7"/>
            <p:cNvSpPr/>
            <p:nvPr/>
          </p:nvSpPr>
          <p:spPr>
            <a:xfrm>
              <a:off x="2917819" y="3493113"/>
              <a:ext cx="279786" cy="224880"/>
            </a:xfrm>
            <a:custGeom>
              <a:rect b="b" l="l" r="r" t="t"/>
              <a:pathLst>
                <a:path extrusionOk="0" h="3891" w="4841">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5" name="Google Shape;445;p7"/>
          <p:cNvSpPr txBox="1"/>
          <p:nvPr>
            <p:ph type="title"/>
          </p:nvPr>
        </p:nvSpPr>
        <p:spPr>
          <a:xfrm>
            <a:off x="720000" y="445025"/>
            <a:ext cx="77109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46" name="Google Shape;446;p7"/>
          <p:cNvSpPr txBox="1"/>
          <p:nvPr>
            <p:ph idx="1" type="subTitle"/>
          </p:nvPr>
        </p:nvSpPr>
        <p:spPr>
          <a:xfrm>
            <a:off x="720000" y="1700300"/>
            <a:ext cx="4294800" cy="22983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Font typeface="Nunito Light"/>
              <a:buChar char="●"/>
              <a:defRPr/>
            </a:lvl1pPr>
            <a:lvl2pPr lvl="1" rtl="0" algn="ctr">
              <a:lnSpc>
                <a:spcPct val="100000"/>
              </a:lnSpc>
              <a:spcBef>
                <a:spcPts val="0"/>
              </a:spcBef>
              <a:spcAft>
                <a:spcPts val="0"/>
              </a:spcAft>
              <a:buClr>
                <a:srgbClr val="E76A28"/>
              </a:buClr>
              <a:buSzPts val="1600"/>
              <a:buFont typeface="Nunito Light"/>
              <a:buChar char="○"/>
              <a:defRPr/>
            </a:lvl2pPr>
            <a:lvl3pPr lvl="2" rtl="0" algn="ctr">
              <a:lnSpc>
                <a:spcPct val="100000"/>
              </a:lnSpc>
              <a:spcBef>
                <a:spcPts val="0"/>
              </a:spcBef>
              <a:spcAft>
                <a:spcPts val="0"/>
              </a:spcAft>
              <a:buClr>
                <a:srgbClr val="E76A28"/>
              </a:buClr>
              <a:buSzPts val="1500"/>
              <a:buFont typeface="Nunito Light"/>
              <a:buChar char="■"/>
              <a:defRPr/>
            </a:lvl3pPr>
            <a:lvl4pPr lvl="3" rtl="0" algn="ctr">
              <a:lnSpc>
                <a:spcPct val="100000"/>
              </a:lnSpc>
              <a:spcBef>
                <a:spcPts val="0"/>
              </a:spcBef>
              <a:spcAft>
                <a:spcPts val="0"/>
              </a:spcAft>
              <a:buClr>
                <a:srgbClr val="E76A28"/>
              </a:buClr>
              <a:buSzPts val="1500"/>
              <a:buFont typeface="Nunito Light"/>
              <a:buChar char="●"/>
              <a:defRPr/>
            </a:lvl4pPr>
            <a:lvl5pPr lvl="4" rtl="0" algn="ctr">
              <a:lnSpc>
                <a:spcPct val="100000"/>
              </a:lnSpc>
              <a:spcBef>
                <a:spcPts val="0"/>
              </a:spcBef>
              <a:spcAft>
                <a:spcPts val="0"/>
              </a:spcAft>
              <a:buClr>
                <a:srgbClr val="E76A28"/>
              </a:buClr>
              <a:buSzPts val="1400"/>
              <a:buFont typeface="Nunito Light"/>
              <a:buChar char="○"/>
              <a:defRPr/>
            </a:lvl5pPr>
            <a:lvl6pPr lvl="5" rtl="0" algn="ctr">
              <a:lnSpc>
                <a:spcPct val="100000"/>
              </a:lnSpc>
              <a:spcBef>
                <a:spcPts val="0"/>
              </a:spcBef>
              <a:spcAft>
                <a:spcPts val="0"/>
              </a:spcAft>
              <a:buClr>
                <a:srgbClr val="999999"/>
              </a:buClr>
              <a:buSzPts val="1400"/>
              <a:buFont typeface="Nunito Light"/>
              <a:buChar char="■"/>
              <a:defRPr/>
            </a:lvl6pPr>
            <a:lvl7pPr lvl="6" rtl="0" algn="ctr">
              <a:lnSpc>
                <a:spcPct val="100000"/>
              </a:lnSpc>
              <a:spcBef>
                <a:spcPts val="0"/>
              </a:spcBef>
              <a:spcAft>
                <a:spcPts val="0"/>
              </a:spcAft>
              <a:buClr>
                <a:srgbClr val="999999"/>
              </a:buClr>
              <a:buSzPts val="1300"/>
              <a:buFont typeface="Nunito Light"/>
              <a:buChar char="●"/>
              <a:defRPr/>
            </a:lvl7pPr>
            <a:lvl8pPr lvl="7" rtl="0" algn="ctr">
              <a:lnSpc>
                <a:spcPct val="100000"/>
              </a:lnSpc>
              <a:spcBef>
                <a:spcPts val="0"/>
              </a:spcBef>
              <a:spcAft>
                <a:spcPts val="0"/>
              </a:spcAft>
              <a:buClr>
                <a:srgbClr val="999999"/>
              </a:buClr>
              <a:buSzPts val="1300"/>
              <a:buFont typeface="Nunito Light"/>
              <a:buChar char="○"/>
              <a:defRPr/>
            </a:lvl8pPr>
            <a:lvl9pPr lvl="8" rtl="0" algn="ctr">
              <a:lnSpc>
                <a:spcPct val="100000"/>
              </a:lnSpc>
              <a:spcBef>
                <a:spcPts val="0"/>
              </a:spcBef>
              <a:spcAft>
                <a:spcPts val="0"/>
              </a:spcAft>
              <a:buClr>
                <a:srgbClr val="999999"/>
              </a:buClr>
              <a:buSzPts val="1400"/>
              <a:buFont typeface="Nunito Light"/>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2"/>
        </a:solidFill>
      </p:bgPr>
    </p:bg>
    <p:spTree>
      <p:nvGrpSpPr>
        <p:cNvPr id="447" name="Shape 447"/>
        <p:cNvGrpSpPr/>
        <p:nvPr/>
      </p:nvGrpSpPr>
      <p:grpSpPr>
        <a:xfrm>
          <a:off x="0" y="0"/>
          <a:ext cx="0" cy="0"/>
          <a:chOff x="0" y="0"/>
          <a:chExt cx="0" cy="0"/>
        </a:xfrm>
      </p:grpSpPr>
      <p:grpSp>
        <p:nvGrpSpPr>
          <p:cNvPr id="448" name="Google Shape;448;p8"/>
          <p:cNvGrpSpPr/>
          <p:nvPr/>
        </p:nvGrpSpPr>
        <p:grpSpPr>
          <a:xfrm>
            <a:off x="0" y="0"/>
            <a:ext cx="9144091" cy="5143648"/>
            <a:chOff x="0" y="0"/>
            <a:chExt cx="7440875" cy="4152456"/>
          </a:xfrm>
        </p:grpSpPr>
        <p:sp>
          <p:nvSpPr>
            <p:cNvPr id="449" name="Google Shape;449;p8"/>
            <p:cNvSpPr/>
            <p:nvPr/>
          </p:nvSpPr>
          <p:spPr>
            <a:xfrm>
              <a:off x="265057"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8"/>
            <p:cNvSpPr/>
            <p:nvPr/>
          </p:nvSpPr>
          <p:spPr>
            <a:xfrm>
              <a:off x="583651"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8"/>
            <p:cNvSpPr/>
            <p:nvPr/>
          </p:nvSpPr>
          <p:spPr>
            <a:xfrm>
              <a:off x="902179"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8"/>
            <p:cNvSpPr/>
            <p:nvPr/>
          </p:nvSpPr>
          <p:spPr>
            <a:xfrm>
              <a:off x="1220641"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8"/>
            <p:cNvSpPr/>
            <p:nvPr/>
          </p:nvSpPr>
          <p:spPr>
            <a:xfrm>
              <a:off x="1539169"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8"/>
            <p:cNvSpPr/>
            <p:nvPr/>
          </p:nvSpPr>
          <p:spPr>
            <a:xfrm>
              <a:off x="1857762" y="0"/>
              <a:ext cx="7414" cy="2884827"/>
            </a:xfrm>
            <a:custGeom>
              <a:rect b="b" l="l" r="r" t="t"/>
              <a:pathLst>
                <a:path extrusionOk="0" h="43971" w="113">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8"/>
            <p:cNvSpPr/>
            <p:nvPr/>
          </p:nvSpPr>
          <p:spPr>
            <a:xfrm>
              <a:off x="2176224"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8"/>
            <p:cNvSpPr/>
            <p:nvPr/>
          </p:nvSpPr>
          <p:spPr>
            <a:xfrm>
              <a:off x="2494752"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8"/>
            <p:cNvSpPr/>
            <p:nvPr/>
          </p:nvSpPr>
          <p:spPr>
            <a:xfrm>
              <a:off x="2813346"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8"/>
            <p:cNvSpPr/>
            <p:nvPr/>
          </p:nvSpPr>
          <p:spPr>
            <a:xfrm>
              <a:off x="3131874"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8"/>
            <p:cNvSpPr/>
            <p:nvPr/>
          </p:nvSpPr>
          <p:spPr>
            <a:xfrm>
              <a:off x="3450336" y="0"/>
              <a:ext cx="7479" cy="2884827"/>
            </a:xfrm>
            <a:custGeom>
              <a:rect b="b" l="l" r="r" t="t"/>
              <a:pathLst>
                <a:path extrusionOk="0" h="43971" w="114">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8"/>
            <p:cNvSpPr/>
            <p:nvPr/>
          </p:nvSpPr>
          <p:spPr>
            <a:xfrm>
              <a:off x="3768929"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8"/>
            <p:cNvSpPr/>
            <p:nvPr/>
          </p:nvSpPr>
          <p:spPr>
            <a:xfrm>
              <a:off x="4087457"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8"/>
            <p:cNvSpPr/>
            <p:nvPr/>
          </p:nvSpPr>
          <p:spPr>
            <a:xfrm>
              <a:off x="4405920"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8"/>
            <p:cNvSpPr/>
            <p:nvPr/>
          </p:nvSpPr>
          <p:spPr>
            <a:xfrm>
              <a:off x="4724447"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8"/>
            <p:cNvSpPr/>
            <p:nvPr/>
          </p:nvSpPr>
          <p:spPr>
            <a:xfrm>
              <a:off x="5043041" y="0"/>
              <a:ext cx="7414" cy="2884827"/>
            </a:xfrm>
            <a:custGeom>
              <a:rect b="b" l="l" r="r" t="t"/>
              <a:pathLst>
                <a:path extrusionOk="0" h="43971" w="113">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8"/>
            <p:cNvSpPr/>
            <p:nvPr/>
          </p:nvSpPr>
          <p:spPr>
            <a:xfrm>
              <a:off x="5361634"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8"/>
            <p:cNvSpPr/>
            <p:nvPr/>
          </p:nvSpPr>
          <p:spPr>
            <a:xfrm>
              <a:off x="5680031"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8"/>
            <p:cNvSpPr/>
            <p:nvPr/>
          </p:nvSpPr>
          <p:spPr>
            <a:xfrm>
              <a:off x="5998624"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8"/>
            <p:cNvSpPr/>
            <p:nvPr/>
          </p:nvSpPr>
          <p:spPr>
            <a:xfrm>
              <a:off x="6317152"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8"/>
            <p:cNvSpPr/>
            <p:nvPr/>
          </p:nvSpPr>
          <p:spPr>
            <a:xfrm>
              <a:off x="6635615" y="0"/>
              <a:ext cx="7479" cy="2884827"/>
            </a:xfrm>
            <a:custGeom>
              <a:rect b="b" l="l" r="r" t="t"/>
              <a:pathLst>
                <a:path extrusionOk="0" h="43971" w="114">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8"/>
            <p:cNvSpPr/>
            <p:nvPr/>
          </p:nvSpPr>
          <p:spPr>
            <a:xfrm>
              <a:off x="6954208"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8"/>
            <p:cNvSpPr/>
            <p:nvPr/>
          </p:nvSpPr>
          <p:spPr>
            <a:xfrm>
              <a:off x="7272736"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8"/>
            <p:cNvSpPr/>
            <p:nvPr/>
          </p:nvSpPr>
          <p:spPr>
            <a:xfrm>
              <a:off x="0" y="70857"/>
              <a:ext cx="7440875" cy="7479"/>
            </a:xfrm>
            <a:custGeom>
              <a:rect b="b" l="l" r="r" t="t"/>
              <a:pathLst>
                <a:path extrusionOk="0" h="114" w="113415">
                  <a:moveTo>
                    <a:pt x="0" y="0"/>
                  </a:moveTo>
                  <a:lnTo>
                    <a:pt x="0" y="114"/>
                  </a:lnTo>
                  <a:lnTo>
                    <a:pt x="113414" y="114"/>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8"/>
            <p:cNvSpPr/>
            <p:nvPr/>
          </p:nvSpPr>
          <p:spPr>
            <a:xfrm>
              <a:off x="0" y="374885"/>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8"/>
            <p:cNvSpPr/>
            <p:nvPr/>
          </p:nvSpPr>
          <p:spPr>
            <a:xfrm>
              <a:off x="0" y="678783"/>
              <a:ext cx="7440875" cy="7479"/>
            </a:xfrm>
            <a:custGeom>
              <a:rect b="b" l="l" r="r" t="t"/>
              <a:pathLst>
                <a:path extrusionOk="0" h="114" w="113415">
                  <a:moveTo>
                    <a:pt x="0" y="0"/>
                  </a:moveTo>
                  <a:lnTo>
                    <a:pt x="0" y="114"/>
                  </a:lnTo>
                  <a:lnTo>
                    <a:pt x="113414" y="114"/>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8"/>
            <p:cNvSpPr/>
            <p:nvPr/>
          </p:nvSpPr>
          <p:spPr>
            <a:xfrm>
              <a:off x="0" y="982811"/>
              <a:ext cx="7440875" cy="7414"/>
            </a:xfrm>
            <a:custGeom>
              <a:rect b="b" l="l" r="r" t="t"/>
              <a:pathLst>
                <a:path extrusionOk="0" h="113"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8"/>
            <p:cNvSpPr/>
            <p:nvPr/>
          </p:nvSpPr>
          <p:spPr>
            <a:xfrm>
              <a:off x="0" y="1286708"/>
              <a:ext cx="7440875" cy="7545"/>
            </a:xfrm>
            <a:custGeom>
              <a:rect b="b" l="l" r="r" t="t"/>
              <a:pathLst>
                <a:path extrusionOk="0" h="115"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8"/>
            <p:cNvSpPr/>
            <p:nvPr/>
          </p:nvSpPr>
          <p:spPr>
            <a:xfrm>
              <a:off x="0" y="1590737"/>
              <a:ext cx="7440875" cy="7414"/>
            </a:xfrm>
            <a:custGeom>
              <a:rect b="b" l="l" r="r" t="t"/>
              <a:pathLst>
                <a:path extrusionOk="0" h="113" w="113415">
                  <a:moveTo>
                    <a:pt x="0" y="1"/>
                  </a:moveTo>
                  <a:lnTo>
                    <a:pt x="0" y="112"/>
                  </a:lnTo>
                  <a:lnTo>
                    <a:pt x="113414" y="112"/>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8"/>
            <p:cNvSpPr/>
            <p:nvPr/>
          </p:nvSpPr>
          <p:spPr>
            <a:xfrm>
              <a:off x="0" y="1894700"/>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8"/>
            <p:cNvSpPr/>
            <p:nvPr/>
          </p:nvSpPr>
          <p:spPr>
            <a:xfrm>
              <a:off x="0" y="2198597"/>
              <a:ext cx="7440875" cy="7479"/>
            </a:xfrm>
            <a:custGeom>
              <a:rect b="b" l="l" r="r" t="t"/>
              <a:pathLst>
                <a:path extrusionOk="0" h="114" w="113415">
                  <a:moveTo>
                    <a:pt x="0" y="0"/>
                  </a:moveTo>
                  <a:lnTo>
                    <a:pt x="0" y="114"/>
                  </a:lnTo>
                  <a:lnTo>
                    <a:pt x="113414" y="114"/>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8"/>
            <p:cNvSpPr/>
            <p:nvPr/>
          </p:nvSpPr>
          <p:spPr>
            <a:xfrm>
              <a:off x="0" y="2502625"/>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8"/>
            <p:cNvSpPr/>
            <p:nvPr/>
          </p:nvSpPr>
          <p:spPr>
            <a:xfrm>
              <a:off x="0" y="2806523"/>
              <a:ext cx="7440875" cy="7479"/>
            </a:xfrm>
            <a:custGeom>
              <a:rect b="b" l="l" r="r" t="t"/>
              <a:pathLst>
                <a:path extrusionOk="0" h="114"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8"/>
            <p:cNvSpPr/>
            <p:nvPr/>
          </p:nvSpPr>
          <p:spPr>
            <a:xfrm>
              <a:off x="265057"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8"/>
            <p:cNvSpPr/>
            <p:nvPr/>
          </p:nvSpPr>
          <p:spPr>
            <a:xfrm>
              <a:off x="583651"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8"/>
            <p:cNvSpPr/>
            <p:nvPr/>
          </p:nvSpPr>
          <p:spPr>
            <a:xfrm>
              <a:off x="902179"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8"/>
            <p:cNvSpPr/>
            <p:nvPr/>
          </p:nvSpPr>
          <p:spPr>
            <a:xfrm>
              <a:off x="1220641"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8"/>
            <p:cNvSpPr/>
            <p:nvPr/>
          </p:nvSpPr>
          <p:spPr>
            <a:xfrm>
              <a:off x="1539169"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8"/>
            <p:cNvSpPr/>
            <p:nvPr/>
          </p:nvSpPr>
          <p:spPr>
            <a:xfrm>
              <a:off x="1857762" y="2431703"/>
              <a:ext cx="7414" cy="1720754"/>
            </a:xfrm>
            <a:custGeom>
              <a:rect b="b" l="l" r="r" t="t"/>
              <a:pathLst>
                <a:path extrusionOk="0" h="26228" w="113">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8"/>
            <p:cNvSpPr/>
            <p:nvPr/>
          </p:nvSpPr>
          <p:spPr>
            <a:xfrm>
              <a:off x="2176224"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8"/>
            <p:cNvSpPr/>
            <p:nvPr/>
          </p:nvSpPr>
          <p:spPr>
            <a:xfrm>
              <a:off x="2494752"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8"/>
            <p:cNvSpPr/>
            <p:nvPr/>
          </p:nvSpPr>
          <p:spPr>
            <a:xfrm>
              <a:off x="2813346"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8"/>
            <p:cNvSpPr/>
            <p:nvPr/>
          </p:nvSpPr>
          <p:spPr>
            <a:xfrm>
              <a:off x="3131874"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8"/>
            <p:cNvSpPr/>
            <p:nvPr/>
          </p:nvSpPr>
          <p:spPr>
            <a:xfrm>
              <a:off x="3450336" y="2431703"/>
              <a:ext cx="7479" cy="1720754"/>
            </a:xfrm>
            <a:custGeom>
              <a:rect b="b" l="l" r="r" t="t"/>
              <a:pathLst>
                <a:path extrusionOk="0" h="26228" w="114">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8"/>
            <p:cNvSpPr/>
            <p:nvPr/>
          </p:nvSpPr>
          <p:spPr>
            <a:xfrm>
              <a:off x="3768929"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8"/>
            <p:cNvSpPr/>
            <p:nvPr/>
          </p:nvSpPr>
          <p:spPr>
            <a:xfrm>
              <a:off x="4087457"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8"/>
            <p:cNvSpPr/>
            <p:nvPr/>
          </p:nvSpPr>
          <p:spPr>
            <a:xfrm>
              <a:off x="4405920"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8"/>
            <p:cNvSpPr/>
            <p:nvPr/>
          </p:nvSpPr>
          <p:spPr>
            <a:xfrm>
              <a:off x="4724447"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8"/>
            <p:cNvSpPr/>
            <p:nvPr/>
          </p:nvSpPr>
          <p:spPr>
            <a:xfrm>
              <a:off x="5043041" y="2431703"/>
              <a:ext cx="7414" cy="1720754"/>
            </a:xfrm>
            <a:custGeom>
              <a:rect b="b" l="l" r="r" t="t"/>
              <a:pathLst>
                <a:path extrusionOk="0" h="26228" w="113">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8"/>
            <p:cNvSpPr/>
            <p:nvPr/>
          </p:nvSpPr>
          <p:spPr>
            <a:xfrm>
              <a:off x="5361634"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8"/>
            <p:cNvSpPr/>
            <p:nvPr/>
          </p:nvSpPr>
          <p:spPr>
            <a:xfrm>
              <a:off x="5680031"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8"/>
            <p:cNvSpPr/>
            <p:nvPr/>
          </p:nvSpPr>
          <p:spPr>
            <a:xfrm>
              <a:off x="5998624"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8"/>
            <p:cNvSpPr/>
            <p:nvPr/>
          </p:nvSpPr>
          <p:spPr>
            <a:xfrm>
              <a:off x="6317152"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8"/>
            <p:cNvSpPr/>
            <p:nvPr/>
          </p:nvSpPr>
          <p:spPr>
            <a:xfrm>
              <a:off x="6635615" y="2431703"/>
              <a:ext cx="7479" cy="1720754"/>
            </a:xfrm>
            <a:custGeom>
              <a:rect b="b" l="l" r="r" t="t"/>
              <a:pathLst>
                <a:path extrusionOk="0" h="26228" w="114">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8"/>
            <p:cNvSpPr/>
            <p:nvPr/>
          </p:nvSpPr>
          <p:spPr>
            <a:xfrm>
              <a:off x="6954208"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8"/>
            <p:cNvSpPr/>
            <p:nvPr/>
          </p:nvSpPr>
          <p:spPr>
            <a:xfrm>
              <a:off x="7272736"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8"/>
            <p:cNvSpPr/>
            <p:nvPr/>
          </p:nvSpPr>
          <p:spPr>
            <a:xfrm>
              <a:off x="0" y="2502494"/>
              <a:ext cx="7440875" cy="7479"/>
            </a:xfrm>
            <a:custGeom>
              <a:rect b="b" l="l" r="r" t="t"/>
              <a:pathLst>
                <a:path extrusionOk="0" h="114"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8"/>
            <p:cNvSpPr/>
            <p:nvPr/>
          </p:nvSpPr>
          <p:spPr>
            <a:xfrm>
              <a:off x="0" y="2806523"/>
              <a:ext cx="7440875" cy="7414"/>
            </a:xfrm>
            <a:custGeom>
              <a:rect b="b" l="l" r="r" t="t"/>
              <a:pathLst>
                <a:path extrusionOk="0" h="113" w="113415">
                  <a:moveTo>
                    <a:pt x="0" y="1"/>
                  </a:moveTo>
                  <a:lnTo>
                    <a:pt x="0" y="112"/>
                  </a:lnTo>
                  <a:lnTo>
                    <a:pt x="113414" y="112"/>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8"/>
            <p:cNvSpPr/>
            <p:nvPr/>
          </p:nvSpPr>
          <p:spPr>
            <a:xfrm>
              <a:off x="0" y="3110420"/>
              <a:ext cx="7440875" cy="7545"/>
            </a:xfrm>
            <a:custGeom>
              <a:rect b="b" l="l" r="r" t="t"/>
              <a:pathLst>
                <a:path extrusionOk="0" h="115"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8"/>
            <p:cNvSpPr/>
            <p:nvPr/>
          </p:nvSpPr>
          <p:spPr>
            <a:xfrm>
              <a:off x="0" y="3414448"/>
              <a:ext cx="7440875" cy="7414"/>
            </a:xfrm>
            <a:custGeom>
              <a:rect b="b" l="l" r="r" t="t"/>
              <a:pathLst>
                <a:path extrusionOk="0" h="113" w="113415">
                  <a:moveTo>
                    <a:pt x="0" y="1"/>
                  </a:moveTo>
                  <a:lnTo>
                    <a:pt x="0" y="112"/>
                  </a:lnTo>
                  <a:lnTo>
                    <a:pt x="113414" y="112"/>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8"/>
            <p:cNvSpPr/>
            <p:nvPr/>
          </p:nvSpPr>
          <p:spPr>
            <a:xfrm>
              <a:off x="0" y="3718411"/>
              <a:ext cx="7440875" cy="7479"/>
            </a:xfrm>
            <a:custGeom>
              <a:rect b="b" l="l" r="r" t="t"/>
              <a:pathLst>
                <a:path extrusionOk="0" h="114" w="113415">
                  <a:moveTo>
                    <a:pt x="0" y="0"/>
                  </a:moveTo>
                  <a:lnTo>
                    <a:pt x="0" y="113"/>
                  </a:lnTo>
                  <a:lnTo>
                    <a:pt x="113414" y="113"/>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8"/>
            <p:cNvSpPr/>
            <p:nvPr/>
          </p:nvSpPr>
          <p:spPr>
            <a:xfrm>
              <a:off x="0" y="4022440"/>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1" name="Google Shape;511;p8"/>
          <p:cNvGrpSpPr/>
          <p:nvPr/>
        </p:nvGrpSpPr>
        <p:grpSpPr>
          <a:xfrm>
            <a:off x="502465" y="399924"/>
            <a:ext cx="8139069" cy="4343656"/>
            <a:chOff x="916986" y="2500875"/>
            <a:chExt cx="2280618" cy="1217119"/>
          </a:xfrm>
        </p:grpSpPr>
        <p:sp>
          <p:nvSpPr>
            <p:cNvPr id="512" name="Google Shape;512;p8"/>
            <p:cNvSpPr/>
            <p:nvPr/>
          </p:nvSpPr>
          <p:spPr>
            <a:xfrm>
              <a:off x="930568" y="2514572"/>
              <a:ext cx="105996" cy="1189768"/>
            </a:xfrm>
            <a:custGeom>
              <a:rect b="b" l="l" r="r" t="t"/>
              <a:pathLst>
                <a:path extrusionOk="0" h="20586" w="1834">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8"/>
            <p:cNvSpPr/>
            <p:nvPr/>
          </p:nvSpPr>
          <p:spPr>
            <a:xfrm>
              <a:off x="1036508" y="2514572"/>
              <a:ext cx="2147431" cy="1189768"/>
            </a:xfrm>
            <a:custGeom>
              <a:rect b="b" l="l" r="r" t="t"/>
              <a:pathLst>
                <a:path extrusionOk="0" h="20586" w="37156">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8"/>
            <p:cNvSpPr/>
            <p:nvPr/>
          </p:nvSpPr>
          <p:spPr>
            <a:xfrm>
              <a:off x="916986" y="2500875"/>
              <a:ext cx="93570" cy="139459"/>
            </a:xfrm>
            <a:custGeom>
              <a:rect b="b" l="l" r="r" t="t"/>
              <a:pathLst>
                <a:path extrusionOk="0" h="2413" w="1619">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8"/>
            <p:cNvSpPr/>
            <p:nvPr/>
          </p:nvSpPr>
          <p:spPr>
            <a:xfrm>
              <a:off x="916986" y="3578650"/>
              <a:ext cx="133160" cy="139344"/>
            </a:xfrm>
            <a:custGeom>
              <a:rect b="b" l="l" r="r" t="t"/>
              <a:pathLst>
                <a:path extrusionOk="0" h="2411" w="2304">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8"/>
            <p:cNvSpPr/>
            <p:nvPr/>
          </p:nvSpPr>
          <p:spPr>
            <a:xfrm>
              <a:off x="2917819" y="3493113"/>
              <a:ext cx="279786" cy="224880"/>
            </a:xfrm>
            <a:custGeom>
              <a:rect b="b" l="l" r="r" t="t"/>
              <a:pathLst>
                <a:path extrusionOk="0" h="3891" w="4841">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7" name="Google Shape;517;p8"/>
          <p:cNvSpPr txBox="1"/>
          <p:nvPr>
            <p:ph type="title"/>
          </p:nvPr>
        </p:nvSpPr>
        <p:spPr>
          <a:xfrm>
            <a:off x="1768500" y="2388325"/>
            <a:ext cx="5607000" cy="1658100"/>
          </a:xfrm>
          <a:prstGeom prst="rect">
            <a:avLst/>
          </a:prstGeom>
        </p:spPr>
        <p:txBody>
          <a:bodyPr anchorCtr="0" anchor="ctr" bIns="91425" lIns="91425" spcFirstLastPara="1" rIns="91425" wrap="square" tIns="91425">
            <a:noAutofit/>
          </a:bodyPr>
          <a:lstStyle>
            <a:lvl1pPr lvl="0" algn="ctr">
              <a:lnSpc>
                <a:spcPct val="80000"/>
              </a:lnSpc>
              <a:spcBef>
                <a:spcPts val="0"/>
              </a:spcBef>
              <a:spcAft>
                <a:spcPts val="0"/>
              </a:spcAft>
              <a:buSzPts val="4800"/>
              <a:buNone/>
              <a:defRPr sz="7200">
                <a:solidFill>
                  <a:schemeClr val="accent1"/>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518" name="Google Shape;518;p8"/>
          <p:cNvSpPr/>
          <p:nvPr/>
        </p:nvSpPr>
        <p:spPr>
          <a:xfrm>
            <a:off x="152091" y="213136"/>
            <a:ext cx="207420" cy="186779"/>
          </a:xfrm>
          <a:custGeom>
            <a:rect b="b" l="l" r="r" t="t"/>
            <a:pathLst>
              <a:path extrusionOk="0" h="3502" w="3889">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8"/>
          <p:cNvSpPr/>
          <p:nvPr/>
        </p:nvSpPr>
        <p:spPr>
          <a:xfrm>
            <a:off x="152091" y="4709036"/>
            <a:ext cx="207420" cy="186779"/>
          </a:xfrm>
          <a:custGeom>
            <a:rect b="b" l="l" r="r" t="t"/>
            <a:pathLst>
              <a:path extrusionOk="0" h="3502" w="3889">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520" name="Shape 520"/>
        <p:cNvGrpSpPr/>
        <p:nvPr/>
      </p:nvGrpSpPr>
      <p:grpSpPr>
        <a:xfrm>
          <a:off x="0" y="0"/>
          <a:ext cx="0" cy="0"/>
          <a:chOff x="0" y="0"/>
          <a:chExt cx="0" cy="0"/>
        </a:xfrm>
      </p:grpSpPr>
      <p:grpSp>
        <p:nvGrpSpPr>
          <p:cNvPr id="521" name="Google Shape;521;p9"/>
          <p:cNvGrpSpPr/>
          <p:nvPr/>
        </p:nvGrpSpPr>
        <p:grpSpPr>
          <a:xfrm>
            <a:off x="0" y="0"/>
            <a:ext cx="9144091" cy="5143648"/>
            <a:chOff x="0" y="0"/>
            <a:chExt cx="7440875" cy="4152456"/>
          </a:xfrm>
        </p:grpSpPr>
        <p:sp>
          <p:nvSpPr>
            <p:cNvPr id="522" name="Google Shape;522;p9"/>
            <p:cNvSpPr/>
            <p:nvPr/>
          </p:nvSpPr>
          <p:spPr>
            <a:xfrm>
              <a:off x="265057"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9"/>
            <p:cNvSpPr/>
            <p:nvPr/>
          </p:nvSpPr>
          <p:spPr>
            <a:xfrm>
              <a:off x="583651"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9"/>
            <p:cNvSpPr/>
            <p:nvPr/>
          </p:nvSpPr>
          <p:spPr>
            <a:xfrm>
              <a:off x="902179"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9"/>
            <p:cNvSpPr/>
            <p:nvPr/>
          </p:nvSpPr>
          <p:spPr>
            <a:xfrm>
              <a:off x="1220641"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9"/>
            <p:cNvSpPr/>
            <p:nvPr/>
          </p:nvSpPr>
          <p:spPr>
            <a:xfrm>
              <a:off x="1539169"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9"/>
            <p:cNvSpPr/>
            <p:nvPr/>
          </p:nvSpPr>
          <p:spPr>
            <a:xfrm>
              <a:off x="1857762" y="0"/>
              <a:ext cx="7414" cy="2884827"/>
            </a:xfrm>
            <a:custGeom>
              <a:rect b="b" l="l" r="r" t="t"/>
              <a:pathLst>
                <a:path extrusionOk="0" h="43971" w="113">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9"/>
            <p:cNvSpPr/>
            <p:nvPr/>
          </p:nvSpPr>
          <p:spPr>
            <a:xfrm>
              <a:off x="2176224"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9"/>
            <p:cNvSpPr/>
            <p:nvPr/>
          </p:nvSpPr>
          <p:spPr>
            <a:xfrm>
              <a:off x="2494752"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9"/>
            <p:cNvSpPr/>
            <p:nvPr/>
          </p:nvSpPr>
          <p:spPr>
            <a:xfrm>
              <a:off x="2813346"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9"/>
            <p:cNvSpPr/>
            <p:nvPr/>
          </p:nvSpPr>
          <p:spPr>
            <a:xfrm>
              <a:off x="3131874"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9"/>
            <p:cNvSpPr/>
            <p:nvPr/>
          </p:nvSpPr>
          <p:spPr>
            <a:xfrm>
              <a:off x="3450336" y="0"/>
              <a:ext cx="7479" cy="2884827"/>
            </a:xfrm>
            <a:custGeom>
              <a:rect b="b" l="l" r="r" t="t"/>
              <a:pathLst>
                <a:path extrusionOk="0" h="43971" w="114">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9"/>
            <p:cNvSpPr/>
            <p:nvPr/>
          </p:nvSpPr>
          <p:spPr>
            <a:xfrm>
              <a:off x="3768929"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9"/>
            <p:cNvSpPr/>
            <p:nvPr/>
          </p:nvSpPr>
          <p:spPr>
            <a:xfrm>
              <a:off x="4087457"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9"/>
            <p:cNvSpPr/>
            <p:nvPr/>
          </p:nvSpPr>
          <p:spPr>
            <a:xfrm>
              <a:off x="4405920"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9"/>
            <p:cNvSpPr/>
            <p:nvPr/>
          </p:nvSpPr>
          <p:spPr>
            <a:xfrm>
              <a:off x="4724447"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9"/>
            <p:cNvSpPr/>
            <p:nvPr/>
          </p:nvSpPr>
          <p:spPr>
            <a:xfrm>
              <a:off x="5043041" y="0"/>
              <a:ext cx="7414" cy="2884827"/>
            </a:xfrm>
            <a:custGeom>
              <a:rect b="b" l="l" r="r" t="t"/>
              <a:pathLst>
                <a:path extrusionOk="0" h="43971" w="113">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9"/>
            <p:cNvSpPr/>
            <p:nvPr/>
          </p:nvSpPr>
          <p:spPr>
            <a:xfrm>
              <a:off x="5361634"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9"/>
            <p:cNvSpPr/>
            <p:nvPr/>
          </p:nvSpPr>
          <p:spPr>
            <a:xfrm>
              <a:off x="5680031" y="0"/>
              <a:ext cx="7545" cy="2884827"/>
            </a:xfrm>
            <a:custGeom>
              <a:rect b="b" l="l" r="r" t="t"/>
              <a:pathLst>
                <a:path extrusionOk="0" h="43971" w="115">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9"/>
            <p:cNvSpPr/>
            <p:nvPr/>
          </p:nvSpPr>
          <p:spPr>
            <a:xfrm>
              <a:off x="5998624" y="0"/>
              <a:ext cx="7348" cy="2884827"/>
            </a:xfrm>
            <a:custGeom>
              <a:rect b="b" l="l" r="r" t="t"/>
              <a:pathLst>
                <a:path extrusionOk="0" h="43971" w="112">
                  <a:moveTo>
                    <a:pt x="0" y="1"/>
                  </a:moveTo>
                  <a:lnTo>
                    <a:pt x="0"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9"/>
            <p:cNvSpPr/>
            <p:nvPr/>
          </p:nvSpPr>
          <p:spPr>
            <a:xfrm>
              <a:off x="6317152"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9"/>
            <p:cNvSpPr/>
            <p:nvPr/>
          </p:nvSpPr>
          <p:spPr>
            <a:xfrm>
              <a:off x="6635615" y="0"/>
              <a:ext cx="7479" cy="2884827"/>
            </a:xfrm>
            <a:custGeom>
              <a:rect b="b" l="l" r="r" t="t"/>
              <a:pathLst>
                <a:path extrusionOk="0" h="43971" w="114">
                  <a:moveTo>
                    <a:pt x="1" y="1"/>
                  </a:moveTo>
                  <a:lnTo>
                    <a:pt x="1"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9"/>
            <p:cNvSpPr/>
            <p:nvPr/>
          </p:nvSpPr>
          <p:spPr>
            <a:xfrm>
              <a:off x="6954208" y="0"/>
              <a:ext cx="7479" cy="2884827"/>
            </a:xfrm>
            <a:custGeom>
              <a:rect b="b" l="l" r="r" t="t"/>
              <a:pathLst>
                <a:path extrusionOk="0" h="43971" w="114">
                  <a:moveTo>
                    <a:pt x="0" y="1"/>
                  </a:moveTo>
                  <a:lnTo>
                    <a:pt x="0" y="43970"/>
                  </a:lnTo>
                  <a:lnTo>
                    <a:pt x="114" y="43970"/>
                  </a:lnTo>
                  <a:lnTo>
                    <a:pt x="1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9"/>
            <p:cNvSpPr/>
            <p:nvPr/>
          </p:nvSpPr>
          <p:spPr>
            <a:xfrm>
              <a:off x="7272736" y="0"/>
              <a:ext cx="7414" cy="2884827"/>
            </a:xfrm>
            <a:custGeom>
              <a:rect b="b" l="l" r="r" t="t"/>
              <a:pathLst>
                <a:path extrusionOk="0" h="43971" w="113">
                  <a:moveTo>
                    <a:pt x="1" y="1"/>
                  </a:moveTo>
                  <a:lnTo>
                    <a:pt x="1" y="43970"/>
                  </a:lnTo>
                  <a:lnTo>
                    <a:pt x="112" y="43970"/>
                  </a:lnTo>
                  <a:lnTo>
                    <a:pt x="112"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9"/>
            <p:cNvSpPr/>
            <p:nvPr/>
          </p:nvSpPr>
          <p:spPr>
            <a:xfrm>
              <a:off x="0" y="70857"/>
              <a:ext cx="7440875" cy="7479"/>
            </a:xfrm>
            <a:custGeom>
              <a:rect b="b" l="l" r="r" t="t"/>
              <a:pathLst>
                <a:path extrusionOk="0" h="114" w="113415">
                  <a:moveTo>
                    <a:pt x="0" y="0"/>
                  </a:moveTo>
                  <a:lnTo>
                    <a:pt x="0" y="114"/>
                  </a:lnTo>
                  <a:lnTo>
                    <a:pt x="113414" y="114"/>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9"/>
            <p:cNvSpPr/>
            <p:nvPr/>
          </p:nvSpPr>
          <p:spPr>
            <a:xfrm>
              <a:off x="0" y="374885"/>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9"/>
            <p:cNvSpPr/>
            <p:nvPr/>
          </p:nvSpPr>
          <p:spPr>
            <a:xfrm>
              <a:off x="0" y="678783"/>
              <a:ext cx="7440875" cy="7479"/>
            </a:xfrm>
            <a:custGeom>
              <a:rect b="b" l="l" r="r" t="t"/>
              <a:pathLst>
                <a:path extrusionOk="0" h="114" w="113415">
                  <a:moveTo>
                    <a:pt x="0" y="0"/>
                  </a:moveTo>
                  <a:lnTo>
                    <a:pt x="0" y="114"/>
                  </a:lnTo>
                  <a:lnTo>
                    <a:pt x="113414" y="114"/>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9"/>
            <p:cNvSpPr/>
            <p:nvPr/>
          </p:nvSpPr>
          <p:spPr>
            <a:xfrm>
              <a:off x="0" y="982811"/>
              <a:ext cx="7440875" cy="7414"/>
            </a:xfrm>
            <a:custGeom>
              <a:rect b="b" l="l" r="r" t="t"/>
              <a:pathLst>
                <a:path extrusionOk="0" h="113"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9"/>
            <p:cNvSpPr/>
            <p:nvPr/>
          </p:nvSpPr>
          <p:spPr>
            <a:xfrm>
              <a:off x="0" y="1286708"/>
              <a:ext cx="7440875" cy="7545"/>
            </a:xfrm>
            <a:custGeom>
              <a:rect b="b" l="l" r="r" t="t"/>
              <a:pathLst>
                <a:path extrusionOk="0" h="115"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9"/>
            <p:cNvSpPr/>
            <p:nvPr/>
          </p:nvSpPr>
          <p:spPr>
            <a:xfrm>
              <a:off x="0" y="1590737"/>
              <a:ext cx="7440875" cy="7414"/>
            </a:xfrm>
            <a:custGeom>
              <a:rect b="b" l="l" r="r" t="t"/>
              <a:pathLst>
                <a:path extrusionOk="0" h="113" w="113415">
                  <a:moveTo>
                    <a:pt x="0" y="1"/>
                  </a:moveTo>
                  <a:lnTo>
                    <a:pt x="0" y="112"/>
                  </a:lnTo>
                  <a:lnTo>
                    <a:pt x="113414" y="112"/>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9"/>
            <p:cNvSpPr/>
            <p:nvPr/>
          </p:nvSpPr>
          <p:spPr>
            <a:xfrm>
              <a:off x="0" y="1894700"/>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9"/>
            <p:cNvSpPr/>
            <p:nvPr/>
          </p:nvSpPr>
          <p:spPr>
            <a:xfrm>
              <a:off x="0" y="2198597"/>
              <a:ext cx="7440875" cy="7479"/>
            </a:xfrm>
            <a:custGeom>
              <a:rect b="b" l="l" r="r" t="t"/>
              <a:pathLst>
                <a:path extrusionOk="0" h="114" w="113415">
                  <a:moveTo>
                    <a:pt x="0" y="0"/>
                  </a:moveTo>
                  <a:lnTo>
                    <a:pt x="0" y="114"/>
                  </a:lnTo>
                  <a:lnTo>
                    <a:pt x="113414" y="114"/>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9"/>
            <p:cNvSpPr/>
            <p:nvPr/>
          </p:nvSpPr>
          <p:spPr>
            <a:xfrm>
              <a:off x="0" y="2502625"/>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9"/>
            <p:cNvSpPr/>
            <p:nvPr/>
          </p:nvSpPr>
          <p:spPr>
            <a:xfrm>
              <a:off x="0" y="2806523"/>
              <a:ext cx="7440875" cy="7479"/>
            </a:xfrm>
            <a:custGeom>
              <a:rect b="b" l="l" r="r" t="t"/>
              <a:pathLst>
                <a:path extrusionOk="0" h="114"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9"/>
            <p:cNvSpPr/>
            <p:nvPr/>
          </p:nvSpPr>
          <p:spPr>
            <a:xfrm>
              <a:off x="265057"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9"/>
            <p:cNvSpPr/>
            <p:nvPr/>
          </p:nvSpPr>
          <p:spPr>
            <a:xfrm>
              <a:off x="583651"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9"/>
            <p:cNvSpPr/>
            <p:nvPr/>
          </p:nvSpPr>
          <p:spPr>
            <a:xfrm>
              <a:off x="902179"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9"/>
            <p:cNvSpPr/>
            <p:nvPr/>
          </p:nvSpPr>
          <p:spPr>
            <a:xfrm>
              <a:off x="1220641"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9"/>
            <p:cNvSpPr/>
            <p:nvPr/>
          </p:nvSpPr>
          <p:spPr>
            <a:xfrm>
              <a:off x="1539169"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9"/>
            <p:cNvSpPr/>
            <p:nvPr/>
          </p:nvSpPr>
          <p:spPr>
            <a:xfrm>
              <a:off x="1857762" y="2431703"/>
              <a:ext cx="7414" cy="1720754"/>
            </a:xfrm>
            <a:custGeom>
              <a:rect b="b" l="l" r="r" t="t"/>
              <a:pathLst>
                <a:path extrusionOk="0" h="26228" w="113">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9"/>
            <p:cNvSpPr/>
            <p:nvPr/>
          </p:nvSpPr>
          <p:spPr>
            <a:xfrm>
              <a:off x="2176224"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9"/>
            <p:cNvSpPr/>
            <p:nvPr/>
          </p:nvSpPr>
          <p:spPr>
            <a:xfrm>
              <a:off x="2494752"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9"/>
            <p:cNvSpPr/>
            <p:nvPr/>
          </p:nvSpPr>
          <p:spPr>
            <a:xfrm>
              <a:off x="2813346"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9"/>
            <p:cNvSpPr/>
            <p:nvPr/>
          </p:nvSpPr>
          <p:spPr>
            <a:xfrm>
              <a:off x="3131874"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9"/>
            <p:cNvSpPr/>
            <p:nvPr/>
          </p:nvSpPr>
          <p:spPr>
            <a:xfrm>
              <a:off x="3450336" y="2431703"/>
              <a:ext cx="7479" cy="1720754"/>
            </a:xfrm>
            <a:custGeom>
              <a:rect b="b" l="l" r="r" t="t"/>
              <a:pathLst>
                <a:path extrusionOk="0" h="26228" w="114">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9"/>
            <p:cNvSpPr/>
            <p:nvPr/>
          </p:nvSpPr>
          <p:spPr>
            <a:xfrm>
              <a:off x="3768929"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9"/>
            <p:cNvSpPr/>
            <p:nvPr/>
          </p:nvSpPr>
          <p:spPr>
            <a:xfrm>
              <a:off x="4087457"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9"/>
            <p:cNvSpPr/>
            <p:nvPr/>
          </p:nvSpPr>
          <p:spPr>
            <a:xfrm>
              <a:off x="4405920"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9"/>
            <p:cNvSpPr/>
            <p:nvPr/>
          </p:nvSpPr>
          <p:spPr>
            <a:xfrm>
              <a:off x="4724447"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9"/>
            <p:cNvSpPr/>
            <p:nvPr/>
          </p:nvSpPr>
          <p:spPr>
            <a:xfrm>
              <a:off x="5043041" y="2431703"/>
              <a:ext cx="7414" cy="1720754"/>
            </a:xfrm>
            <a:custGeom>
              <a:rect b="b" l="l" r="r" t="t"/>
              <a:pathLst>
                <a:path extrusionOk="0" h="26228" w="113">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9"/>
            <p:cNvSpPr/>
            <p:nvPr/>
          </p:nvSpPr>
          <p:spPr>
            <a:xfrm>
              <a:off x="5361634"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9"/>
            <p:cNvSpPr/>
            <p:nvPr/>
          </p:nvSpPr>
          <p:spPr>
            <a:xfrm>
              <a:off x="5680031" y="2431703"/>
              <a:ext cx="7545" cy="1720754"/>
            </a:xfrm>
            <a:custGeom>
              <a:rect b="b" l="l" r="r" t="t"/>
              <a:pathLst>
                <a:path extrusionOk="0" h="26228" w="115">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9"/>
            <p:cNvSpPr/>
            <p:nvPr/>
          </p:nvSpPr>
          <p:spPr>
            <a:xfrm>
              <a:off x="5998624" y="2431703"/>
              <a:ext cx="7348" cy="1720754"/>
            </a:xfrm>
            <a:custGeom>
              <a:rect b="b" l="l" r="r" t="t"/>
              <a:pathLst>
                <a:path extrusionOk="0" h="26228" w="112">
                  <a:moveTo>
                    <a:pt x="0" y="0"/>
                  </a:moveTo>
                  <a:lnTo>
                    <a:pt x="0"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9"/>
            <p:cNvSpPr/>
            <p:nvPr/>
          </p:nvSpPr>
          <p:spPr>
            <a:xfrm>
              <a:off x="6317152"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9"/>
            <p:cNvSpPr/>
            <p:nvPr/>
          </p:nvSpPr>
          <p:spPr>
            <a:xfrm>
              <a:off x="6635615" y="2431703"/>
              <a:ext cx="7479" cy="1720754"/>
            </a:xfrm>
            <a:custGeom>
              <a:rect b="b" l="l" r="r" t="t"/>
              <a:pathLst>
                <a:path extrusionOk="0" h="26228" w="114">
                  <a:moveTo>
                    <a:pt x="1" y="0"/>
                  </a:moveTo>
                  <a:lnTo>
                    <a:pt x="1"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9"/>
            <p:cNvSpPr/>
            <p:nvPr/>
          </p:nvSpPr>
          <p:spPr>
            <a:xfrm>
              <a:off x="6954208" y="2431703"/>
              <a:ext cx="7479" cy="1720754"/>
            </a:xfrm>
            <a:custGeom>
              <a:rect b="b" l="l" r="r" t="t"/>
              <a:pathLst>
                <a:path extrusionOk="0" h="26228" w="114">
                  <a:moveTo>
                    <a:pt x="0" y="0"/>
                  </a:moveTo>
                  <a:lnTo>
                    <a:pt x="0" y="26227"/>
                  </a:lnTo>
                  <a:lnTo>
                    <a:pt x="114" y="26227"/>
                  </a:lnTo>
                  <a:lnTo>
                    <a:pt x="1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9"/>
            <p:cNvSpPr/>
            <p:nvPr/>
          </p:nvSpPr>
          <p:spPr>
            <a:xfrm>
              <a:off x="7272736" y="2431703"/>
              <a:ext cx="7414" cy="1720754"/>
            </a:xfrm>
            <a:custGeom>
              <a:rect b="b" l="l" r="r" t="t"/>
              <a:pathLst>
                <a:path extrusionOk="0" h="26228" w="113">
                  <a:moveTo>
                    <a:pt x="1" y="0"/>
                  </a:moveTo>
                  <a:lnTo>
                    <a:pt x="1" y="26227"/>
                  </a:lnTo>
                  <a:lnTo>
                    <a:pt x="112" y="26227"/>
                  </a:lnTo>
                  <a:lnTo>
                    <a:pt x="112"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9"/>
            <p:cNvSpPr/>
            <p:nvPr/>
          </p:nvSpPr>
          <p:spPr>
            <a:xfrm>
              <a:off x="0" y="2502494"/>
              <a:ext cx="7440875" cy="7479"/>
            </a:xfrm>
            <a:custGeom>
              <a:rect b="b" l="l" r="r" t="t"/>
              <a:pathLst>
                <a:path extrusionOk="0" h="114"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9"/>
            <p:cNvSpPr/>
            <p:nvPr/>
          </p:nvSpPr>
          <p:spPr>
            <a:xfrm>
              <a:off x="0" y="2806523"/>
              <a:ext cx="7440875" cy="7414"/>
            </a:xfrm>
            <a:custGeom>
              <a:rect b="b" l="l" r="r" t="t"/>
              <a:pathLst>
                <a:path extrusionOk="0" h="113" w="113415">
                  <a:moveTo>
                    <a:pt x="0" y="1"/>
                  </a:moveTo>
                  <a:lnTo>
                    <a:pt x="0" y="112"/>
                  </a:lnTo>
                  <a:lnTo>
                    <a:pt x="113414" y="112"/>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9"/>
            <p:cNvSpPr/>
            <p:nvPr/>
          </p:nvSpPr>
          <p:spPr>
            <a:xfrm>
              <a:off x="0" y="3110420"/>
              <a:ext cx="7440875" cy="7545"/>
            </a:xfrm>
            <a:custGeom>
              <a:rect b="b" l="l" r="r" t="t"/>
              <a:pathLst>
                <a:path extrusionOk="0" h="115" w="113415">
                  <a:moveTo>
                    <a:pt x="0" y="1"/>
                  </a:moveTo>
                  <a:lnTo>
                    <a:pt x="0" y="114"/>
                  </a:lnTo>
                  <a:lnTo>
                    <a:pt x="113414" y="114"/>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9"/>
            <p:cNvSpPr/>
            <p:nvPr/>
          </p:nvSpPr>
          <p:spPr>
            <a:xfrm>
              <a:off x="0" y="3414448"/>
              <a:ext cx="7440875" cy="7414"/>
            </a:xfrm>
            <a:custGeom>
              <a:rect b="b" l="l" r="r" t="t"/>
              <a:pathLst>
                <a:path extrusionOk="0" h="113" w="113415">
                  <a:moveTo>
                    <a:pt x="0" y="1"/>
                  </a:moveTo>
                  <a:lnTo>
                    <a:pt x="0" y="112"/>
                  </a:lnTo>
                  <a:lnTo>
                    <a:pt x="113414" y="112"/>
                  </a:lnTo>
                  <a:lnTo>
                    <a:pt x="113414" y="1"/>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9"/>
            <p:cNvSpPr/>
            <p:nvPr/>
          </p:nvSpPr>
          <p:spPr>
            <a:xfrm>
              <a:off x="0" y="3718411"/>
              <a:ext cx="7440875" cy="7479"/>
            </a:xfrm>
            <a:custGeom>
              <a:rect b="b" l="l" r="r" t="t"/>
              <a:pathLst>
                <a:path extrusionOk="0" h="114" w="113415">
                  <a:moveTo>
                    <a:pt x="0" y="0"/>
                  </a:moveTo>
                  <a:lnTo>
                    <a:pt x="0" y="113"/>
                  </a:lnTo>
                  <a:lnTo>
                    <a:pt x="113414" y="113"/>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9"/>
            <p:cNvSpPr/>
            <p:nvPr/>
          </p:nvSpPr>
          <p:spPr>
            <a:xfrm>
              <a:off x="0" y="4022440"/>
              <a:ext cx="7440875" cy="7348"/>
            </a:xfrm>
            <a:custGeom>
              <a:rect b="b" l="l" r="r" t="t"/>
              <a:pathLst>
                <a:path extrusionOk="0" h="112" w="113415">
                  <a:moveTo>
                    <a:pt x="0" y="0"/>
                  </a:moveTo>
                  <a:lnTo>
                    <a:pt x="0" y="112"/>
                  </a:lnTo>
                  <a:lnTo>
                    <a:pt x="113414" y="112"/>
                  </a:lnTo>
                  <a:lnTo>
                    <a:pt x="113414" y="0"/>
                  </a:lnTo>
                  <a:close/>
                </a:path>
              </a:pathLst>
            </a:custGeom>
            <a:solidFill>
              <a:srgbClr val="434D7F">
                <a:alpha val="1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4" name="Google Shape;584;p9"/>
          <p:cNvGrpSpPr/>
          <p:nvPr/>
        </p:nvGrpSpPr>
        <p:grpSpPr>
          <a:xfrm>
            <a:off x="502465" y="399924"/>
            <a:ext cx="8139069" cy="4343656"/>
            <a:chOff x="916986" y="2500875"/>
            <a:chExt cx="2280618" cy="1217119"/>
          </a:xfrm>
        </p:grpSpPr>
        <p:sp>
          <p:nvSpPr>
            <p:cNvPr id="585" name="Google Shape;585;p9"/>
            <p:cNvSpPr/>
            <p:nvPr/>
          </p:nvSpPr>
          <p:spPr>
            <a:xfrm>
              <a:off x="930568" y="2514572"/>
              <a:ext cx="105996" cy="1189768"/>
            </a:xfrm>
            <a:custGeom>
              <a:rect b="b" l="l" r="r" t="t"/>
              <a:pathLst>
                <a:path extrusionOk="0" h="20586" w="1834">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9"/>
            <p:cNvSpPr/>
            <p:nvPr/>
          </p:nvSpPr>
          <p:spPr>
            <a:xfrm>
              <a:off x="1036508" y="2514572"/>
              <a:ext cx="2147431" cy="1189768"/>
            </a:xfrm>
            <a:custGeom>
              <a:rect b="b" l="l" r="r" t="t"/>
              <a:pathLst>
                <a:path extrusionOk="0" h="20586" w="37156">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9"/>
            <p:cNvSpPr/>
            <p:nvPr/>
          </p:nvSpPr>
          <p:spPr>
            <a:xfrm>
              <a:off x="916986" y="2500875"/>
              <a:ext cx="93570" cy="139459"/>
            </a:xfrm>
            <a:custGeom>
              <a:rect b="b" l="l" r="r" t="t"/>
              <a:pathLst>
                <a:path extrusionOk="0" h="2413" w="1619">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9"/>
            <p:cNvSpPr/>
            <p:nvPr/>
          </p:nvSpPr>
          <p:spPr>
            <a:xfrm>
              <a:off x="916986" y="3578650"/>
              <a:ext cx="133160" cy="139344"/>
            </a:xfrm>
            <a:custGeom>
              <a:rect b="b" l="l" r="r" t="t"/>
              <a:pathLst>
                <a:path extrusionOk="0" h="2411" w="2304">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9"/>
            <p:cNvSpPr/>
            <p:nvPr/>
          </p:nvSpPr>
          <p:spPr>
            <a:xfrm>
              <a:off x="2917819" y="3493113"/>
              <a:ext cx="279786" cy="224880"/>
            </a:xfrm>
            <a:custGeom>
              <a:rect b="b" l="l" r="r" t="t"/>
              <a:pathLst>
                <a:path extrusionOk="0" h="3891" w="4841">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0" name="Google Shape;590;p9"/>
          <p:cNvSpPr txBox="1"/>
          <p:nvPr>
            <p:ph type="title"/>
          </p:nvPr>
        </p:nvSpPr>
        <p:spPr>
          <a:xfrm>
            <a:off x="2135550" y="1058588"/>
            <a:ext cx="4872900" cy="1964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500"/>
              <a:buNone/>
              <a:defRPr sz="9600">
                <a:solidFill>
                  <a:schemeClr val="accent1"/>
                </a:solidFill>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591" name="Google Shape;591;p9"/>
          <p:cNvSpPr txBox="1"/>
          <p:nvPr>
            <p:ph idx="1" type="subTitle"/>
          </p:nvPr>
        </p:nvSpPr>
        <p:spPr>
          <a:xfrm>
            <a:off x="2135550" y="3064250"/>
            <a:ext cx="4872900" cy="671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92" name="Shape 592"/>
        <p:cNvGrpSpPr/>
        <p:nvPr/>
      </p:nvGrpSpPr>
      <p:grpSpPr>
        <a:xfrm>
          <a:off x="0" y="0"/>
          <a:ext cx="0" cy="0"/>
          <a:chOff x="0" y="0"/>
          <a:chExt cx="0" cy="0"/>
        </a:xfrm>
      </p:grpSpPr>
      <p:sp>
        <p:nvSpPr>
          <p:cNvPr id="593" name="Google Shape;593;p10"/>
          <p:cNvSpPr txBox="1"/>
          <p:nvPr>
            <p:ph type="title"/>
          </p:nvPr>
        </p:nvSpPr>
        <p:spPr>
          <a:xfrm>
            <a:off x="1118100" y="4014450"/>
            <a:ext cx="6907800" cy="5727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500"/>
              <a:buNone/>
              <a:defRPr sz="3000">
                <a:highlight>
                  <a:schemeClr val="dk2"/>
                </a:highlight>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theme" Target="../theme/theme2.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500"/>
              <a:buFont typeface="Varela Round"/>
              <a:buNone/>
              <a:defRPr b="1" sz="3500">
                <a:solidFill>
                  <a:schemeClr val="dk1"/>
                </a:solidFill>
                <a:latin typeface="Varela Round"/>
                <a:ea typeface="Varela Round"/>
                <a:cs typeface="Varela Round"/>
                <a:sym typeface="Varela Round"/>
              </a:defRPr>
            </a:lvl1pPr>
            <a:lvl2pPr lvl="1" rtl="0">
              <a:spcBef>
                <a:spcPts val="0"/>
              </a:spcBef>
              <a:spcAft>
                <a:spcPts val="0"/>
              </a:spcAft>
              <a:buClr>
                <a:schemeClr val="dk1"/>
              </a:buClr>
              <a:buSzPts val="3500"/>
              <a:buFont typeface="DM Sans"/>
              <a:buNone/>
              <a:defRPr b="1" sz="3500">
                <a:solidFill>
                  <a:schemeClr val="dk1"/>
                </a:solidFill>
                <a:latin typeface="DM Sans"/>
                <a:ea typeface="DM Sans"/>
                <a:cs typeface="DM Sans"/>
                <a:sym typeface="DM Sans"/>
              </a:defRPr>
            </a:lvl2pPr>
            <a:lvl3pPr lvl="2" rtl="0">
              <a:spcBef>
                <a:spcPts val="0"/>
              </a:spcBef>
              <a:spcAft>
                <a:spcPts val="0"/>
              </a:spcAft>
              <a:buClr>
                <a:schemeClr val="dk1"/>
              </a:buClr>
              <a:buSzPts val="3500"/>
              <a:buFont typeface="DM Sans"/>
              <a:buNone/>
              <a:defRPr b="1" sz="3500">
                <a:solidFill>
                  <a:schemeClr val="dk1"/>
                </a:solidFill>
                <a:latin typeface="DM Sans"/>
                <a:ea typeface="DM Sans"/>
                <a:cs typeface="DM Sans"/>
                <a:sym typeface="DM Sans"/>
              </a:defRPr>
            </a:lvl3pPr>
            <a:lvl4pPr lvl="3" rtl="0">
              <a:spcBef>
                <a:spcPts val="0"/>
              </a:spcBef>
              <a:spcAft>
                <a:spcPts val="0"/>
              </a:spcAft>
              <a:buClr>
                <a:schemeClr val="dk1"/>
              </a:buClr>
              <a:buSzPts val="3500"/>
              <a:buFont typeface="DM Sans"/>
              <a:buNone/>
              <a:defRPr b="1" sz="3500">
                <a:solidFill>
                  <a:schemeClr val="dk1"/>
                </a:solidFill>
                <a:latin typeface="DM Sans"/>
                <a:ea typeface="DM Sans"/>
                <a:cs typeface="DM Sans"/>
                <a:sym typeface="DM Sans"/>
              </a:defRPr>
            </a:lvl4pPr>
            <a:lvl5pPr lvl="4" rtl="0">
              <a:spcBef>
                <a:spcPts val="0"/>
              </a:spcBef>
              <a:spcAft>
                <a:spcPts val="0"/>
              </a:spcAft>
              <a:buClr>
                <a:schemeClr val="dk1"/>
              </a:buClr>
              <a:buSzPts val="3500"/>
              <a:buFont typeface="DM Sans"/>
              <a:buNone/>
              <a:defRPr b="1" sz="3500">
                <a:solidFill>
                  <a:schemeClr val="dk1"/>
                </a:solidFill>
                <a:latin typeface="DM Sans"/>
                <a:ea typeface="DM Sans"/>
                <a:cs typeface="DM Sans"/>
                <a:sym typeface="DM Sans"/>
              </a:defRPr>
            </a:lvl5pPr>
            <a:lvl6pPr lvl="5" rtl="0">
              <a:spcBef>
                <a:spcPts val="0"/>
              </a:spcBef>
              <a:spcAft>
                <a:spcPts val="0"/>
              </a:spcAft>
              <a:buClr>
                <a:schemeClr val="dk1"/>
              </a:buClr>
              <a:buSzPts val="3500"/>
              <a:buFont typeface="DM Sans"/>
              <a:buNone/>
              <a:defRPr b="1" sz="3500">
                <a:solidFill>
                  <a:schemeClr val="dk1"/>
                </a:solidFill>
                <a:latin typeface="DM Sans"/>
                <a:ea typeface="DM Sans"/>
                <a:cs typeface="DM Sans"/>
                <a:sym typeface="DM Sans"/>
              </a:defRPr>
            </a:lvl6pPr>
            <a:lvl7pPr lvl="6" rtl="0">
              <a:spcBef>
                <a:spcPts val="0"/>
              </a:spcBef>
              <a:spcAft>
                <a:spcPts val="0"/>
              </a:spcAft>
              <a:buClr>
                <a:schemeClr val="dk1"/>
              </a:buClr>
              <a:buSzPts val="3500"/>
              <a:buFont typeface="DM Sans"/>
              <a:buNone/>
              <a:defRPr b="1" sz="3500">
                <a:solidFill>
                  <a:schemeClr val="dk1"/>
                </a:solidFill>
                <a:latin typeface="DM Sans"/>
                <a:ea typeface="DM Sans"/>
                <a:cs typeface="DM Sans"/>
                <a:sym typeface="DM Sans"/>
              </a:defRPr>
            </a:lvl7pPr>
            <a:lvl8pPr lvl="7" rtl="0">
              <a:spcBef>
                <a:spcPts val="0"/>
              </a:spcBef>
              <a:spcAft>
                <a:spcPts val="0"/>
              </a:spcAft>
              <a:buClr>
                <a:schemeClr val="dk1"/>
              </a:buClr>
              <a:buSzPts val="3500"/>
              <a:buFont typeface="DM Sans"/>
              <a:buNone/>
              <a:defRPr b="1" sz="3500">
                <a:solidFill>
                  <a:schemeClr val="dk1"/>
                </a:solidFill>
                <a:latin typeface="DM Sans"/>
                <a:ea typeface="DM Sans"/>
                <a:cs typeface="DM Sans"/>
                <a:sym typeface="DM Sans"/>
              </a:defRPr>
            </a:lvl8pPr>
            <a:lvl9pPr lvl="8" rtl="0">
              <a:spcBef>
                <a:spcPts val="0"/>
              </a:spcBef>
              <a:spcAft>
                <a:spcPts val="0"/>
              </a:spcAft>
              <a:buClr>
                <a:schemeClr val="dk1"/>
              </a:buClr>
              <a:buSzPts val="3500"/>
              <a:buFont typeface="DM Sans"/>
              <a:buNone/>
              <a:defRPr b="1" sz="3500">
                <a:solidFill>
                  <a:schemeClr val="dk1"/>
                </a:solidFill>
                <a:latin typeface="DM Sans"/>
                <a:ea typeface="DM Sans"/>
                <a:cs typeface="DM Sans"/>
                <a:sym typeface="DM Sans"/>
              </a:defRPr>
            </a:lvl9pPr>
          </a:lstStyle>
          <a:p/>
        </p:txBody>
      </p:sp>
      <p:sp>
        <p:nvSpPr>
          <p:cNvPr id="7" name="Google Shape;7;p1"/>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1pPr>
            <a:lvl2pPr indent="-317500" lvl="1" marL="9144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2pPr>
            <a:lvl3pPr indent="-317500" lvl="2" marL="13716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3pPr>
            <a:lvl4pPr indent="-317500" lvl="3" marL="18288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4pPr>
            <a:lvl5pPr indent="-317500" lvl="4" marL="22860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5pPr>
            <a:lvl6pPr indent="-317500" lvl="5" marL="27432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6pPr>
            <a:lvl7pPr indent="-317500" lvl="6" marL="32004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7pPr>
            <a:lvl8pPr indent="-317500" lvl="7" marL="36576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8pPr>
            <a:lvl9pPr indent="-317500" lvl="8" marL="41148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hyperlink" Target="mailto:alexandradudareva2001@gmail.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8" name="Shape 2088"/>
        <p:cNvGrpSpPr/>
        <p:nvPr/>
      </p:nvGrpSpPr>
      <p:grpSpPr>
        <a:xfrm>
          <a:off x="0" y="0"/>
          <a:ext cx="0" cy="0"/>
          <a:chOff x="0" y="0"/>
          <a:chExt cx="0" cy="0"/>
        </a:xfrm>
      </p:grpSpPr>
      <p:sp>
        <p:nvSpPr>
          <p:cNvPr id="2089" name="Google Shape;2089;p32"/>
          <p:cNvSpPr txBox="1"/>
          <p:nvPr>
            <p:ph type="ctrTitle"/>
          </p:nvPr>
        </p:nvSpPr>
        <p:spPr>
          <a:xfrm>
            <a:off x="1920100" y="1584325"/>
            <a:ext cx="5304000" cy="1807200"/>
          </a:xfrm>
          <a:prstGeom prst="rect">
            <a:avLst/>
          </a:prstGeom>
        </p:spPr>
        <p:txBody>
          <a:bodyPr anchorCtr="0" anchor="b" bIns="91425" lIns="91425" spcFirstLastPara="1" rIns="91425" wrap="square" tIns="91425">
            <a:noAutofit/>
          </a:bodyPr>
          <a:lstStyle/>
          <a:p>
            <a:pPr indent="0" lvl="0" marL="0" rtl="0" algn="ctr">
              <a:lnSpc>
                <a:spcPct val="100000"/>
              </a:lnSpc>
              <a:spcBef>
                <a:spcPts val="0"/>
              </a:spcBef>
              <a:spcAft>
                <a:spcPts val="0"/>
              </a:spcAft>
              <a:buNone/>
            </a:pPr>
            <a:r>
              <a:rPr lang="en" sz="3200">
                <a:solidFill>
                  <a:schemeClr val="accent1"/>
                </a:solidFill>
              </a:rPr>
              <a:t>The impact of teenagers internet </a:t>
            </a:r>
            <a:r>
              <a:rPr lang="en" sz="3200">
                <a:solidFill>
                  <a:schemeClr val="accent1"/>
                </a:solidFill>
              </a:rPr>
              <a:t>involvement</a:t>
            </a:r>
            <a:r>
              <a:rPr lang="en" sz="7400">
                <a:solidFill>
                  <a:schemeClr val="accent1"/>
                </a:solidFill>
              </a:rPr>
              <a:t> </a:t>
            </a:r>
            <a:endParaRPr sz="7400">
              <a:solidFill>
                <a:schemeClr val="accent1"/>
              </a:solidFill>
            </a:endParaRPr>
          </a:p>
          <a:p>
            <a:pPr indent="0" lvl="0" marL="0" rtl="0" algn="ctr">
              <a:spcBef>
                <a:spcPts val="0"/>
              </a:spcBef>
              <a:spcAft>
                <a:spcPts val="0"/>
              </a:spcAft>
              <a:buNone/>
            </a:pPr>
            <a:r>
              <a:rPr lang="en" sz="3000">
                <a:highlight>
                  <a:schemeClr val="dk2"/>
                </a:highlight>
              </a:rPr>
              <a:t>on their emotional intelligence</a:t>
            </a:r>
            <a:endParaRPr sz="3000">
              <a:highlight>
                <a:schemeClr val="dk2"/>
              </a:highlight>
              <a:latin typeface="Varela Round"/>
              <a:ea typeface="Varela Round"/>
              <a:cs typeface="Varela Round"/>
              <a:sym typeface="Varela Round"/>
            </a:endParaRPr>
          </a:p>
        </p:txBody>
      </p:sp>
      <p:sp>
        <p:nvSpPr>
          <p:cNvPr id="2090" name="Google Shape;2090;p32"/>
          <p:cNvSpPr txBox="1"/>
          <p:nvPr>
            <p:ph idx="1" type="subTitle"/>
          </p:nvPr>
        </p:nvSpPr>
        <p:spPr>
          <a:xfrm>
            <a:off x="1920025" y="3432600"/>
            <a:ext cx="5304000" cy="373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200">
                <a:highlight>
                  <a:srgbClr val="FFFFFF"/>
                </a:highlight>
              </a:rPr>
              <a:t>The research described in this publication was made possible in part</a:t>
            </a:r>
            <a:endParaRPr sz="1200">
              <a:highlight>
                <a:srgbClr val="FFFFFF"/>
              </a:highlight>
            </a:endParaRPr>
          </a:p>
          <a:p>
            <a:pPr indent="0" lvl="0" marL="0" rtl="0" algn="ctr">
              <a:spcBef>
                <a:spcPts val="0"/>
              </a:spcBef>
              <a:spcAft>
                <a:spcPts val="0"/>
              </a:spcAft>
              <a:buNone/>
            </a:pPr>
            <a:r>
              <a:rPr lang="en" sz="1200">
                <a:highlight>
                  <a:srgbClr val="FFFFFF"/>
                </a:highlight>
              </a:rPr>
              <a:t>by R&amp;D Support Program for undergraduate and graduate students and</a:t>
            </a:r>
            <a:endParaRPr sz="1200">
              <a:highlight>
                <a:srgbClr val="FFFFFF"/>
              </a:highlight>
            </a:endParaRPr>
          </a:p>
          <a:p>
            <a:pPr indent="0" lvl="0" marL="0" rtl="0" algn="ctr">
              <a:spcBef>
                <a:spcPts val="0"/>
              </a:spcBef>
              <a:spcAft>
                <a:spcPts val="0"/>
              </a:spcAft>
              <a:buNone/>
            </a:pPr>
            <a:r>
              <a:rPr lang="en" sz="1200">
                <a:highlight>
                  <a:srgbClr val="FFFFFF"/>
                </a:highlight>
              </a:rPr>
              <a:t>postdoctoral researcher of PetrSU, funded by the Government of the</a:t>
            </a:r>
            <a:endParaRPr sz="1200">
              <a:highlight>
                <a:srgbClr val="FFFFFF"/>
              </a:highlight>
            </a:endParaRPr>
          </a:p>
          <a:p>
            <a:pPr indent="0" lvl="0" marL="0" rtl="0" algn="ctr">
              <a:spcBef>
                <a:spcPts val="0"/>
              </a:spcBef>
              <a:spcAft>
                <a:spcPts val="0"/>
              </a:spcAft>
              <a:buNone/>
            </a:pPr>
            <a:r>
              <a:rPr lang="en" sz="1200">
                <a:highlight>
                  <a:srgbClr val="FFFFFF"/>
                </a:highlight>
              </a:rPr>
              <a:t>Republic of Karelia.</a:t>
            </a:r>
            <a:endParaRPr/>
          </a:p>
        </p:txBody>
      </p:sp>
      <p:grpSp>
        <p:nvGrpSpPr>
          <p:cNvPr id="2091" name="Google Shape;2091;p32"/>
          <p:cNvGrpSpPr/>
          <p:nvPr/>
        </p:nvGrpSpPr>
        <p:grpSpPr>
          <a:xfrm flipH="1">
            <a:off x="7593621" y="1973547"/>
            <a:ext cx="1468014" cy="1968452"/>
            <a:chOff x="1400935" y="1333409"/>
            <a:chExt cx="760984" cy="1020399"/>
          </a:xfrm>
        </p:grpSpPr>
        <p:sp>
          <p:nvSpPr>
            <p:cNvPr id="2092" name="Google Shape;2092;p32"/>
            <p:cNvSpPr/>
            <p:nvPr/>
          </p:nvSpPr>
          <p:spPr>
            <a:xfrm>
              <a:off x="1400935" y="1333409"/>
              <a:ext cx="760984" cy="1005685"/>
            </a:xfrm>
            <a:custGeom>
              <a:rect b="b" l="l" r="r" t="t"/>
              <a:pathLst>
                <a:path extrusionOk="0" h="18856" w="14268">
                  <a:moveTo>
                    <a:pt x="14054" y="0"/>
                  </a:moveTo>
                  <a:cubicBezTo>
                    <a:pt x="14038" y="0"/>
                    <a:pt x="14023" y="2"/>
                    <a:pt x="14009" y="5"/>
                  </a:cubicBezTo>
                  <a:cubicBezTo>
                    <a:pt x="13998" y="7"/>
                    <a:pt x="13986" y="9"/>
                    <a:pt x="13975" y="14"/>
                  </a:cubicBezTo>
                  <a:cubicBezTo>
                    <a:pt x="13421" y="273"/>
                    <a:pt x="12939" y="429"/>
                    <a:pt x="12386" y="686"/>
                  </a:cubicBezTo>
                  <a:cubicBezTo>
                    <a:pt x="12370" y="693"/>
                    <a:pt x="12354" y="700"/>
                    <a:pt x="12338" y="709"/>
                  </a:cubicBezTo>
                  <a:cubicBezTo>
                    <a:pt x="12224" y="757"/>
                    <a:pt x="12111" y="805"/>
                    <a:pt x="12001" y="860"/>
                  </a:cubicBezTo>
                  <a:cubicBezTo>
                    <a:pt x="11909" y="906"/>
                    <a:pt x="11819" y="962"/>
                    <a:pt x="11744" y="1035"/>
                  </a:cubicBezTo>
                  <a:cubicBezTo>
                    <a:pt x="11723" y="1056"/>
                    <a:pt x="11703" y="1079"/>
                    <a:pt x="11684" y="1104"/>
                  </a:cubicBezTo>
                  <a:cubicBezTo>
                    <a:pt x="11684" y="1104"/>
                    <a:pt x="11684" y="1102"/>
                    <a:pt x="11684" y="1102"/>
                  </a:cubicBezTo>
                  <a:lnTo>
                    <a:pt x="10759" y="2371"/>
                  </a:lnTo>
                  <a:cubicBezTo>
                    <a:pt x="8436" y="5485"/>
                    <a:pt x="4036" y="11421"/>
                    <a:pt x="2841" y="13062"/>
                  </a:cubicBezTo>
                  <a:cubicBezTo>
                    <a:pt x="2629" y="13355"/>
                    <a:pt x="2311" y="13784"/>
                    <a:pt x="1994" y="14214"/>
                  </a:cubicBezTo>
                  <a:cubicBezTo>
                    <a:pt x="1891" y="14351"/>
                    <a:pt x="1790" y="14489"/>
                    <a:pt x="1691" y="14622"/>
                  </a:cubicBezTo>
                  <a:cubicBezTo>
                    <a:pt x="1613" y="14730"/>
                    <a:pt x="1535" y="14834"/>
                    <a:pt x="1461" y="14934"/>
                  </a:cubicBezTo>
                  <a:cubicBezTo>
                    <a:pt x="1401" y="15017"/>
                    <a:pt x="1342" y="15097"/>
                    <a:pt x="1287" y="15171"/>
                  </a:cubicBezTo>
                  <a:cubicBezTo>
                    <a:pt x="1255" y="15214"/>
                    <a:pt x="1225" y="15254"/>
                    <a:pt x="1197" y="15293"/>
                  </a:cubicBezTo>
                  <a:lnTo>
                    <a:pt x="977" y="15596"/>
                  </a:lnTo>
                  <a:cubicBezTo>
                    <a:pt x="958" y="15623"/>
                    <a:pt x="938" y="15648"/>
                    <a:pt x="919" y="15674"/>
                  </a:cubicBezTo>
                  <a:cubicBezTo>
                    <a:pt x="291" y="16536"/>
                    <a:pt x="1" y="17076"/>
                    <a:pt x="63" y="17512"/>
                  </a:cubicBezTo>
                  <a:cubicBezTo>
                    <a:pt x="107" y="17808"/>
                    <a:pt x="311" y="18056"/>
                    <a:pt x="683" y="18327"/>
                  </a:cubicBezTo>
                  <a:cubicBezTo>
                    <a:pt x="725" y="18357"/>
                    <a:pt x="766" y="18387"/>
                    <a:pt x="809" y="18414"/>
                  </a:cubicBezTo>
                  <a:cubicBezTo>
                    <a:pt x="846" y="18444"/>
                    <a:pt x="887" y="18474"/>
                    <a:pt x="929" y="18506"/>
                  </a:cubicBezTo>
                  <a:cubicBezTo>
                    <a:pt x="1115" y="18641"/>
                    <a:pt x="1282" y="18738"/>
                    <a:pt x="1441" y="18795"/>
                  </a:cubicBezTo>
                  <a:cubicBezTo>
                    <a:pt x="1552" y="18835"/>
                    <a:pt x="1659" y="18856"/>
                    <a:pt x="1764" y="18856"/>
                  </a:cubicBezTo>
                  <a:cubicBezTo>
                    <a:pt x="1808" y="18856"/>
                    <a:pt x="1852" y="18852"/>
                    <a:pt x="1895" y="18845"/>
                  </a:cubicBezTo>
                  <a:cubicBezTo>
                    <a:pt x="2326" y="18772"/>
                    <a:pt x="2746" y="18336"/>
                    <a:pt x="3364" y="17489"/>
                  </a:cubicBezTo>
                  <a:cubicBezTo>
                    <a:pt x="3387" y="17455"/>
                    <a:pt x="3412" y="17422"/>
                    <a:pt x="3437" y="17386"/>
                  </a:cubicBezTo>
                  <a:cubicBezTo>
                    <a:pt x="3469" y="17342"/>
                    <a:pt x="3508" y="17290"/>
                    <a:pt x="3550" y="17232"/>
                  </a:cubicBezTo>
                  <a:cubicBezTo>
                    <a:pt x="3582" y="17189"/>
                    <a:pt x="3614" y="17143"/>
                    <a:pt x="3651" y="17094"/>
                  </a:cubicBezTo>
                  <a:cubicBezTo>
                    <a:pt x="3731" y="16982"/>
                    <a:pt x="3821" y="16858"/>
                    <a:pt x="3919" y="16722"/>
                  </a:cubicBezTo>
                  <a:cubicBezTo>
                    <a:pt x="3990" y="16624"/>
                    <a:pt x="4062" y="16520"/>
                    <a:pt x="4138" y="16413"/>
                  </a:cubicBezTo>
                  <a:cubicBezTo>
                    <a:pt x="4234" y="16282"/>
                    <a:pt x="4332" y="16146"/>
                    <a:pt x="4429" y="16009"/>
                  </a:cubicBezTo>
                  <a:cubicBezTo>
                    <a:pt x="4744" y="15570"/>
                    <a:pt x="5060" y="15129"/>
                    <a:pt x="5274" y="14834"/>
                  </a:cubicBezTo>
                  <a:cubicBezTo>
                    <a:pt x="6469" y="13192"/>
                    <a:pt x="10764" y="7181"/>
                    <a:pt x="13011" y="4010"/>
                  </a:cubicBezTo>
                  <a:lnTo>
                    <a:pt x="13935" y="2742"/>
                  </a:lnTo>
                  <a:lnTo>
                    <a:pt x="13933" y="2742"/>
                  </a:lnTo>
                  <a:cubicBezTo>
                    <a:pt x="14011" y="2630"/>
                    <a:pt x="14048" y="2497"/>
                    <a:pt x="14069" y="2364"/>
                  </a:cubicBezTo>
                  <a:cubicBezTo>
                    <a:pt x="14089" y="2242"/>
                    <a:pt x="14098" y="2120"/>
                    <a:pt x="14110" y="1997"/>
                  </a:cubicBezTo>
                  <a:cubicBezTo>
                    <a:pt x="14112" y="1980"/>
                    <a:pt x="14114" y="1964"/>
                    <a:pt x="14115" y="1946"/>
                  </a:cubicBezTo>
                  <a:cubicBezTo>
                    <a:pt x="14191" y="1338"/>
                    <a:pt x="14191" y="833"/>
                    <a:pt x="14266" y="227"/>
                  </a:cubicBezTo>
                  <a:cubicBezTo>
                    <a:pt x="14268" y="216"/>
                    <a:pt x="14266" y="206"/>
                    <a:pt x="14266" y="197"/>
                  </a:cubicBezTo>
                  <a:cubicBezTo>
                    <a:pt x="14262" y="142"/>
                    <a:pt x="14236" y="87"/>
                    <a:pt x="14177" y="43"/>
                  </a:cubicBezTo>
                  <a:cubicBezTo>
                    <a:pt x="14136" y="13"/>
                    <a:pt x="14094" y="0"/>
                    <a:pt x="1405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70BA"/>
                </a:solidFill>
              </a:endParaRPr>
            </a:p>
          </p:txBody>
        </p:sp>
        <p:sp>
          <p:nvSpPr>
            <p:cNvPr id="2093" name="Google Shape;2093;p32"/>
            <p:cNvSpPr/>
            <p:nvPr/>
          </p:nvSpPr>
          <p:spPr>
            <a:xfrm>
              <a:off x="1429576" y="1335169"/>
              <a:ext cx="728876" cy="987391"/>
            </a:xfrm>
            <a:custGeom>
              <a:rect b="b" l="l" r="r" t="t"/>
              <a:pathLst>
                <a:path extrusionOk="0" h="18513" w="13666">
                  <a:moveTo>
                    <a:pt x="13612" y="1"/>
                  </a:moveTo>
                  <a:cubicBezTo>
                    <a:pt x="13592" y="1"/>
                    <a:pt x="13569" y="11"/>
                    <a:pt x="13545" y="27"/>
                  </a:cubicBezTo>
                  <a:cubicBezTo>
                    <a:pt x="13538" y="31"/>
                    <a:pt x="13530" y="35"/>
                    <a:pt x="13522" y="43"/>
                  </a:cubicBezTo>
                  <a:cubicBezTo>
                    <a:pt x="13107" y="401"/>
                    <a:pt x="12763" y="658"/>
                    <a:pt x="12348" y="1016"/>
                  </a:cubicBezTo>
                  <a:cubicBezTo>
                    <a:pt x="12336" y="1027"/>
                    <a:pt x="12324" y="1038"/>
                    <a:pt x="12311" y="1048"/>
                  </a:cubicBezTo>
                  <a:cubicBezTo>
                    <a:pt x="12228" y="1117"/>
                    <a:pt x="12145" y="1186"/>
                    <a:pt x="12061" y="1261"/>
                  </a:cubicBezTo>
                  <a:cubicBezTo>
                    <a:pt x="11969" y="1342"/>
                    <a:pt x="11877" y="1434"/>
                    <a:pt x="11796" y="1544"/>
                  </a:cubicBezTo>
                  <a:cubicBezTo>
                    <a:pt x="11796" y="1544"/>
                    <a:pt x="11796" y="1544"/>
                    <a:pt x="11796" y="1543"/>
                  </a:cubicBezTo>
                  <a:lnTo>
                    <a:pt x="10872" y="2811"/>
                  </a:lnTo>
                  <a:cubicBezTo>
                    <a:pt x="8570" y="5943"/>
                    <a:pt x="4202" y="11899"/>
                    <a:pt x="3006" y="13541"/>
                  </a:cubicBezTo>
                  <a:cubicBezTo>
                    <a:pt x="2671" y="14002"/>
                    <a:pt x="2081" y="14807"/>
                    <a:pt x="1634" y="15416"/>
                  </a:cubicBezTo>
                  <a:cubicBezTo>
                    <a:pt x="1572" y="15500"/>
                    <a:pt x="1514" y="15579"/>
                    <a:pt x="1459" y="15656"/>
                  </a:cubicBezTo>
                  <a:cubicBezTo>
                    <a:pt x="1424" y="15705"/>
                    <a:pt x="1388" y="15753"/>
                    <a:pt x="1356" y="15797"/>
                  </a:cubicBezTo>
                  <a:cubicBezTo>
                    <a:pt x="1323" y="15843"/>
                    <a:pt x="1292" y="15884"/>
                    <a:pt x="1264" y="15925"/>
                  </a:cubicBezTo>
                  <a:cubicBezTo>
                    <a:pt x="1220" y="15983"/>
                    <a:pt x="1183" y="16037"/>
                    <a:pt x="1151" y="16081"/>
                  </a:cubicBezTo>
                  <a:cubicBezTo>
                    <a:pt x="484" y="16990"/>
                    <a:pt x="139" y="17522"/>
                    <a:pt x="55" y="17864"/>
                  </a:cubicBezTo>
                  <a:cubicBezTo>
                    <a:pt x="1" y="18089"/>
                    <a:pt x="59" y="18232"/>
                    <a:pt x="217" y="18346"/>
                  </a:cubicBezTo>
                  <a:cubicBezTo>
                    <a:pt x="234" y="18360"/>
                    <a:pt x="252" y="18370"/>
                    <a:pt x="270" y="18381"/>
                  </a:cubicBezTo>
                  <a:cubicBezTo>
                    <a:pt x="286" y="18395"/>
                    <a:pt x="304" y="18408"/>
                    <a:pt x="321" y="18422"/>
                  </a:cubicBezTo>
                  <a:cubicBezTo>
                    <a:pt x="402" y="18481"/>
                    <a:pt x="483" y="18512"/>
                    <a:pt x="569" y="18512"/>
                  </a:cubicBezTo>
                  <a:cubicBezTo>
                    <a:pt x="649" y="18512"/>
                    <a:pt x="734" y="18485"/>
                    <a:pt x="830" y="18427"/>
                  </a:cubicBezTo>
                  <a:cubicBezTo>
                    <a:pt x="1129" y="18243"/>
                    <a:pt x="1528" y="17750"/>
                    <a:pt x="2189" y="16838"/>
                  </a:cubicBezTo>
                  <a:cubicBezTo>
                    <a:pt x="2221" y="16793"/>
                    <a:pt x="2260" y="16740"/>
                    <a:pt x="2302" y="16682"/>
                  </a:cubicBezTo>
                  <a:cubicBezTo>
                    <a:pt x="2403" y="16543"/>
                    <a:pt x="2531" y="16368"/>
                    <a:pt x="2671" y="16173"/>
                  </a:cubicBezTo>
                  <a:cubicBezTo>
                    <a:pt x="3116" y="15560"/>
                    <a:pt x="3699" y="14750"/>
                    <a:pt x="4036" y="14289"/>
                  </a:cubicBezTo>
                  <a:cubicBezTo>
                    <a:pt x="5230" y="12647"/>
                    <a:pt x="9554" y="6659"/>
                    <a:pt x="11824" y="3504"/>
                  </a:cubicBezTo>
                  <a:lnTo>
                    <a:pt x="12747" y="2235"/>
                  </a:lnTo>
                  <a:cubicBezTo>
                    <a:pt x="12827" y="2126"/>
                    <a:pt x="12885" y="2009"/>
                    <a:pt x="12935" y="1895"/>
                  </a:cubicBezTo>
                  <a:cubicBezTo>
                    <a:pt x="12979" y="1794"/>
                    <a:pt x="13020" y="1693"/>
                    <a:pt x="13061" y="1592"/>
                  </a:cubicBezTo>
                  <a:cubicBezTo>
                    <a:pt x="13066" y="1578"/>
                    <a:pt x="13073" y="1564"/>
                    <a:pt x="13079" y="1550"/>
                  </a:cubicBezTo>
                  <a:cubicBezTo>
                    <a:pt x="13293" y="1043"/>
                    <a:pt x="13431" y="639"/>
                    <a:pt x="13646" y="132"/>
                  </a:cubicBezTo>
                  <a:cubicBezTo>
                    <a:pt x="13649" y="123"/>
                    <a:pt x="13651" y="116"/>
                    <a:pt x="13653" y="109"/>
                  </a:cubicBezTo>
                  <a:cubicBezTo>
                    <a:pt x="13665" y="66"/>
                    <a:pt x="13665" y="29"/>
                    <a:pt x="13640" y="10"/>
                  </a:cubicBezTo>
                  <a:cubicBezTo>
                    <a:pt x="13632" y="4"/>
                    <a:pt x="13622" y="1"/>
                    <a:pt x="1361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4" name="Google Shape;2094;p32"/>
            <p:cNvSpPr/>
            <p:nvPr/>
          </p:nvSpPr>
          <p:spPr>
            <a:xfrm>
              <a:off x="1400935" y="2169375"/>
              <a:ext cx="179472" cy="169712"/>
            </a:xfrm>
            <a:custGeom>
              <a:rect b="b" l="l" r="r" t="t"/>
              <a:pathLst>
                <a:path extrusionOk="0" h="3182" w="3365">
                  <a:moveTo>
                    <a:pt x="919" y="0"/>
                  </a:moveTo>
                  <a:cubicBezTo>
                    <a:pt x="291" y="862"/>
                    <a:pt x="1" y="1402"/>
                    <a:pt x="63" y="1838"/>
                  </a:cubicBezTo>
                  <a:cubicBezTo>
                    <a:pt x="107" y="2134"/>
                    <a:pt x="311" y="2382"/>
                    <a:pt x="683" y="2653"/>
                  </a:cubicBezTo>
                  <a:cubicBezTo>
                    <a:pt x="725" y="2683"/>
                    <a:pt x="766" y="2713"/>
                    <a:pt x="809" y="2740"/>
                  </a:cubicBezTo>
                  <a:cubicBezTo>
                    <a:pt x="846" y="2770"/>
                    <a:pt x="887" y="2800"/>
                    <a:pt x="929" y="2832"/>
                  </a:cubicBezTo>
                  <a:cubicBezTo>
                    <a:pt x="1115" y="2967"/>
                    <a:pt x="1282" y="3064"/>
                    <a:pt x="1441" y="3121"/>
                  </a:cubicBezTo>
                  <a:cubicBezTo>
                    <a:pt x="1552" y="3161"/>
                    <a:pt x="1659" y="3182"/>
                    <a:pt x="1764" y="3182"/>
                  </a:cubicBezTo>
                  <a:cubicBezTo>
                    <a:pt x="1808" y="3182"/>
                    <a:pt x="1852" y="3178"/>
                    <a:pt x="1895" y="3171"/>
                  </a:cubicBezTo>
                  <a:cubicBezTo>
                    <a:pt x="2326" y="3098"/>
                    <a:pt x="2746" y="2662"/>
                    <a:pt x="3364" y="1815"/>
                  </a:cubicBezTo>
                  <a:cubicBezTo>
                    <a:pt x="2487" y="1299"/>
                    <a:pt x="1688" y="672"/>
                    <a:pt x="91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5" name="Google Shape;2095;p32"/>
            <p:cNvSpPr/>
            <p:nvPr/>
          </p:nvSpPr>
          <p:spPr>
            <a:xfrm>
              <a:off x="1449896" y="2091507"/>
              <a:ext cx="187313" cy="174672"/>
            </a:xfrm>
            <a:custGeom>
              <a:rect b="b" l="l" r="r" t="t"/>
              <a:pathLst>
                <a:path extrusionOk="0" h="3275" w="3512">
                  <a:moveTo>
                    <a:pt x="1076" y="0"/>
                  </a:moveTo>
                  <a:cubicBezTo>
                    <a:pt x="973" y="137"/>
                    <a:pt x="872" y="275"/>
                    <a:pt x="773" y="408"/>
                  </a:cubicBezTo>
                  <a:cubicBezTo>
                    <a:pt x="693" y="516"/>
                    <a:pt x="617" y="620"/>
                    <a:pt x="543" y="720"/>
                  </a:cubicBezTo>
                  <a:cubicBezTo>
                    <a:pt x="483" y="803"/>
                    <a:pt x="424" y="883"/>
                    <a:pt x="369" y="957"/>
                  </a:cubicBezTo>
                  <a:cubicBezTo>
                    <a:pt x="337" y="1000"/>
                    <a:pt x="307" y="1040"/>
                    <a:pt x="279" y="1079"/>
                  </a:cubicBezTo>
                  <a:lnTo>
                    <a:pt x="59" y="1382"/>
                  </a:lnTo>
                  <a:cubicBezTo>
                    <a:pt x="40" y="1409"/>
                    <a:pt x="20" y="1434"/>
                    <a:pt x="1" y="1460"/>
                  </a:cubicBezTo>
                  <a:cubicBezTo>
                    <a:pt x="770" y="2132"/>
                    <a:pt x="1569" y="2759"/>
                    <a:pt x="2446" y="3275"/>
                  </a:cubicBezTo>
                  <a:cubicBezTo>
                    <a:pt x="2469" y="3241"/>
                    <a:pt x="2494" y="3208"/>
                    <a:pt x="2519" y="3172"/>
                  </a:cubicBezTo>
                  <a:cubicBezTo>
                    <a:pt x="2551" y="3128"/>
                    <a:pt x="2590" y="3076"/>
                    <a:pt x="2632" y="3018"/>
                  </a:cubicBezTo>
                  <a:cubicBezTo>
                    <a:pt x="2664" y="2975"/>
                    <a:pt x="2696" y="2929"/>
                    <a:pt x="2733" y="2880"/>
                  </a:cubicBezTo>
                  <a:cubicBezTo>
                    <a:pt x="2813" y="2770"/>
                    <a:pt x="2903" y="2644"/>
                    <a:pt x="3001" y="2508"/>
                  </a:cubicBezTo>
                  <a:cubicBezTo>
                    <a:pt x="3070" y="2410"/>
                    <a:pt x="3144" y="2306"/>
                    <a:pt x="3220" y="2199"/>
                  </a:cubicBezTo>
                  <a:cubicBezTo>
                    <a:pt x="3316" y="2068"/>
                    <a:pt x="3414" y="1932"/>
                    <a:pt x="3511" y="1795"/>
                  </a:cubicBezTo>
                  <a:cubicBezTo>
                    <a:pt x="2629" y="1308"/>
                    <a:pt x="1835" y="674"/>
                    <a:pt x="107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6" name="Google Shape;2096;p32"/>
            <p:cNvSpPr/>
            <p:nvPr/>
          </p:nvSpPr>
          <p:spPr>
            <a:xfrm>
              <a:off x="1464723" y="2113214"/>
              <a:ext cx="156965" cy="131897"/>
            </a:xfrm>
            <a:custGeom>
              <a:rect b="b" l="l" r="r" t="t"/>
              <a:pathLst>
                <a:path extrusionOk="0" h="2473" w="2943">
                  <a:moveTo>
                    <a:pt x="495" y="1"/>
                  </a:moveTo>
                  <a:cubicBezTo>
                    <a:pt x="415" y="109"/>
                    <a:pt x="339" y="213"/>
                    <a:pt x="265" y="313"/>
                  </a:cubicBezTo>
                  <a:cubicBezTo>
                    <a:pt x="205" y="396"/>
                    <a:pt x="146" y="476"/>
                    <a:pt x="91" y="550"/>
                  </a:cubicBezTo>
                  <a:cubicBezTo>
                    <a:pt x="59" y="593"/>
                    <a:pt x="29" y="633"/>
                    <a:pt x="1" y="672"/>
                  </a:cubicBezTo>
                  <a:cubicBezTo>
                    <a:pt x="798" y="1303"/>
                    <a:pt x="1610" y="1915"/>
                    <a:pt x="2455" y="2473"/>
                  </a:cubicBezTo>
                  <a:cubicBezTo>
                    <a:pt x="2535" y="2361"/>
                    <a:pt x="2625" y="2237"/>
                    <a:pt x="2723" y="2101"/>
                  </a:cubicBezTo>
                  <a:cubicBezTo>
                    <a:pt x="2792" y="2003"/>
                    <a:pt x="2866" y="1899"/>
                    <a:pt x="2942" y="1792"/>
                  </a:cubicBezTo>
                  <a:cubicBezTo>
                    <a:pt x="2099" y="1248"/>
                    <a:pt x="1286" y="633"/>
                    <a:pt x="4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7" name="Google Shape;2097;p32"/>
            <p:cNvSpPr/>
            <p:nvPr/>
          </p:nvSpPr>
          <p:spPr>
            <a:xfrm>
              <a:off x="2027403" y="1333409"/>
              <a:ext cx="134511" cy="146991"/>
            </a:xfrm>
            <a:custGeom>
              <a:rect b="b" l="l" r="r" t="t"/>
              <a:pathLst>
                <a:path extrusionOk="0" h="2756" w="2522">
                  <a:moveTo>
                    <a:pt x="2308" y="0"/>
                  </a:moveTo>
                  <a:cubicBezTo>
                    <a:pt x="2292" y="0"/>
                    <a:pt x="2277" y="2"/>
                    <a:pt x="2263" y="5"/>
                  </a:cubicBezTo>
                  <a:cubicBezTo>
                    <a:pt x="2252" y="7"/>
                    <a:pt x="2240" y="9"/>
                    <a:pt x="2229" y="14"/>
                  </a:cubicBezTo>
                  <a:cubicBezTo>
                    <a:pt x="2064" y="91"/>
                    <a:pt x="1910" y="154"/>
                    <a:pt x="1761" y="211"/>
                  </a:cubicBezTo>
                  <a:cubicBezTo>
                    <a:pt x="1402" y="348"/>
                    <a:pt x="1030" y="505"/>
                    <a:pt x="640" y="686"/>
                  </a:cubicBezTo>
                  <a:cubicBezTo>
                    <a:pt x="624" y="693"/>
                    <a:pt x="608" y="700"/>
                    <a:pt x="592" y="707"/>
                  </a:cubicBezTo>
                  <a:cubicBezTo>
                    <a:pt x="478" y="757"/>
                    <a:pt x="365" y="805"/>
                    <a:pt x="255" y="860"/>
                  </a:cubicBezTo>
                  <a:cubicBezTo>
                    <a:pt x="163" y="906"/>
                    <a:pt x="73" y="962"/>
                    <a:pt x="0" y="1035"/>
                  </a:cubicBezTo>
                  <a:cubicBezTo>
                    <a:pt x="99" y="1212"/>
                    <a:pt x="200" y="1391"/>
                    <a:pt x="299" y="1568"/>
                  </a:cubicBezTo>
                  <a:cubicBezTo>
                    <a:pt x="346" y="1652"/>
                    <a:pt x="385" y="1749"/>
                    <a:pt x="489" y="1772"/>
                  </a:cubicBezTo>
                  <a:cubicBezTo>
                    <a:pt x="510" y="1777"/>
                    <a:pt x="532" y="1779"/>
                    <a:pt x="554" y="1779"/>
                  </a:cubicBezTo>
                  <a:cubicBezTo>
                    <a:pt x="630" y="1779"/>
                    <a:pt x="712" y="1755"/>
                    <a:pt x="785" y="1746"/>
                  </a:cubicBezTo>
                  <a:cubicBezTo>
                    <a:pt x="888" y="1730"/>
                    <a:pt x="991" y="1719"/>
                    <a:pt x="1095" y="1710"/>
                  </a:cubicBezTo>
                  <a:cubicBezTo>
                    <a:pt x="1118" y="1708"/>
                    <a:pt x="1148" y="1704"/>
                    <a:pt x="1177" y="1704"/>
                  </a:cubicBezTo>
                  <a:cubicBezTo>
                    <a:pt x="1204" y="1704"/>
                    <a:pt x="1229" y="1707"/>
                    <a:pt x="1248" y="1721"/>
                  </a:cubicBezTo>
                  <a:cubicBezTo>
                    <a:pt x="1285" y="1747"/>
                    <a:pt x="1295" y="1822"/>
                    <a:pt x="1306" y="1863"/>
                  </a:cubicBezTo>
                  <a:cubicBezTo>
                    <a:pt x="1359" y="2061"/>
                    <a:pt x="1389" y="2268"/>
                    <a:pt x="1391" y="2476"/>
                  </a:cubicBezTo>
                  <a:cubicBezTo>
                    <a:pt x="1393" y="2513"/>
                    <a:pt x="1409" y="2563"/>
                    <a:pt x="1451" y="2573"/>
                  </a:cubicBezTo>
                  <a:cubicBezTo>
                    <a:pt x="1694" y="2634"/>
                    <a:pt x="1937" y="2696"/>
                    <a:pt x="2180" y="2756"/>
                  </a:cubicBezTo>
                  <a:lnTo>
                    <a:pt x="2189" y="2742"/>
                  </a:lnTo>
                  <a:lnTo>
                    <a:pt x="2187" y="2742"/>
                  </a:lnTo>
                  <a:cubicBezTo>
                    <a:pt x="2265" y="2630"/>
                    <a:pt x="2302" y="2497"/>
                    <a:pt x="2323" y="2364"/>
                  </a:cubicBezTo>
                  <a:cubicBezTo>
                    <a:pt x="2343" y="2242"/>
                    <a:pt x="2352" y="2120"/>
                    <a:pt x="2364" y="1997"/>
                  </a:cubicBezTo>
                  <a:cubicBezTo>
                    <a:pt x="2366" y="1980"/>
                    <a:pt x="2368" y="1964"/>
                    <a:pt x="2369" y="1946"/>
                  </a:cubicBezTo>
                  <a:cubicBezTo>
                    <a:pt x="2422" y="1521"/>
                    <a:pt x="2458" y="1122"/>
                    <a:pt x="2477" y="743"/>
                  </a:cubicBezTo>
                  <a:cubicBezTo>
                    <a:pt x="2484" y="578"/>
                    <a:pt x="2497" y="410"/>
                    <a:pt x="2520" y="227"/>
                  </a:cubicBezTo>
                  <a:cubicBezTo>
                    <a:pt x="2522" y="216"/>
                    <a:pt x="2520" y="206"/>
                    <a:pt x="2520" y="197"/>
                  </a:cubicBezTo>
                  <a:cubicBezTo>
                    <a:pt x="2516" y="142"/>
                    <a:pt x="2490" y="87"/>
                    <a:pt x="2431" y="43"/>
                  </a:cubicBezTo>
                  <a:cubicBezTo>
                    <a:pt x="2390" y="13"/>
                    <a:pt x="2348" y="0"/>
                    <a:pt x="23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8" name="Google Shape;2098;p32"/>
            <p:cNvSpPr/>
            <p:nvPr/>
          </p:nvSpPr>
          <p:spPr>
            <a:xfrm>
              <a:off x="2120845" y="1333409"/>
              <a:ext cx="41068" cy="41228"/>
            </a:xfrm>
            <a:custGeom>
              <a:rect b="b" l="l" r="r" t="t"/>
              <a:pathLst>
                <a:path extrusionOk="0" h="773" w="770">
                  <a:moveTo>
                    <a:pt x="555" y="0"/>
                  </a:moveTo>
                  <a:cubicBezTo>
                    <a:pt x="540" y="0"/>
                    <a:pt x="525" y="2"/>
                    <a:pt x="511" y="5"/>
                  </a:cubicBezTo>
                  <a:cubicBezTo>
                    <a:pt x="500" y="7"/>
                    <a:pt x="488" y="9"/>
                    <a:pt x="477" y="14"/>
                  </a:cubicBezTo>
                  <a:cubicBezTo>
                    <a:pt x="312" y="91"/>
                    <a:pt x="158" y="154"/>
                    <a:pt x="9" y="211"/>
                  </a:cubicBezTo>
                  <a:cubicBezTo>
                    <a:pt x="1" y="372"/>
                    <a:pt x="64" y="537"/>
                    <a:pt x="235" y="661"/>
                  </a:cubicBezTo>
                  <a:cubicBezTo>
                    <a:pt x="342" y="739"/>
                    <a:pt x="451" y="773"/>
                    <a:pt x="555" y="773"/>
                  </a:cubicBezTo>
                  <a:cubicBezTo>
                    <a:pt x="613" y="773"/>
                    <a:pt x="670" y="762"/>
                    <a:pt x="724" y="743"/>
                  </a:cubicBezTo>
                  <a:cubicBezTo>
                    <a:pt x="732" y="578"/>
                    <a:pt x="745" y="410"/>
                    <a:pt x="768" y="227"/>
                  </a:cubicBezTo>
                  <a:cubicBezTo>
                    <a:pt x="770" y="216"/>
                    <a:pt x="768" y="206"/>
                    <a:pt x="768" y="197"/>
                  </a:cubicBezTo>
                  <a:cubicBezTo>
                    <a:pt x="764" y="142"/>
                    <a:pt x="738" y="87"/>
                    <a:pt x="679" y="43"/>
                  </a:cubicBezTo>
                  <a:cubicBezTo>
                    <a:pt x="638" y="13"/>
                    <a:pt x="595" y="0"/>
                    <a:pt x="5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70BA"/>
                </a:solidFill>
              </a:endParaRPr>
            </a:p>
          </p:txBody>
        </p:sp>
        <p:sp>
          <p:nvSpPr>
            <p:cNvPr id="2099" name="Google Shape;2099;p32"/>
            <p:cNvSpPr/>
            <p:nvPr/>
          </p:nvSpPr>
          <p:spPr>
            <a:xfrm>
              <a:off x="1468937" y="2146068"/>
              <a:ext cx="204700" cy="207740"/>
            </a:xfrm>
            <a:custGeom>
              <a:rect b="b" l="l" r="r" t="t"/>
              <a:pathLst>
                <a:path extrusionOk="0" h="3895" w="3838">
                  <a:moveTo>
                    <a:pt x="3616" y="0"/>
                  </a:moveTo>
                  <a:cubicBezTo>
                    <a:pt x="3574" y="0"/>
                    <a:pt x="3532" y="19"/>
                    <a:pt x="3500" y="63"/>
                  </a:cubicBezTo>
                  <a:cubicBezTo>
                    <a:pt x="3090" y="632"/>
                    <a:pt x="2679" y="1199"/>
                    <a:pt x="2268" y="1766"/>
                  </a:cubicBezTo>
                  <a:cubicBezTo>
                    <a:pt x="2062" y="2046"/>
                    <a:pt x="1859" y="2328"/>
                    <a:pt x="1653" y="2610"/>
                  </a:cubicBezTo>
                  <a:cubicBezTo>
                    <a:pt x="1552" y="2748"/>
                    <a:pt x="1449" y="2890"/>
                    <a:pt x="1347" y="3028"/>
                  </a:cubicBezTo>
                  <a:cubicBezTo>
                    <a:pt x="1258" y="3149"/>
                    <a:pt x="1166" y="3271"/>
                    <a:pt x="1052" y="3372"/>
                  </a:cubicBezTo>
                  <a:cubicBezTo>
                    <a:pt x="924" y="3488"/>
                    <a:pt x="744" y="3584"/>
                    <a:pt x="569" y="3584"/>
                  </a:cubicBezTo>
                  <a:cubicBezTo>
                    <a:pt x="482" y="3584"/>
                    <a:pt x="395" y="3560"/>
                    <a:pt x="317" y="3501"/>
                  </a:cubicBezTo>
                  <a:cubicBezTo>
                    <a:pt x="287" y="3480"/>
                    <a:pt x="257" y="3470"/>
                    <a:pt x="228" y="3470"/>
                  </a:cubicBezTo>
                  <a:cubicBezTo>
                    <a:pt x="100" y="3470"/>
                    <a:pt x="1" y="3656"/>
                    <a:pt x="133" y="3755"/>
                  </a:cubicBezTo>
                  <a:cubicBezTo>
                    <a:pt x="262" y="3851"/>
                    <a:pt x="417" y="3894"/>
                    <a:pt x="574" y="3894"/>
                  </a:cubicBezTo>
                  <a:cubicBezTo>
                    <a:pt x="712" y="3894"/>
                    <a:pt x="852" y="3860"/>
                    <a:pt x="976" y="3799"/>
                  </a:cubicBezTo>
                  <a:cubicBezTo>
                    <a:pt x="1284" y="3650"/>
                    <a:pt x="1488" y="3363"/>
                    <a:pt x="1685" y="3094"/>
                  </a:cubicBezTo>
                  <a:cubicBezTo>
                    <a:pt x="2126" y="2491"/>
                    <a:pt x="2566" y="1887"/>
                    <a:pt x="3003" y="1281"/>
                  </a:cubicBezTo>
                  <a:cubicBezTo>
                    <a:pt x="3253" y="937"/>
                    <a:pt x="3503" y="592"/>
                    <a:pt x="3751" y="248"/>
                  </a:cubicBezTo>
                  <a:cubicBezTo>
                    <a:pt x="3837" y="129"/>
                    <a:pt x="3728" y="0"/>
                    <a:pt x="361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0" name="Google Shape;2100;p32"/>
            <p:cNvSpPr/>
            <p:nvPr/>
          </p:nvSpPr>
          <p:spPr>
            <a:xfrm>
              <a:off x="1519498" y="1962651"/>
              <a:ext cx="88856" cy="100856"/>
            </a:xfrm>
            <a:custGeom>
              <a:rect b="b" l="l" r="r" t="t"/>
              <a:pathLst>
                <a:path extrusionOk="0" h="1891" w="1666">
                  <a:moveTo>
                    <a:pt x="1439" y="1"/>
                  </a:moveTo>
                  <a:cubicBezTo>
                    <a:pt x="1397" y="1"/>
                    <a:pt x="1354" y="18"/>
                    <a:pt x="1320" y="59"/>
                  </a:cubicBezTo>
                  <a:cubicBezTo>
                    <a:pt x="896" y="577"/>
                    <a:pt x="485" y="1107"/>
                    <a:pt x="87" y="1644"/>
                  </a:cubicBezTo>
                  <a:cubicBezTo>
                    <a:pt x="0" y="1761"/>
                    <a:pt x="110" y="1890"/>
                    <a:pt x="222" y="1890"/>
                  </a:cubicBezTo>
                  <a:cubicBezTo>
                    <a:pt x="264" y="1890"/>
                    <a:pt x="307" y="1872"/>
                    <a:pt x="340" y="1828"/>
                  </a:cubicBezTo>
                  <a:cubicBezTo>
                    <a:pt x="737" y="1289"/>
                    <a:pt x="1148" y="761"/>
                    <a:pt x="1572" y="244"/>
                  </a:cubicBezTo>
                  <a:cubicBezTo>
                    <a:pt x="1665" y="129"/>
                    <a:pt x="1555" y="1"/>
                    <a:pt x="14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1" name="Google Shape;2101;p32"/>
            <p:cNvSpPr/>
            <p:nvPr/>
          </p:nvSpPr>
          <p:spPr>
            <a:xfrm>
              <a:off x="2022763" y="1464452"/>
              <a:ext cx="136698" cy="178939"/>
            </a:xfrm>
            <a:custGeom>
              <a:rect b="b" l="l" r="r" t="t"/>
              <a:pathLst>
                <a:path extrusionOk="0" h="3355" w="2563">
                  <a:moveTo>
                    <a:pt x="2337" y="0"/>
                  </a:moveTo>
                  <a:cubicBezTo>
                    <a:pt x="2294" y="0"/>
                    <a:pt x="2251" y="18"/>
                    <a:pt x="2217" y="60"/>
                  </a:cubicBezTo>
                  <a:cubicBezTo>
                    <a:pt x="1428" y="1020"/>
                    <a:pt x="853" y="2129"/>
                    <a:pt x="91" y="3111"/>
                  </a:cubicBezTo>
                  <a:cubicBezTo>
                    <a:pt x="0" y="3226"/>
                    <a:pt x="110" y="3355"/>
                    <a:pt x="224" y="3355"/>
                  </a:cubicBezTo>
                  <a:cubicBezTo>
                    <a:pt x="266" y="3355"/>
                    <a:pt x="309" y="3337"/>
                    <a:pt x="342" y="3294"/>
                  </a:cubicBezTo>
                  <a:cubicBezTo>
                    <a:pt x="1104" y="2314"/>
                    <a:pt x="1682" y="1203"/>
                    <a:pt x="2470" y="242"/>
                  </a:cubicBezTo>
                  <a:cubicBezTo>
                    <a:pt x="2563" y="129"/>
                    <a:pt x="2453" y="0"/>
                    <a:pt x="23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2" name="Google Shape;2102;p32"/>
            <p:cNvSpPr/>
            <p:nvPr/>
          </p:nvSpPr>
          <p:spPr>
            <a:xfrm>
              <a:off x="1791024" y="1775766"/>
              <a:ext cx="90616" cy="109977"/>
            </a:xfrm>
            <a:custGeom>
              <a:rect b="b" l="l" r="r" t="t"/>
              <a:pathLst>
                <a:path extrusionOk="0" h="2062" w="1699">
                  <a:moveTo>
                    <a:pt x="1478" y="0"/>
                  </a:moveTo>
                  <a:cubicBezTo>
                    <a:pt x="1436" y="0"/>
                    <a:pt x="1394" y="19"/>
                    <a:pt x="1361" y="63"/>
                  </a:cubicBezTo>
                  <a:lnTo>
                    <a:pt x="87" y="1814"/>
                  </a:lnTo>
                  <a:cubicBezTo>
                    <a:pt x="1" y="1933"/>
                    <a:pt x="110" y="2061"/>
                    <a:pt x="221" y="2061"/>
                  </a:cubicBezTo>
                  <a:cubicBezTo>
                    <a:pt x="263" y="2061"/>
                    <a:pt x="306" y="2043"/>
                    <a:pt x="338" y="1998"/>
                  </a:cubicBezTo>
                  <a:lnTo>
                    <a:pt x="1613" y="248"/>
                  </a:lnTo>
                  <a:cubicBezTo>
                    <a:pt x="1699" y="129"/>
                    <a:pt x="1590" y="0"/>
                    <a:pt x="14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3" name="Google Shape;2103;p32"/>
            <p:cNvSpPr/>
            <p:nvPr/>
          </p:nvSpPr>
          <p:spPr>
            <a:xfrm>
              <a:off x="1748196" y="1907023"/>
              <a:ext cx="36641" cy="41281"/>
            </a:xfrm>
            <a:custGeom>
              <a:rect b="b" l="l" r="r" t="t"/>
              <a:pathLst>
                <a:path extrusionOk="0" h="774" w="687">
                  <a:moveTo>
                    <a:pt x="510" y="1"/>
                  </a:moveTo>
                  <a:cubicBezTo>
                    <a:pt x="463" y="1"/>
                    <a:pt x="417" y="22"/>
                    <a:pt x="387" y="64"/>
                  </a:cubicBezTo>
                  <a:lnTo>
                    <a:pt x="48" y="528"/>
                  </a:lnTo>
                  <a:cubicBezTo>
                    <a:pt x="0" y="594"/>
                    <a:pt x="13" y="698"/>
                    <a:pt x="84" y="744"/>
                  </a:cubicBezTo>
                  <a:cubicBezTo>
                    <a:pt x="112" y="764"/>
                    <a:pt x="145" y="774"/>
                    <a:pt x="178" y="774"/>
                  </a:cubicBezTo>
                  <a:cubicBezTo>
                    <a:pt x="225" y="774"/>
                    <a:pt x="271" y="753"/>
                    <a:pt x="302" y="711"/>
                  </a:cubicBezTo>
                  <a:lnTo>
                    <a:pt x="638" y="248"/>
                  </a:lnTo>
                  <a:cubicBezTo>
                    <a:pt x="686" y="181"/>
                    <a:pt x="674" y="76"/>
                    <a:pt x="605" y="30"/>
                  </a:cubicBezTo>
                  <a:cubicBezTo>
                    <a:pt x="576" y="11"/>
                    <a:pt x="543" y="1"/>
                    <a:pt x="51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4" name="Google Shape;2104;p32"/>
            <p:cNvSpPr/>
            <p:nvPr/>
          </p:nvSpPr>
          <p:spPr>
            <a:xfrm>
              <a:off x="1440616" y="2162655"/>
              <a:ext cx="38988" cy="36961"/>
            </a:xfrm>
            <a:custGeom>
              <a:rect b="b" l="l" r="r" t="t"/>
              <a:pathLst>
                <a:path extrusionOk="0" h="693" w="731">
                  <a:moveTo>
                    <a:pt x="172" y="1"/>
                  </a:moveTo>
                  <a:cubicBezTo>
                    <a:pt x="138" y="1"/>
                    <a:pt x="105" y="11"/>
                    <a:pt x="79" y="34"/>
                  </a:cubicBezTo>
                  <a:cubicBezTo>
                    <a:pt x="15" y="91"/>
                    <a:pt x="1" y="185"/>
                    <a:pt x="54" y="254"/>
                  </a:cubicBezTo>
                  <a:cubicBezTo>
                    <a:pt x="173" y="406"/>
                    <a:pt x="313" y="545"/>
                    <a:pt x="465" y="663"/>
                  </a:cubicBezTo>
                  <a:cubicBezTo>
                    <a:pt x="491" y="683"/>
                    <a:pt x="523" y="692"/>
                    <a:pt x="556" y="692"/>
                  </a:cubicBezTo>
                  <a:cubicBezTo>
                    <a:pt x="606" y="692"/>
                    <a:pt x="656" y="670"/>
                    <a:pt x="683" y="628"/>
                  </a:cubicBezTo>
                  <a:cubicBezTo>
                    <a:pt x="731" y="557"/>
                    <a:pt x="719" y="463"/>
                    <a:pt x="649" y="410"/>
                  </a:cubicBezTo>
                  <a:cubicBezTo>
                    <a:pt x="596" y="369"/>
                    <a:pt x="545" y="327"/>
                    <a:pt x="495" y="281"/>
                  </a:cubicBezTo>
                  <a:cubicBezTo>
                    <a:pt x="424" y="211"/>
                    <a:pt x="359" y="139"/>
                    <a:pt x="299" y="59"/>
                  </a:cubicBezTo>
                  <a:cubicBezTo>
                    <a:pt x="269" y="22"/>
                    <a:pt x="220" y="1"/>
                    <a:pt x="17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5" name="Google Shape;2105;p32"/>
            <p:cNvSpPr/>
            <p:nvPr/>
          </p:nvSpPr>
          <p:spPr>
            <a:xfrm>
              <a:off x="1989535" y="1357463"/>
              <a:ext cx="92376" cy="73496"/>
            </a:xfrm>
            <a:custGeom>
              <a:rect b="b" l="l" r="r" t="t"/>
              <a:pathLst>
                <a:path extrusionOk="0" h="1378" w="1732">
                  <a:moveTo>
                    <a:pt x="1508" y="1"/>
                  </a:moveTo>
                  <a:cubicBezTo>
                    <a:pt x="1488" y="1"/>
                    <a:pt x="1466" y="5"/>
                    <a:pt x="1444" y="15"/>
                  </a:cubicBezTo>
                  <a:lnTo>
                    <a:pt x="1036" y="192"/>
                  </a:lnTo>
                  <a:cubicBezTo>
                    <a:pt x="900" y="253"/>
                    <a:pt x="761" y="311"/>
                    <a:pt x="650" y="412"/>
                  </a:cubicBezTo>
                  <a:cubicBezTo>
                    <a:pt x="426" y="614"/>
                    <a:pt x="244" y="878"/>
                    <a:pt x="79" y="1128"/>
                  </a:cubicBezTo>
                  <a:cubicBezTo>
                    <a:pt x="0" y="1248"/>
                    <a:pt x="108" y="1377"/>
                    <a:pt x="216" y="1377"/>
                  </a:cubicBezTo>
                  <a:cubicBezTo>
                    <a:pt x="258" y="1377"/>
                    <a:pt x="300" y="1358"/>
                    <a:pt x="331" y="1311"/>
                  </a:cubicBezTo>
                  <a:cubicBezTo>
                    <a:pt x="411" y="1192"/>
                    <a:pt x="494" y="1075"/>
                    <a:pt x="581" y="963"/>
                  </a:cubicBezTo>
                  <a:cubicBezTo>
                    <a:pt x="662" y="857"/>
                    <a:pt x="745" y="745"/>
                    <a:pt x="843" y="657"/>
                  </a:cubicBezTo>
                  <a:cubicBezTo>
                    <a:pt x="944" y="566"/>
                    <a:pt x="1068" y="520"/>
                    <a:pt x="1188" y="467"/>
                  </a:cubicBezTo>
                  <a:lnTo>
                    <a:pt x="1569" y="301"/>
                  </a:lnTo>
                  <a:cubicBezTo>
                    <a:pt x="1731" y="229"/>
                    <a:pt x="1654" y="1"/>
                    <a:pt x="15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06" name="Google Shape;2106;p32"/>
          <p:cNvSpPr/>
          <p:nvPr/>
        </p:nvSpPr>
        <p:spPr>
          <a:xfrm>
            <a:off x="6830422" y="855823"/>
            <a:ext cx="1236835" cy="489612"/>
          </a:xfrm>
          <a:custGeom>
            <a:rect b="b" l="l" r="r" t="t"/>
            <a:pathLst>
              <a:path extrusionOk="0" h="14031" w="36083">
                <a:moveTo>
                  <a:pt x="18007" y="0"/>
                </a:moveTo>
                <a:cubicBezTo>
                  <a:pt x="15994" y="0"/>
                  <a:pt x="14021" y="912"/>
                  <a:pt x="12749" y="2604"/>
                </a:cubicBezTo>
                <a:cubicBezTo>
                  <a:pt x="12302" y="3196"/>
                  <a:pt x="11957" y="3864"/>
                  <a:pt x="11732" y="4571"/>
                </a:cubicBezTo>
                <a:cubicBezTo>
                  <a:pt x="11672" y="4757"/>
                  <a:pt x="11622" y="4945"/>
                  <a:pt x="11581" y="5134"/>
                </a:cubicBezTo>
                <a:cubicBezTo>
                  <a:pt x="11547" y="5292"/>
                  <a:pt x="11570" y="5420"/>
                  <a:pt x="11435" y="5420"/>
                </a:cubicBezTo>
                <a:cubicBezTo>
                  <a:pt x="11415" y="5420"/>
                  <a:pt x="11391" y="5417"/>
                  <a:pt x="11363" y="5411"/>
                </a:cubicBezTo>
                <a:cubicBezTo>
                  <a:pt x="11163" y="5370"/>
                  <a:pt x="10965" y="5248"/>
                  <a:pt x="10766" y="5189"/>
                </a:cubicBezTo>
                <a:cubicBezTo>
                  <a:pt x="10552" y="5127"/>
                  <a:pt x="10335" y="5083"/>
                  <a:pt x="10116" y="5053"/>
                </a:cubicBezTo>
                <a:cubicBezTo>
                  <a:pt x="9899" y="5022"/>
                  <a:pt x="9681" y="5007"/>
                  <a:pt x="9464" y="5007"/>
                </a:cubicBezTo>
                <a:cubicBezTo>
                  <a:pt x="8125" y="5007"/>
                  <a:pt x="6822" y="5578"/>
                  <a:pt x="5937" y="6609"/>
                </a:cubicBezTo>
                <a:cubicBezTo>
                  <a:pt x="5452" y="7174"/>
                  <a:pt x="5202" y="7782"/>
                  <a:pt x="4945" y="8468"/>
                </a:cubicBezTo>
                <a:cubicBezTo>
                  <a:pt x="4808" y="8829"/>
                  <a:pt x="4418" y="8774"/>
                  <a:pt x="4092" y="8842"/>
                </a:cubicBezTo>
                <a:cubicBezTo>
                  <a:pt x="3738" y="8914"/>
                  <a:pt x="3396" y="9036"/>
                  <a:pt x="3068" y="9191"/>
                </a:cubicBezTo>
                <a:cubicBezTo>
                  <a:pt x="1829" y="9775"/>
                  <a:pt x="851" y="10920"/>
                  <a:pt x="456" y="12232"/>
                </a:cubicBezTo>
                <a:cubicBezTo>
                  <a:pt x="312" y="12705"/>
                  <a:pt x="1" y="13789"/>
                  <a:pt x="681" y="13988"/>
                </a:cubicBezTo>
                <a:cubicBezTo>
                  <a:pt x="727" y="14014"/>
                  <a:pt x="782" y="14030"/>
                  <a:pt x="848" y="14030"/>
                </a:cubicBezTo>
                <a:lnTo>
                  <a:pt x="35235" y="14030"/>
                </a:lnTo>
                <a:cubicBezTo>
                  <a:pt x="35301" y="14030"/>
                  <a:pt x="35357" y="14014"/>
                  <a:pt x="35402" y="13988"/>
                </a:cubicBezTo>
                <a:cubicBezTo>
                  <a:pt x="36082" y="13789"/>
                  <a:pt x="35770" y="12705"/>
                  <a:pt x="35627" y="12232"/>
                </a:cubicBezTo>
                <a:cubicBezTo>
                  <a:pt x="35232" y="10920"/>
                  <a:pt x="34255" y="9775"/>
                  <a:pt x="33015" y="9191"/>
                </a:cubicBezTo>
                <a:cubicBezTo>
                  <a:pt x="32687" y="9036"/>
                  <a:pt x="32345" y="8914"/>
                  <a:pt x="31990" y="8842"/>
                </a:cubicBezTo>
                <a:cubicBezTo>
                  <a:pt x="31664" y="8774"/>
                  <a:pt x="31274" y="8829"/>
                  <a:pt x="31138" y="8468"/>
                </a:cubicBezTo>
                <a:cubicBezTo>
                  <a:pt x="30881" y="7782"/>
                  <a:pt x="30631" y="7174"/>
                  <a:pt x="30146" y="6609"/>
                </a:cubicBezTo>
                <a:cubicBezTo>
                  <a:pt x="29263" y="5578"/>
                  <a:pt x="27958" y="5007"/>
                  <a:pt x="26619" y="5007"/>
                </a:cubicBezTo>
                <a:cubicBezTo>
                  <a:pt x="26402" y="5007"/>
                  <a:pt x="26184" y="5022"/>
                  <a:pt x="25967" y="5053"/>
                </a:cubicBezTo>
                <a:cubicBezTo>
                  <a:pt x="25747" y="5083"/>
                  <a:pt x="25531" y="5127"/>
                  <a:pt x="25317" y="5189"/>
                </a:cubicBezTo>
                <a:cubicBezTo>
                  <a:pt x="25118" y="5248"/>
                  <a:pt x="24920" y="5370"/>
                  <a:pt x="24720" y="5411"/>
                </a:cubicBezTo>
                <a:cubicBezTo>
                  <a:pt x="24692" y="5417"/>
                  <a:pt x="24668" y="5420"/>
                  <a:pt x="24648" y="5420"/>
                </a:cubicBezTo>
                <a:cubicBezTo>
                  <a:pt x="24513" y="5420"/>
                  <a:pt x="24535" y="5292"/>
                  <a:pt x="24502" y="5134"/>
                </a:cubicBezTo>
                <a:cubicBezTo>
                  <a:pt x="24461" y="4945"/>
                  <a:pt x="24411" y="4757"/>
                  <a:pt x="24353" y="4571"/>
                </a:cubicBezTo>
                <a:cubicBezTo>
                  <a:pt x="24126" y="3864"/>
                  <a:pt x="23780" y="3196"/>
                  <a:pt x="23334" y="2604"/>
                </a:cubicBezTo>
                <a:cubicBezTo>
                  <a:pt x="22062" y="912"/>
                  <a:pt x="20089" y="0"/>
                  <a:pt x="18077" y="0"/>
                </a:cubicBezTo>
                <a:cubicBezTo>
                  <a:pt x="18066" y="0"/>
                  <a:pt x="18054" y="1"/>
                  <a:pt x="18042" y="1"/>
                </a:cubicBezTo>
                <a:cubicBezTo>
                  <a:pt x="18031" y="1"/>
                  <a:pt x="18019" y="0"/>
                  <a:pt x="180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7" name="Google Shape;2107;p32"/>
          <p:cNvSpPr/>
          <p:nvPr/>
        </p:nvSpPr>
        <p:spPr>
          <a:xfrm>
            <a:off x="1527241" y="4177061"/>
            <a:ext cx="207420" cy="186779"/>
          </a:xfrm>
          <a:custGeom>
            <a:rect b="b" l="l" r="r" t="t"/>
            <a:pathLst>
              <a:path extrusionOk="0" h="3502" w="3889">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8" name="Google Shape;2108;p32"/>
          <p:cNvSpPr/>
          <p:nvPr/>
        </p:nvSpPr>
        <p:spPr>
          <a:xfrm>
            <a:off x="7988191" y="714061"/>
            <a:ext cx="207420" cy="186779"/>
          </a:xfrm>
          <a:custGeom>
            <a:rect b="b" l="l" r="r" t="t"/>
            <a:pathLst>
              <a:path extrusionOk="0" h="3502" w="3889">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70BA"/>
              </a:solidFill>
            </a:endParaRPr>
          </a:p>
        </p:txBody>
      </p:sp>
      <p:sp>
        <p:nvSpPr>
          <p:cNvPr id="2109" name="Google Shape;2109;p32"/>
          <p:cNvSpPr/>
          <p:nvPr/>
        </p:nvSpPr>
        <p:spPr>
          <a:xfrm>
            <a:off x="7727591" y="4039486"/>
            <a:ext cx="207420" cy="186779"/>
          </a:xfrm>
          <a:custGeom>
            <a:rect b="b" l="l" r="r" t="t"/>
            <a:pathLst>
              <a:path extrusionOk="0" h="3502" w="3889">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10" name="Google Shape;2110;p32"/>
          <p:cNvGrpSpPr/>
          <p:nvPr/>
        </p:nvGrpSpPr>
        <p:grpSpPr>
          <a:xfrm rot="1315589">
            <a:off x="976505" y="459619"/>
            <a:ext cx="902596" cy="1584801"/>
            <a:chOff x="2332850" y="1508965"/>
            <a:chExt cx="495799" cy="870474"/>
          </a:xfrm>
        </p:grpSpPr>
        <p:sp>
          <p:nvSpPr>
            <p:cNvPr id="2111" name="Google Shape;2111;p32"/>
            <p:cNvSpPr/>
            <p:nvPr/>
          </p:nvSpPr>
          <p:spPr>
            <a:xfrm>
              <a:off x="2347410" y="1709183"/>
              <a:ext cx="467748" cy="569138"/>
            </a:xfrm>
            <a:custGeom>
              <a:rect b="b" l="l" r="r" t="t"/>
              <a:pathLst>
                <a:path extrusionOk="0" h="10671" w="8770">
                  <a:moveTo>
                    <a:pt x="4336" y="1"/>
                  </a:moveTo>
                  <a:cubicBezTo>
                    <a:pt x="4096" y="1"/>
                    <a:pt x="3869" y="8"/>
                    <a:pt x="3774" y="23"/>
                  </a:cubicBezTo>
                  <a:cubicBezTo>
                    <a:pt x="3116" y="126"/>
                    <a:pt x="2471" y="296"/>
                    <a:pt x="1881" y="622"/>
                  </a:cubicBezTo>
                  <a:cubicBezTo>
                    <a:pt x="1050" y="1081"/>
                    <a:pt x="456" y="1815"/>
                    <a:pt x="217" y="2738"/>
                  </a:cubicBezTo>
                  <a:cubicBezTo>
                    <a:pt x="95" y="3209"/>
                    <a:pt x="43" y="3707"/>
                    <a:pt x="20" y="4193"/>
                  </a:cubicBezTo>
                  <a:cubicBezTo>
                    <a:pt x="1" y="4646"/>
                    <a:pt x="18" y="5111"/>
                    <a:pt x="119" y="5555"/>
                  </a:cubicBezTo>
                  <a:cubicBezTo>
                    <a:pt x="226" y="6023"/>
                    <a:pt x="438" y="6457"/>
                    <a:pt x="759" y="6815"/>
                  </a:cubicBezTo>
                  <a:cubicBezTo>
                    <a:pt x="1053" y="7143"/>
                    <a:pt x="1424" y="7390"/>
                    <a:pt x="1768" y="7662"/>
                  </a:cubicBezTo>
                  <a:cubicBezTo>
                    <a:pt x="2542" y="8276"/>
                    <a:pt x="3029" y="9149"/>
                    <a:pt x="3040" y="10149"/>
                  </a:cubicBezTo>
                  <a:cubicBezTo>
                    <a:pt x="3040" y="10202"/>
                    <a:pt x="3052" y="10250"/>
                    <a:pt x="3070" y="10290"/>
                  </a:cubicBezTo>
                  <a:cubicBezTo>
                    <a:pt x="3070" y="10294"/>
                    <a:pt x="3068" y="10298"/>
                    <a:pt x="3068" y="10301"/>
                  </a:cubicBezTo>
                  <a:cubicBezTo>
                    <a:pt x="3072" y="10391"/>
                    <a:pt x="3102" y="10487"/>
                    <a:pt x="3171" y="10551"/>
                  </a:cubicBezTo>
                  <a:cubicBezTo>
                    <a:pt x="3234" y="10611"/>
                    <a:pt x="3321" y="10657"/>
                    <a:pt x="3409" y="10657"/>
                  </a:cubicBezTo>
                  <a:cubicBezTo>
                    <a:pt x="3413" y="10657"/>
                    <a:pt x="3416" y="10657"/>
                    <a:pt x="3419" y="10657"/>
                  </a:cubicBezTo>
                  <a:cubicBezTo>
                    <a:pt x="3726" y="10638"/>
                    <a:pt x="4030" y="10618"/>
                    <a:pt x="4335" y="10601"/>
                  </a:cubicBezTo>
                  <a:cubicBezTo>
                    <a:pt x="4339" y="10601"/>
                    <a:pt x="4342" y="10601"/>
                    <a:pt x="4346" y="10599"/>
                  </a:cubicBezTo>
                  <a:cubicBezTo>
                    <a:pt x="4348" y="10601"/>
                    <a:pt x="4353" y="10601"/>
                    <a:pt x="4355" y="10601"/>
                  </a:cubicBezTo>
                  <a:cubicBezTo>
                    <a:pt x="4661" y="10622"/>
                    <a:pt x="4964" y="10647"/>
                    <a:pt x="5269" y="10670"/>
                  </a:cubicBezTo>
                  <a:cubicBezTo>
                    <a:pt x="5274" y="10670"/>
                    <a:pt x="5279" y="10670"/>
                    <a:pt x="5284" y="10670"/>
                  </a:cubicBezTo>
                  <a:cubicBezTo>
                    <a:pt x="5372" y="10670"/>
                    <a:pt x="5457" y="10624"/>
                    <a:pt x="5521" y="10567"/>
                  </a:cubicBezTo>
                  <a:cubicBezTo>
                    <a:pt x="5590" y="10505"/>
                    <a:pt x="5622" y="10407"/>
                    <a:pt x="5625" y="10317"/>
                  </a:cubicBezTo>
                  <a:cubicBezTo>
                    <a:pt x="5627" y="10315"/>
                    <a:pt x="5625" y="10310"/>
                    <a:pt x="5625" y="10308"/>
                  </a:cubicBezTo>
                  <a:cubicBezTo>
                    <a:pt x="5645" y="10267"/>
                    <a:pt x="5655" y="10220"/>
                    <a:pt x="5655" y="10166"/>
                  </a:cubicBezTo>
                  <a:cubicBezTo>
                    <a:pt x="5682" y="9167"/>
                    <a:pt x="6180" y="8300"/>
                    <a:pt x="6962" y="7696"/>
                  </a:cubicBezTo>
                  <a:cubicBezTo>
                    <a:pt x="7309" y="7428"/>
                    <a:pt x="7683" y="7187"/>
                    <a:pt x="7980" y="6863"/>
                  </a:cubicBezTo>
                  <a:cubicBezTo>
                    <a:pt x="8308" y="6511"/>
                    <a:pt x="8526" y="6078"/>
                    <a:pt x="8640" y="5612"/>
                  </a:cubicBezTo>
                  <a:cubicBezTo>
                    <a:pt x="8746" y="5169"/>
                    <a:pt x="8769" y="4705"/>
                    <a:pt x="8755" y="4251"/>
                  </a:cubicBezTo>
                  <a:cubicBezTo>
                    <a:pt x="8739" y="3766"/>
                    <a:pt x="8696" y="3268"/>
                    <a:pt x="8579" y="2794"/>
                  </a:cubicBezTo>
                  <a:cubicBezTo>
                    <a:pt x="8353" y="1866"/>
                    <a:pt x="7768" y="1127"/>
                    <a:pt x="6942" y="656"/>
                  </a:cubicBezTo>
                  <a:cubicBezTo>
                    <a:pt x="6357" y="322"/>
                    <a:pt x="5714" y="143"/>
                    <a:pt x="5057" y="32"/>
                  </a:cubicBezTo>
                  <a:cubicBezTo>
                    <a:pt x="4941" y="11"/>
                    <a:pt x="4629" y="1"/>
                    <a:pt x="433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2" name="Google Shape;2112;p32"/>
            <p:cNvSpPr/>
            <p:nvPr/>
          </p:nvSpPr>
          <p:spPr>
            <a:xfrm>
              <a:off x="2516587" y="2272290"/>
              <a:ext cx="132964" cy="96323"/>
            </a:xfrm>
            <a:custGeom>
              <a:rect b="b" l="l" r="r" t="t"/>
              <a:pathLst>
                <a:path extrusionOk="0" h="1806" w="2493">
                  <a:moveTo>
                    <a:pt x="454" y="0"/>
                  </a:moveTo>
                  <a:cubicBezTo>
                    <a:pt x="244" y="0"/>
                    <a:pt x="1" y="191"/>
                    <a:pt x="26" y="422"/>
                  </a:cubicBezTo>
                  <a:cubicBezTo>
                    <a:pt x="31" y="459"/>
                    <a:pt x="36" y="496"/>
                    <a:pt x="42" y="535"/>
                  </a:cubicBezTo>
                  <a:cubicBezTo>
                    <a:pt x="19" y="604"/>
                    <a:pt x="15" y="684"/>
                    <a:pt x="42" y="774"/>
                  </a:cubicBezTo>
                  <a:cubicBezTo>
                    <a:pt x="82" y="918"/>
                    <a:pt x="144" y="1051"/>
                    <a:pt x="222" y="1173"/>
                  </a:cubicBezTo>
                  <a:cubicBezTo>
                    <a:pt x="380" y="1512"/>
                    <a:pt x="641" y="1777"/>
                    <a:pt x="1059" y="1802"/>
                  </a:cubicBezTo>
                  <a:cubicBezTo>
                    <a:pt x="1080" y="1803"/>
                    <a:pt x="1101" y="1804"/>
                    <a:pt x="1122" y="1804"/>
                  </a:cubicBezTo>
                  <a:cubicBezTo>
                    <a:pt x="1160" y="1804"/>
                    <a:pt x="1198" y="1802"/>
                    <a:pt x="1236" y="1799"/>
                  </a:cubicBezTo>
                  <a:cubicBezTo>
                    <a:pt x="1278" y="1803"/>
                    <a:pt x="1320" y="1805"/>
                    <a:pt x="1363" y="1805"/>
                  </a:cubicBezTo>
                  <a:cubicBezTo>
                    <a:pt x="1380" y="1805"/>
                    <a:pt x="1396" y="1805"/>
                    <a:pt x="1413" y="1804"/>
                  </a:cubicBezTo>
                  <a:cubicBezTo>
                    <a:pt x="1831" y="1786"/>
                    <a:pt x="2095" y="1522"/>
                    <a:pt x="2257" y="1186"/>
                  </a:cubicBezTo>
                  <a:cubicBezTo>
                    <a:pt x="2338" y="1065"/>
                    <a:pt x="2402" y="932"/>
                    <a:pt x="2445" y="790"/>
                  </a:cubicBezTo>
                  <a:cubicBezTo>
                    <a:pt x="2471" y="702"/>
                    <a:pt x="2469" y="620"/>
                    <a:pt x="2448" y="551"/>
                  </a:cubicBezTo>
                  <a:cubicBezTo>
                    <a:pt x="2453" y="514"/>
                    <a:pt x="2459" y="475"/>
                    <a:pt x="2464" y="438"/>
                  </a:cubicBezTo>
                  <a:cubicBezTo>
                    <a:pt x="2492" y="207"/>
                    <a:pt x="2253" y="14"/>
                    <a:pt x="2042" y="11"/>
                  </a:cubicBezTo>
                  <a:cubicBezTo>
                    <a:pt x="2039" y="11"/>
                    <a:pt x="2036" y="11"/>
                    <a:pt x="2033" y="11"/>
                  </a:cubicBezTo>
                  <a:cubicBezTo>
                    <a:pt x="1961" y="11"/>
                    <a:pt x="1900" y="30"/>
                    <a:pt x="1846" y="58"/>
                  </a:cubicBezTo>
                  <a:cubicBezTo>
                    <a:pt x="1804" y="44"/>
                    <a:pt x="1761" y="37"/>
                    <a:pt x="1717" y="37"/>
                  </a:cubicBezTo>
                  <a:cubicBezTo>
                    <a:pt x="1623" y="37"/>
                    <a:pt x="1525" y="73"/>
                    <a:pt x="1438" y="160"/>
                  </a:cubicBezTo>
                  <a:cubicBezTo>
                    <a:pt x="1383" y="216"/>
                    <a:pt x="1316" y="262"/>
                    <a:pt x="1247" y="296"/>
                  </a:cubicBezTo>
                  <a:cubicBezTo>
                    <a:pt x="1176" y="262"/>
                    <a:pt x="1110" y="214"/>
                    <a:pt x="1055" y="158"/>
                  </a:cubicBezTo>
                  <a:cubicBezTo>
                    <a:pt x="967" y="67"/>
                    <a:pt x="868" y="30"/>
                    <a:pt x="772" y="30"/>
                  </a:cubicBezTo>
                  <a:cubicBezTo>
                    <a:pt x="730" y="30"/>
                    <a:pt x="689" y="37"/>
                    <a:pt x="649" y="50"/>
                  </a:cubicBezTo>
                  <a:cubicBezTo>
                    <a:pt x="594" y="20"/>
                    <a:pt x="529" y="0"/>
                    <a:pt x="454" y="0"/>
                  </a:cubicBezTo>
                  <a:close/>
                </a:path>
              </a:pathLst>
            </a:custGeom>
            <a:solidFill>
              <a:srgbClr val="FFFFFF"/>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3" name="Google Shape;2113;p32"/>
            <p:cNvSpPr/>
            <p:nvPr/>
          </p:nvSpPr>
          <p:spPr>
            <a:xfrm>
              <a:off x="2540908" y="1888227"/>
              <a:ext cx="89816" cy="406413"/>
            </a:xfrm>
            <a:custGeom>
              <a:rect b="b" l="l" r="r" t="t"/>
              <a:pathLst>
                <a:path extrusionOk="0" h="7620" w="1684">
                  <a:moveTo>
                    <a:pt x="1044" y="288"/>
                  </a:moveTo>
                  <a:cubicBezTo>
                    <a:pt x="1141" y="288"/>
                    <a:pt x="1232" y="333"/>
                    <a:pt x="1290" y="439"/>
                  </a:cubicBezTo>
                  <a:cubicBezTo>
                    <a:pt x="1413" y="664"/>
                    <a:pt x="1296" y="926"/>
                    <a:pt x="1186" y="1128"/>
                  </a:cubicBezTo>
                  <a:cubicBezTo>
                    <a:pt x="1053" y="1369"/>
                    <a:pt x="902" y="1598"/>
                    <a:pt x="753" y="1828"/>
                  </a:cubicBezTo>
                  <a:cubicBezTo>
                    <a:pt x="737" y="1810"/>
                    <a:pt x="723" y="1794"/>
                    <a:pt x="707" y="1777"/>
                  </a:cubicBezTo>
                  <a:cubicBezTo>
                    <a:pt x="535" y="1576"/>
                    <a:pt x="482" y="1381"/>
                    <a:pt x="512" y="1117"/>
                  </a:cubicBezTo>
                  <a:cubicBezTo>
                    <a:pt x="539" y="873"/>
                    <a:pt x="587" y="563"/>
                    <a:pt x="783" y="393"/>
                  </a:cubicBezTo>
                  <a:cubicBezTo>
                    <a:pt x="859" y="327"/>
                    <a:pt x="954" y="288"/>
                    <a:pt x="1044" y="288"/>
                  </a:cubicBezTo>
                  <a:close/>
                  <a:moveTo>
                    <a:pt x="1046" y="0"/>
                  </a:moveTo>
                  <a:cubicBezTo>
                    <a:pt x="593" y="0"/>
                    <a:pt x="347" y="446"/>
                    <a:pt x="270" y="841"/>
                  </a:cubicBezTo>
                  <a:cubicBezTo>
                    <a:pt x="224" y="1084"/>
                    <a:pt x="185" y="1350"/>
                    <a:pt x="266" y="1589"/>
                  </a:cubicBezTo>
                  <a:cubicBezTo>
                    <a:pt x="330" y="1780"/>
                    <a:pt x="463" y="1929"/>
                    <a:pt x="597" y="2074"/>
                  </a:cubicBezTo>
                  <a:cubicBezTo>
                    <a:pt x="542" y="2163"/>
                    <a:pt x="489" y="2252"/>
                    <a:pt x="440" y="2344"/>
                  </a:cubicBezTo>
                  <a:cubicBezTo>
                    <a:pt x="209" y="2767"/>
                    <a:pt x="75" y="3210"/>
                    <a:pt x="41" y="3694"/>
                  </a:cubicBezTo>
                  <a:cubicBezTo>
                    <a:pt x="0" y="4302"/>
                    <a:pt x="41" y="4922"/>
                    <a:pt x="52" y="5532"/>
                  </a:cubicBezTo>
                  <a:cubicBezTo>
                    <a:pt x="60" y="6115"/>
                    <a:pt x="37" y="6714"/>
                    <a:pt x="188" y="7281"/>
                  </a:cubicBezTo>
                  <a:cubicBezTo>
                    <a:pt x="207" y="7351"/>
                    <a:pt x="262" y="7382"/>
                    <a:pt x="319" y="7382"/>
                  </a:cubicBezTo>
                  <a:cubicBezTo>
                    <a:pt x="403" y="7382"/>
                    <a:pt x="490" y="7313"/>
                    <a:pt x="463" y="7208"/>
                  </a:cubicBezTo>
                  <a:cubicBezTo>
                    <a:pt x="310" y="6643"/>
                    <a:pt x="342" y="6042"/>
                    <a:pt x="333" y="5464"/>
                  </a:cubicBezTo>
                  <a:cubicBezTo>
                    <a:pt x="323" y="4887"/>
                    <a:pt x="287" y="4304"/>
                    <a:pt x="323" y="3728"/>
                  </a:cubicBezTo>
                  <a:cubicBezTo>
                    <a:pt x="355" y="3203"/>
                    <a:pt x="530" y="2748"/>
                    <a:pt x="791" y="2303"/>
                  </a:cubicBezTo>
                  <a:cubicBezTo>
                    <a:pt x="1044" y="2654"/>
                    <a:pt x="1145" y="3076"/>
                    <a:pt x="1182" y="3513"/>
                  </a:cubicBezTo>
                  <a:cubicBezTo>
                    <a:pt x="1294" y="4816"/>
                    <a:pt x="1166" y="6163"/>
                    <a:pt x="911" y="7440"/>
                  </a:cubicBezTo>
                  <a:cubicBezTo>
                    <a:pt x="890" y="7548"/>
                    <a:pt x="980" y="7620"/>
                    <a:pt x="1063" y="7620"/>
                  </a:cubicBezTo>
                  <a:cubicBezTo>
                    <a:pt x="1117" y="7620"/>
                    <a:pt x="1168" y="7589"/>
                    <a:pt x="1182" y="7518"/>
                  </a:cubicBezTo>
                  <a:cubicBezTo>
                    <a:pt x="1395" y="6457"/>
                    <a:pt x="1503" y="5378"/>
                    <a:pt x="1496" y="4295"/>
                  </a:cubicBezTo>
                  <a:cubicBezTo>
                    <a:pt x="1492" y="3825"/>
                    <a:pt x="1483" y="3341"/>
                    <a:pt x="1368" y="2882"/>
                  </a:cubicBezTo>
                  <a:cubicBezTo>
                    <a:pt x="1319" y="2691"/>
                    <a:pt x="1248" y="2501"/>
                    <a:pt x="1152" y="2328"/>
                  </a:cubicBezTo>
                  <a:cubicBezTo>
                    <a:pt x="1094" y="2225"/>
                    <a:pt x="1024" y="2135"/>
                    <a:pt x="948" y="2048"/>
                  </a:cubicBezTo>
                  <a:cubicBezTo>
                    <a:pt x="1195" y="1679"/>
                    <a:pt x="1494" y="1298"/>
                    <a:pt x="1595" y="875"/>
                  </a:cubicBezTo>
                  <a:cubicBezTo>
                    <a:pt x="1684" y="506"/>
                    <a:pt x="1519" y="26"/>
                    <a:pt x="1083" y="1"/>
                  </a:cubicBezTo>
                  <a:cubicBezTo>
                    <a:pt x="1071" y="0"/>
                    <a:pt x="1058" y="0"/>
                    <a:pt x="104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4" name="Google Shape;2114;p32"/>
            <p:cNvSpPr/>
            <p:nvPr/>
          </p:nvSpPr>
          <p:spPr>
            <a:xfrm>
              <a:off x="2485120" y="2193675"/>
              <a:ext cx="205233" cy="132004"/>
            </a:xfrm>
            <a:custGeom>
              <a:rect b="b" l="l" r="r" t="t"/>
              <a:pathLst>
                <a:path extrusionOk="0" h="2475" w="3848">
                  <a:moveTo>
                    <a:pt x="2832" y="0"/>
                  </a:moveTo>
                  <a:cubicBezTo>
                    <a:pt x="2601" y="0"/>
                    <a:pt x="2367" y="24"/>
                    <a:pt x="2189" y="24"/>
                  </a:cubicBezTo>
                  <a:cubicBezTo>
                    <a:pt x="1946" y="24"/>
                    <a:pt x="1702" y="22"/>
                    <a:pt x="1459" y="22"/>
                  </a:cubicBezTo>
                  <a:cubicBezTo>
                    <a:pt x="1144" y="22"/>
                    <a:pt x="830" y="25"/>
                    <a:pt x="516" y="37"/>
                  </a:cubicBezTo>
                  <a:cubicBezTo>
                    <a:pt x="190" y="51"/>
                    <a:pt x="38" y="327"/>
                    <a:pt x="59" y="577"/>
                  </a:cubicBezTo>
                  <a:cubicBezTo>
                    <a:pt x="59" y="588"/>
                    <a:pt x="59" y="597"/>
                    <a:pt x="61" y="606"/>
                  </a:cubicBezTo>
                  <a:cubicBezTo>
                    <a:pt x="57" y="643"/>
                    <a:pt x="54" y="678"/>
                    <a:pt x="49" y="716"/>
                  </a:cubicBezTo>
                  <a:cubicBezTo>
                    <a:pt x="20" y="999"/>
                    <a:pt x="1" y="1281"/>
                    <a:pt x="38" y="1525"/>
                  </a:cubicBezTo>
                  <a:cubicBezTo>
                    <a:pt x="40" y="1587"/>
                    <a:pt x="43" y="1646"/>
                    <a:pt x="52" y="1704"/>
                  </a:cubicBezTo>
                  <a:cubicBezTo>
                    <a:pt x="57" y="1754"/>
                    <a:pt x="64" y="1802"/>
                    <a:pt x="75" y="1850"/>
                  </a:cubicBezTo>
                  <a:cubicBezTo>
                    <a:pt x="82" y="1883"/>
                    <a:pt x="91" y="1915"/>
                    <a:pt x="100" y="1947"/>
                  </a:cubicBezTo>
                  <a:cubicBezTo>
                    <a:pt x="155" y="2126"/>
                    <a:pt x="318" y="2282"/>
                    <a:pt x="511" y="2296"/>
                  </a:cubicBezTo>
                  <a:cubicBezTo>
                    <a:pt x="546" y="2309"/>
                    <a:pt x="585" y="2323"/>
                    <a:pt x="628" y="2330"/>
                  </a:cubicBezTo>
                  <a:cubicBezTo>
                    <a:pt x="1155" y="2414"/>
                    <a:pt x="1683" y="2474"/>
                    <a:pt x="2216" y="2474"/>
                  </a:cubicBezTo>
                  <a:cubicBezTo>
                    <a:pt x="2246" y="2474"/>
                    <a:pt x="2275" y="2474"/>
                    <a:pt x="2304" y="2473"/>
                  </a:cubicBezTo>
                  <a:cubicBezTo>
                    <a:pt x="2335" y="2473"/>
                    <a:pt x="2366" y="2473"/>
                    <a:pt x="2397" y="2473"/>
                  </a:cubicBezTo>
                  <a:cubicBezTo>
                    <a:pt x="2446" y="2473"/>
                    <a:pt x="2496" y="2473"/>
                    <a:pt x="2546" y="2473"/>
                  </a:cubicBezTo>
                  <a:cubicBezTo>
                    <a:pt x="2872" y="2473"/>
                    <a:pt x="3230" y="2461"/>
                    <a:pt x="3479" y="2271"/>
                  </a:cubicBezTo>
                  <a:cubicBezTo>
                    <a:pt x="3582" y="2192"/>
                    <a:pt x="3664" y="2069"/>
                    <a:pt x="3722" y="1919"/>
                  </a:cubicBezTo>
                  <a:cubicBezTo>
                    <a:pt x="3742" y="1869"/>
                    <a:pt x="3759" y="1818"/>
                    <a:pt x="3773" y="1765"/>
                  </a:cubicBezTo>
                  <a:cubicBezTo>
                    <a:pt x="3816" y="1612"/>
                    <a:pt x="3835" y="1442"/>
                    <a:pt x="3835" y="1272"/>
                  </a:cubicBezTo>
                  <a:cubicBezTo>
                    <a:pt x="3848" y="1107"/>
                    <a:pt x="3841" y="939"/>
                    <a:pt x="3814" y="779"/>
                  </a:cubicBezTo>
                  <a:cubicBezTo>
                    <a:pt x="3807" y="737"/>
                    <a:pt x="3800" y="694"/>
                    <a:pt x="3789" y="654"/>
                  </a:cubicBezTo>
                  <a:cubicBezTo>
                    <a:pt x="3729" y="423"/>
                    <a:pt x="3621" y="228"/>
                    <a:pt x="3460" y="127"/>
                  </a:cubicBezTo>
                  <a:cubicBezTo>
                    <a:pt x="3298" y="25"/>
                    <a:pt x="3067" y="0"/>
                    <a:pt x="283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5" name="Google Shape;2115;p32"/>
            <p:cNvSpPr/>
            <p:nvPr/>
          </p:nvSpPr>
          <p:spPr>
            <a:xfrm>
              <a:off x="2485120" y="2231222"/>
              <a:ext cx="205233" cy="56588"/>
            </a:xfrm>
            <a:custGeom>
              <a:rect b="b" l="l" r="r" t="t"/>
              <a:pathLst>
                <a:path extrusionOk="0" h="1061" w="3848">
                  <a:moveTo>
                    <a:pt x="1008" y="0"/>
                  </a:moveTo>
                  <a:cubicBezTo>
                    <a:pt x="688" y="0"/>
                    <a:pt x="368" y="4"/>
                    <a:pt x="49" y="12"/>
                  </a:cubicBezTo>
                  <a:cubicBezTo>
                    <a:pt x="20" y="295"/>
                    <a:pt x="1" y="577"/>
                    <a:pt x="38" y="821"/>
                  </a:cubicBezTo>
                  <a:cubicBezTo>
                    <a:pt x="40" y="883"/>
                    <a:pt x="43" y="942"/>
                    <a:pt x="52" y="1000"/>
                  </a:cubicBezTo>
                  <a:cubicBezTo>
                    <a:pt x="414" y="988"/>
                    <a:pt x="777" y="983"/>
                    <a:pt x="1141" y="983"/>
                  </a:cubicBezTo>
                  <a:cubicBezTo>
                    <a:pt x="2017" y="983"/>
                    <a:pt x="2898" y="1014"/>
                    <a:pt x="3773" y="1061"/>
                  </a:cubicBezTo>
                  <a:cubicBezTo>
                    <a:pt x="3816" y="908"/>
                    <a:pt x="3835" y="738"/>
                    <a:pt x="3835" y="568"/>
                  </a:cubicBezTo>
                  <a:cubicBezTo>
                    <a:pt x="3848" y="403"/>
                    <a:pt x="3841" y="235"/>
                    <a:pt x="3814" y="75"/>
                  </a:cubicBezTo>
                  <a:cubicBezTo>
                    <a:pt x="2878" y="30"/>
                    <a:pt x="1942" y="0"/>
                    <a:pt x="100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6" name="Google Shape;2116;p32"/>
            <p:cNvSpPr/>
            <p:nvPr/>
          </p:nvSpPr>
          <p:spPr>
            <a:xfrm>
              <a:off x="2697711" y="1935802"/>
              <a:ext cx="130937" cy="210247"/>
            </a:xfrm>
            <a:custGeom>
              <a:rect b="b" l="l" r="r" t="t"/>
              <a:pathLst>
                <a:path extrusionOk="0" h="3942" w="2455">
                  <a:moveTo>
                    <a:pt x="2139" y="0"/>
                  </a:moveTo>
                  <a:cubicBezTo>
                    <a:pt x="2119" y="0"/>
                    <a:pt x="2099" y="2"/>
                    <a:pt x="2081" y="7"/>
                  </a:cubicBezTo>
                  <a:cubicBezTo>
                    <a:pt x="1946" y="43"/>
                    <a:pt x="1886" y="176"/>
                    <a:pt x="1910" y="305"/>
                  </a:cubicBezTo>
                  <a:cubicBezTo>
                    <a:pt x="1974" y="663"/>
                    <a:pt x="1884" y="1025"/>
                    <a:pt x="1765" y="1363"/>
                  </a:cubicBezTo>
                  <a:cubicBezTo>
                    <a:pt x="1655" y="1680"/>
                    <a:pt x="1537" y="2035"/>
                    <a:pt x="1333" y="2306"/>
                  </a:cubicBezTo>
                  <a:cubicBezTo>
                    <a:pt x="977" y="2783"/>
                    <a:pt x="413" y="3050"/>
                    <a:pt x="110" y="3576"/>
                  </a:cubicBezTo>
                  <a:cubicBezTo>
                    <a:pt x="0" y="3765"/>
                    <a:pt x="169" y="3942"/>
                    <a:pt x="334" y="3942"/>
                  </a:cubicBezTo>
                  <a:cubicBezTo>
                    <a:pt x="407" y="3942"/>
                    <a:pt x="479" y="3907"/>
                    <a:pt x="526" y="3825"/>
                  </a:cubicBezTo>
                  <a:cubicBezTo>
                    <a:pt x="844" y="3277"/>
                    <a:pt x="1473" y="3004"/>
                    <a:pt x="1811" y="2467"/>
                  </a:cubicBezTo>
                  <a:cubicBezTo>
                    <a:pt x="1910" y="2309"/>
                    <a:pt x="1980" y="2134"/>
                    <a:pt x="2050" y="1962"/>
                  </a:cubicBezTo>
                  <a:cubicBezTo>
                    <a:pt x="2127" y="1780"/>
                    <a:pt x="2201" y="1597"/>
                    <a:pt x="2263" y="1409"/>
                  </a:cubicBezTo>
                  <a:cubicBezTo>
                    <a:pt x="2394" y="1009"/>
                    <a:pt x="2454" y="596"/>
                    <a:pt x="2378" y="179"/>
                  </a:cubicBezTo>
                  <a:cubicBezTo>
                    <a:pt x="2359" y="70"/>
                    <a:pt x="2246" y="0"/>
                    <a:pt x="213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7" name="Google Shape;2117;p32"/>
            <p:cNvSpPr/>
            <p:nvPr/>
          </p:nvSpPr>
          <p:spPr>
            <a:xfrm>
              <a:off x="2727099" y="1748437"/>
              <a:ext cx="93710" cy="106563"/>
            </a:xfrm>
            <a:custGeom>
              <a:rect b="b" l="l" r="r" t="t"/>
              <a:pathLst>
                <a:path extrusionOk="0" h="1998" w="1757">
                  <a:moveTo>
                    <a:pt x="277" y="0"/>
                  </a:moveTo>
                  <a:cubicBezTo>
                    <a:pt x="192" y="0"/>
                    <a:pt x="104" y="44"/>
                    <a:pt x="64" y="120"/>
                  </a:cubicBezTo>
                  <a:cubicBezTo>
                    <a:pt x="0" y="239"/>
                    <a:pt x="36" y="377"/>
                    <a:pt x="149" y="451"/>
                  </a:cubicBezTo>
                  <a:cubicBezTo>
                    <a:pt x="213" y="494"/>
                    <a:pt x="277" y="538"/>
                    <a:pt x="339" y="586"/>
                  </a:cubicBezTo>
                  <a:cubicBezTo>
                    <a:pt x="344" y="591"/>
                    <a:pt x="353" y="598"/>
                    <a:pt x="358" y="602"/>
                  </a:cubicBezTo>
                  <a:cubicBezTo>
                    <a:pt x="372" y="614"/>
                    <a:pt x="388" y="627"/>
                    <a:pt x="403" y="639"/>
                  </a:cubicBezTo>
                  <a:cubicBezTo>
                    <a:pt x="433" y="666"/>
                    <a:pt x="463" y="690"/>
                    <a:pt x="493" y="719"/>
                  </a:cubicBezTo>
                  <a:cubicBezTo>
                    <a:pt x="608" y="825"/>
                    <a:pt x="716" y="940"/>
                    <a:pt x="815" y="1063"/>
                  </a:cubicBezTo>
                  <a:cubicBezTo>
                    <a:pt x="822" y="1071"/>
                    <a:pt x="830" y="1082"/>
                    <a:pt x="837" y="1091"/>
                  </a:cubicBezTo>
                  <a:cubicBezTo>
                    <a:pt x="836" y="1091"/>
                    <a:pt x="836" y="1090"/>
                    <a:pt x="836" y="1090"/>
                  </a:cubicBezTo>
                  <a:lnTo>
                    <a:pt x="836" y="1090"/>
                  </a:lnTo>
                  <a:cubicBezTo>
                    <a:pt x="837" y="1090"/>
                    <a:pt x="863" y="1126"/>
                    <a:pt x="863" y="1126"/>
                  </a:cubicBezTo>
                  <a:cubicBezTo>
                    <a:pt x="886" y="1158"/>
                    <a:pt x="909" y="1190"/>
                    <a:pt x="932" y="1224"/>
                  </a:cubicBezTo>
                  <a:cubicBezTo>
                    <a:pt x="973" y="1286"/>
                    <a:pt x="1012" y="1350"/>
                    <a:pt x="1049" y="1413"/>
                  </a:cubicBezTo>
                  <a:cubicBezTo>
                    <a:pt x="1088" y="1483"/>
                    <a:pt x="1126" y="1552"/>
                    <a:pt x="1159" y="1624"/>
                  </a:cubicBezTo>
                  <a:cubicBezTo>
                    <a:pt x="1177" y="1660"/>
                    <a:pt x="1193" y="1695"/>
                    <a:pt x="1207" y="1732"/>
                  </a:cubicBezTo>
                  <a:cubicBezTo>
                    <a:pt x="1209" y="1736"/>
                    <a:pt x="1211" y="1738"/>
                    <a:pt x="1211" y="1738"/>
                  </a:cubicBezTo>
                  <a:cubicBezTo>
                    <a:pt x="1212" y="1741"/>
                    <a:pt x="1212" y="1745"/>
                    <a:pt x="1216" y="1750"/>
                  </a:cubicBezTo>
                  <a:cubicBezTo>
                    <a:pt x="1223" y="1771"/>
                    <a:pt x="1232" y="1794"/>
                    <a:pt x="1241" y="1816"/>
                  </a:cubicBezTo>
                  <a:cubicBezTo>
                    <a:pt x="1278" y="1915"/>
                    <a:pt x="1368" y="1998"/>
                    <a:pt x="1474" y="1998"/>
                  </a:cubicBezTo>
                  <a:cubicBezTo>
                    <a:pt x="1495" y="1998"/>
                    <a:pt x="1516" y="1995"/>
                    <a:pt x="1538" y="1988"/>
                  </a:cubicBezTo>
                  <a:cubicBezTo>
                    <a:pt x="1654" y="1952"/>
                    <a:pt x="1756" y="1817"/>
                    <a:pt x="1710" y="1690"/>
                  </a:cubicBezTo>
                  <a:cubicBezTo>
                    <a:pt x="1459" y="1011"/>
                    <a:pt x="1003" y="432"/>
                    <a:pt x="397" y="35"/>
                  </a:cubicBezTo>
                  <a:cubicBezTo>
                    <a:pt x="362" y="11"/>
                    <a:pt x="320" y="0"/>
                    <a:pt x="2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8" name="Google Shape;2118;p32"/>
            <p:cNvSpPr/>
            <p:nvPr/>
          </p:nvSpPr>
          <p:spPr>
            <a:xfrm>
              <a:off x="2332850" y="1917775"/>
              <a:ext cx="90936" cy="185819"/>
            </a:xfrm>
            <a:custGeom>
              <a:rect b="b" l="l" r="r" t="t"/>
              <a:pathLst>
                <a:path extrusionOk="0" h="3484" w="1705">
                  <a:moveTo>
                    <a:pt x="238" y="1"/>
                  </a:moveTo>
                  <a:cubicBezTo>
                    <a:pt x="118" y="1"/>
                    <a:pt x="1" y="78"/>
                    <a:pt x="6" y="234"/>
                  </a:cubicBezTo>
                  <a:cubicBezTo>
                    <a:pt x="49" y="1400"/>
                    <a:pt x="167" y="2741"/>
                    <a:pt x="1238" y="3443"/>
                  </a:cubicBezTo>
                  <a:cubicBezTo>
                    <a:pt x="1281" y="3471"/>
                    <a:pt x="1324" y="3484"/>
                    <a:pt x="1364" y="3484"/>
                  </a:cubicBezTo>
                  <a:cubicBezTo>
                    <a:pt x="1568" y="3484"/>
                    <a:pt x="1705" y="3168"/>
                    <a:pt x="1486" y="3025"/>
                  </a:cubicBezTo>
                  <a:cubicBezTo>
                    <a:pt x="580" y="2431"/>
                    <a:pt x="527" y="1208"/>
                    <a:pt x="492" y="237"/>
                  </a:cubicBezTo>
                  <a:cubicBezTo>
                    <a:pt x="486" y="80"/>
                    <a:pt x="361" y="1"/>
                    <a:pt x="23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9" name="Google Shape;2119;p32"/>
            <p:cNvSpPr/>
            <p:nvPr/>
          </p:nvSpPr>
          <p:spPr>
            <a:xfrm>
              <a:off x="2523201" y="2334265"/>
              <a:ext cx="66615" cy="45175"/>
            </a:xfrm>
            <a:custGeom>
              <a:rect b="b" l="l" r="r" t="t"/>
              <a:pathLst>
                <a:path extrusionOk="0" h="847" w="1249">
                  <a:moveTo>
                    <a:pt x="435" y="91"/>
                  </a:moveTo>
                  <a:cubicBezTo>
                    <a:pt x="435" y="91"/>
                    <a:pt x="436" y="92"/>
                    <a:pt x="436" y="93"/>
                  </a:cubicBezTo>
                  <a:lnTo>
                    <a:pt x="436" y="93"/>
                  </a:lnTo>
                  <a:cubicBezTo>
                    <a:pt x="436" y="92"/>
                    <a:pt x="435" y="91"/>
                    <a:pt x="435" y="91"/>
                  </a:cubicBezTo>
                  <a:close/>
                  <a:moveTo>
                    <a:pt x="436" y="93"/>
                  </a:moveTo>
                  <a:cubicBezTo>
                    <a:pt x="441" y="98"/>
                    <a:pt x="445" y="103"/>
                    <a:pt x="449" y="108"/>
                  </a:cubicBezTo>
                  <a:lnTo>
                    <a:pt x="449" y="108"/>
                  </a:lnTo>
                  <a:cubicBezTo>
                    <a:pt x="445" y="103"/>
                    <a:pt x="441" y="98"/>
                    <a:pt x="436" y="93"/>
                  </a:cubicBezTo>
                  <a:close/>
                  <a:moveTo>
                    <a:pt x="248" y="1"/>
                  </a:moveTo>
                  <a:cubicBezTo>
                    <a:pt x="206" y="1"/>
                    <a:pt x="162" y="11"/>
                    <a:pt x="128" y="32"/>
                  </a:cubicBezTo>
                  <a:cubicBezTo>
                    <a:pt x="75" y="66"/>
                    <a:pt x="29" y="116"/>
                    <a:pt x="15" y="176"/>
                  </a:cubicBezTo>
                  <a:cubicBezTo>
                    <a:pt x="1" y="236"/>
                    <a:pt x="1" y="312"/>
                    <a:pt x="38" y="364"/>
                  </a:cubicBezTo>
                  <a:cubicBezTo>
                    <a:pt x="150" y="514"/>
                    <a:pt x="286" y="644"/>
                    <a:pt x="456" y="725"/>
                  </a:cubicBezTo>
                  <a:cubicBezTo>
                    <a:pt x="613" y="800"/>
                    <a:pt x="782" y="847"/>
                    <a:pt x="954" y="847"/>
                  </a:cubicBezTo>
                  <a:cubicBezTo>
                    <a:pt x="969" y="847"/>
                    <a:pt x="984" y="847"/>
                    <a:pt x="999" y="846"/>
                  </a:cubicBezTo>
                  <a:cubicBezTo>
                    <a:pt x="1126" y="842"/>
                    <a:pt x="1248" y="741"/>
                    <a:pt x="1243" y="605"/>
                  </a:cubicBezTo>
                  <a:cubicBezTo>
                    <a:pt x="1240" y="482"/>
                    <a:pt x="1143" y="360"/>
                    <a:pt x="1011" y="360"/>
                  </a:cubicBezTo>
                  <a:cubicBezTo>
                    <a:pt x="1008" y="360"/>
                    <a:pt x="1005" y="360"/>
                    <a:pt x="1002" y="360"/>
                  </a:cubicBezTo>
                  <a:cubicBezTo>
                    <a:pt x="991" y="361"/>
                    <a:pt x="980" y="361"/>
                    <a:pt x="969" y="361"/>
                  </a:cubicBezTo>
                  <a:cubicBezTo>
                    <a:pt x="940" y="361"/>
                    <a:pt x="910" y="359"/>
                    <a:pt x="882" y="357"/>
                  </a:cubicBezTo>
                  <a:cubicBezTo>
                    <a:pt x="823" y="346"/>
                    <a:pt x="766" y="330"/>
                    <a:pt x="713" y="309"/>
                  </a:cubicBezTo>
                  <a:cubicBezTo>
                    <a:pt x="658" y="284"/>
                    <a:pt x="607" y="254"/>
                    <a:pt x="559" y="218"/>
                  </a:cubicBezTo>
                  <a:cubicBezTo>
                    <a:pt x="520" y="184"/>
                    <a:pt x="483" y="148"/>
                    <a:pt x="449" y="108"/>
                  </a:cubicBezTo>
                  <a:lnTo>
                    <a:pt x="449" y="108"/>
                  </a:lnTo>
                  <a:cubicBezTo>
                    <a:pt x="451" y="110"/>
                    <a:pt x="453" y="113"/>
                    <a:pt x="454" y="116"/>
                  </a:cubicBezTo>
                  <a:cubicBezTo>
                    <a:pt x="417" y="66"/>
                    <a:pt x="378" y="27"/>
                    <a:pt x="314" y="9"/>
                  </a:cubicBezTo>
                  <a:cubicBezTo>
                    <a:pt x="294" y="4"/>
                    <a:pt x="272" y="1"/>
                    <a:pt x="2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0" name="Google Shape;2120;p32"/>
            <p:cNvSpPr/>
            <p:nvPr/>
          </p:nvSpPr>
          <p:spPr>
            <a:xfrm>
              <a:off x="2570029" y="1508965"/>
              <a:ext cx="32428" cy="147738"/>
            </a:xfrm>
            <a:custGeom>
              <a:rect b="b" l="l" r="r" t="t"/>
              <a:pathLst>
                <a:path extrusionOk="0" h="2770" w="608">
                  <a:moveTo>
                    <a:pt x="245" y="1"/>
                  </a:moveTo>
                  <a:cubicBezTo>
                    <a:pt x="228" y="1"/>
                    <a:pt x="212" y="2"/>
                    <a:pt x="197" y="6"/>
                  </a:cubicBezTo>
                  <a:cubicBezTo>
                    <a:pt x="57" y="36"/>
                    <a:pt x="0" y="165"/>
                    <a:pt x="14" y="295"/>
                  </a:cubicBezTo>
                  <a:cubicBezTo>
                    <a:pt x="90" y="1035"/>
                    <a:pt x="122" y="1780"/>
                    <a:pt x="112" y="2522"/>
                  </a:cubicBezTo>
                  <a:cubicBezTo>
                    <a:pt x="109" y="2685"/>
                    <a:pt x="238" y="2769"/>
                    <a:pt x="364" y="2769"/>
                  </a:cubicBezTo>
                  <a:cubicBezTo>
                    <a:pt x="480" y="2769"/>
                    <a:pt x="594" y="2696"/>
                    <a:pt x="595" y="2545"/>
                  </a:cubicBezTo>
                  <a:cubicBezTo>
                    <a:pt x="608" y="1759"/>
                    <a:pt x="569" y="972"/>
                    <a:pt x="487" y="188"/>
                  </a:cubicBezTo>
                  <a:cubicBezTo>
                    <a:pt x="477" y="75"/>
                    <a:pt x="353" y="1"/>
                    <a:pt x="2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1" name="Google Shape;2121;p32"/>
            <p:cNvSpPr/>
            <p:nvPr/>
          </p:nvSpPr>
          <p:spPr>
            <a:xfrm>
              <a:off x="2363091" y="1613501"/>
              <a:ext cx="80483" cy="74776"/>
            </a:xfrm>
            <a:custGeom>
              <a:rect b="b" l="l" r="r" t="t"/>
              <a:pathLst>
                <a:path extrusionOk="0" h="1402" w="1509">
                  <a:moveTo>
                    <a:pt x="292" y="0"/>
                  </a:moveTo>
                  <a:cubicBezTo>
                    <a:pt x="267" y="0"/>
                    <a:pt x="243" y="3"/>
                    <a:pt x="219" y="8"/>
                  </a:cubicBezTo>
                  <a:cubicBezTo>
                    <a:pt x="95" y="36"/>
                    <a:pt x="1" y="172"/>
                    <a:pt x="35" y="298"/>
                  </a:cubicBezTo>
                  <a:cubicBezTo>
                    <a:pt x="63" y="399"/>
                    <a:pt x="143" y="472"/>
                    <a:pt x="240" y="484"/>
                  </a:cubicBezTo>
                  <a:cubicBezTo>
                    <a:pt x="245" y="490"/>
                    <a:pt x="249" y="495"/>
                    <a:pt x="254" y="498"/>
                  </a:cubicBezTo>
                  <a:lnTo>
                    <a:pt x="371" y="621"/>
                  </a:lnTo>
                  <a:cubicBezTo>
                    <a:pt x="447" y="699"/>
                    <a:pt x="524" y="777"/>
                    <a:pt x="600" y="855"/>
                  </a:cubicBezTo>
                  <a:cubicBezTo>
                    <a:pt x="752" y="1011"/>
                    <a:pt x="903" y="1168"/>
                    <a:pt x="1055" y="1324"/>
                  </a:cubicBezTo>
                  <a:cubicBezTo>
                    <a:pt x="1104" y="1374"/>
                    <a:pt x="1174" y="1402"/>
                    <a:pt x="1243" y="1402"/>
                  </a:cubicBezTo>
                  <a:cubicBezTo>
                    <a:pt x="1299" y="1402"/>
                    <a:pt x="1356" y="1383"/>
                    <a:pt x="1399" y="1340"/>
                  </a:cubicBezTo>
                  <a:cubicBezTo>
                    <a:pt x="1489" y="1250"/>
                    <a:pt x="1509" y="1094"/>
                    <a:pt x="1415" y="996"/>
                  </a:cubicBezTo>
                  <a:cubicBezTo>
                    <a:pt x="1245" y="821"/>
                    <a:pt x="1075" y="646"/>
                    <a:pt x="905" y="470"/>
                  </a:cubicBezTo>
                  <a:cubicBezTo>
                    <a:pt x="821" y="385"/>
                    <a:pt x="738" y="300"/>
                    <a:pt x="655" y="215"/>
                  </a:cubicBezTo>
                  <a:cubicBezTo>
                    <a:pt x="605" y="164"/>
                    <a:pt x="556" y="109"/>
                    <a:pt x="497" y="66"/>
                  </a:cubicBezTo>
                  <a:cubicBezTo>
                    <a:pt x="437" y="22"/>
                    <a:pt x="365" y="0"/>
                    <a:pt x="2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2" name="Google Shape;2122;p32"/>
            <p:cNvSpPr/>
            <p:nvPr/>
          </p:nvSpPr>
          <p:spPr>
            <a:xfrm>
              <a:off x="2758939" y="1619954"/>
              <a:ext cx="62829" cy="68642"/>
            </a:xfrm>
            <a:custGeom>
              <a:rect b="b" l="l" r="r" t="t"/>
              <a:pathLst>
                <a:path extrusionOk="0" h="1287" w="1178">
                  <a:moveTo>
                    <a:pt x="892" y="1"/>
                  </a:moveTo>
                  <a:cubicBezTo>
                    <a:pt x="836" y="1"/>
                    <a:pt x="780" y="20"/>
                    <a:pt x="738" y="64"/>
                  </a:cubicBezTo>
                  <a:cubicBezTo>
                    <a:pt x="484" y="321"/>
                    <a:pt x="257" y="606"/>
                    <a:pt x="68" y="914"/>
                  </a:cubicBezTo>
                  <a:cubicBezTo>
                    <a:pt x="0" y="1023"/>
                    <a:pt x="23" y="1182"/>
                    <a:pt x="139" y="1249"/>
                  </a:cubicBezTo>
                  <a:cubicBezTo>
                    <a:pt x="180" y="1274"/>
                    <a:pt x="227" y="1286"/>
                    <a:pt x="274" y="1286"/>
                  </a:cubicBezTo>
                  <a:cubicBezTo>
                    <a:pt x="353" y="1286"/>
                    <a:pt x="430" y="1251"/>
                    <a:pt x="475" y="1178"/>
                  </a:cubicBezTo>
                  <a:cubicBezTo>
                    <a:pt x="564" y="1035"/>
                    <a:pt x="660" y="898"/>
                    <a:pt x="762" y="766"/>
                  </a:cubicBezTo>
                  <a:cubicBezTo>
                    <a:pt x="787" y="734"/>
                    <a:pt x="812" y="702"/>
                    <a:pt x="839" y="672"/>
                  </a:cubicBezTo>
                  <a:cubicBezTo>
                    <a:pt x="844" y="663"/>
                    <a:pt x="851" y="656"/>
                    <a:pt x="858" y="649"/>
                  </a:cubicBezTo>
                  <a:cubicBezTo>
                    <a:pt x="860" y="645"/>
                    <a:pt x="867" y="638"/>
                    <a:pt x="871" y="633"/>
                  </a:cubicBezTo>
                  <a:cubicBezTo>
                    <a:pt x="878" y="626"/>
                    <a:pt x="883" y="617"/>
                    <a:pt x="890" y="610"/>
                  </a:cubicBezTo>
                  <a:cubicBezTo>
                    <a:pt x="947" y="546"/>
                    <a:pt x="1005" y="484"/>
                    <a:pt x="1064" y="422"/>
                  </a:cubicBezTo>
                  <a:cubicBezTo>
                    <a:pt x="1152" y="331"/>
                    <a:pt x="1177" y="175"/>
                    <a:pt x="1080" y="80"/>
                  </a:cubicBezTo>
                  <a:cubicBezTo>
                    <a:pt x="1032" y="30"/>
                    <a:pt x="961" y="1"/>
                    <a:pt x="89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23" name="Google Shape;2123;p32"/>
          <p:cNvGrpSpPr/>
          <p:nvPr/>
        </p:nvGrpSpPr>
        <p:grpSpPr>
          <a:xfrm>
            <a:off x="490857" y="3000656"/>
            <a:ext cx="1059580" cy="1088238"/>
            <a:chOff x="1742490" y="367839"/>
            <a:chExt cx="629242" cy="646260"/>
          </a:xfrm>
        </p:grpSpPr>
        <p:sp>
          <p:nvSpPr>
            <p:cNvPr id="2124" name="Google Shape;2124;p32"/>
            <p:cNvSpPr/>
            <p:nvPr/>
          </p:nvSpPr>
          <p:spPr>
            <a:xfrm>
              <a:off x="1754810" y="367839"/>
              <a:ext cx="604819" cy="646260"/>
            </a:xfrm>
            <a:custGeom>
              <a:rect b="b" l="l" r="r" t="t"/>
              <a:pathLst>
                <a:path extrusionOk="0" h="12117" w="11340">
                  <a:moveTo>
                    <a:pt x="5053" y="0"/>
                  </a:moveTo>
                  <a:cubicBezTo>
                    <a:pt x="4764" y="0"/>
                    <a:pt x="4519" y="174"/>
                    <a:pt x="4294" y="337"/>
                  </a:cubicBezTo>
                  <a:cubicBezTo>
                    <a:pt x="4186" y="415"/>
                    <a:pt x="4080" y="493"/>
                    <a:pt x="3972" y="571"/>
                  </a:cubicBezTo>
                  <a:cubicBezTo>
                    <a:pt x="3638" y="814"/>
                    <a:pt x="3305" y="1058"/>
                    <a:pt x="2970" y="1301"/>
                  </a:cubicBezTo>
                  <a:cubicBezTo>
                    <a:pt x="2483" y="1656"/>
                    <a:pt x="1996" y="2014"/>
                    <a:pt x="1510" y="2372"/>
                  </a:cubicBezTo>
                  <a:cubicBezTo>
                    <a:pt x="1441" y="2423"/>
                    <a:pt x="1370" y="2474"/>
                    <a:pt x="1301" y="2526"/>
                  </a:cubicBezTo>
                  <a:cubicBezTo>
                    <a:pt x="1085" y="2685"/>
                    <a:pt x="869" y="2843"/>
                    <a:pt x="652" y="3002"/>
                  </a:cubicBezTo>
                  <a:cubicBezTo>
                    <a:pt x="415" y="3180"/>
                    <a:pt x="169" y="3369"/>
                    <a:pt x="85" y="3665"/>
                  </a:cubicBezTo>
                  <a:cubicBezTo>
                    <a:pt x="0" y="3974"/>
                    <a:pt x="140" y="4312"/>
                    <a:pt x="273" y="4585"/>
                  </a:cubicBezTo>
                  <a:cubicBezTo>
                    <a:pt x="420" y="4891"/>
                    <a:pt x="610" y="5175"/>
                    <a:pt x="810" y="5450"/>
                  </a:cubicBezTo>
                  <a:cubicBezTo>
                    <a:pt x="1010" y="5721"/>
                    <a:pt x="1219" y="5985"/>
                    <a:pt x="1409" y="6265"/>
                  </a:cubicBezTo>
                  <a:cubicBezTo>
                    <a:pt x="1562" y="6492"/>
                    <a:pt x="1702" y="6750"/>
                    <a:pt x="1939" y="6901"/>
                  </a:cubicBezTo>
                  <a:cubicBezTo>
                    <a:pt x="2070" y="6984"/>
                    <a:pt x="2202" y="7016"/>
                    <a:pt x="2337" y="7016"/>
                  </a:cubicBezTo>
                  <a:cubicBezTo>
                    <a:pt x="2481" y="7016"/>
                    <a:pt x="2627" y="6980"/>
                    <a:pt x="2777" y="6931"/>
                  </a:cubicBezTo>
                  <a:cubicBezTo>
                    <a:pt x="2874" y="6901"/>
                    <a:pt x="2963" y="6880"/>
                    <a:pt x="3047" y="6880"/>
                  </a:cubicBezTo>
                  <a:cubicBezTo>
                    <a:pt x="3155" y="6880"/>
                    <a:pt x="3256" y="6914"/>
                    <a:pt x="3357" y="7002"/>
                  </a:cubicBezTo>
                  <a:cubicBezTo>
                    <a:pt x="3513" y="7140"/>
                    <a:pt x="3603" y="7367"/>
                    <a:pt x="3598" y="7578"/>
                  </a:cubicBezTo>
                  <a:cubicBezTo>
                    <a:pt x="3594" y="7810"/>
                    <a:pt x="3507" y="8037"/>
                    <a:pt x="3452" y="8260"/>
                  </a:cubicBezTo>
                  <a:cubicBezTo>
                    <a:pt x="3387" y="8521"/>
                    <a:pt x="3371" y="8787"/>
                    <a:pt x="3465" y="9043"/>
                  </a:cubicBezTo>
                  <a:cubicBezTo>
                    <a:pt x="3578" y="9361"/>
                    <a:pt x="3800" y="9650"/>
                    <a:pt x="3988" y="9924"/>
                  </a:cubicBezTo>
                  <a:cubicBezTo>
                    <a:pt x="4379" y="10500"/>
                    <a:pt x="4799" y="11073"/>
                    <a:pt x="5276" y="11581"/>
                  </a:cubicBezTo>
                  <a:cubicBezTo>
                    <a:pt x="5492" y="11811"/>
                    <a:pt x="5731" y="12012"/>
                    <a:pt x="6045" y="12088"/>
                  </a:cubicBezTo>
                  <a:cubicBezTo>
                    <a:pt x="6125" y="12107"/>
                    <a:pt x="6207" y="12116"/>
                    <a:pt x="6289" y="12116"/>
                  </a:cubicBezTo>
                  <a:cubicBezTo>
                    <a:pt x="6484" y="12116"/>
                    <a:pt x="6680" y="12067"/>
                    <a:pt x="6858" y="11996"/>
                  </a:cubicBezTo>
                  <a:cubicBezTo>
                    <a:pt x="7145" y="11881"/>
                    <a:pt x="7408" y="11710"/>
                    <a:pt x="7668" y="11547"/>
                  </a:cubicBezTo>
                  <a:cubicBezTo>
                    <a:pt x="7973" y="11354"/>
                    <a:pt x="8271" y="11154"/>
                    <a:pt x="8563" y="10943"/>
                  </a:cubicBezTo>
                  <a:cubicBezTo>
                    <a:pt x="8717" y="10833"/>
                    <a:pt x="8868" y="10718"/>
                    <a:pt x="9018" y="10603"/>
                  </a:cubicBezTo>
                  <a:cubicBezTo>
                    <a:pt x="9470" y="10287"/>
                    <a:pt x="9910" y="9951"/>
                    <a:pt x="10332" y="9593"/>
                  </a:cubicBezTo>
                  <a:cubicBezTo>
                    <a:pt x="10755" y="9235"/>
                    <a:pt x="11289" y="8810"/>
                    <a:pt x="11322" y="8207"/>
                  </a:cubicBezTo>
                  <a:cubicBezTo>
                    <a:pt x="11340" y="7886"/>
                    <a:pt x="11219" y="7596"/>
                    <a:pt x="11062" y="7321"/>
                  </a:cubicBezTo>
                  <a:cubicBezTo>
                    <a:pt x="10895" y="7027"/>
                    <a:pt x="10704" y="6743"/>
                    <a:pt x="10511" y="6465"/>
                  </a:cubicBezTo>
                  <a:cubicBezTo>
                    <a:pt x="10305" y="6167"/>
                    <a:pt x="10091" y="5877"/>
                    <a:pt x="9867" y="5593"/>
                  </a:cubicBezTo>
                  <a:cubicBezTo>
                    <a:pt x="9660" y="5333"/>
                    <a:pt x="9453" y="5033"/>
                    <a:pt x="9183" y="4833"/>
                  </a:cubicBezTo>
                  <a:cubicBezTo>
                    <a:pt x="8965" y="4670"/>
                    <a:pt x="8707" y="4611"/>
                    <a:pt x="8439" y="4596"/>
                  </a:cubicBezTo>
                  <a:cubicBezTo>
                    <a:pt x="8210" y="4581"/>
                    <a:pt x="7968" y="4596"/>
                    <a:pt x="7748" y="4526"/>
                  </a:cubicBezTo>
                  <a:cubicBezTo>
                    <a:pt x="7544" y="4461"/>
                    <a:pt x="7360" y="4305"/>
                    <a:pt x="7278" y="4114"/>
                  </a:cubicBezTo>
                  <a:cubicBezTo>
                    <a:pt x="7186" y="3896"/>
                    <a:pt x="7268" y="3727"/>
                    <a:pt x="7399" y="3539"/>
                  </a:cubicBezTo>
                  <a:cubicBezTo>
                    <a:pt x="7576" y="3291"/>
                    <a:pt x="7698" y="3040"/>
                    <a:pt x="7610" y="2730"/>
                  </a:cubicBezTo>
                  <a:cubicBezTo>
                    <a:pt x="7532" y="2453"/>
                    <a:pt x="7317" y="2237"/>
                    <a:pt x="7145" y="2017"/>
                  </a:cubicBezTo>
                  <a:cubicBezTo>
                    <a:pt x="6731" y="1489"/>
                    <a:pt x="6390" y="904"/>
                    <a:pt x="5894" y="444"/>
                  </a:cubicBezTo>
                  <a:cubicBezTo>
                    <a:pt x="5667" y="233"/>
                    <a:pt x="5387" y="4"/>
                    <a:pt x="5061" y="0"/>
                  </a:cubicBezTo>
                  <a:cubicBezTo>
                    <a:pt x="5058" y="0"/>
                    <a:pt x="5056" y="0"/>
                    <a:pt x="505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5" name="Google Shape;2125;p32"/>
            <p:cNvSpPr/>
            <p:nvPr/>
          </p:nvSpPr>
          <p:spPr>
            <a:xfrm>
              <a:off x="1824198" y="398293"/>
              <a:ext cx="361718" cy="477988"/>
            </a:xfrm>
            <a:custGeom>
              <a:rect b="b" l="l" r="r" t="t"/>
              <a:pathLst>
                <a:path extrusionOk="0" h="8962" w="6782">
                  <a:moveTo>
                    <a:pt x="2671" y="0"/>
                  </a:moveTo>
                  <a:cubicBezTo>
                    <a:pt x="2337" y="243"/>
                    <a:pt x="2004" y="487"/>
                    <a:pt x="1669" y="730"/>
                  </a:cubicBezTo>
                  <a:cubicBezTo>
                    <a:pt x="1382" y="939"/>
                    <a:pt x="1093" y="1150"/>
                    <a:pt x="808" y="1361"/>
                  </a:cubicBezTo>
                  <a:cubicBezTo>
                    <a:pt x="608" y="1506"/>
                    <a:pt x="408" y="1653"/>
                    <a:pt x="209" y="1801"/>
                  </a:cubicBezTo>
                  <a:cubicBezTo>
                    <a:pt x="140" y="1852"/>
                    <a:pt x="69" y="1903"/>
                    <a:pt x="0" y="1955"/>
                  </a:cubicBezTo>
                  <a:cubicBezTo>
                    <a:pt x="718" y="2975"/>
                    <a:pt x="1416" y="4012"/>
                    <a:pt x="2123" y="5040"/>
                  </a:cubicBezTo>
                  <a:cubicBezTo>
                    <a:pt x="2951" y="6241"/>
                    <a:pt x="3787" y="7443"/>
                    <a:pt x="4705" y="8577"/>
                  </a:cubicBezTo>
                  <a:cubicBezTo>
                    <a:pt x="4857" y="8764"/>
                    <a:pt x="5055" y="8962"/>
                    <a:pt x="5307" y="8962"/>
                  </a:cubicBezTo>
                  <a:cubicBezTo>
                    <a:pt x="5335" y="8962"/>
                    <a:pt x="5362" y="8959"/>
                    <a:pt x="5391" y="8954"/>
                  </a:cubicBezTo>
                  <a:cubicBezTo>
                    <a:pt x="5657" y="8910"/>
                    <a:pt x="5841" y="8696"/>
                    <a:pt x="5947" y="8460"/>
                  </a:cubicBezTo>
                  <a:cubicBezTo>
                    <a:pt x="5956" y="8439"/>
                    <a:pt x="5965" y="8418"/>
                    <a:pt x="5974" y="8396"/>
                  </a:cubicBezTo>
                  <a:cubicBezTo>
                    <a:pt x="6029" y="8253"/>
                    <a:pt x="6066" y="8104"/>
                    <a:pt x="6119" y="7962"/>
                  </a:cubicBezTo>
                  <a:cubicBezTo>
                    <a:pt x="6170" y="7826"/>
                    <a:pt x="6232" y="7695"/>
                    <a:pt x="6296" y="7565"/>
                  </a:cubicBezTo>
                  <a:cubicBezTo>
                    <a:pt x="6424" y="7306"/>
                    <a:pt x="6557" y="7051"/>
                    <a:pt x="6631" y="6773"/>
                  </a:cubicBezTo>
                  <a:cubicBezTo>
                    <a:pt x="6782" y="6210"/>
                    <a:pt x="6598" y="5651"/>
                    <a:pt x="6321" y="5160"/>
                  </a:cubicBezTo>
                  <a:cubicBezTo>
                    <a:pt x="6181" y="4911"/>
                    <a:pt x="6016" y="4677"/>
                    <a:pt x="5850" y="4445"/>
                  </a:cubicBezTo>
                  <a:cubicBezTo>
                    <a:pt x="5635" y="4143"/>
                    <a:pt x="5419" y="3842"/>
                    <a:pt x="5205" y="3543"/>
                  </a:cubicBezTo>
                  <a:cubicBezTo>
                    <a:pt x="4361" y="2361"/>
                    <a:pt x="3516" y="1180"/>
                    <a:pt x="267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6" name="Google Shape;2126;p32"/>
            <p:cNvSpPr/>
            <p:nvPr/>
          </p:nvSpPr>
          <p:spPr>
            <a:xfrm>
              <a:off x="1824198" y="470882"/>
              <a:ext cx="317237" cy="405399"/>
            </a:xfrm>
            <a:custGeom>
              <a:rect b="b" l="l" r="r" t="t"/>
              <a:pathLst>
                <a:path extrusionOk="0" h="7601" w="5948">
                  <a:moveTo>
                    <a:pt x="808" y="0"/>
                  </a:moveTo>
                  <a:cubicBezTo>
                    <a:pt x="608" y="145"/>
                    <a:pt x="408" y="292"/>
                    <a:pt x="209" y="440"/>
                  </a:cubicBezTo>
                  <a:cubicBezTo>
                    <a:pt x="140" y="491"/>
                    <a:pt x="69" y="542"/>
                    <a:pt x="0" y="594"/>
                  </a:cubicBezTo>
                  <a:cubicBezTo>
                    <a:pt x="719" y="1614"/>
                    <a:pt x="1416" y="2651"/>
                    <a:pt x="2123" y="3679"/>
                  </a:cubicBezTo>
                  <a:cubicBezTo>
                    <a:pt x="2951" y="4880"/>
                    <a:pt x="3787" y="6082"/>
                    <a:pt x="4705" y="7216"/>
                  </a:cubicBezTo>
                  <a:cubicBezTo>
                    <a:pt x="4857" y="7403"/>
                    <a:pt x="5055" y="7601"/>
                    <a:pt x="5307" y="7601"/>
                  </a:cubicBezTo>
                  <a:cubicBezTo>
                    <a:pt x="5335" y="7601"/>
                    <a:pt x="5362" y="7598"/>
                    <a:pt x="5391" y="7593"/>
                  </a:cubicBezTo>
                  <a:cubicBezTo>
                    <a:pt x="5657" y="7549"/>
                    <a:pt x="5841" y="7335"/>
                    <a:pt x="5947" y="7099"/>
                  </a:cubicBezTo>
                  <a:cubicBezTo>
                    <a:pt x="5740" y="6831"/>
                    <a:pt x="5534" y="6564"/>
                    <a:pt x="5329" y="6295"/>
                  </a:cubicBezTo>
                  <a:cubicBezTo>
                    <a:pt x="4799" y="5598"/>
                    <a:pt x="4276" y="4896"/>
                    <a:pt x="3759" y="4191"/>
                  </a:cubicBezTo>
                  <a:cubicBezTo>
                    <a:pt x="2749" y="2812"/>
                    <a:pt x="1765" y="1416"/>
                    <a:pt x="80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7" name="Google Shape;2127;p32"/>
            <p:cNvSpPr/>
            <p:nvPr/>
          </p:nvSpPr>
          <p:spPr>
            <a:xfrm>
              <a:off x="2019723" y="584165"/>
              <a:ext cx="47521" cy="41975"/>
            </a:xfrm>
            <a:custGeom>
              <a:rect b="b" l="l" r="r" t="t"/>
              <a:pathLst>
                <a:path extrusionOk="0" h="787" w="891">
                  <a:moveTo>
                    <a:pt x="445" y="1"/>
                  </a:moveTo>
                  <a:cubicBezTo>
                    <a:pt x="365" y="1"/>
                    <a:pt x="283" y="25"/>
                    <a:pt x="213" y="77"/>
                  </a:cubicBezTo>
                  <a:cubicBezTo>
                    <a:pt x="39" y="205"/>
                    <a:pt x="0" y="451"/>
                    <a:pt x="128" y="625"/>
                  </a:cubicBezTo>
                  <a:cubicBezTo>
                    <a:pt x="206" y="730"/>
                    <a:pt x="325" y="786"/>
                    <a:pt x="446" y="786"/>
                  </a:cubicBezTo>
                  <a:cubicBezTo>
                    <a:pt x="526" y="786"/>
                    <a:pt x="607" y="761"/>
                    <a:pt x="677" y="710"/>
                  </a:cubicBezTo>
                  <a:cubicBezTo>
                    <a:pt x="853" y="582"/>
                    <a:pt x="890" y="336"/>
                    <a:pt x="762" y="162"/>
                  </a:cubicBezTo>
                  <a:cubicBezTo>
                    <a:pt x="686" y="57"/>
                    <a:pt x="566" y="1"/>
                    <a:pt x="4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8" name="Google Shape;2128;p32"/>
            <p:cNvSpPr/>
            <p:nvPr/>
          </p:nvSpPr>
          <p:spPr>
            <a:xfrm>
              <a:off x="2272422" y="664273"/>
              <a:ext cx="99310" cy="231634"/>
            </a:xfrm>
            <a:custGeom>
              <a:rect b="b" l="l" r="r" t="t"/>
              <a:pathLst>
                <a:path extrusionOk="0" h="4343" w="1862">
                  <a:moveTo>
                    <a:pt x="289" y="1"/>
                  </a:moveTo>
                  <a:cubicBezTo>
                    <a:pt x="143" y="1"/>
                    <a:pt x="0" y="168"/>
                    <a:pt x="116" y="319"/>
                  </a:cubicBezTo>
                  <a:cubicBezTo>
                    <a:pt x="355" y="634"/>
                    <a:pt x="582" y="958"/>
                    <a:pt x="793" y="1293"/>
                  </a:cubicBezTo>
                  <a:cubicBezTo>
                    <a:pt x="992" y="1607"/>
                    <a:pt x="1201" y="1935"/>
                    <a:pt x="1343" y="2279"/>
                  </a:cubicBezTo>
                  <a:cubicBezTo>
                    <a:pt x="1399" y="2419"/>
                    <a:pt x="1435" y="2560"/>
                    <a:pt x="1399" y="2711"/>
                  </a:cubicBezTo>
                  <a:cubicBezTo>
                    <a:pt x="1358" y="2872"/>
                    <a:pt x="1268" y="3034"/>
                    <a:pt x="1185" y="3177"/>
                  </a:cubicBezTo>
                  <a:cubicBezTo>
                    <a:pt x="1008" y="3480"/>
                    <a:pt x="774" y="3753"/>
                    <a:pt x="506" y="3976"/>
                  </a:cubicBezTo>
                  <a:cubicBezTo>
                    <a:pt x="421" y="4047"/>
                    <a:pt x="394" y="4168"/>
                    <a:pt x="462" y="4260"/>
                  </a:cubicBezTo>
                  <a:cubicBezTo>
                    <a:pt x="500" y="4311"/>
                    <a:pt x="567" y="4343"/>
                    <a:pt x="632" y="4343"/>
                  </a:cubicBezTo>
                  <a:cubicBezTo>
                    <a:pt x="673" y="4343"/>
                    <a:pt x="713" y="4331"/>
                    <a:pt x="745" y="4304"/>
                  </a:cubicBezTo>
                  <a:cubicBezTo>
                    <a:pt x="986" y="4100"/>
                    <a:pt x="1206" y="3870"/>
                    <a:pt x="1385" y="3610"/>
                  </a:cubicBezTo>
                  <a:cubicBezTo>
                    <a:pt x="1562" y="3356"/>
                    <a:pt x="1739" y="3062"/>
                    <a:pt x="1803" y="2755"/>
                  </a:cubicBezTo>
                  <a:cubicBezTo>
                    <a:pt x="1862" y="2467"/>
                    <a:pt x="1755" y="2183"/>
                    <a:pt x="1624" y="1931"/>
                  </a:cubicBezTo>
                  <a:cubicBezTo>
                    <a:pt x="1465" y="1627"/>
                    <a:pt x="1293" y="1327"/>
                    <a:pt x="1109" y="1036"/>
                  </a:cubicBezTo>
                  <a:cubicBezTo>
                    <a:pt x="901" y="709"/>
                    <a:pt x="678" y="390"/>
                    <a:pt x="442" y="80"/>
                  </a:cubicBezTo>
                  <a:cubicBezTo>
                    <a:pt x="400" y="24"/>
                    <a:pt x="344" y="1"/>
                    <a:pt x="2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32"/>
            <p:cNvSpPr/>
            <p:nvPr/>
          </p:nvSpPr>
          <p:spPr>
            <a:xfrm>
              <a:off x="1927080" y="669607"/>
              <a:ext cx="104323" cy="130457"/>
            </a:xfrm>
            <a:custGeom>
              <a:rect b="b" l="l" r="r" t="t"/>
              <a:pathLst>
                <a:path extrusionOk="0" h="2446" w="1956">
                  <a:moveTo>
                    <a:pt x="284" y="0"/>
                  </a:moveTo>
                  <a:cubicBezTo>
                    <a:pt x="142" y="0"/>
                    <a:pt x="1" y="168"/>
                    <a:pt x="107" y="323"/>
                  </a:cubicBezTo>
                  <a:lnTo>
                    <a:pt x="1521" y="2363"/>
                  </a:lnTo>
                  <a:cubicBezTo>
                    <a:pt x="1562" y="2422"/>
                    <a:pt x="1616" y="2446"/>
                    <a:pt x="1670" y="2446"/>
                  </a:cubicBezTo>
                  <a:cubicBezTo>
                    <a:pt x="1813" y="2446"/>
                    <a:pt x="1955" y="2278"/>
                    <a:pt x="1847" y="2124"/>
                  </a:cubicBezTo>
                  <a:lnTo>
                    <a:pt x="435" y="84"/>
                  </a:lnTo>
                  <a:cubicBezTo>
                    <a:pt x="394" y="25"/>
                    <a:pt x="339" y="0"/>
                    <a:pt x="28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0" name="Google Shape;2130;p32"/>
            <p:cNvSpPr/>
            <p:nvPr/>
          </p:nvSpPr>
          <p:spPr>
            <a:xfrm>
              <a:off x="2109111" y="700381"/>
              <a:ext cx="80963" cy="185232"/>
            </a:xfrm>
            <a:custGeom>
              <a:rect b="b" l="l" r="r" t="t"/>
              <a:pathLst>
                <a:path extrusionOk="0" h="3473" w="1518">
                  <a:moveTo>
                    <a:pt x="1239" y="0"/>
                  </a:moveTo>
                  <a:cubicBezTo>
                    <a:pt x="1130" y="0"/>
                    <a:pt x="1021" y="76"/>
                    <a:pt x="1039" y="216"/>
                  </a:cubicBezTo>
                  <a:cubicBezTo>
                    <a:pt x="1105" y="730"/>
                    <a:pt x="1030" y="1249"/>
                    <a:pt x="883" y="1742"/>
                  </a:cubicBezTo>
                  <a:cubicBezTo>
                    <a:pt x="809" y="1995"/>
                    <a:pt x="717" y="2243"/>
                    <a:pt x="616" y="2488"/>
                  </a:cubicBezTo>
                  <a:cubicBezTo>
                    <a:pt x="520" y="2722"/>
                    <a:pt x="426" y="3016"/>
                    <a:pt x="155" y="3085"/>
                  </a:cubicBezTo>
                  <a:cubicBezTo>
                    <a:pt x="49" y="3113"/>
                    <a:pt x="1" y="3251"/>
                    <a:pt x="38" y="3347"/>
                  </a:cubicBezTo>
                  <a:cubicBezTo>
                    <a:pt x="71" y="3434"/>
                    <a:pt x="147" y="3473"/>
                    <a:pt x="229" y="3473"/>
                  </a:cubicBezTo>
                  <a:cubicBezTo>
                    <a:pt x="252" y="3473"/>
                    <a:pt x="275" y="3470"/>
                    <a:pt x="299" y="3464"/>
                  </a:cubicBezTo>
                  <a:cubicBezTo>
                    <a:pt x="639" y="3376"/>
                    <a:pt x="818" y="3055"/>
                    <a:pt x="944" y="2755"/>
                  </a:cubicBezTo>
                  <a:cubicBezTo>
                    <a:pt x="1057" y="2486"/>
                    <a:pt x="1160" y="2213"/>
                    <a:pt x="1245" y="1935"/>
                  </a:cubicBezTo>
                  <a:cubicBezTo>
                    <a:pt x="1419" y="1364"/>
                    <a:pt x="1518" y="771"/>
                    <a:pt x="1442" y="175"/>
                  </a:cubicBezTo>
                  <a:cubicBezTo>
                    <a:pt x="1426" y="56"/>
                    <a:pt x="1332" y="0"/>
                    <a:pt x="123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1" name="Google Shape;2131;p32"/>
            <p:cNvSpPr/>
            <p:nvPr/>
          </p:nvSpPr>
          <p:spPr>
            <a:xfrm>
              <a:off x="1742490" y="525070"/>
              <a:ext cx="97070" cy="179792"/>
            </a:xfrm>
            <a:custGeom>
              <a:rect b="b" l="l" r="r" t="t"/>
              <a:pathLst>
                <a:path extrusionOk="0" h="3371" w="1820">
                  <a:moveTo>
                    <a:pt x="643" y="1"/>
                  </a:moveTo>
                  <a:cubicBezTo>
                    <a:pt x="583" y="1"/>
                    <a:pt x="523" y="29"/>
                    <a:pt x="479" y="77"/>
                  </a:cubicBezTo>
                  <a:cubicBezTo>
                    <a:pt x="107" y="478"/>
                    <a:pt x="1" y="1100"/>
                    <a:pt x="222" y="1601"/>
                  </a:cubicBezTo>
                  <a:cubicBezTo>
                    <a:pt x="359" y="1910"/>
                    <a:pt x="575" y="2184"/>
                    <a:pt x="770" y="2459"/>
                  </a:cubicBezTo>
                  <a:cubicBezTo>
                    <a:pt x="968" y="2739"/>
                    <a:pt x="1172" y="3016"/>
                    <a:pt x="1378" y="3290"/>
                  </a:cubicBezTo>
                  <a:cubicBezTo>
                    <a:pt x="1421" y="3347"/>
                    <a:pt x="1476" y="3371"/>
                    <a:pt x="1531" y="3371"/>
                  </a:cubicBezTo>
                  <a:cubicBezTo>
                    <a:pt x="1678" y="3371"/>
                    <a:pt x="1819" y="3203"/>
                    <a:pt x="1706" y="3051"/>
                  </a:cubicBezTo>
                  <a:cubicBezTo>
                    <a:pt x="1518" y="2803"/>
                    <a:pt x="1334" y="2553"/>
                    <a:pt x="1155" y="2301"/>
                  </a:cubicBezTo>
                  <a:cubicBezTo>
                    <a:pt x="983" y="2060"/>
                    <a:pt x="793" y="1819"/>
                    <a:pt x="650" y="1559"/>
                  </a:cubicBezTo>
                  <a:cubicBezTo>
                    <a:pt x="430" y="1153"/>
                    <a:pt x="481" y="669"/>
                    <a:pt x="797" y="327"/>
                  </a:cubicBezTo>
                  <a:cubicBezTo>
                    <a:pt x="871" y="248"/>
                    <a:pt x="844" y="108"/>
                    <a:pt x="763" y="44"/>
                  </a:cubicBezTo>
                  <a:cubicBezTo>
                    <a:pt x="726" y="14"/>
                    <a:pt x="685" y="1"/>
                    <a:pt x="64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2" name="Google Shape;2132;p32"/>
            <p:cNvSpPr/>
            <p:nvPr/>
          </p:nvSpPr>
          <p:spPr>
            <a:xfrm>
              <a:off x="1925960" y="804010"/>
              <a:ext cx="42668" cy="90456"/>
            </a:xfrm>
            <a:custGeom>
              <a:rect b="b" l="l" r="r" t="t"/>
              <a:pathLst>
                <a:path extrusionOk="0" h="1696" w="800">
                  <a:moveTo>
                    <a:pt x="210" y="1"/>
                  </a:moveTo>
                  <a:cubicBezTo>
                    <a:pt x="203" y="1"/>
                    <a:pt x="195" y="1"/>
                    <a:pt x="188" y="2"/>
                  </a:cubicBezTo>
                  <a:cubicBezTo>
                    <a:pt x="70" y="20"/>
                    <a:pt x="11" y="111"/>
                    <a:pt x="9" y="224"/>
                  </a:cubicBezTo>
                  <a:cubicBezTo>
                    <a:pt x="1" y="717"/>
                    <a:pt x="148" y="1200"/>
                    <a:pt x="413" y="1613"/>
                  </a:cubicBezTo>
                  <a:cubicBezTo>
                    <a:pt x="448" y="1667"/>
                    <a:pt x="514" y="1696"/>
                    <a:pt x="579" y="1696"/>
                  </a:cubicBezTo>
                  <a:cubicBezTo>
                    <a:pt x="621" y="1696"/>
                    <a:pt x="663" y="1684"/>
                    <a:pt x="695" y="1658"/>
                  </a:cubicBezTo>
                  <a:cubicBezTo>
                    <a:pt x="786" y="1585"/>
                    <a:pt x="800" y="1470"/>
                    <a:pt x="740" y="1374"/>
                  </a:cubicBezTo>
                  <a:cubicBezTo>
                    <a:pt x="672" y="1270"/>
                    <a:pt x="646" y="1220"/>
                    <a:pt x="594" y="1103"/>
                  </a:cubicBezTo>
                  <a:cubicBezTo>
                    <a:pt x="552" y="1007"/>
                    <a:pt x="514" y="906"/>
                    <a:pt x="486" y="803"/>
                  </a:cubicBezTo>
                  <a:cubicBezTo>
                    <a:pt x="436" y="630"/>
                    <a:pt x="408" y="394"/>
                    <a:pt x="412" y="183"/>
                  </a:cubicBezTo>
                  <a:cubicBezTo>
                    <a:pt x="413" y="84"/>
                    <a:pt x="305" y="1"/>
                    <a:pt x="21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3" name="Google Shape;2133;p32"/>
            <p:cNvSpPr/>
            <p:nvPr/>
          </p:nvSpPr>
          <p:spPr>
            <a:xfrm>
              <a:off x="2113645" y="446828"/>
              <a:ext cx="50348" cy="56695"/>
            </a:xfrm>
            <a:custGeom>
              <a:rect b="b" l="l" r="r" t="t"/>
              <a:pathLst>
                <a:path extrusionOk="0" h="1063" w="944">
                  <a:moveTo>
                    <a:pt x="228" y="1"/>
                  </a:moveTo>
                  <a:cubicBezTo>
                    <a:pt x="187" y="1"/>
                    <a:pt x="146" y="13"/>
                    <a:pt x="113" y="40"/>
                  </a:cubicBezTo>
                  <a:cubicBezTo>
                    <a:pt x="26" y="107"/>
                    <a:pt x="1" y="231"/>
                    <a:pt x="68" y="322"/>
                  </a:cubicBezTo>
                  <a:lnTo>
                    <a:pt x="550" y="981"/>
                  </a:lnTo>
                  <a:cubicBezTo>
                    <a:pt x="589" y="1033"/>
                    <a:pt x="654" y="1063"/>
                    <a:pt x="719" y="1063"/>
                  </a:cubicBezTo>
                  <a:cubicBezTo>
                    <a:pt x="760" y="1063"/>
                    <a:pt x="801" y="1050"/>
                    <a:pt x="834" y="1023"/>
                  </a:cubicBezTo>
                  <a:cubicBezTo>
                    <a:pt x="919" y="956"/>
                    <a:pt x="944" y="834"/>
                    <a:pt x="878" y="742"/>
                  </a:cubicBezTo>
                  <a:lnTo>
                    <a:pt x="394" y="82"/>
                  </a:lnTo>
                  <a:cubicBezTo>
                    <a:pt x="357" y="31"/>
                    <a:pt x="292" y="1"/>
                    <a:pt x="22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4" name="Google Shape;2134;p32"/>
            <p:cNvSpPr/>
            <p:nvPr/>
          </p:nvSpPr>
          <p:spPr>
            <a:xfrm>
              <a:off x="1976735" y="418934"/>
              <a:ext cx="50882" cy="57495"/>
            </a:xfrm>
            <a:custGeom>
              <a:rect b="b" l="l" r="r" t="t"/>
              <a:pathLst>
                <a:path extrusionOk="0" h="1078" w="954">
                  <a:moveTo>
                    <a:pt x="225" y="1"/>
                  </a:moveTo>
                  <a:cubicBezTo>
                    <a:pt x="184" y="1"/>
                    <a:pt x="143" y="13"/>
                    <a:pt x="110" y="40"/>
                  </a:cubicBezTo>
                  <a:cubicBezTo>
                    <a:pt x="25" y="109"/>
                    <a:pt x="0" y="232"/>
                    <a:pt x="68" y="324"/>
                  </a:cubicBezTo>
                  <a:lnTo>
                    <a:pt x="560" y="995"/>
                  </a:lnTo>
                  <a:cubicBezTo>
                    <a:pt x="598" y="1047"/>
                    <a:pt x="664" y="1078"/>
                    <a:pt x="728" y="1078"/>
                  </a:cubicBezTo>
                  <a:cubicBezTo>
                    <a:pt x="769" y="1078"/>
                    <a:pt x="809" y="1066"/>
                    <a:pt x="842" y="1040"/>
                  </a:cubicBezTo>
                  <a:cubicBezTo>
                    <a:pt x="927" y="971"/>
                    <a:pt x="954" y="848"/>
                    <a:pt x="886" y="756"/>
                  </a:cubicBezTo>
                  <a:lnTo>
                    <a:pt x="394" y="84"/>
                  </a:lnTo>
                  <a:cubicBezTo>
                    <a:pt x="355" y="31"/>
                    <a:pt x="289" y="1"/>
                    <a:pt x="2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6" name="Shape 2356"/>
        <p:cNvGrpSpPr/>
        <p:nvPr/>
      </p:nvGrpSpPr>
      <p:grpSpPr>
        <a:xfrm>
          <a:off x="0" y="0"/>
          <a:ext cx="0" cy="0"/>
          <a:chOff x="0" y="0"/>
          <a:chExt cx="0" cy="0"/>
        </a:xfrm>
      </p:grpSpPr>
      <p:sp>
        <p:nvSpPr>
          <p:cNvPr id="2357" name="Google Shape;2357;p41"/>
          <p:cNvSpPr txBox="1"/>
          <p:nvPr>
            <p:ph type="title"/>
          </p:nvPr>
        </p:nvSpPr>
        <p:spPr>
          <a:xfrm>
            <a:off x="609525" y="47407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Conclusion</a:t>
            </a:r>
            <a:endParaRPr>
              <a:highlight>
                <a:schemeClr val="dk2"/>
              </a:highlight>
            </a:endParaRPr>
          </a:p>
        </p:txBody>
      </p:sp>
      <p:sp>
        <p:nvSpPr>
          <p:cNvPr id="2358" name="Google Shape;2358;p41"/>
          <p:cNvSpPr txBox="1"/>
          <p:nvPr>
            <p:ph idx="1" type="subTitle"/>
          </p:nvPr>
        </p:nvSpPr>
        <p:spPr>
          <a:xfrm>
            <a:off x="609525" y="1149725"/>
            <a:ext cx="7247700" cy="906000"/>
          </a:xfrm>
          <a:prstGeom prst="rect">
            <a:avLst/>
          </a:prstGeom>
        </p:spPr>
        <p:txBody>
          <a:bodyPr anchorCtr="0" anchor="t" bIns="91425" lIns="91425" spcFirstLastPara="1" rIns="91425" wrap="square" tIns="91425">
            <a:noAutofit/>
          </a:bodyPr>
          <a:lstStyle/>
          <a:p>
            <a:pPr indent="0" lvl="0" marL="0" rtl="0" algn="l">
              <a:lnSpc>
                <a:spcPct val="131250"/>
              </a:lnSpc>
              <a:spcBef>
                <a:spcPts val="0"/>
              </a:spcBef>
              <a:spcAft>
                <a:spcPts val="0"/>
              </a:spcAft>
              <a:buNone/>
            </a:pPr>
            <a:r>
              <a:rPr lang="en" sz="2000">
                <a:latin typeface="Roboto"/>
                <a:ea typeface="Roboto"/>
                <a:cs typeface="Roboto"/>
                <a:sym typeface="Roboto"/>
              </a:rPr>
              <a:t>Thus, Internet involvement does not affect the level of emotional intelligence in teenagers. However, this is only a statistical conclusion, and final conclusions about the reasons why Internet involvement may not influence emotional intelligence should not be drawn. It is possible that the influence of other factors, such as family environment, education, upbringing, or personal qualities, may outweigh the influence of Internet involvement on emotional intelligence.</a:t>
            </a:r>
            <a:endParaRPr sz="2000">
              <a:latin typeface="Roboto"/>
              <a:ea typeface="Roboto"/>
              <a:cs typeface="Roboto"/>
              <a:sym typeface="Roboto"/>
            </a:endParaRPr>
          </a:p>
          <a:p>
            <a:pPr indent="0" lvl="0" marL="0" rtl="0" algn="l">
              <a:lnSpc>
                <a:spcPct val="135000"/>
              </a:lnSpc>
              <a:spcBef>
                <a:spcPts val="0"/>
              </a:spcBef>
              <a:spcAft>
                <a:spcPts val="0"/>
              </a:spcAft>
              <a:buNone/>
            </a:pPr>
            <a:r>
              <a:t/>
            </a:r>
            <a:endParaRPr sz="1200">
              <a:latin typeface="Roboto"/>
              <a:ea typeface="Roboto"/>
              <a:cs typeface="Roboto"/>
              <a:sym typeface="Roboto"/>
            </a:endParaRPr>
          </a:p>
          <a:p>
            <a:pPr indent="0" lvl="0" marL="0" rtl="0" algn="ctr">
              <a:spcBef>
                <a:spcPts val="0"/>
              </a:spcBef>
              <a:spcAft>
                <a:spcPts val="0"/>
              </a:spcAft>
              <a:buNone/>
            </a:pPr>
            <a:r>
              <a:t/>
            </a:r>
            <a:endParaRPr/>
          </a:p>
        </p:txBody>
      </p:sp>
      <p:grpSp>
        <p:nvGrpSpPr>
          <p:cNvPr id="2359" name="Google Shape;2359;p41"/>
          <p:cNvGrpSpPr/>
          <p:nvPr/>
        </p:nvGrpSpPr>
        <p:grpSpPr>
          <a:xfrm rot="-2358248">
            <a:off x="8027724" y="371918"/>
            <a:ext cx="666814" cy="776769"/>
            <a:chOff x="2913006" y="2470849"/>
            <a:chExt cx="459463" cy="535278"/>
          </a:xfrm>
        </p:grpSpPr>
        <p:sp>
          <p:nvSpPr>
            <p:cNvPr id="2360" name="Google Shape;2360;p41"/>
            <p:cNvSpPr/>
            <p:nvPr/>
          </p:nvSpPr>
          <p:spPr>
            <a:xfrm>
              <a:off x="3284459" y="2562035"/>
              <a:ext cx="88010" cy="169700"/>
            </a:xfrm>
            <a:custGeom>
              <a:rect b="b" l="l" r="r" t="t"/>
              <a:pathLst>
                <a:path extrusionOk="0" h="6095" w="3161">
                  <a:moveTo>
                    <a:pt x="0" y="0"/>
                  </a:moveTo>
                  <a:lnTo>
                    <a:pt x="0" y="5945"/>
                  </a:lnTo>
                  <a:lnTo>
                    <a:pt x="37" y="5981"/>
                  </a:lnTo>
                  <a:cubicBezTo>
                    <a:pt x="113" y="6057"/>
                    <a:pt x="212" y="6095"/>
                    <a:pt x="311" y="6095"/>
                  </a:cubicBezTo>
                  <a:cubicBezTo>
                    <a:pt x="410" y="6095"/>
                    <a:pt x="509" y="6057"/>
                    <a:pt x="585" y="5981"/>
                  </a:cubicBezTo>
                  <a:lnTo>
                    <a:pt x="3009" y="3557"/>
                  </a:lnTo>
                  <a:cubicBezTo>
                    <a:pt x="3160" y="3405"/>
                    <a:pt x="3160" y="3160"/>
                    <a:pt x="3009" y="3010"/>
                  </a:cubicBez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1" name="Google Shape;2361;p41"/>
            <p:cNvSpPr/>
            <p:nvPr/>
          </p:nvSpPr>
          <p:spPr>
            <a:xfrm>
              <a:off x="3270816" y="2483657"/>
              <a:ext cx="88010" cy="169700"/>
            </a:xfrm>
            <a:custGeom>
              <a:rect b="b" l="l" r="r" t="t"/>
              <a:pathLst>
                <a:path extrusionOk="0" h="6095" w="3161">
                  <a:moveTo>
                    <a:pt x="0" y="0"/>
                  </a:moveTo>
                  <a:lnTo>
                    <a:pt x="0" y="5945"/>
                  </a:lnTo>
                  <a:lnTo>
                    <a:pt x="37" y="5981"/>
                  </a:lnTo>
                  <a:cubicBezTo>
                    <a:pt x="112" y="6057"/>
                    <a:pt x="211" y="6095"/>
                    <a:pt x="310" y="6095"/>
                  </a:cubicBezTo>
                  <a:cubicBezTo>
                    <a:pt x="409" y="6095"/>
                    <a:pt x="508" y="6057"/>
                    <a:pt x="583" y="5981"/>
                  </a:cubicBezTo>
                  <a:lnTo>
                    <a:pt x="3009" y="3557"/>
                  </a:lnTo>
                  <a:cubicBezTo>
                    <a:pt x="3160" y="3405"/>
                    <a:pt x="3160" y="3160"/>
                    <a:pt x="3009" y="3009"/>
                  </a:cubicBezTo>
                  <a:lnTo>
                    <a:pt x="0" y="0"/>
                  </a:lnTo>
                  <a:close/>
                </a:path>
              </a:pathLst>
            </a:custGeom>
            <a:solidFill>
              <a:srgbClr val="F2F0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2" name="Google Shape;2362;p41"/>
            <p:cNvSpPr/>
            <p:nvPr/>
          </p:nvSpPr>
          <p:spPr>
            <a:xfrm>
              <a:off x="3270816" y="2727005"/>
              <a:ext cx="88010" cy="169672"/>
            </a:xfrm>
            <a:custGeom>
              <a:rect b="b" l="l" r="r" t="t"/>
              <a:pathLst>
                <a:path extrusionOk="0" h="6094" w="3161">
                  <a:moveTo>
                    <a:pt x="0" y="0"/>
                  </a:moveTo>
                  <a:lnTo>
                    <a:pt x="0" y="5943"/>
                  </a:lnTo>
                  <a:lnTo>
                    <a:pt x="37" y="5980"/>
                  </a:lnTo>
                  <a:cubicBezTo>
                    <a:pt x="112" y="6056"/>
                    <a:pt x="211" y="6093"/>
                    <a:pt x="310" y="6093"/>
                  </a:cubicBezTo>
                  <a:cubicBezTo>
                    <a:pt x="409" y="6093"/>
                    <a:pt x="508" y="6056"/>
                    <a:pt x="583" y="5980"/>
                  </a:cubicBezTo>
                  <a:lnTo>
                    <a:pt x="3009" y="3555"/>
                  </a:lnTo>
                  <a:cubicBezTo>
                    <a:pt x="3160" y="3404"/>
                    <a:pt x="3160" y="3160"/>
                    <a:pt x="3009" y="3009"/>
                  </a:cubicBezTo>
                  <a:lnTo>
                    <a:pt x="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3" name="Google Shape;2363;p41"/>
            <p:cNvSpPr/>
            <p:nvPr/>
          </p:nvSpPr>
          <p:spPr>
            <a:xfrm>
              <a:off x="2973314" y="2860344"/>
              <a:ext cx="344078" cy="145783"/>
            </a:xfrm>
            <a:custGeom>
              <a:rect b="b" l="l" r="r" t="t"/>
              <a:pathLst>
                <a:path extrusionOk="0" h="5236" w="12358">
                  <a:moveTo>
                    <a:pt x="1" y="1"/>
                  </a:moveTo>
                  <a:lnTo>
                    <a:pt x="1" y="4462"/>
                  </a:lnTo>
                  <a:cubicBezTo>
                    <a:pt x="1" y="4890"/>
                    <a:pt x="347" y="5235"/>
                    <a:pt x="774" y="5235"/>
                  </a:cubicBezTo>
                  <a:lnTo>
                    <a:pt x="11585" y="5235"/>
                  </a:lnTo>
                  <a:cubicBezTo>
                    <a:pt x="12012" y="5235"/>
                    <a:pt x="12357" y="4890"/>
                    <a:pt x="12357" y="4462"/>
                  </a:cubicBezTo>
                  <a:lnTo>
                    <a:pt x="1235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4" name="Google Shape;2364;p41"/>
            <p:cNvSpPr/>
            <p:nvPr/>
          </p:nvSpPr>
          <p:spPr>
            <a:xfrm>
              <a:off x="3003133" y="2860344"/>
              <a:ext cx="284467" cy="117050"/>
            </a:xfrm>
            <a:custGeom>
              <a:rect b="b" l="l" r="r" t="t"/>
              <a:pathLst>
                <a:path extrusionOk="0" h="4204" w="10217">
                  <a:moveTo>
                    <a:pt x="387" y="1"/>
                  </a:moveTo>
                  <a:cubicBezTo>
                    <a:pt x="174" y="1"/>
                    <a:pt x="1" y="174"/>
                    <a:pt x="1" y="387"/>
                  </a:cubicBezTo>
                  <a:lnTo>
                    <a:pt x="1" y="3817"/>
                  </a:lnTo>
                  <a:cubicBezTo>
                    <a:pt x="1" y="4030"/>
                    <a:pt x="174" y="4204"/>
                    <a:pt x="387" y="4204"/>
                  </a:cubicBezTo>
                  <a:lnTo>
                    <a:pt x="9830" y="4204"/>
                  </a:lnTo>
                  <a:cubicBezTo>
                    <a:pt x="10043" y="4204"/>
                    <a:pt x="10217" y="4030"/>
                    <a:pt x="10217" y="3817"/>
                  </a:cubicBezTo>
                  <a:lnTo>
                    <a:pt x="10217" y="387"/>
                  </a:lnTo>
                  <a:cubicBezTo>
                    <a:pt x="10217" y="174"/>
                    <a:pt x="10043" y="1"/>
                    <a:pt x="983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5" name="Google Shape;2365;p41"/>
            <p:cNvSpPr/>
            <p:nvPr/>
          </p:nvSpPr>
          <p:spPr>
            <a:xfrm>
              <a:off x="3003133" y="2950973"/>
              <a:ext cx="284467" cy="26423"/>
            </a:xfrm>
            <a:custGeom>
              <a:rect b="b" l="l" r="r" t="t"/>
              <a:pathLst>
                <a:path extrusionOk="0" h="949" w="10217">
                  <a:moveTo>
                    <a:pt x="1" y="1"/>
                  </a:moveTo>
                  <a:lnTo>
                    <a:pt x="1" y="562"/>
                  </a:lnTo>
                  <a:cubicBezTo>
                    <a:pt x="1" y="775"/>
                    <a:pt x="174" y="949"/>
                    <a:pt x="387" y="949"/>
                  </a:cubicBezTo>
                  <a:lnTo>
                    <a:pt x="9830" y="949"/>
                  </a:lnTo>
                  <a:cubicBezTo>
                    <a:pt x="10043" y="949"/>
                    <a:pt x="10217" y="775"/>
                    <a:pt x="10217" y="562"/>
                  </a:cubicBezTo>
                  <a:lnTo>
                    <a:pt x="1021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6" name="Google Shape;2366;p41"/>
            <p:cNvSpPr/>
            <p:nvPr/>
          </p:nvSpPr>
          <p:spPr>
            <a:xfrm>
              <a:off x="2973314" y="2470849"/>
              <a:ext cx="344078" cy="455253"/>
            </a:xfrm>
            <a:custGeom>
              <a:rect b="b" l="l" r="r" t="t"/>
              <a:pathLst>
                <a:path extrusionOk="0" h="16351" w="12358">
                  <a:moveTo>
                    <a:pt x="774" y="0"/>
                  </a:moveTo>
                  <a:cubicBezTo>
                    <a:pt x="347" y="0"/>
                    <a:pt x="1" y="347"/>
                    <a:pt x="1" y="774"/>
                  </a:cubicBezTo>
                  <a:lnTo>
                    <a:pt x="1" y="15578"/>
                  </a:lnTo>
                  <a:cubicBezTo>
                    <a:pt x="1" y="16005"/>
                    <a:pt x="347" y="16351"/>
                    <a:pt x="774" y="16351"/>
                  </a:cubicBezTo>
                  <a:lnTo>
                    <a:pt x="11585" y="16351"/>
                  </a:lnTo>
                  <a:cubicBezTo>
                    <a:pt x="12012" y="16351"/>
                    <a:pt x="12357" y="16005"/>
                    <a:pt x="12357" y="15578"/>
                  </a:cubicBezTo>
                  <a:lnTo>
                    <a:pt x="12357" y="774"/>
                  </a:lnTo>
                  <a:cubicBezTo>
                    <a:pt x="12357" y="347"/>
                    <a:pt x="12012" y="0"/>
                    <a:pt x="1158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7" name="Google Shape;2367;p41"/>
            <p:cNvSpPr/>
            <p:nvPr/>
          </p:nvSpPr>
          <p:spPr>
            <a:xfrm>
              <a:off x="2913006" y="2492650"/>
              <a:ext cx="120697" cy="120697"/>
            </a:xfrm>
            <a:custGeom>
              <a:rect b="b" l="l" r="r" t="t"/>
              <a:pathLst>
                <a:path extrusionOk="0" h="4335" w="4335">
                  <a:moveTo>
                    <a:pt x="2167" y="0"/>
                  </a:moveTo>
                  <a:cubicBezTo>
                    <a:pt x="973" y="0"/>
                    <a:pt x="1" y="972"/>
                    <a:pt x="1" y="2168"/>
                  </a:cubicBezTo>
                  <a:cubicBezTo>
                    <a:pt x="1" y="3363"/>
                    <a:pt x="973" y="4335"/>
                    <a:pt x="2167" y="4335"/>
                  </a:cubicBezTo>
                  <a:lnTo>
                    <a:pt x="2167" y="3368"/>
                  </a:lnTo>
                  <a:cubicBezTo>
                    <a:pt x="1506" y="3368"/>
                    <a:pt x="967" y="2830"/>
                    <a:pt x="967" y="2168"/>
                  </a:cubicBezTo>
                  <a:cubicBezTo>
                    <a:pt x="967" y="1505"/>
                    <a:pt x="1506" y="968"/>
                    <a:pt x="2167" y="968"/>
                  </a:cubicBezTo>
                  <a:cubicBezTo>
                    <a:pt x="2829" y="968"/>
                    <a:pt x="3368" y="1505"/>
                    <a:pt x="3368" y="2168"/>
                  </a:cubicBezTo>
                  <a:cubicBezTo>
                    <a:pt x="3368" y="2435"/>
                    <a:pt x="3584" y="2651"/>
                    <a:pt x="3851" y="2651"/>
                  </a:cubicBezTo>
                  <a:cubicBezTo>
                    <a:pt x="4118" y="2651"/>
                    <a:pt x="4334" y="2435"/>
                    <a:pt x="4334" y="2168"/>
                  </a:cubicBezTo>
                  <a:cubicBezTo>
                    <a:pt x="4334" y="972"/>
                    <a:pt x="3362" y="0"/>
                    <a:pt x="21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8" name="Google Shape;2368;p41"/>
            <p:cNvSpPr/>
            <p:nvPr/>
          </p:nvSpPr>
          <p:spPr>
            <a:xfrm>
              <a:off x="2913006" y="2586398"/>
              <a:ext cx="120697" cy="120725"/>
            </a:xfrm>
            <a:custGeom>
              <a:rect b="b" l="l" r="r" t="t"/>
              <a:pathLst>
                <a:path extrusionOk="0" h="4336" w="4335">
                  <a:moveTo>
                    <a:pt x="2167" y="1"/>
                  </a:moveTo>
                  <a:cubicBezTo>
                    <a:pt x="973" y="1"/>
                    <a:pt x="1" y="973"/>
                    <a:pt x="1" y="2168"/>
                  </a:cubicBezTo>
                  <a:cubicBezTo>
                    <a:pt x="1" y="3363"/>
                    <a:pt x="973" y="4335"/>
                    <a:pt x="2167" y="4335"/>
                  </a:cubicBezTo>
                  <a:lnTo>
                    <a:pt x="2167" y="3368"/>
                  </a:lnTo>
                  <a:cubicBezTo>
                    <a:pt x="1506" y="3368"/>
                    <a:pt x="967" y="2830"/>
                    <a:pt x="967" y="2168"/>
                  </a:cubicBezTo>
                  <a:cubicBezTo>
                    <a:pt x="967" y="1506"/>
                    <a:pt x="1506" y="968"/>
                    <a:pt x="2167" y="968"/>
                  </a:cubicBezTo>
                  <a:cubicBezTo>
                    <a:pt x="2829" y="968"/>
                    <a:pt x="3368" y="1506"/>
                    <a:pt x="3368" y="2168"/>
                  </a:cubicBezTo>
                  <a:cubicBezTo>
                    <a:pt x="3368" y="2435"/>
                    <a:pt x="3584" y="2651"/>
                    <a:pt x="3851" y="2651"/>
                  </a:cubicBezTo>
                  <a:cubicBezTo>
                    <a:pt x="4118" y="2651"/>
                    <a:pt x="4334" y="2435"/>
                    <a:pt x="4334" y="2168"/>
                  </a:cubicBezTo>
                  <a:cubicBezTo>
                    <a:pt x="4334" y="973"/>
                    <a:pt x="3362" y="1"/>
                    <a:pt x="21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9" name="Google Shape;2369;p41"/>
            <p:cNvSpPr/>
            <p:nvPr/>
          </p:nvSpPr>
          <p:spPr>
            <a:xfrm>
              <a:off x="2913006" y="2680173"/>
              <a:ext cx="120697" cy="120697"/>
            </a:xfrm>
            <a:custGeom>
              <a:rect b="b" l="l" r="r" t="t"/>
              <a:pathLst>
                <a:path extrusionOk="0" h="4335" w="4335">
                  <a:moveTo>
                    <a:pt x="2167" y="0"/>
                  </a:moveTo>
                  <a:cubicBezTo>
                    <a:pt x="973" y="0"/>
                    <a:pt x="1" y="972"/>
                    <a:pt x="1" y="2168"/>
                  </a:cubicBezTo>
                  <a:cubicBezTo>
                    <a:pt x="1" y="3363"/>
                    <a:pt x="973" y="4335"/>
                    <a:pt x="2167" y="4335"/>
                  </a:cubicBezTo>
                  <a:lnTo>
                    <a:pt x="2167" y="3368"/>
                  </a:lnTo>
                  <a:cubicBezTo>
                    <a:pt x="1506" y="3368"/>
                    <a:pt x="967" y="2830"/>
                    <a:pt x="967" y="2168"/>
                  </a:cubicBezTo>
                  <a:cubicBezTo>
                    <a:pt x="967" y="1505"/>
                    <a:pt x="1506" y="967"/>
                    <a:pt x="2167" y="967"/>
                  </a:cubicBezTo>
                  <a:cubicBezTo>
                    <a:pt x="2829" y="967"/>
                    <a:pt x="3368" y="1505"/>
                    <a:pt x="3368" y="2168"/>
                  </a:cubicBezTo>
                  <a:cubicBezTo>
                    <a:pt x="3368" y="2435"/>
                    <a:pt x="3584" y="2651"/>
                    <a:pt x="3851" y="2651"/>
                  </a:cubicBezTo>
                  <a:cubicBezTo>
                    <a:pt x="4118" y="2651"/>
                    <a:pt x="4334" y="2435"/>
                    <a:pt x="4334" y="2168"/>
                  </a:cubicBezTo>
                  <a:cubicBezTo>
                    <a:pt x="4334" y="972"/>
                    <a:pt x="3362" y="0"/>
                    <a:pt x="21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0" name="Google Shape;2370;p41"/>
            <p:cNvSpPr/>
            <p:nvPr/>
          </p:nvSpPr>
          <p:spPr>
            <a:xfrm>
              <a:off x="2913006" y="2773920"/>
              <a:ext cx="120697" cy="120725"/>
            </a:xfrm>
            <a:custGeom>
              <a:rect b="b" l="l" r="r" t="t"/>
              <a:pathLst>
                <a:path extrusionOk="0" h="4336" w="4335">
                  <a:moveTo>
                    <a:pt x="2167" y="1"/>
                  </a:moveTo>
                  <a:cubicBezTo>
                    <a:pt x="973" y="1"/>
                    <a:pt x="1" y="973"/>
                    <a:pt x="1" y="2168"/>
                  </a:cubicBezTo>
                  <a:cubicBezTo>
                    <a:pt x="1" y="3363"/>
                    <a:pt x="973" y="4335"/>
                    <a:pt x="2167" y="4335"/>
                  </a:cubicBezTo>
                  <a:lnTo>
                    <a:pt x="2167" y="3368"/>
                  </a:lnTo>
                  <a:cubicBezTo>
                    <a:pt x="1506" y="3368"/>
                    <a:pt x="967" y="2830"/>
                    <a:pt x="967" y="2168"/>
                  </a:cubicBezTo>
                  <a:cubicBezTo>
                    <a:pt x="967" y="1506"/>
                    <a:pt x="1506" y="968"/>
                    <a:pt x="2167" y="968"/>
                  </a:cubicBezTo>
                  <a:cubicBezTo>
                    <a:pt x="2829" y="968"/>
                    <a:pt x="3368" y="1506"/>
                    <a:pt x="3368" y="2168"/>
                  </a:cubicBezTo>
                  <a:cubicBezTo>
                    <a:pt x="3368" y="2435"/>
                    <a:pt x="3584" y="2651"/>
                    <a:pt x="3851" y="2651"/>
                  </a:cubicBezTo>
                  <a:cubicBezTo>
                    <a:pt x="4118" y="2651"/>
                    <a:pt x="4334" y="2435"/>
                    <a:pt x="4334" y="2168"/>
                  </a:cubicBezTo>
                  <a:cubicBezTo>
                    <a:pt x="4334" y="973"/>
                    <a:pt x="3362" y="1"/>
                    <a:pt x="21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1" name="Google Shape;2371;p41"/>
            <p:cNvSpPr/>
            <p:nvPr/>
          </p:nvSpPr>
          <p:spPr>
            <a:xfrm>
              <a:off x="3150562" y="2834005"/>
              <a:ext cx="120280" cy="48028"/>
            </a:xfrm>
            <a:custGeom>
              <a:rect b="b" l="l" r="r" t="t"/>
              <a:pathLst>
                <a:path extrusionOk="0" h="1725" w="4320">
                  <a:moveTo>
                    <a:pt x="388" y="0"/>
                  </a:moveTo>
                  <a:cubicBezTo>
                    <a:pt x="173" y="0"/>
                    <a:pt x="0" y="173"/>
                    <a:pt x="0" y="387"/>
                  </a:cubicBezTo>
                  <a:lnTo>
                    <a:pt x="0" y="1337"/>
                  </a:lnTo>
                  <a:cubicBezTo>
                    <a:pt x="0" y="1552"/>
                    <a:pt x="173" y="1725"/>
                    <a:pt x="388" y="1725"/>
                  </a:cubicBezTo>
                  <a:lnTo>
                    <a:pt x="3931" y="1725"/>
                  </a:lnTo>
                  <a:cubicBezTo>
                    <a:pt x="4146" y="1725"/>
                    <a:pt x="4319" y="1552"/>
                    <a:pt x="4319" y="1337"/>
                  </a:cubicBezTo>
                  <a:lnTo>
                    <a:pt x="4319" y="387"/>
                  </a:lnTo>
                  <a:cubicBezTo>
                    <a:pt x="4319" y="173"/>
                    <a:pt x="4146" y="0"/>
                    <a:pt x="39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72" name="Google Shape;2372;p41"/>
          <p:cNvSpPr/>
          <p:nvPr/>
        </p:nvSpPr>
        <p:spPr>
          <a:xfrm>
            <a:off x="8027866" y="1215773"/>
            <a:ext cx="207420" cy="186779"/>
          </a:xfrm>
          <a:custGeom>
            <a:rect b="b" l="l" r="r" t="t"/>
            <a:pathLst>
              <a:path extrusionOk="0" h="3502" w="3889">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3" name="Google Shape;2373;p41"/>
          <p:cNvSpPr/>
          <p:nvPr/>
        </p:nvSpPr>
        <p:spPr>
          <a:xfrm>
            <a:off x="7771066" y="859986"/>
            <a:ext cx="207420" cy="186779"/>
          </a:xfrm>
          <a:custGeom>
            <a:rect b="b" l="l" r="r" t="t"/>
            <a:pathLst>
              <a:path extrusionOk="0" h="3502" w="3889">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4" name="Google Shape;2374;p41"/>
          <p:cNvSpPr/>
          <p:nvPr/>
        </p:nvSpPr>
        <p:spPr>
          <a:xfrm>
            <a:off x="609516" y="4604011"/>
            <a:ext cx="207420" cy="186779"/>
          </a:xfrm>
          <a:custGeom>
            <a:rect b="b" l="l" r="r" t="t"/>
            <a:pathLst>
              <a:path extrusionOk="0" h="3502" w="3889">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rgbClr val="FCDC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8" name="Shape 2378"/>
        <p:cNvGrpSpPr/>
        <p:nvPr/>
      </p:nvGrpSpPr>
      <p:grpSpPr>
        <a:xfrm>
          <a:off x="0" y="0"/>
          <a:ext cx="0" cy="0"/>
          <a:chOff x="0" y="0"/>
          <a:chExt cx="0" cy="0"/>
        </a:xfrm>
      </p:grpSpPr>
      <p:sp>
        <p:nvSpPr>
          <p:cNvPr id="2379" name="Google Shape;2379;p4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Plans</a:t>
            </a:r>
            <a:endParaRPr/>
          </a:p>
        </p:txBody>
      </p:sp>
      <p:sp>
        <p:nvSpPr>
          <p:cNvPr id="2380" name="Google Shape;2380;p42"/>
          <p:cNvSpPr txBox="1"/>
          <p:nvPr>
            <p:ph idx="5" type="subTitle"/>
          </p:nvPr>
        </p:nvSpPr>
        <p:spPr>
          <a:xfrm>
            <a:off x="2110298" y="1489700"/>
            <a:ext cx="2381700" cy="505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Onlain-trainer</a:t>
            </a:r>
            <a:endParaRPr/>
          </a:p>
        </p:txBody>
      </p:sp>
      <p:sp>
        <p:nvSpPr>
          <p:cNvPr id="2381" name="Google Shape;2381;p42"/>
          <p:cNvSpPr txBox="1"/>
          <p:nvPr>
            <p:ph idx="7" type="subTitle"/>
          </p:nvPr>
        </p:nvSpPr>
        <p:spPr>
          <a:xfrm>
            <a:off x="4492000" y="1822450"/>
            <a:ext cx="2566200" cy="5055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a:t>Socio-psychological training</a:t>
            </a:r>
            <a:endParaRPr/>
          </a:p>
        </p:txBody>
      </p:sp>
      <p:grpSp>
        <p:nvGrpSpPr>
          <p:cNvPr id="2382" name="Google Shape;2382;p42"/>
          <p:cNvGrpSpPr/>
          <p:nvPr/>
        </p:nvGrpSpPr>
        <p:grpSpPr>
          <a:xfrm>
            <a:off x="1439449" y="1576781"/>
            <a:ext cx="526674" cy="777953"/>
            <a:chOff x="3644858" y="3153531"/>
            <a:chExt cx="362398" cy="535301"/>
          </a:xfrm>
        </p:grpSpPr>
        <p:sp>
          <p:nvSpPr>
            <p:cNvPr id="2383" name="Google Shape;2383;p42"/>
            <p:cNvSpPr/>
            <p:nvPr/>
          </p:nvSpPr>
          <p:spPr>
            <a:xfrm>
              <a:off x="3673564" y="3226869"/>
              <a:ext cx="333692" cy="461963"/>
            </a:xfrm>
            <a:custGeom>
              <a:rect b="b" l="l" r="r" t="t"/>
              <a:pathLst>
                <a:path extrusionOk="0" h="16592" w="11985">
                  <a:moveTo>
                    <a:pt x="4587" y="0"/>
                  </a:moveTo>
                  <a:lnTo>
                    <a:pt x="0" y="4586"/>
                  </a:lnTo>
                  <a:lnTo>
                    <a:pt x="0" y="16058"/>
                  </a:lnTo>
                  <a:cubicBezTo>
                    <a:pt x="0" y="16352"/>
                    <a:pt x="239" y="16591"/>
                    <a:pt x="534" y="16591"/>
                  </a:cubicBezTo>
                  <a:lnTo>
                    <a:pt x="11450" y="16591"/>
                  </a:lnTo>
                  <a:cubicBezTo>
                    <a:pt x="11745" y="16591"/>
                    <a:pt x="11984" y="16352"/>
                    <a:pt x="11984" y="16058"/>
                  </a:cubicBezTo>
                  <a:lnTo>
                    <a:pt x="11984" y="533"/>
                  </a:lnTo>
                  <a:cubicBezTo>
                    <a:pt x="11984" y="239"/>
                    <a:pt x="11745" y="0"/>
                    <a:pt x="1145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4" name="Google Shape;2384;p42"/>
            <p:cNvSpPr/>
            <p:nvPr/>
          </p:nvSpPr>
          <p:spPr>
            <a:xfrm>
              <a:off x="3644858" y="3199221"/>
              <a:ext cx="333665" cy="461963"/>
            </a:xfrm>
            <a:custGeom>
              <a:rect b="b" l="l" r="r" t="t"/>
              <a:pathLst>
                <a:path extrusionOk="0" h="16592" w="11984">
                  <a:moveTo>
                    <a:pt x="4586" y="0"/>
                  </a:moveTo>
                  <a:lnTo>
                    <a:pt x="0" y="4586"/>
                  </a:lnTo>
                  <a:lnTo>
                    <a:pt x="0" y="16058"/>
                  </a:lnTo>
                  <a:cubicBezTo>
                    <a:pt x="0" y="16352"/>
                    <a:pt x="240" y="16591"/>
                    <a:pt x="533" y="16591"/>
                  </a:cubicBezTo>
                  <a:lnTo>
                    <a:pt x="11451" y="16591"/>
                  </a:lnTo>
                  <a:cubicBezTo>
                    <a:pt x="11744" y="16591"/>
                    <a:pt x="11984" y="16352"/>
                    <a:pt x="11984" y="16058"/>
                  </a:cubicBezTo>
                  <a:lnTo>
                    <a:pt x="11984" y="533"/>
                  </a:lnTo>
                  <a:cubicBezTo>
                    <a:pt x="11984" y="240"/>
                    <a:pt x="11744" y="0"/>
                    <a:pt x="1145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5" name="Google Shape;2385;p42"/>
            <p:cNvSpPr/>
            <p:nvPr/>
          </p:nvSpPr>
          <p:spPr>
            <a:xfrm>
              <a:off x="3702548" y="3355336"/>
              <a:ext cx="75147" cy="51035"/>
            </a:xfrm>
            <a:custGeom>
              <a:rect b="b" l="l" r="r" t="t"/>
              <a:pathLst>
                <a:path extrusionOk="0" h="1833" w="2699">
                  <a:moveTo>
                    <a:pt x="1350" y="0"/>
                  </a:moveTo>
                  <a:cubicBezTo>
                    <a:pt x="604" y="0"/>
                    <a:pt x="1" y="604"/>
                    <a:pt x="1" y="1349"/>
                  </a:cubicBezTo>
                  <a:lnTo>
                    <a:pt x="1" y="1638"/>
                  </a:lnTo>
                  <a:cubicBezTo>
                    <a:pt x="1" y="1745"/>
                    <a:pt x="87" y="1832"/>
                    <a:pt x="195" y="1832"/>
                  </a:cubicBezTo>
                  <a:lnTo>
                    <a:pt x="2506" y="1832"/>
                  </a:lnTo>
                  <a:cubicBezTo>
                    <a:pt x="2612" y="1832"/>
                    <a:pt x="2699" y="1745"/>
                    <a:pt x="2699" y="1638"/>
                  </a:cubicBezTo>
                  <a:lnTo>
                    <a:pt x="2699" y="1349"/>
                  </a:lnTo>
                  <a:cubicBezTo>
                    <a:pt x="2699" y="604"/>
                    <a:pt x="2095" y="0"/>
                    <a:pt x="135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6" name="Google Shape;2386;p42"/>
            <p:cNvSpPr/>
            <p:nvPr/>
          </p:nvSpPr>
          <p:spPr>
            <a:xfrm>
              <a:off x="3714326" y="3306500"/>
              <a:ext cx="51620" cy="55045"/>
            </a:xfrm>
            <a:custGeom>
              <a:rect b="b" l="l" r="r" t="t"/>
              <a:pathLst>
                <a:path extrusionOk="0" h="1977" w="1854">
                  <a:moveTo>
                    <a:pt x="927" y="0"/>
                  </a:moveTo>
                  <a:cubicBezTo>
                    <a:pt x="416" y="0"/>
                    <a:pt x="1" y="442"/>
                    <a:pt x="1" y="988"/>
                  </a:cubicBezTo>
                  <a:cubicBezTo>
                    <a:pt x="1" y="1533"/>
                    <a:pt x="416" y="1976"/>
                    <a:pt x="927" y="1976"/>
                  </a:cubicBezTo>
                  <a:cubicBezTo>
                    <a:pt x="1439" y="1976"/>
                    <a:pt x="1854" y="1533"/>
                    <a:pt x="1854" y="988"/>
                  </a:cubicBezTo>
                  <a:cubicBezTo>
                    <a:pt x="1854" y="442"/>
                    <a:pt x="1439" y="0"/>
                    <a:pt x="92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7" name="Google Shape;2387;p42"/>
            <p:cNvSpPr/>
            <p:nvPr/>
          </p:nvSpPr>
          <p:spPr>
            <a:xfrm>
              <a:off x="3644858" y="3199221"/>
              <a:ext cx="127714" cy="127714"/>
            </a:xfrm>
            <a:custGeom>
              <a:rect b="b" l="l" r="r" t="t"/>
              <a:pathLst>
                <a:path extrusionOk="0" h="4587" w="4587">
                  <a:moveTo>
                    <a:pt x="4586" y="0"/>
                  </a:moveTo>
                  <a:lnTo>
                    <a:pt x="0" y="4586"/>
                  </a:lnTo>
                  <a:lnTo>
                    <a:pt x="4053" y="4586"/>
                  </a:lnTo>
                  <a:cubicBezTo>
                    <a:pt x="4349" y="4586"/>
                    <a:pt x="4586" y="4347"/>
                    <a:pt x="4586" y="4053"/>
                  </a:cubicBezTo>
                  <a:lnTo>
                    <a:pt x="458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8" name="Google Shape;2388;p42"/>
            <p:cNvSpPr/>
            <p:nvPr/>
          </p:nvSpPr>
          <p:spPr>
            <a:xfrm>
              <a:off x="3864121" y="3153531"/>
              <a:ext cx="84391" cy="146646"/>
            </a:xfrm>
            <a:custGeom>
              <a:rect b="b" l="l" r="r" t="t"/>
              <a:pathLst>
                <a:path extrusionOk="0" h="5267" w="3031">
                  <a:moveTo>
                    <a:pt x="1514" y="1"/>
                  </a:moveTo>
                  <a:cubicBezTo>
                    <a:pt x="1503" y="1"/>
                    <a:pt x="1491" y="1"/>
                    <a:pt x="1479" y="1"/>
                  </a:cubicBezTo>
                  <a:cubicBezTo>
                    <a:pt x="652" y="21"/>
                    <a:pt x="1" y="717"/>
                    <a:pt x="1" y="1544"/>
                  </a:cubicBezTo>
                  <a:lnTo>
                    <a:pt x="1" y="1641"/>
                  </a:lnTo>
                  <a:lnTo>
                    <a:pt x="924" y="1641"/>
                  </a:lnTo>
                  <a:lnTo>
                    <a:pt x="924" y="1516"/>
                  </a:lnTo>
                  <a:cubicBezTo>
                    <a:pt x="924" y="1190"/>
                    <a:pt x="1189" y="925"/>
                    <a:pt x="1515" y="925"/>
                  </a:cubicBezTo>
                  <a:cubicBezTo>
                    <a:pt x="1525" y="925"/>
                    <a:pt x="1535" y="925"/>
                    <a:pt x="1545" y="926"/>
                  </a:cubicBezTo>
                  <a:cubicBezTo>
                    <a:pt x="1863" y="941"/>
                    <a:pt x="2107" y="1215"/>
                    <a:pt x="2107" y="1533"/>
                  </a:cubicBezTo>
                  <a:lnTo>
                    <a:pt x="2107" y="3973"/>
                  </a:lnTo>
                  <a:cubicBezTo>
                    <a:pt x="2107" y="4177"/>
                    <a:pt x="1941" y="4344"/>
                    <a:pt x="1737" y="4344"/>
                  </a:cubicBezTo>
                  <a:cubicBezTo>
                    <a:pt x="1729" y="4344"/>
                    <a:pt x="1720" y="4344"/>
                    <a:pt x="1712" y="4343"/>
                  </a:cubicBezTo>
                  <a:cubicBezTo>
                    <a:pt x="1516" y="4330"/>
                    <a:pt x="1368" y="4158"/>
                    <a:pt x="1368" y="3961"/>
                  </a:cubicBezTo>
                  <a:lnTo>
                    <a:pt x="1368" y="3036"/>
                  </a:lnTo>
                  <a:cubicBezTo>
                    <a:pt x="1368" y="2832"/>
                    <a:pt x="1202" y="2666"/>
                    <a:pt x="998" y="2666"/>
                  </a:cubicBezTo>
                  <a:lnTo>
                    <a:pt x="813" y="2666"/>
                  </a:lnTo>
                  <a:cubicBezTo>
                    <a:pt x="609" y="2666"/>
                    <a:pt x="443" y="2832"/>
                    <a:pt x="443" y="3036"/>
                  </a:cubicBezTo>
                  <a:lnTo>
                    <a:pt x="443" y="3949"/>
                  </a:lnTo>
                  <a:cubicBezTo>
                    <a:pt x="443" y="4655"/>
                    <a:pt x="1000" y="5250"/>
                    <a:pt x="1706" y="5266"/>
                  </a:cubicBezTo>
                  <a:cubicBezTo>
                    <a:pt x="1716" y="5266"/>
                    <a:pt x="1726" y="5267"/>
                    <a:pt x="1737" y="5267"/>
                  </a:cubicBezTo>
                  <a:cubicBezTo>
                    <a:pt x="2450" y="5267"/>
                    <a:pt x="3030" y="4688"/>
                    <a:pt x="3030" y="3973"/>
                  </a:cubicBezTo>
                  <a:lnTo>
                    <a:pt x="3030" y="1516"/>
                  </a:lnTo>
                  <a:cubicBezTo>
                    <a:pt x="3030" y="680"/>
                    <a:pt x="2350" y="1"/>
                    <a:pt x="15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9" name="Google Shape;2389;p42"/>
            <p:cNvSpPr/>
            <p:nvPr/>
          </p:nvSpPr>
          <p:spPr>
            <a:xfrm>
              <a:off x="3695838" y="3430819"/>
              <a:ext cx="89931" cy="16176"/>
            </a:xfrm>
            <a:custGeom>
              <a:rect b="b" l="l" r="r" t="t"/>
              <a:pathLst>
                <a:path extrusionOk="0" h="581" w="3230">
                  <a:moveTo>
                    <a:pt x="290" y="0"/>
                  </a:moveTo>
                  <a:cubicBezTo>
                    <a:pt x="129" y="0"/>
                    <a:pt x="0" y="130"/>
                    <a:pt x="0" y="291"/>
                  </a:cubicBezTo>
                  <a:cubicBezTo>
                    <a:pt x="0" y="450"/>
                    <a:pt x="129" y="581"/>
                    <a:pt x="290" y="581"/>
                  </a:cubicBezTo>
                  <a:lnTo>
                    <a:pt x="2940" y="581"/>
                  </a:lnTo>
                  <a:cubicBezTo>
                    <a:pt x="3101" y="581"/>
                    <a:pt x="3230" y="450"/>
                    <a:pt x="3230" y="291"/>
                  </a:cubicBezTo>
                  <a:cubicBezTo>
                    <a:pt x="3230" y="130"/>
                    <a:pt x="3101" y="0"/>
                    <a:pt x="29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0" name="Google Shape;2390;p42"/>
            <p:cNvSpPr/>
            <p:nvPr/>
          </p:nvSpPr>
          <p:spPr>
            <a:xfrm>
              <a:off x="3695838" y="3458550"/>
              <a:ext cx="161960" cy="16176"/>
            </a:xfrm>
            <a:custGeom>
              <a:rect b="b" l="l" r="r" t="t"/>
              <a:pathLst>
                <a:path extrusionOk="0" h="581" w="5817">
                  <a:moveTo>
                    <a:pt x="290" y="1"/>
                  </a:moveTo>
                  <a:cubicBezTo>
                    <a:pt x="129" y="1"/>
                    <a:pt x="0" y="130"/>
                    <a:pt x="0" y="291"/>
                  </a:cubicBezTo>
                  <a:cubicBezTo>
                    <a:pt x="0" y="451"/>
                    <a:pt x="129" y="580"/>
                    <a:pt x="290" y="580"/>
                  </a:cubicBezTo>
                  <a:lnTo>
                    <a:pt x="5528" y="580"/>
                  </a:lnTo>
                  <a:cubicBezTo>
                    <a:pt x="5687" y="580"/>
                    <a:pt x="5817" y="451"/>
                    <a:pt x="5817" y="291"/>
                  </a:cubicBezTo>
                  <a:cubicBezTo>
                    <a:pt x="5817" y="130"/>
                    <a:pt x="5687" y="1"/>
                    <a:pt x="552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1" name="Google Shape;2391;p42"/>
            <p:cNvSpPr/>
            <p:nvPr/>
          </p:nvSpPr>
          <p:spPr>
            <a:xfrm>
              <a:off x="3695838" y="3501345"/>
              <a:ext cx="246879" cy="16149"/>
            </a:xfrm>
            <a:custGeom>
              <a:rect b="b" l="l" r="r" t="t"/>
              <a:pathLst>
                <a:path extrusionOk="0" h="580" w="8867">
                  <a:moveTo>
                    <a:pt x="290" y="1"/>
                  </a:moveTo>
                  <a:cubicBezTo>
                    <a:pt x="129" y="1"/>
                    <a:pt x="0" y="130"/>
                    <a:pt x="0" y="291"/>
                  </a:cubicBezTo>
                  <a:cubicBezTo>
                    <a:pt x="0" y="451"/>
                    <a:pt x="129" y="580"/>
                    <a:pt x="290" y="580"/>
                  </a:cubicBezTo>
                  <a:lnTo>
                    <a:pt x="8577" y="580"/>
                  </a:lnTo>
                  <a:cubicBezTo>
                    <a:pt x="8736" y="580"/>
                    <a:pt x="8867" y="451"/>
                    <a:pt x="8867" y="291"/>
                  </a:cubicBezTo>
                  <a:cubicBezTo>
                    <a:pt x="8867" y="130"/>
                    <a:pt x="8736" y="1"/>
                    <a:pt x="857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2" name="Google Shape;2392;p42"/>
            <p:cNvSpPr/>
            <p:nvPr/>
          </p:nvSpPr>
          <p:spPr>
            <a:xfrm>
              <a:off x="3695838" y="3529104"/>
              <a:ext cx="246879" cy="16149"/>
            </a:xfrm>
            <a:custGeom>
              <a:rect b="b" l="l" r="r" t="t"/>
              <a:pathLst>
                <a:path extrusionOk="0" h="580" w="8867">
                  <a:moveTo>
                    <a:pt x="290" y="0"/>
                  </a:moveTo>
                  <a:cubicBezTo>
                    <a:pt x="129" y="0"/>
                    <a:pt x="0" y="129"/>
                    <a:pt x="0" y="290"/>
                  </a:cubicBezTo>
                  <a:cubicBezTo>
                    <a:pt x="0" y="450"/>
                    <a:pt x="129" y="579"/>
                    <a:pt x="290" y="579"/>
                  </a:cubicBezTo>
                  <a:lnTo>
                    <a:pt x="8577" y="579"/>
                  </a:lnTo>
                  <a:cubicBezTo>
                    <a:pt x="8736" y="579"/>
                    <a:pt x="8867" y="450"/>
                    <a:pt x="8867" y="290"/>
                  </a:cubicBezTo>
                  <a:cubicBezTo>
                    <a:pt x="8867" y="129"/>
                    <a:pt x="8736" y="0"/>
                    <a:pt x="857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3" name="Google Shape;2393;p42"/>
            <p:cNvSpPr/>
            <p:nvPr/>
          </p:nvSpPr>
          <p:spPr>
            <a:xfrm>
              <a:off x="3695838" y="3556836"/>
              <a:ext cx="246879" cy="16149"/>
            </a:xfrm>
            <a:custGeom>
              <a:rect b="b" l="l" r="r" t="t"/>
              <a:pathLst>
                <a:path extrusionOk="0" h="580" w="8867">
                  <a:moveTo>
                    <a:pt x="290" y="1"/>
                  </a:moveTo>
                  <a:cubicBezTo>
                    <a:pt x="129" y="1"/>
                    <a:pt x="0" y="130"/>
                    <a:pt x="0" y="290"/>
                  </a:cubicBezTo>
                  <a:cubicBezTo>
                    <a:pt x="0" y="451"/>
                    <a:pt x="129" y="580"/>
                    <a:pt x="290" y="580"/>
                  </a:cubicBezTo>
                  <a:lnTo>
                    <a:pt x="8577" y="580"/>
                  </a:lnTo>
                  <a:cubicBezTo>
                    <a:pt x="8736" y="580"/>
                    <a:pt x="8867" y="451"/>
                    <a:pt x="8867" y="290"/>
                  </a:cubicBezTo>
                  <a:cubicBezTo>
                    <a:pt x="8867" y="130"/>
                    <a:pt x="8736" y="1"/>
                    <a:pt x="857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4" name="Google Shape;2394;p42"/>
            <p:cNvSpPr/>
            <p:nvPr/>
          </p:nvSpPr>
          <p:spPr>
            <a:xfrm>
              <a:off x="3864232" y="3605951"/>
              <a:ext cx="55128" cy="16176"/>
            </a:xfrm>
            <a:custGeom>
              <a:rect b="b" l="l" r="r" t="t"/>
              <a:pathLst>
                <a:path extrusionOk="0" h="581" w="1980">
                  <a:moveTo>
                    <a:pt x="291" y="0"/>
                  </a:moveTo>
                  <a:cubicBezTo>
                    <a:pt x="130" y="0"/>
                    <a:pt x="0" y="129"/>
                    <a:pt x="0" y="290"/>
                  </a:cubicBezTo>
                  <a:cubicBezTo>
                    <a:pt x="0" y="450"/>
                    <a:pt x="130" y="581"/>
                    <a:pt x="291" y="581"/>
                  </a:cubicBezTo>
                  <a:lnTo>
                    <a:pt x="1690" y="581"/>
                  </a:lnTo>
                  <a:cubicBezTo>
                    <a:pt x="1849" y="581"/>
                    <a:pt x="1980" y="450"/>
                    <a:pt x="1980" y="290"/>
                  </a:cubicBezTo>
                  <a:cubicBezTo>
                    <a:pt x="1980" y="129"/>
                    <a:pt x="1849" y="0"/>
                    <a:pt x="169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5" name="Google Shape;2395;p42"/>
            <p:cNvSpPr/>
            <p:nvPr/>
          </p:nvSpPr>
          <p:spPr>
            <a:xfrm>
              <a:off x="3888511" y="3398242"/>
              <a:ext cx="48836" cy="16204"/>
            </a:xfrm>
            <a:custGeom>
              <a:rect b="b" l="l" r="r" t="t"/>
              <a:pathLst>
                <a:path extrusionOk="0" h="582" w="1754">
                  <a:moveTo>
                    <a:pt x="291" y="1"/>
                  </a:moveTo>
                  <a:cubicBezTo>
                    <a:pt x="131" y="1"/>
                    <a:pt x="0" y="130"/>
                    <a:pt x="0" y="291"/>
                  </a:cubicBezTo>
                  <a:cubicBezTo>
                    <a:pt x="0" y="451"/>
                    <a:pt x="131" y="581"/>
                    <a:pt x="291" y="581"/>
                  </a:cubicBezTo>
                  <a:lnTo>
                    <a:pt x="1463" y="581"/>
                  </a:lnTo>
                  <a:cubicBezTo>
                    <a:pt x="1623" y="581"/>
                    <a:pt x="1753" y="451"/>
                    <a:pt x="1753" y="291"/>
                  </a:cubicBezTo>
                  <a:cubicBezTo>
                    <a:pt x="1753" y="130"/>
                    <a:pt x="1623" y="1"/>
                    <a:pt x="146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6" name="Google Shape;2396;p42"/>
            <p:cNvSpPr/>
            <p:nvPr/>
          </p:nvSpPr>
          <p:spPr>
            <a:xfrm>
              <a:off x="3888511" y="3369592"/>
              <a:ext cx="48836" cy="16176"/>
            </a:xfrm>
            <a:custGeom>
              <a:rect b="b" l="l" r="r" t="t"/>
              <a:pathLst>
                <a:path extrusionOk="0" h="581" w="1754">
                  <a:moveTo>
                    <a:pt x="291" y="0"/>
                  </a:moveTo>
                  <a:cubicBezTo>
                    <a:pt x="131" y="0"/>
                    <a:pt x="0" y="130"/>
                    <a:pt x="0" y="291"/>
                  </a:cubicBezTo>
                  <a:cubicBezTo>
                    <a:pt x="0" y="450"/>
                    <a:pt x="131" y="581"/>
                    <a:pt x="291" y="581"/>
                  </a:cubicBezTo>
                  <a:lnTo>
                    <a:pt x="1463" y="581"/>
                  </a:lnTo>
                  <a:cubicBezTo>
                    <a:pt x="1623" y="581"/>
                    <a:pt x="1753" y="450"/>
                    <a:pt x="1753" y="291"/>
                  </a:cubicBezTo>
                  <a:cubicBezTo>
                    <a:pt x="1753" y="130"/>
                    <a:pt x="1623" y="0"/>
                    <a:pt x="146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7" name="Google Shape;2397;p42"/>
            <p:cNvSpPr/>
            <p:nvPr/>
          </p:nvSpPr>
          <p:spPr>
            <a:xfrm>
              <a:off x="3888511" y="3340941"/>
              <a:ext cx="48836" cy="16176"/>
            </a:xfrm>
            <a:custGeom>
              <a:rect b="b" l="l" r="r" t="t"/>
              <a:pathLst>
                <a:path extrusionOk="0" h="581" w="1754">
                  <a:moveTo>
                    <a:pt x="291" y="0"/>
                  </a:moveTo>
                  <a:cubicBezTo>
                    <a:pt x="131" y="0"/>
                    <a:pt x="0" y="131"/>
                    <a:pt x="0" y="290"/>
                  </a:cubicBezTo>
                  <a:cubicBezTo>
                    <a:pt x="0" y="450"/>
                    <a:pt x="131" y="581"/>
                    <a:pt x="291" y="581"/>
                  </a:cubicBezTo>
                  <a:lnTo>
                    <a:pt x="1463" y="581"/>
                  </a:lnTo>
                  <a:cubicBezTo>
                    <a:pt x="1623" y="581"/>
                    <a:pt x="1753" y="450"/>
                    <a:pt x="1753" y="290"/>
                  </a:cubicBezTo>
                  <a:cubicBezTo>
                    <a:pt x="1753" y="131"/>
                    <a:pt x="1623" y="0"/>
                    <a:pt x="146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8" name="Google Shape;2398;p42"/>
          <p:cNvGrpSpPr/>
          <p:nvPr/>
        </p:nvGrpSpPr>
        <p:grpSpPr>
          <a:xfrm>
            <a:off x="7065710" y="1576769"/>
            <a:ext cx="502843" cy="777962"/>
            <a:chOff x="3645164" y="3930766"/>
            <a:chExt cx="346001" cy="535307"/>
          </a:xfrm>
        </p:grpSpPr>
        <p:sp>
          <p:nvSpPr>
            <p:cNvPr id="2399" name="Google Shape;2399;p42"/>
            <p:cNvSpPr/>
            <p:nvPr/>
          </p:nvSpPr>
          <p:spPr>
            <a:xfrm>
              <a:off x="3852650" y="3930766"/>
              <a:ext cx="92075" cy="88734"/>
            </a:xfrm>
            <a:custGeom>
              <a:rect b="b" l="l" r="r" t="t"/>
              <a:pathLst>
                <a:path extrusionOk="0" h="3187" w="3307">
                  <a:moveTo>
                    <a:pt x="1743" y="0"/>
                  </a:moveTo>
                  <a:cubicBezTo>
                    <a:pt x="1680" y="0"/>
                    <a:pt x="1617" y="19"/>
                    <a:pt x="1563" y="59"/>
                  </a:cubicBezTo>
                  <a:cubicBezTo>
                    <a:pt x="0" y="1179"/>
                    <a:pt x="995" y="2303"/>
                    <a:pt x="926" y="3087"/>
                  </a:cubicBezTo>
                  <a:lnTo>
                    <a:pt x="2064" y="3187"/>
                  </a:lnTo>
                  <a:cubicBezTo>
                    <a:pt x="2134" y="2401"/>
                    <a:pt x="3307" y="1468"/>
                    <a:pt x="1963" y="93"/>
                  </a:cubicBezTo>
                  <a:cubicBezTo>
                    <a:pt x="1903" y="32"/>
                    <a:pt x="1823" y="0"/>
                    <a:pt x="174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0" name="Google Shape;2400;p42"/>
            <p:cNvSpPr/>
            <p:nvPr/>
          </p:nvSpPr>
          <p:spPr>
            <a:xfrm>
              <a:off x="3867128" y="3961477"/>
              <a:ext cx="60112" cy="58024"/>
            </a:xfrm>
            <a:custGeom>
              <a:rect b="b" l="l" r="r" t="t"/>
              <a:pathLst>
                <a:path extrusionOk="0" h="2084" w="2159">
                  <a:moveTo>
                    <a:pt x="215" y="1"/>
                  </a:moveTo>
                  <a:cubicBezTo>
                    <a:pt x="0" y="748"/>
                    <a:pt x="453" y="1446"/>
                    <a:pt x="406" y="1984"/>
                  </a:cubicBezTo>
                  <a:lnTo>
                    <a:pt x="1544" y="2084"/>
                  </a:lnTo>
                  <a:cubicBezTo>
                    <a:pt x="1592" y="1546"/>
                    <a:pt x="2159" y="937"/>
                    <a:pt x="2076" y="164"/>
                  </a:cubicBezTo>
                  <a:lnTo>
                    <a:pt x="2076" y="164"/>
                  </a:lnTo>
                  <a:cubicBezTo>
                    <a:pt x="1915" y="573"/>
                    <a:pt x="1557" y="853"/>
                    <a:pt x="1154" y="853"/>
                  </a:cubicBezTo>
                  <a:cubicBezTo>
                    <a:pt x="1129" y="853"/>
                    <a:pt x="1104" y="852"/>
                    <a:pt x="1078" y="850"/>
                  </a:cubicBezTo>
                  <a:cubicBezTo>
                    <a:pt x="646" y="812"/>
                    <a:pt x="307" y="458"/>
                    <a:pt x="2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1" name="Google Shape;2401;p42"/>
            <p:cNvSpPr/>
            <p:nvPr/>
          </p:nvSpPr>
          <p:spPr>
            <a:xfrm>
              <a:off x="3853736" y="4088525"/>
              <a:ext cx="56242" cy="243455"/>
            </a:xfrm>
            <a:custGeom>
              <a:rect b="b" l="l" r="r" t="t"/>
              <a:pathLst>
                <a:path extrusionOk="0" h="8744" w="2020">
                  <a:moveTo>
                    <a:pt x="438" y="0"/>
                  </a:moveTo>
                  <a:lnTo>
                    <a:pt x="14" y="8217"/>
                  </a:lnTo>
                  <a:cubicBezTo>
                    <a:pt x="1" y="8487"/>
                    <a:pt x="202" y="8717"/>
                    <a:pt x="470" y="8742"/>
                  </a:cubicBezTo>
                  <a:cubicBezTo>
                    <a:pt x="485" y="8743"/>
                    <a:pt x="499" y="8743"/>
                    <a:pt x="514" y="8743"/>
                  </a:cubicBezTo>
                  <a:cubicBezTo>
                    <a:pt x="764" y="8743"/>
                    <a:pt x="978" y="8557"/>
                    <a:pt x="1010" y="8305"/>
                  </a:cubicBezTo>
                  <a:lnTo>
                    <a:pt x="2019" y="139"/>
                  </a:lnTo>
                  <a:lnTo>
                    <a:pt x="43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2" name="Google Shape;2402;p42"/>
            <p:cNvSpPr/>
            <p:nvPr/>
          </p:nvSpPr>
          <p:spPr>
            <a:xfrm>
              <a:off x="3863147" y="4008476"/>
              <a:ext cx="55824" cy="93300"/>
            </a:xfrm>
            <a:custGeom>
              <a:rect b="b" l="l" r="r" t="t"/>
              <a:pathLst>
                <a:path extrusionOk="0" h="3351" w="2005">
                  <a:moveTo>
                    <a:pt x="417" y="0"/>
                  </a:moveTo>
                  <a:cubicBezTo>
                    <a:pt x="338" y="0"/>
                    <a:pt x="270" y="61"/>
                    <a:pt x="263" y="142"/>
                  </a:cubicBezTo>
                  <a:lnTo>
                    <a:pt x="8" y="3057"/>
                  </a:lnTo>
                  <a:cubicBezTo>
                    <a:pt x="0" y="3143"/>
                    <a:pt x="64" y="3218"/>
                    <a:pt x="149" y="3225"/>
                  </a:cubicBezTo>
                  <a:lnTo>
                    <a:pt x="1572" y="3350"/>
                  </a:lnTo>
                  <a:cubicBezTo>
                    <a:pt x="1577" y="3350"/>
                    <a:pt x="1581" y="3350"/>
                    <a:pt x="1586" y="3350"/>
                  </a:cubicBezTo>
                  <a:cubicBezTo>
                    <a:pt x="1666" y="3350"/>
                    <a:pt x="1734" y="3289"/>
                    <a:pt x="1741" y="3208"/>
                  </a:cubicBezTo>
                  <a:lnTo>
                    <a:pt x="1996" y="293"/>
                  </a:lnTo>
                  <a:cubicBezTo>
                    <a:pt x="2004" y="208"/>
                    <a:pt x="1941" y="132"/>
                    <a:pt x="1854" y="125"/>
                  </a:cubicBezTo>
                  <a:lnTo>
                    <a:pt x="431" y="1"/>
                  </a:lnTo>
                  <a:cubicBezTo>
                    <a:pt x="426" y="0"/>
                    <a:pt x="422" y="0"/>
                    <a:pt x="4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3" name="Google Shape;2403;p42"/>
            <p:cNvSpPr/>
            <p:nvPr/>
          </p:nvSpPr>
          <p:spPr>
            <a:xfrm>
              <a:off x="3861337" y="4021395"/>
              <a:ext cx="63063" cy="20186"/>
            </a:xfrm>
            <a:custGeom>
              <a:rect b="b" l="l" r="r" t="t"/>
              <a:pathLst>
                <a:path extrusionOk="0" h="725" w="2265">
                  <a:moveTo>
                    <a:pt x="304" y="0"/>
                  </a:moveTo>
                  <a:cubicBezTo>
                    <a:pt x="156" y="0"/>
                    <a:pt x="28" y="113"/>
                    <a:pt x="15" y="265"/>
                  </a:cubicBezTo>
                  <a:cubicBezTo>
                    <a:pt x="1" y="425"/>
                    <a:pt x="119" y="565"/>
                    <a:pt x="279" y="580"/>
                  </a:cubicBezTo>
                  <a:lnTo>
                    <a:pt x="1936" y="723"/>
                  </a:lnTo>
                  <a:cubicBezTo>
                    <a:pt x="1945" y="725"/>
                    <a:pt x="1953" y="725"/>
                    <a:pt x="1962" y="725"/>
                  </a:cubicBezTo>
                  <a:cubicBezTo>
                    <a:pt x="2111" y="725"/>
                    <a:pt x="2238" y="611"/>
                    <a:pt x="2251" y="460"/>
                  </a:cubicBezTo>
                  <a:cubicBezTo>
                    <a:pt x="2264" y="300"/>
                    <a:pt x="2146" y="160"/>
                    <a:pt x="1988" y="147"/>
                  </a:cubicBezTo>
                  <a:lnTo>
                    <a:pt x="329" y="1"/>
                  </a:lnTo>
                  <a:cubicBezTo>
                    <a:pt x="321" y="1"/>
                    <a:pt x="312" y="0"/>
                    <a:pt x="30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4" name="Google Shape;2404;p42"/>
            <p:cNvSpPr/>
            <p:nvPr/>
          </p:nvSpPr>
          <p:spPr>
            <a:xfrm>
              <a:off x="3857383" y="4066835"/>
              <a:ext cx="63035" cy="20214"/>
            </a:xfrm>
            <a:custGeom>
              <a:rect b="b" l="l" r="r" t="t"/>
              <a:pathLst>
                <a:path extrusionOk="0" h="726" w="2264">
                  <a:moveTo>
                    <a:pt x="304" y="0"/>
                  </a:moveTo>
                  <a:cubicBezTo>
                    <a:pt x="155" y="0"/>
                    <a:pt x="27" y="114"/>
                    <a:pt x="15" y="265"/>
                  </a:cubicBezTo>
                  <a:cubicBezTo>
                    <a:pt x="0" y="425"/>
                    <a:pt x="118" y="566"/>
                    <a:pt x="278" y="579"/>
                  </a:cubicBezTo>
                  <a:lnTo>
                    <a:pt x="1936" y="725"/>
                  </a:lnTo>
                  <a:cubicBezTo>
                    <a:pt x="1944" y="726"/>
                    <a:pt x="1953" y="726"/>
                    <a:pt x="1961" y="726"/>
                  </a:cubicBezTo>
                  <a:cubicBezTo>
                    <a:pt x="2110" y="726"/>
                    <a:pt x="2237" y="612"/>
                    <a:pt x="2250" y="461"/>
                  </a:cubicBezTo>
                  <a:cubicBezTo>
                    <a:pt x="2264" y="301"/>
                    <a:pt x="2145" y="161"/>
                    <a:pt x="1986" y="146"/>
                  </a:cubicBezTo>
                  <a:lnTo>
                    <a:pt x="328" y="1"/>
                  </a:lnTo>
                  <a:cubicBezTo>
                    <a:pt x="320" y="1"/>
                    <a:pt x="312" y="0"/>
                    <a:pt x="30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5" name="Google Shape;2405;p42"/>
            <p:cNvSpPr/>
            <p:nvPr/>
          </p:nvSpPr>
          <p:spPr>
            <a:xfrm>
              <a:off x="3876706" y="4297764"/>
              <a:ext cx="91268" cy="88873"/>
            </a:xfrm>
            <a:custGeom>
              <a:rect b="b" l="l" r="r" t="t"/>
              <a:pathLst>
                <a:path extrusionOk="0" h="3192" w="3278">
                  <a:moveTo>
                    <a:pt x="1332" y="1"/>
                  </a:moveTo>
                  <a:cubicBezTo>
                    <a:pt x="1220" y="778"/>
                    <a:pt x="0" y="1644"/>
                    <a:pt x="1262" y="3087"/>
                  </a:cubicBezTo>
                  <a:cubicBezTo>
                    <a:pt x="1323" y="3156"/>
                    <a:pt x="1408" y="3192"/>
                    <a:pt x="1495" y="3192"/>
                  </a:cubicBezTo>
                  <a:cubicBezTo>
                    <a:pt x="1552" y="3192"/>
                    <a:pt x="1609" y="3176"/>
                    <a:pt x="1660" y="3144"/>
                  </a:cubicBezTo>
                  <a:cubicBezTo>
                    <a:pt x="3277" y="2113"/>
                    <a:pt x="2349" y="940"/>
                    <a:pt x="2460" y="162"/>
                  </a:cubicBezTo>
                  <a:lnTo>
                    <a:pt x="1332" y="1"/>
                  </a:lnTo>
                  <a:close/>
                </a:path>
              </a:pathLst>
            </a:custGeom>
            <a:solidFill>
              <a:srgbClr val="F7C5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6" name="Google Shape;2406;p42"/>
            <p:cNvSpPr/>
            <p:nvPr/>
          </p:nvSpPr>
          <p:spPr>
            <a:xfrm>
              <a:off x="3894999" y="4297764"/>
              <a:ext cx="59583" cy="59806"/>
            </a:xfrm>
            <a:custGeom>
              <a:rect b="b" l="l" r="r" t="t"/>
              <a:pathLst>
                <a:path extrusionOk="0" h="2148" w="2140">
                  <a:moveTo>
                    <a:pt x="675" y="1"/>
                  </a:moveTo>
                  <a:cubicBezTo>
                    <a:pt x="598" y="534"/>
                    <a:pt x="0" y="1108"/>
                    <a:pt x="39" y="1883"/>
                  </a:cubicBezTo>
                  <a:cubicBezTo>
                    <a:pt x="214" y="1500"/>
                    <a:pt x="566" y="1246"/>
                    <a:pt x="949" y="1246"/>
                  </a:cubicBezTo>
                  <a:cubicBezTo>
                    <a:pt x="989" y="1246"/>
                    <a:pt x="1030" y="1249"/>
                    <a:pt x="1071" y="1255"/>
                  </a:cubicBezTo>
                  <a:cubicBezTo>
                    <a:pt x="1499" y="1316"/>
                    <a:pt x="1818" y="1686"/>
                    <a:pt x="1885" y="2147"/>
                  </a:cubicBezTo>
                  <a:cubicBezTo>
                    <a:pt x="2140" y="1416"/>
                    <a:pt x="1727" y="696"/>
                    <a:pt x="1803" y="162"/>
                  </a:cubicBezTo>
                  <a:lnTo>
                    <a:pt x="675" y="1"/>
                  </a:lnTo>
                  <a:close/>
                </a:path>
              </a:pathLst>
            </a:custGeom>
            <a:solidFill>
              <a:srgbClr val="F898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7" name="Google Shape;2407;p42"/>
            <p:cNvSpPr/>
            <p:nvPr/>
          </p:nvSpPr>
          <p:spPr>
            <a:xfrm>
              <a:off x="3886869" y="4324382"/>
              <a:ext cx="69244" cy="41235"/>
            </a:xfrm>
            <a:custGeom>
              <a:rect b="b" l="l" r="r" t="t"/>
              <a:pathLst>
                <a:path extrusionOk="0" h="1481" w="2487">
                  <a:moveTo>
                    <a:pt x="1238" y="0"/>
                  </a:moveTo>
                  <a:cubicBezTo>
                    <a:pt x="751" y="0"/>
                    <a:pt x="295" y="309"/>
                    <a:pt x="68" y="806"/>
                  </a:cubicBezTo>
                  <a:cubicBezTo>
                    <a:pt x="1" y="952"/>
                    <a:pt x="66" y="1124"/>
                    <a:pt x="211" y="1191"/>
                  </a:cubicBezTo>
                  <a:cubicBezTo>
                    <a:pt x="250" y="1209"/>
                    <a:pt x="291" y="1217"/>
                    <a:pt x="331" y="1217"/>
                  </a:cubicBezTo>
                  <a:cubicBezTo>
                    <a:pt x="441" y="1217"/>
                    <a:pt x="547" y="1155"/>
                    <a:pt x="595" y="1048"/>
                  </a:cubicBezTo>
                  <a:cubicBezTo>
                    <a:pt x="726" y="760"/>
                    <a:pt x="979" y="581"/>
                    <a:pt x="1241" y="581"/>
                  </a:cubicBezTo>
                  <a:cubicBezTo>
                    <a:pt x="1268" y="581"/>
                    <a:pt x="1295" y="583"/>
                    <a:pt x="1322" y="586"/>
                  </a:cubicBezTo>
                  <a:cubicBezTo>
                    <a:pt x="1611" y="628"/>
                    <a:pt x="1839" y="888"/>
                    <a:pt x="1889" y="1233"/>
                  </a:cubicBezTo>
                  <a:cubicBezTo>
                    <a:pt x="1910" y="1377"/>
                    <a:pt x="2034" y="1480"/>
                    <a:pt x="2176" y="1480"/>
                  </a:cubicBezTo>
                  <a:cubicBezTo>
                    <a:pt x="2190" y="1480"/>
                    <a:pt x="2204" y="1480"/>
                    <a:pt x="2218" y="1478"/>
                  </a:cubicBezTo>
                  <a:cubicBezTo>
                    <a:pt x="2377" y="1455"/>
                    <a:pt x="2487" y="1307"/>
                    <a:pt x="2463" y="1149"/>
                  </a:cubicBezTo>
                  <a:cubicBezTo>
                    <a:pt x="2376" y="547"/>
                    <a:pt x="1950" y="90"/>
                    <a:pt x="1403" y="12"/>
                  </a:cubicBezTo>
                  <a:cubicBezTo>
                    <a:pt x="1348" y="4"/>
                    <a:pt x="1293" y="0"/>
                    <a:pt x="123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8" name="Google Shape;2408;p42"/>
            <p:cNvSpPr/>
            <p:nvPr/>
          </p:nvSpPr>
          <p:spPr>
            <a:xfrm>
              <a:off x="3876706" y="4289690"/>
              <a:ext cx="82748" cy="105022"/>
            </a:xfrm>
            <a:custGeom>
              <a:rect b="b" l="l" r="r" t="t"/>
              <a:pathLst>
                <a:path extrusionOk="0" h="3772" w="2972">
                  <a:moveTo>
                    <a:pt x="1545" y="614"/>
                  </a:moveTo>
                  <a:lnTo>
                    <a:pt x="2164" y="703"/>
                  </a:lnTo>
                  <a:cubicBezTo>
                    <a:pt x="2175" y="875"/>
                    <a:pt x="2210" y="1051"/>
                    <a:pt x="2245" y="1232"/>
                  </a:cubicBezTo>
                  <a:cubicBezTo>
                    <a:pt x="2381" y="1911"/>
                    <a:pt x="2506" y="2550"/>
                    <a:pt x="1504" y="3189"/>
                  </a:cubicBezTo>
                  <a:cubicBezTo>
                    <a:pt x="1501" y="3191"/>
                    <a:pt x="1497" y="3192"/>
                    <a:pt x="1494" y="3192"/>
                  </a:cubicBezTo>
                  <a:cubicBezTo>
                    <a:pt x="1489" y="3192"/>
                    <a:pt x="1484" y="3190"/>
                    <a:pt x="1481" y="3186"/>
                  </a:cubicBezTo>
                  <a:cubicBezTo>
                    <a:pt x="698" y="2291"/>
                    <a:pt x="999" y="1712"/>
                    <a:pt x="1318" y="1099"/>
                  </a:cubicBezTo>
                  <a:cubicBezTo>
                    <a:pt x="1404" y="935"/>
                    <a:pt x="1487" y="776"/>
                    <a:pt x="1545" y="614"/>
                  </a:cubicBezTo>
                  <a:close/>
                  <a:moveTo>
                    <a:pt x="1331" y="0"/>
                  </a:moveTo>
                  <a:cubicBezTo>
                    <a:pt x="1269" y="0"/>
                    <a:pt x="1208" y="20"/>
                    <a:pt x="1157" y="58"/>
                  </a:cubicBezTo>
                  <a:cubicBezTo>
                    <a:pt x="1096" y="104"/>
                    <a:pt x="1055" y="173"/>
                    <a:pt x="1044" y="249"/>
                  </a:cubicBezTo>
                  <a:cubicBezTo>
                    <a:pt x="1021" y="415"/>
                    <a:pt x="915" y="618"/>
                    <a:pt x="804" y="831"/>
                  </a:cubicBezTo>
                  <a:cubicBezTo>
                    <a:pt x="465" y="1482"/>
                    <a:pt x="0" y="2374"/>
                    <a:pt x="1044" y="3568"/>
                  </a:cubicBezTo>
                  <a:cubicBezTo>
                    <a:pt x="1160" y="3701"/>
                    <a:pt x="1327" y="3772"/>
                    <a:pt x="1497" y="3772"/>
                  </a:cubicBezTo>
                  <a:cubicBezTo>
                    <a:pt x="1606" y="3772"/>
                    <a:pt x="1717" y="3741"/>
                    <a:pt x="1816" y="3679"/>
                  </a:cubicBezTo>
                  <a:cubicBezTo>
                    <a:pt x="2404" y="3303"/>
                    <a:pt x="2749" y="2869"/>
                    <a:pt x="2869" y="2350"/>
                  </a:cubicBezTo>
                  <a:cubicBezTo>
                    <a:pt x="2971" y="1904"/>
                    <a:pt x="2888" y="1487"/>
                    <a:pt x="2815" y="1120"/>
                  </a:cubicBezTo>
                  <a:cubicBezTo>
                    <a:pt x="2769" y="884"/>
                    <a:pt x="2723" y="659"/>
                    <a:pt x="2748" y="493"/>
                  </a:cubicBezTo>
                  <a:cubicBezTo>
                    <a:pt x="2759" y="418"/>
                    <a:pt x="2739" y="340"/>
                    <a:pt x="2693" y="279"/>
                  </a:cubicBezTo>
                  <a:cubicBezTo>
                    <a:pt x="2647" y="216"/>
                    <a:pt x="2578" y="176"/>
                    <a:pt x="2502" y="165"/>
                  </a:cubicBezTo>
                  <a:lnTo>
                    <a:pt x="1372" y="3"/>
                  </a:lnTo>
                  <a:cubicBezTo>
                    <a:pt x="1358" y="1"/>
                    <a:pt x="1345" y="0"/>
                    <a:pt x="133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9" name="Google Shape;2409;p42"/>
            <p:cNvSpPr/>
            <p:nvPr/>
          </p:nvSpPr>
          <p:spPr>
            <a:xfrm>
              <a:off x="3917941" y="3988819"/>
              <a:ext cx="68799" cy="242620"/>
            </a:xfrm>
            <a:custGeom>
              <a:rect b="b" l="l" r="r" t="t"/>
              <a:pathLst>
                <a:path extrusionOk="0" h="8714" w="2471">
                  <a:moveTo>
                    <a:pt x="1945" y="0"/>
                  </a:moveTo>
                  <a:cubicBezTo>
                    <a:pt x="1708" y="0"/>
                    <a:pt x="1498" y="171"/>
                    <a:pt x="1455" y="410"/>
                  </a:cubicBezTo>
                  <a:lnTo>
                    <a:pt x="1" y="8488"/>
                  </a:lnTo>
                  <a:lnTo>
                    <a:pt x="1568" y="8714"/>
                  </a:lnTo>
                  <a:lnTo>
                    <a:pt x="2441" y="552"/>
                  </a:lnTo>
                  <a:cubicBezTo>
                    <a:pt x="2471" y="285"/>
                    <a:pt x="2282" y="43"/>
                    <a:pt x="2016" y="5"/>
                  </a:cubicBezTo>
                  <a:cubicBezTo>
                    <a:pt x="1992" y="2"/>
                    <a:pt x="1968" y="0"/>
                    <a:pt x="19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0" name="Google Shape;2410;p42"/>
            <p:cNvSpPr/>
            <p:nvPr/>
          </p:nvSpPr>
          <p:spPr>
            <a:xfrm>
              <a:off x="3917941" y="4198504"/>
              <a:ext cx="46553" cy="32938"/>
            </a:xfrm>
            <a:custGeom>
              <a:rect b="b" l="l" r="r" t="t"/>
              <a:pathLst>
                <a:path extrusionOk="0" h="1183" w="1672">
                  <a:moveTo>
                    <a:pt x="173" y="1"/>
                  </a:moveTo>
                  <a:lnTo>
                    <a:pt x="1" y="957"/>
                  </a:lnTo>
                  <a:lnTo>
                    <a:pt x="1568" y="1183"/>
                  </a:lnTo>
                  <a:lnTo>
                    <a:pt x="1672" y="217"/>
                  </a:lnTo>
                  <a:lnTo>
                    <a:pt x="173" y="1"/>
                  </a:lnTo>
                  <a:close/>
                </a:path>
              </a:pathLst>
            </a:custGeom>
            <a:solidFill>
              <a:srgbClr val="364B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1" name="Google Shape;2411;p42"/>
            <p:cNvSpPr/>
            <p:nvPr/>
          </p:nvSpPr>
          <p:spPr>
            <a:xfrm>
              <a:off x="3904716" y="4215962"/>
              <a:ext cx="60084" cy="94748"/>
            </a:xfrm>
            <a:custGeom>
              <a:rect b="b" l="l" r="r" t="t"/>
              <a:pathLst>
                <a:path extrusionOk="0" h="3403" w="2158">
                  <a:moveTo>
                    <a:pt x="580" y="0"/>
                  </a:moveTo>
                  <a:cubicBezTo>
                    <a:pt x="504" y="0"/>
                    <a:pt x="438" y="56"/>
                    <a:pt x="427" y="134"/>
                  </a:cubicBezTo>
                  <a:lnTo>
                    <a:pt x="12" y="3023"/>
                  </a:lnTo>
                  <a:cubicBezTo>
                    <a:pt x="0" y="3107"/>
                    <a:pt x="59" y="3186"/>
                    <a:pt x="144" y="3199"/>
                  </a:cubicBezTo>
                  <a:lnTo>
                    <a:pt x="1555" y="3401"/>
                  </a:lnTo>
                  <a:cubicBezTo>
                    <a:pt x="1563" y="3402"/>
                    <a:pt x="1570" y="3403"/>
                    <a:pt x="1577" y="3403"/>
                  </a:cubicBezTo>
                  <a:cubicBezTo>
                    <a:pt x="1654" y="3403"/>
                    <a:pt x="1720" y="3346"/>
                    <a:pt x="1731" y="3269"/>
                  </a:cubicBezTo>
                  <a:lnTo>
                    <a:pt x="2146" y="380"/>
                  </a:lnTo>
                  <a:cubicBezTo>
                    <a:pt x="2158" y="295"/>
                    <a:pt x="2098" y="217"/>
                    <a:pt x="2014" y="204"/>
                  </a:cubicBezTo>
                  <a:lnTo>
                    <a:pt x="603" y="2"/>
                  </a:lnTo>
                  <a:cubicBezTo>
                    <a:pt x="595" y="1"/>
                    <a:pt x="588" y="0"/>
                    <a:pt x="580" y="0"/>
                  </a:cubicBezTo>
                  <a:close/>
                </a:path>
              </a:pathLst>
            </a:custGeom>
            <a:solidFill>
              <a:srgbClr val="EFF4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2" name="Google Shape;2412;p42"/>
            <p:cNvSpPr/>
            <p:nvPr/>
          </p:nvSpPr>
          <p:spPr>
            <a:xfrm>
              <a:off x="3928717" y="4218857"/>
              <a:ext cx="36084" cy="91852"/>
            </a:xfrm>
            <a:custGeom>
              <a:rect b="b" l="l" r="r" t="t"/>
              <a:pathLst>
                <a:path extrusionOk="0" h="3299" w="1296">
                  <a:moveTo>
                    <a:pt x="458" y="0"/>
                  </a:moveTo>
                  <a:lnTo>
                    <a:pt x="458" y="0"/>
                  </a:lnTo>
                  <a:lnTo>
                    <a:pt x="458" y="0"/>
                  </a:lnTo>
                  <a:cubicBezTo>
                    <a:pt x="458" y="0"/>
                    <a:pt x="458" y="0"/>
                    <a:pt x="458" y="0"/>
                  </a:cubicBezTo>
                  <a:close/>
                  <a:moveTo>
                    <a:pt x="1" y="3197"/>
                  </a:moveTo>
                  <a:cubicBezTo>
                    <a:pt x="1" y="3197"/>
                    <a:pt x="1" y="3197"/>
                    <a:pt x="1" y="3197"/>
                  </a:cubicBezTo>
                  <a:lnTo>
                    <a:pt x="1" y="3197"/>
                  </a:lnTo>
                  <a:lnTo>
                    <a:pt x="1" y="3197"/>
                  </a:lnTo>
                  <a:close/>
                  <a:moveTo>
                    <a:pt x="458" y="0"/>
                  </a:moveTo>
                  <a:lnTo>
                    <a:pt x="458" y="0"/>
                  </a:lnTo>
                  <a:cubicBezTo>
                    <a:pt x="543" y="13"/>
                    <a:pt x="602" y="92"/>
                    <a:pt x="590" y="177"/>
                  </a:cubicBezTo>
                  <a:lnTo>
                    <a:pt x="176" y="3065"/>
                  </a:lnTo>
                  <a:cubicBezTo>
                    <a:pt x="165" y="3143"/>
                    <a:pt x="98" y="3199"/>
                    <a:pt x="23" y="3199"/>
                  </a:cubicBezTo>
                  <a:cubicBezTo>
                    <a:pt x="15" y="3199"/>
                    <a:pt x="8" y="3198"/>
                    <a:pt x="1" y="3197"/>
                  </a:cubicBezTo>
                  <a:lnTo>
                    <a:pt x="1" y="3197"/>
                  </a:lnTo>
                  <a:lnTo>
                    <a:pt x="693" y="3297"/>
                  </a:lnTo>
                  <a:cubicBezTo>
                    <a:pt x="701" y="3298"/>
                    <a:pt x="708" y="3299"/>
                    <a:pt x="715" y="3299"/>
                  </a:cubicBezTo>
                  <a:cubicBezTo>
                    <a:pt x="792" y="3299"/>
                    <a:pt x="858" y="3242"/>
                    <a:pt x="869" y="3165"/>
                  </a:cubicBezTo>
                  <a:lnTo>
                    <a:pt x="1284" y="276"/>
                  </a:lnTo>
                  <a:cubicBezTo>
                    <a:pt x="1296" y="191"/>
                    <a:pt x="1236" y="113"/>
                    <a:pt x="1152" y="100"/>
                  </a:cubicBezTo>
                  <a:lnTo>
                    <a:pt x="458" y="0"/>
                  </a:lnTo>
                  <a:close/>
                </a:path>
              </a:pathLst>
            </a:custGeom>
            <a:solidFill>
              <a:srgbClr val="CBE5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3" name="Google Shape;2413;p42"/>
            <p:cNvSpPr/>
            <p:nvPr/>
          </p:nvSpPr>
          <p:spPr>
            <a:xfrm>
              <a:off x="3896085" y="4207887"/>
              <a:ext cx="77346" cy="110897"/>
            </a:xfrm>
            <a:custGeom>
              <a:rect b="b" l="l" r="r" t="t"/>
              <a:pathLst>
                <a:path extrusionOk="0" h="3983" w="2778">
                  <a:moveTo>
                    <a:pt x="1004" y="598"/>
                  </a:moveTo>
                  <a:lnTo>
                    <a:pt x="2149" y="763"/>
                  </a:lnTo>
                  <a:lnTo>
                    <a:pt x="1773" y="3385"/>
                  </a:lnTo>
                  <a:lnTo>
                    <a:pt x="629" y="3220"/>
                  </a:lnTo>
                  <a:lnTo>
                    <a:pt x="1004" y="598"/>
                  </a:lnTo>
                  <a:close/>
                  <a:moveTo>
                    <a:pt x="888" y="1"/>
                  </a:moveTo>
                  <a:cubicBezTo>
                    <a:pt x="793" y="1"/>
                    <a:pt x="701" y="31"/>
                    <a:pt x="624" y="89"/>
                  </a:cubicBezTo>
                  <a:cubicBezTo>
                    <a:pt x="529" y="160"/>
                    <a:pt x="466" y="265"/>
                    <a:pt x="449" y="382"/>
                  </a:cubicBezTo>
                  <a:lnTo>
                    <a:pt x="36" y="3272"/>
                  </a:lnTo>
                  <a:cubicBezTo>
                    <a:pt x="0" y="3514"/>
                    <a:pt x="170" y="3741"/>
                    <a:pt x="413" y="3775"/>
                  </a:cubicBezTo>
                  <a:lnTo>
                    <a:pt x="1824" y="3978"/>
                  </a:lnTo>
                  <a:cubicBezTo>
                    <a:pt x="1846" y="3981"/>
                    <a:pt x="1866" y="3983"/>
                    <a:pt x="1887" y="3983"/>
                  </a:cubicBezTo>
                  <a:cubicBezTo>
                    <a:pt x="2106" y="3983"/>
                    <a:pt x="2297" y="3822"/>
                    <a:pt x="2329" y="3600"/>
                  </a:cubicBezTo>
                  <a:lnTo>
                    <a:pt x="2742" y="712"/>
                  </a:lnTo>
                  <a:cubicBezTo>
                    <a:pt x="2778" y="468"/>
                    <a:pt x="2608" y="242"/>
                    <a:pt x="2365" y="207"/>
                  </a:cubicBezTo>
                  <a:lnTo>
                    <a:pt x="953" y="5"/>
                  </a:lnTo>
                  <a:cubicBezTo>
                    <a:pt x="931" y="2"/>
                    <a:pt x="910" y="1"/>
                    <a:pt x="88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4" name="Google Shape;2414;p42"/>
            <p:cNvSpPr/>
            <p:nvPr/>
          </p:nvSpPr>
          <p:spPr>
            <a:xfrm>
              <a:off x="3914990" y="4351752"/>
              <a:ext cx="18989" cy="18237"/>
            </a:xfrm>
            <a:custGeom>
              <a:rect b="b" l="l" r="r" t="t"/>
              <a:pathLst>
                <a:path extrusionOk="0" h="655" w="682">
                  <a:moveTo>
                    <a:pt x="353" y="1"/>
                  </a:moveTo>
                  <a:cubicBezTo>
                    <a:pt x="235" y="1"/>
                    <a:pt x="124" y="74"/>
                    <a:pt x="81" y="193"/>
                  </a:cubicBezTo>
                  <a:lnTo>
                    <a:pt x="54" y="267"/>
                  </a:lnTo>
                  <a:cubicBezTo>
                    <a:pt x="1" y="418"/>
                    <a:pt x="79" y="584"/>
                    <a:pt x="230" y="638"/>
                  </a:cubicBezTo>
                  <a:cubicBezTo>
                    <a:pt x="262" y="650"/>
                    <a:pt x="295" y="655"/>
                    <a:pt x="328" y="655"/>
                  </a:cubicBezTo>
                  <a:cubicBezTo>
                    <a:pt x="447" y="655"/>
                    <a:pt x="558" y="582"/>
                    <a:pt x="601" y="463"/>
                  </a:cubicBezTo>
                  <a:lnTo>
                    <a:pt x="628" y="389"/>
                  </a:lnTo>
                  <a:cubicBezTo>
                    <a:pt x="681" y="238"/>
                    <a:pt x="603" y="72"/>
                    <a:pt x="452" y="18"/>
                  </a:cubicBezTo>
                  <a:cubicBezTo>
                    <a:pt x="419" y="6"/>
                    <a:pt x="386" y="1"/>
                    <a:pt x="35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5" name="Google Shape;2415;p42"/>
            <p:cNvSpPr/>
            <p:nvPr/>
          </p:nvSpPr>
          <p:spPr>
            <a:xfrm>
              <a:off x="3899649" y="4275351"/>
              <a:ext cx="63063" cy="22719"/>
            </a:xfrm>
            <a:custGeom>
              <a:rect b="b" l="l" r="r" t="t"/>
              <a:pathLst>
                <a:path extrusionOk="0" h="816" w="2265">
                  <a:moveTo>
                    <a:pt x="309" y="0"/>
                  </a:moveTo>
                  <a:cubicBezTo>
                    <a:pt x="168" y="0"/>
                    <a:pt x="45" y="104"/>
                    <a:pt x="24" y="248"/>
                  </a:cubicBezTo>
                  <a:cubicBezTo>
                    <a:pt x="0" y="407"/>
                    <a:pt x="111" y="555"/>
                    <a:pt x="270" y="578"/>
                  </a:cubicBezTo>
                  <a:lnTo>
                    <a:pt x="1913" y="813"/>
                  </a:lnTo>
                  <a:cubicBezTo>
                    <a:pt x="1926" y="814"/>
                    <a:pt x="1941" y="816"/>
                    <a:pt x="1954" y="816"/>
                  </a:cubicBezTo>
                  <a:cubicBezTo>
                    <a:pt x="2096" y="816"/>
                    <a:pt x="2220" y="712"/>
                    <a:pt x="2241" y="567"/>
                  </a:cubicBezTo>
                  <a:cubicBezTo>
                    <a:pt x="2264" y="408"/>
                    <a:pt x="2153" y="261"/>
                    <a:pt x="1995" y="239"/>
                  </a:cubicBezTo>
                  <a:lnTo>
                    <a:pt x="352" y="3"/>
                  </a:lnTo>
                  <a:cubicBezTo>
                    <a:pt x="338" y="1"/>
                    <a:pt x="323" y="0"/>
                    <a:pt x="30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6" name="Google Shape;2416;p42"/>
            <p:cNvSpPr/>
            <p:nvPr/>
          </p:nvSpPr>
          <p:spPr>
            <a:xfrm>
              <a:off x="3906108" y="4230273"/>
              <a:ext cx="63035" cy="22747"/>
            </a:xfrm>
            <a:custGeom>
              <a:rect b="b" l="l" r="r" t="t"/>
              <a:pathLst>
                <a:path extrusionOk="0" h="817" w="2264">
                  <a:moveTo>
                    <a:pt x="309" y="1"/>
                  </a:moveTo>
                  <a:cubicBezTo>
                    <a:pt x="168" y="1"/>
                    <a:pt x="44" y="105"/>
                    <a:pt x="23" y="249"/>
                  </a:cubicBezTo>
                  <a:cubicBezTo>
                    <a:pt x="0" y="408"/>
                    <a:pt x="111" y="555"/>
                    <a:pt x="270" y="578"/>
                  </a:cubicBezTo>
                  <a:lnTo>
                    <a:pt x="1913" y="814"/>
                  </a:lnTo>
                  <a:cubicBezTo>
                    <a:pt x="1927" y="815"/>
                    <a:pt x="1941" y="816"/>
                    <a:pt x="1954" y="816"/>
                  </a:cubicBezTo>
                  <a:cubicBezTo>
                    <a:pt x="2097" y="816"/>
                    <a:pt x="2220" y="712"/>
                    <a:pt x="2241" y="567"/>
                  </a:cubicBezTo>
                  <a:cubicBezTo>
                    <a:pt x="2264" y="409"/>
                    <a:pt x="2154" y="261"/>
                    <a:pt x="1996" y="239"/>
                  </a:cubicBezTo>
                  <a:lnTo>
                    <a:pt x="351" y="4"/>
                  </a:lnTo>
                  <a:cubicBezTo>
                    <a:pt x="337" y="2"/>
                    <a:pt x="323" y="1"/>
                    <a:pt x="30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7" name="Google Shape;2417;p42"/>
            <p:cNvSpPr/>
            <p:nvPr/>
          </p:nvSpPr>
          <p:spPr>
            <a:xfrm>
              <a:off x="3723458" y="3931463"/>
              <a:ext cx="108697" cy="106553"/>
            </a:xfrm>
            <a:custGeom>
              <a:rect b="b" l="l" r="r" t="t"/>
              <a:pathLst>
                <a:path extrusionOk="0" h="3827" w="3904">
                  <a:moveTo>
                    <a:pt x="1743" y="1"/>
                  </a:moveTo>
                  <a:cubicBezTo>
                    <a:pt x="1635" y="1"/>
                    <a:pt x="1528" y="48"/>
                    <a:pt x="1456" y="136"/>
                  </a:cubicBezTo>
                  <a:cubicBezTo>
                    <a:pt x="1" y="1912"/>
                    <a:pt x="1494" y="2901"/>
                    <a:pt x="1657" y="3827"/>
                  </a:cubicBezTo>
                  <a:lnTo>
                    <a:pt x="3003" y="3590"/>
                  </a:lnTo>
                  <a:cubicBezTo>
                    <a:pt x="2839" y="2663"/>
                    <a:pt x="3904" y="1224"/>
                    <a:pt x="1929" y="52"/>
                  </a:cubicBezTo>
                  <a:cubicBezTo>
                    <a:pt x="1871" y="17"/>
                    <a:pt x="1807" y="1"/>
                    <a:pt x="17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8" name="Google Shape;2418;p42"/>
            <p:cNvSpPr/>
            <p:nvPr/>
          </p:nvSpPr>
          <p:spPr>
            <a:xfrm>
              <a:off x="3745928" y="3965180"/>
              <a:ext cx="70998" cy="72836"/>
            </a:xfrm>
            <a:custGeom>
              <a:rect b="b" l="l" r="r" t="t"/>
              <a:pathLst>
                <a:path extrusionOk="0" h="2616" w="2550">
                  <a:moveTo>
                    <a:pt x="2215" y="1"/>
                  </a:moveTo>
                  <a:lnTo>
                    <a:pt x="2215" y="1"/>
                  </a:lnTo>
                  <a:cubicBezTo>
                    <a:pt x="2153" y="554"/>
                    <a:pt x="1787" y="1009"/>
                    <a:pt x="1277" y="1100"/>
                  </a:cubicBezTo>
                  <a:cubicBezTo>
                    <a:pt x="1217" y="1110"/>
                    <a:pt x="1157" y="1115"/>
                    <a:pt x="1097" y="1115"/>
                  </a:cubicBezTo>
                  <a:cubicBezTo>
                    <a:pt x="652" y="1115"/>
                    <a:pt x="237" y="827"/>
                    <a:pt x="18" y="387"/>
                  </a:cubicBezTo>
                  <a:lnTo>
                    <a:pt x="18" y="387"/>
                  </a:lnTo>
                  <a:cubicBezTo>
                    <a:pt x="0" y="1315"/>
                    <a:pt x="739" y="1980"/>
                    <a:pt x="850" y="2616"/>
                  </a:cubicBezTo>
                  <a:lnTo>
                    <a:pt x="2196" y="2379"/>
                  </a:lnTo>
                  <a:cubicBezTo>
                    <a:pt x="2083" y="1744"/>
                    <a:pt x="2549" y="867"/>
                    <a:pt x="22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9" name="Google Shape;2419;p42"/>
            <p:cNvSpPr/>
            <p:nvPr/>
          </p:nvSpPr>
          <p:spPr>
            <a:xfrm>
              <a:off x="3777390" y="4115588"/>
              <a:ext cx="91101" cy="289952"/>
            </a:xfrm>
            <a:custGeom>
              <a:rect b="b" l="l" r="r" t="t"/>
              <a:pathLst>
                <a:path extrusionOk="0" h="10414" w="3272">
                  <a:moveTo>
                    <a:pt x="1868" y="0"/>
                  </a:moveTo>
                  <a:lnTo>
                    <a:pt x="1" y="330"/>
                  </a:lnTo>
                  <a:lnTo>
                    <a:pt x="2052" y="9941"/>
                  </a:lnTo>
                  <a:cubicBezTo>
                    <a:pt x="2112" y="10220"/>
                    <a:pt x="2358" y="10413"/>
                    <a:pt x="2635" y="10413"/>
                  </a:cubicBezTo>
                  <a:cubicBezTo>
                    <a:pt x="2670" y="10413"/>
                    <a:pt x="2705" y="10410"/>
                    <a:pt x="2740" y="10404"/>
                  </a:cubicBezTo>
                  <a:cubicBezTo>
                    <a:pt x="3056" y="10348"/>
                    <a:pt x="3272" y="10052"/>
                    <a:pt x="3228" y="9733"/>
                  </a:cubicBezTo>
                  <a:lnTo>
                    <a:pt x="186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0" name="Google Shape;2420;p42"/>
            <p:cNvSpPr/>
            <p:nvPr/>
          </p:nvSpPr>
          <p:spPr>
            <a:xfrm>
              <a:off x="3758596" y="4021200"/>
              <a:ext cx="74896" cy="114461"/>
            </a:xfrm>
            <a:custGeom>
              <a:rect b="b" l="l" r="r" t="t"/>
              <a:pathLst>
                <a:path extrusionOk="0" h="4111" w="2690">
                  <a:moveTo>
                    <a:pt x="1883" y="1"/>
                  </a:moveTo>
                  <a:cubicBezTo>
                    <a:pt x="1872" y="1"/>
                    <a:pt x="1861" y="2"/>
                    <a:pt x="1850" y="4"/>
                  </a:cubicBezTo>
                  <a:lnTo>
                    <a:pt x="168" y="300"/>
                  </a:lnTo>
                  <a:cubicBezTo>
                    <a:pt x="67" y="318"/>
                    <a:pt x="0" y="415"/>
                    <a:pt x="18" y="516"/>
                  </a:cubicBezTo>
                  <a:lnTo>
                    <a:pt x="625" y="3956"/>
                  </a:lnTo>
                  <a:cubicBezTo>
                    <a:pt x="641" y="4047"/>
                    <a:pt x="719" y="4111"/>
                    <a:pt x="807" y="4111"/>
                  </a:cubicBezTo>
                  <a:cubicBezTo>
                    <a:pt x="818" y="4111"/>
                    <a:pt x="829" y="4110"/>
                    <a:pt x="840" y="4108"/>
                  </a:cubicBezTo>
                  <a:lnTo>
                    <a:pt x="2521" y="3811"/>
                  </a:lnTo>
                  <a:cubicBezTo>
                    <a:pt x="2622" y="3793"/>
                    <a:pt x="2689" y="3697"/>
                    <a:pt x="2672" y="3595"/>
                  </a:cubicBezTo>
                  <a:lnTo>
                    <a:pt x="2065" y="155"/>
                  </a:lnTo>
                  <a:cubicBezTo>
                    <a:pt x="2050" y="65"/>
                    <a:pt x="1971" y="1"/>
                    <a:pt x="188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1" name="Google Shape;2421;p42"/>
            <p:cNvSpPr/>
            <p:nvPr/>
          </p:nvSpPr>
          <p:spPr>
            <a:xfrm>
              <a:off x="3754837" y="4037711"/>
              <a:ext cx="72001" cy="25782"/>
            </a:xfrm>
            <a:custGeom>
              <a:rect b="b" l="l" r="r" t="t"/>
              <a:pathLst>
                <a:path extrusionOk="0" h="926" w="2586">
                  <a:moveTo>
                    <a:pt x="2273" y="0"/>
                  </a:moveTo>
                  <a:cubicBezTo>
                    <a:pt x="2256" y="0"/>
                    <a:pt x="2239" y="1"/>
                    <a:pt x="2222" y="4"/>
                  </a:cubicBezTo>
                  <a:lnTo>
                    <a:pt x="264" y="350"/>
                  </a:lnTo>
                  <a:cubicBezTo>
                    <a:pt x="107" y="378"/>
                    <a:pt x="1" y="528"/>
                    <a:pt x="29" y="686"/>
                  </a:cubicBezTo>
                  <a:cubicBezTo>
                    <a:pt x="55" y="827"/>
                    <a:pt x="177" y="925"/>
                    <a:pt x="314" y="925"/>
                  </a:cubicBezTo>
                  <a:cubicBezTo>
                    <a:pt x="331" y="925"/>
                    <a:pt x="349" y="924"/>
                    <a:pt x="366" y="922"/>
                  </a:cubicBezTo>
                  <a:lnTo>
                    <a:pt x="2323" y="577"/>
                  </a:lnTo>
                  <a:cubicBezTo>
                    <a:pt x="2480" y="548"/>
                    <a:pt x="2585" y="397"/>
                    <a:pt x="2559" y="240"/>
                  </a:cubicBezTo>
                  <a:cubicBezTo>
                    <a:pt x="2533" y="100"/>
                    <a:pt x="2410" y="0"/>
                    <a:pt x="22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2" name="Google Shape;2422;p42"/>
            <p:cNvSpPr/>
            <p:nvPr/>
          </p:nvSpPr>
          <p:spPr>
            <a:xfrm>
              <a:off x="3764332" y="4091392"/>
              <a:ext cx="71973" cy="25782"/>
            </a:xfrm>
            <a:custGeom>
              <a:rect b="b" l="l" r="r" t="t"/>
              <a:pathLst>
                <a:path extrusionOk="0" h="926" w="2585">
                  <a:moveTo>
                    <a:pt x="2272" y="0"/>
                  </a:moveTo>
                  <a:cubicBezTo>
                    <a:pt x="2255" y="0"/>
                    <a:pt x="2238" y="2"/>
                    <a:pt x="2221" y="5"/>
                  </a:cubicBezTo>
                  <a:lnTo>
                    <a:pt x="264" y="350"/>
                  </a:lnTo>
                  <a:cubicBezTo>
                    <a:pt x="106" y="378"/>
                    <a:pt x="0" y="528"/>
                    <a:pt x="28" y="685"/>
                  </a:cubicBezTo>
                  <a:cubicBezTo>
                    <a:pt x="53" y="827"/>
                    <a:pt x="176" y="926"/>
                    <a:pt x="314" y="926"/>
                  </a:cubicBezTo>
                  <a:cubicBezTo>
                    <a:pt x="331" y="926"/>
                    <a:pt x="348" y="924"/>
                    <a:pt x="365" y="921"/>
                  </a:cubicBezTo>
                  <a:lnTo>
                    <a:pt x="2321" y="576"/>
                  </a:lnTo>
                  <a:cubicBezTo>
                    <a:pt x="2480" y="547"/>
                    <a:pt x="2585" y="397"/>
                    <a:pt x="2557" y="240"/>
                  </a:cubicBezTo>
                  <a:cubicBezTo>
                    <a:pt x="2533" y="99"/>
                    <a:pt x="2410" y="0"/>
                    <a:pt x="22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3" name="Google Shape;2423;p42"/>
            <p:cNvSpPr/>
            <p:nvPr/>
          </p:nvSpPr>
          <p:spPr>
            <a:xfrm>
              <a:off x="3776611" y="4215099"/>
              <a:ext cx="200215" cy="250972"/>
            </a:xfrm>
            <a:custGeom>
              <a:rect b="b" l="l" r="r" t="t"/>
              <a:pathLst>
                <a:path extrusionOk="0" h="9014" w="7191">
                  <a:moveTo>
                    <a:pt x="1" y="0"/>
                  </a:moveTo>
                  <a:lnTo>
                    <a:pt x="759" y="8461"/>
                  </a:lnTo>
                  <a:cubicBezTo>
                    <a:pt x="789" y="8773"/>
                    <a:pt x="1050" y="9013"/>
                    <a:pt x="1364" y="9013"/>
                  </a:cubicBezTo>
                  <a:lnTo>
                    <a:pt x="5826" y="9013"/>
                  </a:lnTo>
                  <a:cubicBezTo>
                    <a:pt x="6140" y="9013"/>
                    <a:pt x="6403" y="8773"/>
                    <a:pt x="6431" y="8461"/>
                  </a:cubicBezTo>
                  <a:lnTo>
                    <a:pt x="719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4" name="Google Shape;2424;p42"/>
            <p:cNvSpPr/>
            <p:nvPr/>
          </p:nvSpPr>
          <p:spPr>
            <a:xfrm>
              <a:off x="3762244" y="4200119"/>
              <a:ext cx="228921" cy="51982"/>
            </a:xfrm>
            <a:custGeom>
              <a:rect b="b" l="l" r="r" t="t"/>
              <a:pathLst>
                <a:path extrusionOk="0" h="1867" w="8222">
                  <a:moveTo>
                    <a:pt x="409" y="0"/>
                  </a:moveTo>
                  <a:cubicBezTo>
                    <a:pt x="184" y="0"/>
                    <a:pt x="1" y="183"/>
                    <a:pt x="1" y="409"/>
                  </a:cubicBezTo>
                  <a:lnTo>
                    <a:pt x="1" y="1458"/>
                  </a:lnTo>
                  <a:cubicBezTo>
                    <a:pt x="1" y="1683"/>
                    <a:pt x="184" y="1866"/>
                    <a:pt x="409" y="1866"/>
                  </a:cubicBezTo>
                  <a:lnTo>
                    <a:pt x="7814" y="1866"/>
                  </a:lnTo>
                  <a:cubicBezTo>
                    <a:pt x="8039" y="1866"/>
                    <a:pt x="8221" y="1683"/>
                    <a:pt x="8221" y="1458"/>
                  </a:cubicBezTo>
                  <a:lnTo>
                    <a:pt x="8221" y="409"/>
                  </a:lnTo>
                  <a:cubicBezTo>
                    <a:pt x="8221" y="183"/>
                    <a:pt x="8039" y="0"/>
                    <a:pt x="781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5" name="Google Shape;2425;p42"/>
            <p:cNvSpPr/>
            <p:nvPr/>
          </p:nvSpPr>
          <p:spPr>
            <a:xfrm>
              <a:off x="3721899" y="4355761"/>
              <a:ext cx="109421" cy="42154"/>
            </a:xfrm>
            <a:custGeom>
              <a:rect b="b" l="l" r="r" t="t"/>
              <a:pathLst>
                <a:path extrusionOk="0" h="1514" w="3930">
                  <a:moveTo>
                    <a:pt x="391" y="1"/>
                  </a:moveTo>
                  <a:cubicBezTo>
                    <a:pt x="176" y="1"/>
                    <a:pt x="1" y="177"/>
                    <a:pt x="1" y="391"/>
                  </a:cubicBezTo>
                  <a:lnTo>
                    <a:pt x="1" y="1513"/>
                  </a:lnTo>
                  <a:lnTo>
                    <a:pt x="3929" y="1513"/>
                  </a:lnTo>
                  <a:lnTo>
                    <a:pt x="3929" y="391"/>
                  </a:lnTo>
                  <a:cubicBezTo>
                    <a:pt x="3929" y="177"/>
                    <a:pt x="3755" y="1"/>
                    <a:pt x="353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6" name="Google Shape;2426;p42"/>
            <p:cNvSpPr/>
            <p:nvPr/>
          </p:nvSpPr>
          <p:spPr>
            <a:xfrm>
              <a:off x="3721899" y="4387029"/>
              <a:ext cx="109421" cy="79045"/>
            </a:xfrm>
            <a:custGeom>
              <a:rect b="b" l="l" r="r" t="t"/>
              <a:pathLst>
                <a:path extrusionOk="0" h="2839" w="3930">
                  <a:moveTo>
                    <a:pt x="1" y="0"/>
                  </a:moveTo>
                  <a:lnTo>
                    <a:pt x="1" y="2448"/>
                  </a:lnTo>
                  <a:cubicBezTo>
                    <a:pt x="1" y="2663"/>
                    <a:pt x="176" y="2838"/>
                    <a:pt x="391" y="2838"/>
                  </a:cubicBezTo>
                  <a:lnTo>
                    <a:pt x="3539" y="2838"/>
                  </a:lnTo>
                  <a:cubicBezTo>
                    <a:pt x="3755" y="2838"/>
                    <a:pt x="3929" y="2664"/>
                    <a:pt x="3929" y="2448"/>
                  </a:cubicBezTo>
                  <a:lnTo>
                    <a:pt x="392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7" name="Google Shape;2427;p42"/>
            <p:cNvSpPr/>
            <p:nvPr/>
          </p:nvSpPr>
          <p:spPr>
            <a:xfrm>
              <a:off x="3721899" y="4303695"/>
              <a:ext cx="109421" cy="52093"/>
            </a:xfrm>
            <a:custGeom>
              <a:rect b="b" l="l" r="r" t="t"/>
              <a:pathLst>
                <a:path extrusionOk="0" h="1871" w="3930">
                  <a:moveTo>
                    <a:pt x="391" y="0"/>
                  </a:moveTo>
                  <a:cubicBezTo>
                    <a:pt x="176" y="0"/>
                    <a:pt x="1" y="176"/>
                    <a:pt x="1" y="390"/>
                  </a:cubicBezTo>
                  <a:lnTo>
                    <a:pt x="1" y="1481"/>
                  </a:lnTo>
                  <a:cubicBezTo>
                    <a:pt x="1" y="1697"/>
                    <a:pt x="176" y="1871"/>
                    <a:pt x="391" y="1871"/>
                  </a:cubicBezTo>
                  <a:lnTo>
                    <a:pt x="3539" y="1871"/>
                  </a:lnTo>
                  <a:cubicBezTo>
                    <a:pt x="3755" y="1871"/>
                    <a:pt x="3929" y="1697"/>
                    <a:pt x="3929" y="1481"/>
                  </a:cubicBezTo>
                  <a:lnTo>
                    <a:pt x="3929" y="390"/>
                  </a:lnTo>
                  <a:cubicBezTo>
                    <a:pt x="3929" y="176"/>
                    <a:pt x="3755" y="0"/>
                    <a:pt x="35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8" name="Google Shape;2428;p42"/>
            <p:cNvSpPr/>
            <p:nvPr/>
          </p:nvSpPr>
          <p:spPr>
            <a:xfrm>
              <a:off x="3740192" y="4406435"/>
              <a:ext cx="50840" cy="16204"/>
            </a:xfrm>
            <a:custGeom>
              <a:rect b="b" l="l" r="r" t="t"/>
              <a:pathLst>
                <a:path extrusionOk="0" h="582" w="1826">
                  <a:moveTo>
                    <a:pt x="289" y="1"/>
                  </a:moveTo>
                  <a:cubicBezTo>
                    <a:pt x="129" y="1"/>
                    <a:pt x="0" y="130"/>
                    <a:pt x="0" y="291"/>
                  </a:cubicBezTo>
                  <a:cubicBezTo>
                    <a:pt x="0" y="451"/>
                    <a:pt x="129" y="581"/>
                    <a:pt x="289" y="581"/>
                  </a:cubicBezTo>
                  <a:lnTo>
                    <a:pt x="1536" y="581"/>
                  </a:lnTo>
                  <a:cubicBezTo>
                    <a:pt x="1695" y="581"/>
                    <a:pt x="1826" y="451"/>
                    <a:pt x="1826" y="291"/>
                  </a:cubicBezTo>
                  <a:cubicBezTo>
                    <a:pt x="1826" y="130"/>
                    <a:pt x="1695" y="1"/>
                    <a:pt x="153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9" name="Google Shape;2429;p42"/>
            <p:cNvSpPr/>
            <p:nvPr/>
          </p:nvSpPr>
          <p:spPr>
            <a:xfrm>
              <a:off x="3645164" y="4355761"/>
              <a:ext cx="109393" cy="42154"/>
            </a:xfrm>
            <a:custGeom>
              <a:rect b="b" l="l" r="r" t="t"/>
              <a:pathLst>
                <a:path extrusionOk="0" h="1514" w="3929">
                  <a:moveTo>
                    <a:pt x="391" y="1"/>
                  </a:moveTo>
                  <a:cubicBezTo>
                    <a:pt x="175" y="1"/>
                    <a:pt x="0" y="177"/>
                    <a:pt x="0" y="391"/>
                  </a:cubicBezTo>
                  <a:lnTo>
                    <a:pt x="0" y="1513"/>
                  </a:lnTo>
                  <a:lnTo>
                    <a:pt x="3929" y="1513"/>
                  </a:lnTo>
                  <a:lnTo>
                    <a:pt x="3929" y="391"/>
                  </a:lnTo>
                  <a:cubicBezTo>
                    <a:pt x="3929" y="177"/>
                    <a:pt x="3753" y="1"/>
                    <a:pt x="35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0" name="Google Shape;2430;p42"/>
            <p:cNvSpPr/>
            <p:nvPr/>
          </p:nvSpPr>
          <p:spPr>
            <a:xfrm>
              <a:off x="3645164" y="4387029"/>
              <a:ext cx="109393" cy="79045"/>
            </a:xfrm>
            <a:custGeom>
              <a:rect b="b" l="l" r="r" t="t"/>
              <a:pathLst>
                <a:path extrusionOk="0" h="2839" w="3929">
                  <a:moveTo>
                    <a:pt x="0" y="0"/>
                  </a:moveTo>
                  <a:lnTo>
                    <a:pt x="0" y="2448"/>
                  </a:lnTo>
                  <a:cubicBezTo>
                    <a:pt x="0" y="2663"/>
                    <a:pt x="175" y="2838"/>
                    <a:pt x="391" y="2838"/>
                  </a:cubicBezTo>
                  <a:lnTo>
                    <a:pt x="3539" y="2838"/>
                  </a:lnTo>
                  <a:cubicBezTo>
                    <a:pt x="3753" y="2838"/>
                    <a:pt x="3929" y="2664"/>
                    <a:pt x="3929" y="2448"/>
                  </a:cubicBezTo>
                  <a:lnTo>
                    <a:pt x="392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1" name="Google Shape;2431;p42"/>
            <p:cNvSpPr/>
            <p:nvPr/>
          </p:nvSpPr>
          <p:spPr>
            <a:xfrm>
              <a:off x="3645164" y="4303695"/>
              <a:ext cx="109393" cy="52093"/>
            </a:xfrm>
            <a:custGeom>
              <a:rect b="b" l="l" r="r" t="t"/>
              <a:pathLst>
                <a:path extrusionOk="0" h="1871" w="3929">
                  <a:moveTo>
                    <a:pt x="391" y="0"/>
                  </a:moveTo>
                  <a:cubicBezTo>
                    <a:pt x="175" y="0"/>
                    <a:pt x="0" y="176"/>
                    <a:pt x="0" y="390"/>
                  </a:cubicBezTo>
                  <a:lnTo>
                    <a:pt x="0" y="1481"/>
                  </a:lnTo>
                  <a:cubicBezTo>
                    <a:pt x="0" y="1697"/>
                    <a:pt x="175" y="1871"/>
                    <a:pt x="391" y="1871"/>
                  </a:cubicBezTo>
                  <a:lnTo>
                    <a:pt x="3539" y="1871"/>
                  </a:lnTo>
                  <a:cubicBezTo>
                    <a:pt x="3753" y="1871"/>
                    <a:pt x="3929" y="1697"/>
                    <a:pt x="3929" y="1481"/>
                  </a:cubicBezTo>
                  <a:lnTo>
                    <a:pt x="3929" y="390"/>
                  </a:lnTo>
                  <a:cubicBezTo>
                    <a:pt x="3929" y="176"/>
                    <a:pt x="3753" y="0"/>
                    <a:pt x="353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2" name="Google Shape;2432;p42"/>
            <p:cNvSpPr/>
            <p:nvPr/>
          </p:nvSpPr>
          <p:spPr>
            <a:xfrm>
              <a:off x="3663401" y="4406435"/>
              <a:ext cx="50868" cy="16204"/>
            </a:xfrm>
            <a:custGeom>
              <a:rect b="b" l="l" r="r" t="t"/>
              <a:pathLst>
                <a:path extrusionOk="0" h="582" w="1827">
                  <a:moveTo>
                    <a:pt x="291" y="1"/>
                  </a:moveTo>
                  <a:cubicBezTo>
                    <a:pt x="130" y="1"/>
                    <a:pt x="0" y="130"/>
                    <a:pt x="0" y="291"/>
                  </a:cubicBezTo>
                  <a:cubicBezTo>
                    <a:pt x="0" y="451"/>
                    <a:pt x="130" y="581"/>
                    <a:pt x="291" y="581"/>
                  </a:cubicBezTo>
                  <a:lnTo>
                    <a:pt x="1536" y="581"/>
                  </a:lnTo>
                  <a:cubicBezTo>
                    <a:pt x="1697" y="581"/>
                    <a:pt x="1826" y="451"/>
                    <a:pt x="1826" y="291"/>
                  </a:cubicBezTo>
                  <a:cubicBezTo>
                    <a:pt x="1826" y="130"/>
                    <a:pt x="1697" y="1"/>
                    <a:pt x="153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33" name="Google Shape;2433;p42"/>
          <p:cNvSpPr/>
          <p:nvPr/>
        </p:nvSpPr>
        <p:spPr>
          <a:xfrm>
            <a:off x="494673" y="4237829"/>
            <a:ext cx="1167736" cy="454078"/>
          </a:xfrm>
          <a:custGeom>
            <a:rect b="b" l="l" r="r" t="t"/>
            <a:pathLst>
              <a:path extrusionOk="0" h="14031" w="36083">
                <a:moveTo>
                  <a:pt x="18007" y="0"/>
                </a:moveTo>
                <a:cubicBezTo>
                  <a:pt x="15994" y="0"/>
                  <a:pt x="14021" y="912"/>
                  <a:pt x="12749" y="2604"/>
                </a:cubicBezTo>
                <a:cubicBezTo>
                  <a:pt x="12302" y="3196"/>
                  <a:pt x="11957" y="3864"/>
                  <a:pt x="11732" y="4571"/>
                </a:cubicBezTo>
                <a:cubicBezTo>
                  <a:pt x="11672" y="4757"/>
                  <a:pt x="11622" y="4945"/>
                  <a:pt x="11581" y="5134"/>
                </a:cubicBezTo>
                <a:cubicBezTo>
                  <a:pt x="11547" y="5292"/>
                  <a:pt x="11570" y="5420"/>
                  <a:pt x="11435" y="5420"/>
                </a:cubicBezTo>
                <a:cubicBezTo>
                  <a:pt x="11415" y="5420"/>
                  <a:pt x="11391" y="5417"/>
                  <a:pt x="11363" y="5411"/>
                </a:cubicBezTo>
                <a:cubicBezTo>
                  <a:pt x="11163" y="5370"/>
                  <a:pt x="10965" y="5248"/>
                  <a:pt x="10766" y="5189"/>
                </a:cubicBezTo>
                <a:cubicBezTo>
                  <a:pt x="10552" y="5127"/>
                  <a:pt x="10335" y="5083"/>
                  <a:pt x="10116" y="5053"/>
                </a:cubicBezTo>
                <a:cubicBezTo>
                  <a:pt x="9899" y="5022"/>
                  <a:pt x="9681" y="5007"/>
                  <a:pt x="9464" y="5007"/>
                </a:cubicBezTo>
                <a:cubicBezTo>
                  <a:pt x="8125" y="5007"/>
                  <a:pt x="6822" y="5578"/>
                  <a:pt x="5937" y="6609"/>
                </a:cubicBezTo>
                <a:cubicBezTo>
                  <a:pt x="5452" y="7174"/>
                  <a:pt x="5202" y="7782"/>
                  <a:pt x="4945" y="8468"/>
                </a:cubicBezTo>
                <a:cubicBezTo>
                  <a:pt x="4808" y="8829"/>
                  <a:pt x="4418" y="8774"/>
                  <a:pt x="4092" y="8842"/>
                </a:cubicBezTo>
                <a:cubicBezTo>
                  <a:pt x="3738" y="8914"/>
                  <a:pt x="3396" y="9036"/>
                  <a:pt x="3068" y="9191"/>
                </a:cubicBezTo>
                <a:cubicBezTo>
                  <a:pt x="1829" y="9775"/>
                  <a:pt x="851" y="10920"/>
                  <a:pt x="456" y="12232"/>
                </a:cubicBezTo>
                <a:cubicBezTo>
                  <a:pt x="312" y="12705"/>
                  <a:pt x="1" y="13789"/>
                  <a:pt x="681" y="13988"/>
                </a:cubicBezTo>
                <a:cubicBezTo>
                  <a:pt x="727" y="14014"/>
                  <a:pt x="782" y="14030"/>
                  <a:pt x="848" y="14030"/>
                </a:cubicBezTo>
                <a:lnTo>
                  <a:pt x="35235" y="14030"/>
                </a:lnTo>
                <a:cubicBezTo>
                  <a:pt x="35301" y="14030"/>
                  <a:pt x="35357" y="14014"/>
                  <a:pt x="35402" y="13988"/>
                </a:cubicBezTo>
                <a:cubicBezTo>
                  <a:pt x="36082" y="13789"/>
                  <a:pt x="35770" y="12705"/>
                  <a:pt x="35627" y="12232"/>
                </a:cubicBezTo>
                <a:cubicBezTo>
                  <a:pt x="35232" y="10920"/>
                  <a:pt x="34255" y="9775"/>
                  <a:pt x="33015" y="9191"/>
                </a:cubicBezTo>
                <a:cubicBezTo>
                  <a:pt x="32687" y="9036"/>
                  <a:pt x="32345" y="8914"/>
                  <a:pt x="31990" y="8842"/>
                </a:cubicBezTo>
                <a:cubicBezTo>
                  <a:pt x="31664" y="8774"/>
                  <a:pt x="31274" y="8829"/>
                  <a:pt x="31138" y="8468"/>
                </a:cubicBezTo>
                <a:cubicBezTo>
                  <a:pt x="30881" y="7782"/>
                  <a:pt x="30631" y="7174"/>
                  <a:pt x="30146" y="6609"/>
                </a:cubicBezTo>
                <a:cubicBezTo>
                  <a:pt x="29263" y="5578"/>
                  <a:pt x="27958" y="5007"/>
                  <a:pt x="26619" y="5007"/>
                </a:cubicBezTo>
                <a:cubicBezTo>
                  <a:pt x="26402" y="5007"/>
                  <a:pt x="26184" y="5022"/>
                  <a:pt x="25967" y="5053"/>
                </a:cubicBezTo>
                <a:cubicBezTo>
                  <a:pt x="25747" y="5083"/>
                  <a:pt x="25531" y="5127"/>
                  <a:pt x="25317" y="5189"/>
                </a:cubicBezTo>
                <a:cubicBezTo>
                  <a:pt x="25118" y="5248"/>
                  <a:pt x="24920" y="5370"/>
                  <a:pt x="24720" y="5411"/>
                </a:cubicBezTo>
                <a:cubicBezTo>
                  <a:pt x="24692" y="5417"/>
                  <a:pt x="24668" y="5420"/>
                  <a:pt x="24648" y="5420"/>
                </a:cubicBezTo>
                <a:cubicBezTo>
                  <a:pt x="24513" y="5420"/>
                  <a:pt x="24535" y="5292"/>
                  <a:pt x="24502" y="5134"/>
                </a:cubicBezTo>
                <a:cubicBezTo>
                  <a:pt x="24461" y="4945"/>
                  <a:pt x="24411" y="4757"/>
                  <a:pt x="24353" y="4571"/>
                </a:cubicBezTo>
                <a:cubicBezTo>
                  <a:pt x="24126" y="3864"/>
                  <a:pt x="23780" y="3196"/>
                  <a:pt x="23334" y="2604"/>
                </a:cubicBezTo>
                <a:cubicBezTo>
                  <a:pt x="22062" y="912"/>
                  <a:pt x="20089" y="0"/>
                  <a:pt x="18077" y="0"/>
                </a:cubicBezTo>
                <a:cubicBezTo>
                  <a:pt x="18066" y="0"/>
                  <a:pt x="18054" y="1"/>
                  <a:pt x="18042" y="1"/>
                </a:cubicBezTo>
                <a:cubicBezTo>
                  <a:pt x="18031" y="1"/>
                  <a:pt x="18019" y="0"/>
                  <a:pt x="1800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4" name="Google Shape;2434;p42"/>
          <p:cNvSpPr/>
          <p:nvPr/>
        </p:nvSpPr>
        <p:spPr>
          <a:xfrm>
            <a:off x="8027866" y="1215773"/>
            <a:ext cx="207420" cy="186779"/>
          </a:xfrm>
          <a:custGeom>
            <a:rect b="b" l="l" r="r" t="t"/>
            <a:pathLst>
              <a:path extrusionOk="0" h="3502" w="3889">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35" name="Google Shape;2435;p42"/>
          <p:cNvGrpSpPr/>
          <p:nvPr/>
        </p:nvGrpSpPr>
        <p:grpSpPr>
          <a:xfrm rot="-447293">
            <a:off x="8142889" y="394025"/>
            <a:ext cx="878501" cy="1830261"/>
            <a:chOff x="503795" y="323625"/>
            <a:chExt cx="502785" cy="1047439"/>
          </a:xfrm>
        </p:grpSpPr>
        <p:sp>
          <p:nvSpPr>
            <p:cNvPr id="2436" name="Google Shape;2436;p42"/>
            <p:cNvSpPr/>
            <p:nvPr/>
          </p:nvSpPr>
          <p:spPr>
            <a:xfrm>
              <a:off x="674039" y="389120"/>
              <a:ext cx="173925" cy="283742"/>
            </a:xfrm>
            <a:custGeom>
              <a:rect b="b" l="l" r="r" t="t"/>
              <a:pathLst>
                <a:path extrusionOk="0" h="5320" w="3261">
                  <a:moveTo>
                    <a:pt x="610" y="1"/>
                  </a:moveTo>
                  <a:cubicBezTo>
                    <a:pt x="438" y="1"/>
                    <a:pt x="238" y="35"/>
                    <a:pt x="0" y="105"/>
                  </a:cubicBezTo>
                  <a:lnTo>
                    <a:pt x="220" y="665"/>
                  </a:lnTo>
                  <a:cubicBezTo>
                    <a:pt x="279" y="654"/>
                    <a:pt x="343" y="647"/>
                    <a:pt x="411" y="647"/>
                  </a:cubicBezTo>
                  <a:cubicBezTo>
                    <a:pt x="687" y="647"/>
                    <a:pt x="1017" y="768"/>
                    <a:pt x="1211" y="1262"/>
                  </a:cubicBezTo>
                  <a:lnTo>
                    <a:pt x="2513" y="4590"/>
                  </a:lnTo>
                  <a:cubicBezTo>
                    <a:pt x="2727" y="5136"/>
                    <a:pt x="2906" y="5320"/>
                    <a:pt x="3030" y="5320"/>
                  </a:cubicBezTo>
                  <a:cubicBezTo>
                    <a:pt x="3196" y="5320"/>
                    <a:pt x="3260" y="4986"/>
                    <a:pt x="3169" y="4753"/>
                  </a:cubicBezTo>
                  <a:lnTo>
                    <a:pt x="1774" y="1189"/>
                  </a:lnTo>
                  <a:cubicBezTo>
                    <a:pt x="1470" y="411"/>
                    <a:pt x="1207" y="1"/>
                    <a:pt x="61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7" name="Google Shape;2437;p42"/>
            <p:cNvSpPr/>
            <p:nvPr/>
          </p:nvSpPr>
          <p:spPr>
            <a:xfrm>
              <a:off x="515529" y="323625"/>
              <a:ext cx="92803" cy="61655"/>
            </a:xfrm>
            <a:custGeom>
              <a:rect b="b" l="l" r="r" t="t"/>
              <a:pathLst>
                <a:path extrusionOk="0" h="1156" w="1740">
                  <a:moveTo>
                    <a:pt x="1159" y="1"/>
                  </a:moveTo>
                  <a:cubicBezTo>
                    <a:pt x="996" y="1"/>
                    <a:pt x="799" y="65"/>
                    <a:pt x="550" y="188"/>
                  </a:cubicBezTo>
                  <a:cubicBezTo>
                    <a:pt x="1" y="459"/>
                    <a:pt x="48" y="741"/>
                    <a:pt x="206" y="1156"/>
                  </a:cubicBezTo>
                  <a:cubicBezTo>
                    <a:pt x="396" y="993"/>
                    <a:pt x="686" y="835"/>
                    <a:pt x="1112" y="663"/>
                  </a:cubicBezTo>
                  <a:cubicBezTo>
                    <a:pt x="1330" y="574"/>
                    <a:pt x="1541" y="516"/>
                    <a:pt x="1739" y="498"/>
                  </a:cubicBezTo>
                  <a:cubicBezTo>
                    <a:pt x="1586" y="158"/>
                    <a:pt x="1414" y="1"/>
                    <a:pt x="115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8" name="Google Shape;2438;p42"/>
            <p:cNvSpPr/>
            <p:nvPr/>
          </p:nvSpPr>
          <p:spPr>
            <a:xfrm>
              <a:off x="907004" y="1293995"/>
              <a:ext cx="99576" cy="77069"/>
            </a:xfrm>
            <a:custGeom>
              <a:rect b="b" l="l" r="r" t="t"/>
              <a:pathLst>
                <a:path extrusionOk="0" h="1445" w="1867">
                  <a:moveTo>
                    <a:pt x="1560" y="0"/>
                  </a:moveTo>
                  <a:cubicBezTo>
                    <a:pt x="1461" y="264"/>
                    <a:pt x="1218" y="465"/>
                    <a:pt x="779" y="636"/>
                  </a:cubicBezTo>
                  <a:cubicBezTo>
                    <a:pt x="582" y="713"/>
                    <a:pt x="415" y="754"/>
                    <a:pt x="269" y="754"/>
                  </a:cubicBezTo>
                  <a:cubicBezTo>
                    <a:pt x="172" y="754"/>
                    <a:pt x="83" y="736"/>
                    <a:pt x="1" y="698"/>
                  </a:cubicBezTo>
                  <a:lnTo>
                    <a:pt x="1" y="698"/>
                  </a:lnTo>
                  <a:cubicBezTo>
                    <a:pt x="24" y="764"/>
                    <a:pt x="63" y="847"/>
                    <a:pt x="128" y="948"/>
                  </a:cubicBezTo>
                  <a:cubicBezTo>
                    <a:pt x="281" y="1288"/>
                    <a:pt x="453" y="1445"/>
                    <a:pt x="708" y="1445"/>
                  </a:cubicBezTo>
                  <a:cubicBezTo>
                    <a:pt x="871" y="1445"/>
                    <a:pt x="1069" y="1380"/>
                    <a:pt x="1317" y="1258"/>
                  </a:cubicBezTo>
                  <a:cubicBezTo>
                    <a:pt x="1867" y="987"/>
                    <a:pt x="1819" y="704"/>
                    <a:pt x="1661" y="289"/>
                  </a:cubicBezTo>
                  <a:cubicBezTo>
                    <a:pt x="1647" y="224"/>
                    <a:pt x="1606" y="112"/>
                    <a:pt x="156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9" name="Google Shape;2439;p42"/>
            <p:cNvSpPr/>
            <p:nvPr/>
          </p:nvSpPr>
          <p:spPr>
            <a:xfrm>
              <a:off x="507422" y="350452"/>
              <a:ext cx="283689" cy="403639"/>
            </a:xfrm>
            <a:custGeom>
              <a:rect b="b" l="l" r="r" t="t"/>
              <a:pathLst>
                <a:path extrusionOk="0" h="7568" w="5319">
                  <a:moveTo>
                    <a:pt x="2026" y="1"/>
                  </a:moveTo>
                  <a:cubicBezTo>
                    <a:pt x="1433" y="1"/>
                    <a:pt x="762" y="340"/>
                    <a:pt x="358" y="653"/>
                  </a:cubicBezTo>
                  <a:cubicBezTo>
                    <a:pt x="16" y="945"/>
                    <a:pt x="0" y="1255"/>
                    <a:pt x="117" y="1700"/>
                  </a:cubicBezTo>
                  <a:cubicBezTo>
                    <a:pt x="138" y="1788"/>
                    <a:pt x="167" y="1882"/>
                    <a:pt x="200" y="1983"/>
                  </a:cubicBezTo>
                  <a:cubicBezTo>
                    <a:pt x="211" y="2017"/>
                    <a:pt x="222" y="2052"/>
                    <a:pt x="234" y="2090"/>
                  </a:cubicBezTo>
                  <a:cubicBezTo>
                    <a:pt x="353" y="2359"/>
                    <a:pt x="488" y="2715"/>
                    <a:pt x="635" y="3116"/>
                  </a:cubicBezTo>
                  <a:cubicBezTo>
                    <a:pt x="686" y="3254"/>
                    <a:pt x="736" y="3398"/>
                    <a:pt x="792" y="3543"/>
                  </a:cubicBezTo>
                  <a:cubicBezTo>
                    <a:pt x="1888" y="6341"/>
                    <a:pt x="2222" y="7434"/>
                    <a:pt x="3038" y="7551"/>
                  </a:cubicBezTo>
                  <a:cubicBezTo>
                    <a:pt x="3069" y="7562"/>
                    <a:pt x="3112" y="7568"/>
                    <a:pt x="3162" y="7568"/>
                  </a:cubicBezTo>
                  <a:cubicBezTo>
                    <a:pt x="3621" y="7568"/>
                    <a:pt x="4774" y="7143"/>
                    <a:pt x="5010" y="6812"/>
                  </a:cubicBezTo>
                  <a:cubicBezTo>
                    <a:pt x="5318" y="6437"/>
                    <a:pt x="5127" y="5944"/>
                    <a:pt x="4767" y="5028"/>
                  </a:cubicBezTo>
                  <a:lnTo>
                    <a:pt x="3121" y="823"/>
                  </a:lnTo>
                  <a:cubicBezTo>
                    <a:pt x="3091" y="727"/>
                    <a:pt x="3054" y="642"/>
                    <a:pt x="3011" y="566"/>
                  </a:cubicBezTo>
                  <a:cubicBezTo>
                    <a:pt x="2786" y="152"/>
                    <a:pt x="2423" y="1"/>
                    <a:pt x="202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0" name="Google Shape;2440;p42"/>
            <p:cNvSpPr/>
            <p:nvPr/>
          </p:nvSpPr>
          <p:spPr>
            <a:xfrm>
              <a:off x="518089" y="396373"/>
              <a:ext cx="188806" cy="143044"/>
            </a:xfrm>
            <a:custGeom>
              <a:rect b="b" l="l" r="r" t="t"/>
              <a:pathLst>
                <a:path extrusionOk="0" h="2682" w="3540">
                  <a:moveTo>
                    <a:pt x="2937" y="1"/>
                  </a:moveTo>
                  <a:cubicBezTo>
                    <a:pt x="1923" y="288"/>
                    <a:pt x="927" y="628"/>
                    <a:pt x="0" y="1122"/>
                  </a:cubicBezTo>
                  <a:cubicBezTo>
                    <a:pt x="11" y="1156"/>
                    <a:pt x="22" y="1191"/>
                    <a:pt x="34" y="1229"/>
                  </a:cubicBezTo>
                  <a:cubicBezTo>
                    <a:pt x="153" y="1498"/>
                    <a:pt x="288" y="1854"/>
                    <a:pt x="435" y="2255"/>
                  </a:cubicBezTo>
                  <a:cubicBezTo>
                    <a:pt x="486" y="2393"/>
                    <a:pt x="537" y="2537"/>
                    <a:pt x="592" y="2682"/>
                  </a:cubicBezTo>
                  <a:cubicBezTo>
                    <a:pt x="1507" y="2156"/>
                    <a:pt x="2519" y="1821"/>
                    <a:pt x="3539" y="1539"/>
                  </a:cubicBezTo>
                  <a:lnTo>
                    <a:pt x="293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1" name="Google Shape;2441;p42"/>
            <p:cNvSpPr/>
            <p:nvPr/>
          </p:nvSpPr>
          <p:spPr>
            <a:xfrm>
              <a:off x="669399" y="713768"/>
              <a:ext cx="332384" cy="620446"/>
            </a:xfrm>
            <a:custGeom>
              <a:rect b="b" l="l" r="r" t="t"/>
              <a:pathLst>
                <a:path extrusionOk="0" h="11633" w="6232">
                  <a:moveTo>
                    <a:pt x="1973" y="0"/>
                  </a:moveTo>
                  <a:cubicBezTo>
                    <a:pt x="1828" y="178"/>
                    <a:pt x="1571" y="328"/>
                    <a:pt x="1167" y="486"/>
                  </a:cubicBezTo>
                  <a:cubicBezTo>
                    <a:pt x="700" y="668"/>
                    <a:pt x="387" y="753"/>
                    <a:pt x="153" y="753"/>
                  </a:cubicBezTo>
                  <a:cubicBezTo>
                    <a:pt x="98" y="753"/>
                    <a:pt x="48" y="748"/>
                    <a:pt x="1" y="739"/>
                  </a:cubicBezTo>
                  <a:lnTo>
                    <a:pt x="1" y="739"/>
                  </a:lnTo>
                  <a:lnTo>
                    <a:pt x="1982" y="5799"/>
                  </a:lnTo>
                  <a:cubicBezTo>
                    <a:pt x="3486" y="9642"/>
                    <a:pt x="3777" y="11271"/>
                    <a:pt x="4456" y="11577"/>
                  </a:cubicBezTo>
                  <a:cubicBezTo>
                    <a:pt x="4538" y="11615"/>
                    <a:pt x="4627" y="11633"/>
                    <a:pt x="4724" y="11633"/>
                  </a:cubicBezTo>
                  <a:cubicBezTo>
                    <a:pt x="4870" y="11633"/>
                    <a:pt x="5037" y="11592"/>
                    <a:pt x="5234" y="11515"/>
                  </a:cubicBezTo>
                  <a:cubicBezTo>
                    <a:pt x="5673" y="11344"/>
                    <a:pt x="5916" y="11143"/>
                    <a:pt x="6015" y="10879"/>
                  </a:cubicBezTo>
                  <a:cubicBezTo>
                    <a:pt x="6231" y="10307"/>
                    <a:pt x="5772" y="9431"/>
                    <a:pt x="5161" y="7870"/>
                  </a:cubicBezTo>
                  <a:cubicBezTo>
                    <a:pt x="4509" y="6204"/>
                    <a:pt x="2832" y="2098"/>
                    <a:pt x="197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2" name="Google Shape;2442;p42"/>
            <p:cNvSpPr/>
            <p:nvPr/>
          </p:nvSpPr>
          <p:spPr>
            <a:xfrm>
              <a:off x="579477" y="636966"/>
              <a:ext cx="184699" cy="125604"/>
            </a:xfrm>
            <a:custGeom>
              <a:rect b="b" l="l" r="r" t="t"/>
              <a:pathLst>
                <a:path extrusionOk="0" h="2355" w="3463">
                  <a:moveTo>
                    <a:pt x="183" y="0"/>
                  </a:moveTo>
                  <a:cubicBezTo>
                    <a:pt x="94" y="0"/>
                    <a:pt x="0" y="82"/>
                    <a:pt x="42" y="191"/>
                  </a:cubicBezTo>
                  <a:cubicBezTo>
                    <a:pt x="157" y="496"/>
                    <a:pt x="287" y="797"/>
                    <a:pt x="430" y="1089"/>
                  </a:cubicBezTo>
                  <a:cubicBezTo>
                    <a:pt x="568" y="1369"/>
                    <a:pt x="721" y="1648"/>
                    <a:pt x="926" y="1883"/>
                  </a:cubicBezTo>
                  <a:cubicBezTo>
                    <a:pt x="1116" y="2103"/>
                    <a:pt x="1343" y="2275"/>
                    <a:pt x="1633" y="2332"/>
                  </a:cubicBezTo>
                  <a:cubicBezTo>
                    <a:pt x="1712" y="2347"/>
                    <a:pt x="1792" y="2354"/>
                    <a:pt x="1871" y="2354"/>
                  </a:cubicBezTo>
                  <a:cubicBezTo>
                    <a:pt x="2047" y="2354"/>
                    <a:pt x="2224" y="2321"/>
                    <a:pt x="2392" y="2273"/>
                  </a:cubicBezTo>
                  <a:cubicBezTo>
                    <a:pt x="2727" y="2178"/>
                    <a:pt x="3046" y="2016"/>
                    <a:pt x="3336" y="1823"/>
                  </a:cubicBezTo>
                  <a:cubicBezTo>
                    <a:pt x="3462" y="1740"/>
                    <a:pt x="3368" y="1571"/>
                    <a:pt x="3246" y="1571"/>
                  </a:cubicBezTo>
                  <a:cubicBezTo>
                    <a:pt x="3220" y="1571"/>
                    <a:pt x="3193" y="1579"/>
                    <a:pt x="3166" y="1596"/>
                  </a:cubicBezTo>
                  <a:cubicBezTo>
                    <a:pt x="2929" y="1754"/>
                    <a:pt x="2672" y="1883"/>
                    <a:pt x="2401" y="1974"/>
                  </a:cubicBezTo>
                  <a:cubicBezTo>
                    <a:pt x="2234" y="2031"/>
                    <a:pt x="2056" y="2072"/>
                    <a:pt x="1878" y="2072"/>
                  </a:cubicBezTo>
                  <a:cubicBezTo>
                    <a:pt x="1835" y="2072"/>
                    <a:pt x="1792" y="2069"/>
                    <a:pt x="1749" y="2064"/>
                  </a:cubicBezTo>
                  <a:cubicBezTo>
                    <a:pt x="1508" y="2034"/>
                    <a:pt x="1320" y="1903"/>
                    <a:pt x="1162" y="1724"/>
                  </a:cubicBezTo>
                  <a:cubicBezTo>
                    <a:pt x="978" y="1513"/>
                    <a:pt x="836" y="1270"/>
                    <a:pt x="712" y="1022"/>
                  </a:cubicBezTo>
                  <a:cubicBezTo>
                    <a:pt x="561" y="717"/>
                    <a:pt x="427" y="405"/>
                    <a:pt x="306" y="88"/>
                  </a:cubicBezTo>
                  <a:cubicBezTo>
                    <a:pt x="283" y="26"/>
                    <a:pt x="234" y="0"/>
                    <a:pt x="18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3" name="Google Shape;2443;p42"/>
            <p:cNvSpPr/>
            <p:nvPr/>
          </p:nvSpPr>
          <p:spPr>
            <a:xfrm>
              <a:off x="658625" y="371626"/>
              <a:ext cx="68695" cy="142724"/>
            </a:xfrm>
            <a:custGeom>
              <a:rect b="b" l="l" r="r" t="t"/>
              <a:pathLst>
                <a:path extrusionOk="0" h="2676" w="1288">
                  <a:moveTo>
                    <a:pt x="153" y="0"/>
                  </a:moveTo>
                  <a:cubicBezTo>
                    <a:pt x="136" y="0"/>
                    <a:pt x="119" y="3"/>
                    <a:pt x="103" y="9"/>
                  </a:cubicBezTo>
                  <a:cubicBezTo>
                    <a:pt x="27" y="38"/>
                    <a:pt x="1" y="119"/>
                    <a:pt x="22" y="192"/>
                  </a:cubicBezTo>
                  <a:cubicBezTo>
                    <a:pt x="273" y="1016"/>
                    <a:pt x="596" y="1817"/>
                    <a:pt x="988" y="2586"/>
                  </a:cubicBezTo>
                  <a:cubicBezTo>
                    <a:pt x="1014" y="2638"/>
                    <a:pt x="1063" y="2675"/>
                    <a:pt x="1121" y="2675"/>
                  </a:cubicBezTo>
                  <a:cubicBezTo>
                    <a:pt x="1137" y="2675"/>
                    <a:pt x="1154" y="2672"/>
                    <a:pt x="1172" y="2666"/>
                  </a:cubicBezTo>
                  <a:cubicBezTo>
                    <a:pt x="1237" y="2641"/>
                    <a:pt x="1287" y="2550"/>
                    <a:pt x="1252" y="2481"/>
                  </a:cubicBezTo>
                  <a:cubicBezTo>
                    <a:pt x="862" y="1714"/>
                    <a:pt x="538" y="913"/>
                    <a:pt x="288" y="89"/>
                  </a:cubicBezTo>
                  <a:cubicBezTo>
                    <a:pt x="270" y="33"/>
                    <a:pt x="210" y="0"/>
                    <a:pt x="15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4" name="Google Shape;2444;p42"/>
            <p:cNvSpPr/>
            <p:nvPr/>
          </p:nvSpPr>
          <p:spPr>
            <a:xfrm>
              <a:off x="807055" y="568857"/>
              <a:ext cx="46775" cy="109070"/>
            </a:xfrm>
            <a:custGeom>
              <a:rect b="b" l="l" r="r" t="t"/>
              <a:pathLst>
                <a:path extrusionOk="0" h="2045" w="877">
                  <a:moveTo>
                    <a:pt x="184" y="0"/>
                  </a:moveTo>
                  <a:cubicBezTo>
                    <a:pt x="94" y="0"/>
                    <a:pt x="1" y="82"/>
                    <a:pt x="44" y="192"/>
                  </a:cubicBezTo>
                  <a:lnTo>
                    <a:pt x="400" y="1115"/>
                  </a:lnTo>
                  <a:cubicBezTo>
                    <a:pt x="453" y="1250"/>
                    <a:pt x="523" y="1388"/>
                    <a:pt x="553" y="1530"/>
                  </a:cubicBezTo>
                  <a:cubicBezTo>
                    <a:pt x="570" y="1606"/>
                    <a:pt x="570" y="1750"/>
                    <a:pt x="471" y="1760"/>
                  </a:cubicBezTo>
                  <a:cubicBezTo>
                    <a:pt x="295" y="1781"/>
                    <a:pt x="317" y="2045"/>
                    <a:pt x="482" y="2045"/>
                  </a:cubicBezTo>
                  <a:cubicBezTo>
                    <a:pt x="488" y="2045"/>
                    <a:pt x="493" y="2045"/>
                    <a:pt x="499" y="2044"/>
                  </a:cubicBezTo>
                  <a:cubicBezTo>
                    <a:pt x="673" y="2024"/>
                    <a:pt x="799" y="1884"/>
                    <a:pt x="836" y="1718"/>
                  </a:cubicBezTo>
                  <a:cubicBezTo>
                    <a:pt x="877" y="1539"/>
                    <a:pt x="799" y="1358"/>
                    <a:pt x="735" y="1195"/>
                  </a:cubicBezTo>
                  <a:cubicBezTo>
                    <a:pt x="593" y="827"/>
                    <a:pt x="450" y="456"/>
                    <a:pt x="308" y="88"/>
                  </a:cubicBezTo>
                  <a:cubicBezTo>
                    <a:pt x="284" y="26"/>
                    <a:pt x="235" y="0"/>
                    <a:pt x="18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5" name="Google Shape;2445;p42"/>
            <p:cNvSpPr/>
            <p:nvPr/>
          </p:nvSpPr>
          <p:spPr>
            <a:xfrm>
              <a:off x="503795" y="353332"/>
              <a:ext cx="68695" cy="81923"/>
            </a:xfrm>
            <a:custGeom>
              <a:rect b="b" l="l" r="r" t="t"/>
              <a:pathLst>
                <a:path extrusionOk="0" h="1536" w="1288">
                  <a:moveTo>
                    <a:pt x="1122" y="1"/>
                  </a:moveTo>
                  <a:cubicBezTo>
                    <a:pt x="1105" y="1"/>
                    <a:pt x="1089" y="4"/>
                    <a:pt x="1073" y="12"/>
                  </a:cubicBezTo>
                  <a:cubicBezTo>
                    <a:pt x="782" y="156"/>
                    <a:pt x="520" y="347"/>
                    <a:pt x="304" y="590"/>
                  </a:cubicBezTo>
                  <a:cubicBezTo>
                    <a:pt x="104" y="815"/>
                    <a:pt x="1" y="1109"/>
                    <a:pt x="66" y="1408"/>
                  </a:cubicBezTo>
                  <a:cubicBezTo>
                    <a:pt x="81" y="1478"/>
                    <a:pt x="132" y="1535"/>
                    <a:pt x="206" y="1535"/>
                  </a:cubicBezTo>
                  <a:cubicBezTo>
                    <a:pt x="212" y="1535"/>
                    <a:pt x="217" y="1535"/>
                    <a:pt x="222" y="1534"/>
                  </a:cubicBezTo>
                  <a:cubicBezTo>
                    <a:pt x="292" y="1527"/>
                    <a:pt x="364" y="1454"/>
                    <a:pt x="348" y="1378"/>
                  </a:cubicBezTo>
                  <a:cubicBezTo>
                    <a:pt x="295" y="1135"/>
                    <a:pt x="377" y="930"/>
                    <a:pt x="541" y="749"/>
                  </a:cubicBezTo>
                  <a:cubicBezTo>
                    <a:pt x="720" y="554"/>
                    <a:pt x="940" y="393"/>
                    <a:pt x="1178" y="276"/>
                  </a:cubicBezTo>
                  <a:cubicBezTo>
                    <a:pt x="1247" y="242"/>
                    <a:pt x="1287" y="168"/>
                    <a:pt x="1257" y="93"/>
                  </a:cubicBezTo>
                  <a:cubicBezTo>
                    <a:pt x="1237" y="41"/>
                    <a:pt x="1179" y="1"/>
                    <a:pt x="112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6" name="Google Shape;2446;p42"/>
            <p:cNvSpPr/>
            <p:nvPr/>
          </p:nvSpPr>
          <p:spPr>
            <a:xfrm>
              <a:off x="810682" y="1144871"/>
              <a:ext cx="155472" cy="192913"/>
            </a:xfrm>
            <a:custGeom>
              <a:rect b="b" l="l" r="r" t="t"/>
              <a:pathLst>
                <a:path extrusionOk="0" h="3617" w="2915">
                  <a:moveTo>
                    <a:pt x="184" y="1"/>
                  </a:moveTo>
                  <a:cubicBezTo>
                    <a:pt x="93" y="1"/>
                    <a:pt x="0" y="82"/>
                    <a:pt x="43" y="191"/>
                  </a:cubicBezTo>
                  <a:cubicBezTo>
                    <a:pt x="300" y="827"/>
                    <a:pt x="557" y="1465"/>
                    <a:pt x="814" y="2103"/>
                  </a:cubicBezTo>
                  <a:cubicBezTo>
                    <a:pt x="938" y="2410"/>
                    <a:pt x="1050" y="2725"/>
                    <a:pt x="1190" y="3025"/>
                  </a:cubicBezTo>
                  <a:cubicBezTo>
                    <a:pt x="1319" y="3303"/>
                    <a:pt x="1514" y="3512"/>
                    <a:pt x="1817" y="3588"/>
                  </a:cubicBezTo>
                  <a:cubicBezTo>
                    <a:pt x="1895" y="3608"/>
                    <a:pt x="1973" y="3616"/>
                    <a:pt x="2051" y="3616"/>
                  </a:cubicBezTo>
                  <a:cubicBezTo>
                    <a:pt x="2314" y="3616"/>
                    <a:pt x="2573" y="3517"/>
                    <a:pt x="2804" y="3395"/>
                  </a:cubicBezTo>
                  <a:cubicBezTo>
                    <a:pt x="2872" y="3360"/>
                    <a:pt x="2914" y="3289"/>
                    <a:pt x="2884" y="3211"/>
                  </a:cubicBezTo>
                  <a:cubicBezTo>
                    <a:pt x="2865" y="3162"/>
                    <a:pt x="2806" y="3120"/>
                    <a:pt x="2749" y="3120"/>
                  </a:cubicBezTo>
                  <a:cubicBezTo>
                    <a:pt x="2732" y="3120"/>
                    <a:pt x="2715" y="3123"/>
                    <a:pt x="2700" y="3131"/>
                  </a:cubicBezTo>
                  <a:cubicBezTo>
                    <a:pt x="2502" y="3237"/>
                    <a:pt x="2284" y="3332"/>
                    <a:pt x="2056" y="3332"/>
                  </a:cubicBezTo>
                  <a:cubicBezTo>
                    <a:pt x="2012" y="3332"/>
                    <a:pt x="1968" y="3329"/>
                    <a:pt x="1924" y="3321"/>
                  </a:cubicBezTo>
                  <a:cubicBezTo>
                    <a:pt x="1668" y="3276"/>
                    <a:pt x="1528" y="3094"/>
                    <a:pt x="1429" y="2867"/>
                  </a:cubicBezTo>
                  <a:cubicBezTo>
                    <a:pt x="1305" y="2582"/>
                    <a:pt x="1195" y="2289"/>
                    <a:pt x="1078" y="2001"/>
                  </a:cubicBezTo>
                  <a:cubicBezTo>
                    <a:pt x="958" y="1699"/>
                    <a:pt x="836" y="1398"/>
                    <a:pt x="715" y="1097"/>
                  </a:cubicBezTo>
                  <a:lnTo>
                    <a:pt x="309" y="87"/>
                  </a:lnTo>
                  <a:cubicBezTo>
                    <a:pt x="284" y="26"/>
                    <a:pt x="235" y="1"/>
                    <a:pt x="18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7" name="Google Shape;2447;p42"/>
            <p:cNvSpPr/>
            <p:nvPr/>
          </p:nvSpPr>
          <p:spPr>
            <a:xfrm>
              <a:off x="824923" y="852491"/>
              <a:ext cx="68589" cy="142138"/>
            </a:xfrm>
            <a:custGeom>
              <a:rect b="b" l="l" r="r" t="t"/>
              <a:pathLst>
                <a:path extrusionOk="0" h="2665" w="1286">
                  <a:moveTo>
                    <a:pt x="185" y="1"/>
                  </a:moveTo>
                  <a:cubicBezTo>
                    <a:pt x="95" y="1"/>
                    <a:pt x="1" y="83"/>
                    <a:pt x="44" y="192"/>
                  </a:cubicBezTo>
                  <a:lnTo>
                    <a:pt x="978" y="2577"/>
                  </a:lnTo>
                  <a:cubicBezTo>
                    <a:pt x="1001" y="2639"/>
                    <a:pt x="1051" y="2665"/>
                    <a:pt x="1102" y="2665"/>
                  </a:cubicBezTo>
                  <a:cubicBezTo>
                    <a:pt x="1192" y="2665"/>
                    <a:pt x="1285" y="2583"/>
                    <a:pt x="1242" y="2473"/>
                  </a:cubicBezTo>
                  <a:lnTo>
                    <a:pt x="308" y="88"/>
                  </a:lnTo>
                  <a:cubicBezTo>
                    <a:pt x="285" y="27"/>
                    <a:pt x="235" y="1"/>
                    <a:pt x="1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8" name="Google Shape;2448;p42"/>
            <p:cNvSpPr/>
            <p:nvPr/>
          </p:nvSpPr>
          <p:spPr>
            <a:xfrm>
              <a:off x="891804" y="1018521"/>
              <a:ext cx="33761" cy="57495"/>
            </a:xfrm>
            <a:custGeom>
              <a:rect b="b" l="l" r="r" t="t"/>
              <a:pathLst>
                <a:path extrusionOk="0" h="1078" w="633">
                  <a:moveTo>
                    <a:pt x="159" y="0"/>
                  </a:moveTo>
                  <a:cubicBezTo>
                    <a:pt x="143" y="0"/>
                    <a:pt x="126" y="3"/>
                    <a:pt x="110" y="10"/>
                  </a:cubicBezTo>
                  <a:cubicBezTo>
                    <a:pt x="41" y="42"/>
                    <a:pt x="0" y="120"/>
                    <a:pt x="30" y="194"/>
                  </a:cubicBezTo>
                  <a:lnTo>
                    <a:pt x="341" y="987"/>
                  </a:lnTo>
                  <a:cubicBezTo>
                    <a:pt x="361" y="1040"/>
                    <a:pt x="418" y="1078"/>
                    <a:pt x="476" y="1078"/>
                  </a:cubicBezTo>
                  <a:cubicBezTo>
                    <a:pt x="492" y="1078"/>
                    <a:pt x="509" y="1075"/>
                    <a:pt x="525" y="1068"/>
                  </a:cubicBezTo>
                  <a:cubicBezTo>
                    <a:pt x="594" y="1036"/>
                    <a:pt x="633" y="958"/>
                    <a:pt x="605" y="884"/>
                  </a:cubicBezTo>
                  <a:lnTo>
                    <a:pt x="294" y="92"/>
                  </a:lnTo>
                  <a:cubicBezTo>
                    <a:pt x="274" y="38"/>
                    <a:pt x="217" y="0"/>
                    <a:pt x="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49" name="Google Shape;2449;p42"/>
          <p:cNvSpPr/>
          <p:nvPr/>
        </p:nvSpPr>
        <p:spPr>
          <a:xfrm>
            <a:off x="7771066" y="859986"/>
            <a:ext cx="207420" cy="186779"/>
          </a:xfrm>
          <a:custGeom>
            <a:rect b="b" l="l" r="r" t="t"/>
            <a:pathLst>
              <a:path extrusionOk="0" h="3502" w="3889">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0" name="Google Shape;2450;p42"/>
          <p:cNvSpPr txBox="1"/>
          <p:nvPr>
            <p:ph idx="1" type="subTitle"/>
          </p:nvPr>
        </p:nvSpPr>
        <p:spPr>
          <a:xfrm>
            <a:off x="2110311" y="1842900"/>
            <a:ext cx="1978200" cy="66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With psychological tasks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4" name="Shape 2454"/>
        <p:cNvGrpSpPr/>
        <p:nvPr/>
      </p:nvGrpSpPr>
      <p:grpSpPr>
        <a:xfrm>
          <a:off x="0" y="0"/>
          <a:ext cx="0" cy="0"/>
          <a:chOff x="0" y="0"/>
          <a:chExt cx="0" cy="0"/>
        </a:xfrm>
      </p:grpSpPr>
      <p:sp>
        <p:nvSpPr>
          <p:cNvPr id="2455" name="Google Shape;2455;p43"/>
          <p:cNvSpPr txBox="1"/>
          <p:nvPr>
            <p:ph type="title"/>
          </p:nvPr>
        </p:nvSpPr>
        <p:spPr>
          <a:xfrm>
            <a:off x="1284000" y="1092213"/>
            <a:ext cx="6576000" cy="1297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Contacts</a:t>
            </a:r>
            <a:endParaRPr/>
          </a:p>
        </p:txBody>
      </p:sp>
      <p:sp>
        <p:nvSpPr>
          <p:cNvPr id="2456" name="Google Shape;2456;p43"/>
          <p:cNvSpPr txBox="1"/>
          <p:nvPr>
            <p:ph idx="1" type="subTitle"/>
          </p:nvPr>
        </p:nvSpPr>
        <p:spPr>
          <a:xfrm>
            <a:off x="1284000" y="2462800"/>
            <a:ext cx="6576000" cy="497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Dudareva Alexandra</a:t>
            </a:r>
            <a:endParaRPr/>
          </a:p>
          <a:p>
            <a:pPr indent="0" lvl="0" marL="0" rtl="0" algn="ctr">
              <a:spcBef>
                <a:spcPts val="0"/>
              </a:spcBef>
              <a:spcAft>
                <a:spcPts val="0"/>
              </a:spcAft>
              <a:buNone/>
            </a:pPr>
            <a:r>
              <a:rPr lang="en"/>
              <a:t>Email: </a:t>
            </a:r>
            <a:r>
              <a:rPr lang="en" u="sng">
                <a:solidFill>
                  <a:schemeClr val="hlink"/>
                </a:solidFill>
                <a:hlinkClick r:id="rId3"/>
              </a:rPr>
              <a:t>alexandradudareva2001@gmail.com</a:t>
            </a:r>
            <a:endParaRPr/>
          </a:p>
          <a:p>
            <a:pPr indent="0" lvl="0" marL="0" rtl="0" algn="ctr">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8" name="Shape 2138"/>
        <p:cNvGrpSpPr/>
        <p:nvPr/>
      </p:nvGrpSpPr>
      <p:grpSpPr>
        <a:xfrm>
          <a:off x="0" y="0"/>
          <a:ext cx="0" cy="0"/>
          <a:chOff x="0" y="0"/>
          <a:chExt cx="0" cy="0"/>
        </a:xfrm>
      </p:grpSpPr>
      <p:sp>
        <p:nvSpPr>
          <p:cNvPr id="2139" name="Google Shape;2139;p33"/>
          <p:cNvSpPr txBox="1"/>
          <p:nvPr>
            <p:ph type="title"/>
          </p:nvPr>
        </p:nvSpPr>
        <p:spPr>
          <a:xfrm>
            <a:off x="736400" y="589600"/>
            <a:ext cx="3597900" cy="11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Relevance</a:t>
            </a:r>
            <a:endParaRPr/>
          </a:p>
        </p:txBody>
      </p:sp>
      <p:sp>
        <p:nvSpPr>
          <p:cNvPr id="2140" name="Google Shape;2140;p33"/>
          <p:cNvSpPr txBox="1"/>
          <p:nvPr>
            <p:ph idx="1" type="subTitle"/>
          </p:nvPr>
        </p:nvSpPr>
        <p:spPr>
          <a:xfrm>
            <a:off x="736400" y="1260500"/>
            <a:ext cx="5758500" cy="130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000000"/>
                </a:solidFill>
              </a:rPr>
              <a:t>Modern teenagers are the first generation whose adolescence is directly linked to digital technology. The question of whether high internet activity has an impact on psychological and emotional development is actively discussed among doctors, psychologists, and educators. Emotional intelligence is linked to adolescent adaptation, psychological well-being, and academic achievement. It has been found that teenagers with high levels of emotional intelligence demonstrate more productive coping styles, and the ability to understand and manage their emotions is a basic soft skill.</a:t>
            </a:r>
            <a:endParaRPr sz="1800">
              <a:solidFill>
                <a:srgbClr val="000000"/>
              </a:solidFill>
            </a:endParaRPr>
          </a:p>
        </p:txBody>
      </p:sp>
      <p:grpSp>
        <p:nvGrpSpPr>
          <p:cNvPr id="2141" name="Google Shape;2141;p33"/>
          <p:cNvGrpSpPr/>
          <p:nvPr/>
        </p:nvGrpSpPr>
        <p:grpSpPr>
          <a:xfrm flipH="1" rot="-2237914">
            <a:off x="6919233" y="1779862"/>
            <a:ext cx="1013065" cy="1530491"/>
            <a:chOff x="1400935" y="1333409"/>
            <a:chExt cx="760984" cy="1020399"/>
          </a:xfrm>
        </p:grpSpPr>
        <p:sp>
          <p:nvSpPr>
            <p:cNvPr id="2142" name="Google Shape;2142;p33"/>
            <p:cNvSpPr/>
            <p:nvPr/>
          </p:nvSpPr>
          <p:spPr>
            <a:xfrm>
              <a:off x="1400935" y="1333409"/>
              <a:ext cx="760984" cy="1005685"/>
            </a:xfrm>
            <a:custGeom>
              <a:rect b="b" l="l" r="r" t="t"/>
              <a:pathLst>
                <a:path extrusionOk="0" h="18856" w="14268">
                  <a:moveTo>
                    <a:pt x="14054" y="0"/>
                  </a:moveTo>
                  <a:cubicBezTo>
                    <a:pt x="14038" y="0"/>
                    <a:pt x="14023" y="2"/>
                    <a:pt x="14009" y="5"/>
                  </a:cubicBezTo>
                  <a:cubicBezTo>
                    <a:pt x="13998" y="7"/>
                    <a:pt x="13986" y="9"/>
                    <a:pt x="13975" y="14"/>
                  </a:cubicBezTo>
                  <a:cubicBezTo>
                    <a:pt x="13421" y="273"/>
                    <a:pt x="12939" y="429"/>
                    <a:pt x="12386" y="686"/>
                  </a:cubicBezTo>
                  <a:cubicBezTo>
                    <a:pt x="12370" y="693"/>
                    <a:pt x="12354" y="700"/>
                    <a:pt x="12338" y="709"/>
                  </a:cubicBezTo>
                  <a:cubicBezTo>
                    <a:pt x="12224" y="757"/>
                    <a:pt x="12111" y="805"/>
                    <a:pt x="12001" y="860"/>
                  </a:cubicBezTo>
                  <a:cubicBezTo>
                    <a:pt x="11909" y="906"/>
                    <a:pt x="11819" y="962"/>
                    <a:pt x="11744" y="1035"/>
                  </a:cubicBezTo>
                  <a:cubicBezTo>
                    <a:pt x="11723" y="1056"/>
                    <a:pt x="11703" y="1079"/>
                    <a:pt x="11684" y="1104"/>
                  </a:cubicBezTo>
                  <a:cubicBezTo>
                    <a:pt x="11684" y="1104"/>
                    <a:pt x="11684" y="1102"/>
                    <a:pt x="11684" y="1102"/>
                  </a:cubicBezTo>
                  <a:lnTo>
                    <a:pt x="10759" y="2371"/>
                  </a:lnTo>
                  <a:cubicBezTo>
                    <a:pt x="8436" y="5485"/>
                    <a:pt x="4036" y="11421"/>
                    <a:pt x="2841" y="13062"/>
                  </a:cubicBezTo>
                  <a:cubicBezTo>
                    <a:pt x="2629" y="13355"/>
                    <a:pt x="2311" y="13784"/>
                    <a:pt x="1994" y="14214"/>
                  </a:cubicBezTo>
                  <a:cubicBezTo>
                    <a:pt x="1891" y="14351"/>
                    <a:pt x="1790" y="14489"/>
                    <a:pt x="1691" y="14622"/>
                  </a:cubicBezTo>
                  <a:cubicBezTo>
                    <a:pt x="1613" y="14730"/>
                    <a:pt x="1535" y="14834"/>
                    <a:pt x="1461" y="14934"/>
                  </a:cubicBezTo>
                  <a:cubicBezTo>
                    <a:pt x="1401" y="15017"/>
                    <a:pt x="1342" y="15097"/>
                    <a:pt x="1287" y="15171"/>
                  </a:cubicBezTo>
                  <a:cubicBezTo>
                    <a:pt x="1255" y="15214"/>
                    <a:pt x="1225" y="15254"/>
                    <a:pt x="1197" y="15293"/>
                  </a:cubicBezTo>
                  <a:lnTo>
                    <a:pt x="977" y="15596"/>
                  </a:lnTo>
                  <a:cubicBezTo>
                    <a:pt x="958" y="15623"/>
                    <a:pt x="938" y="15648"/>
                    <a:pt x="919" y="15674"/>
                  </a:cubicBezTo>
                  <a:cubicBezTo>
                    <a:pt x="291" y="16536"/>
                    <a:pt x="1" y="17076"/>
                    <a:pt x="63" y="17512"/>
                  </a:cubicBezTo>
                  <a:cubicBezTo>
                    <a:pt x="107" y="17808"/>
                    <a:pt x="311" y="18056"/>
                    <a:pt x="683" y="18327"/>
                  </a:cubicBezTo>
                  <a:cubicBezTo>
                    <a:pt x="725" y="18357"/>
                    <a:pt x="766" y="18387"/>
                    <a:pt x="809" y="18414"/>
                  </a:cubicBezTo>
                  <a:cubicBezTo>
                    <a:pt x="846" y="18444"/>
                    <a:pt x="887" y="18474"/>
                    <a:pt x="929" y="18506"/>
                  </a:cubicBezTo>
                  <a:cubicBezTo>
                    <a:pt x="1115" y="18641"/>
                    <a:pt x="1282" y="18738"/>
                    <a:pt x="1441" y="18795"/>
                  </a:cubicBezTo>
                  <a:cubicBezTo>
                    <a:pt x="1552" y="18835"/>
                    <a:pt x="1659" y="18856"/>
                    <a:pt x="1764" y="18856"/>
                  </a:cubicBezTo>
                  <a:cubicBezTo>
                    <a:pt x="1808" y="18856"/>
                    <a:pt x="1852" y="18852"/>
                    <a:pt x="1895" y="18845"/>
                  </a:cubicBezTo>
                  <a:cubicBezTo>
                    <a:pt x="2326" y="18772"/>
                    <a:pt x="2746" y="18336"/>
                    <a:pt x="3364" y="17489"/>
                  </a:cubicBezTo>
                  <a:cubicBezTo>
                    <a:pt x="3387" y="17455"/>
                    <a:pt x="3412" y="17422"/>
                    <a:pt x="3437" y="17386"/>
                  </a:cubicBezTo>
                  <a:cubicBezTo>
                    <a:pt x="3469" y="17342"/>
                    <a:pt x="3508" y="17290"/>
                    <a:pt x="3550" y="17232"/>
                  </a:cubicBezTo>
                  <a:cubicBezTo>
                    <a:pt x="3582" y="17189"/>
                    <a:pt x="3614" y="17143"/>
                    <a:pt x="3651" y="17094"/>
                  </a:cubicBezTo>
                  <a:cubicBezTo>
                    <a:pt x="3731" y="16982"/>
                    <a:pt x="3821" y="16858"/>
                    <a:pt x="3919" y="16722"/>
                  </a:cubicBezTo>
                  <a:cubicBezTo>
                    <a:pt x="3990" y="16624"/>
                    <a:pt x="4062" y="16520"/>
                    <a:pt x="4138" y="16413"/>
                  </a:cubicBezTo>
                  <a:cubicBezTo>
                    <a:pt x="4234" y="16282"/>
                    <a:pt x="4332" y="16146"/>
                    <a:pt x="4429" y="16009"/>
                  </a:cubicBezTo>
                  <a:cubicBezTo>
                    <a:pt x="4744" y="15570"/>
                    <a:pt x="5060" y="15129"/>
                    <a:pt x="5274" y="14834"/>
                  </a:cubicBezTo>
                  <a:cubicBezTo>
                    <a:pt x="6469" y="13192"/>
                    <a:pt x="10764" y="7181"/>
                    <a:pt x="13011" y="4010"/>
                  </a:cubicBezTo>
                  <a:lnTo>
                    <a:pt x="13935" y="2742"/>
                  </a:lnTo>
                  <a:lnTo>
                    <a:pt x="13933" y="2742"/>
                  </a:lnTo>
                  <a:cubicBezTo>
                    <a:pt x="14011" y="2630"/>
                    <a:pt x="14048" y="2497"/>
                    <a:pt x="14069" y="2364"/>
                  </a:cubicBezTo>
                  <a:cubicBezTo>
                    <a:pt x="14089" y="2242"/>
                    <a:pt x="14098" y="2120"/>
                    <a:pt x="14110" y="1997"/>
                  </a:cubicBezTo>
                  <a:cubicBezTo>
                    <a:pt x="14112" y="1980"/>
                    <a:pt x="14114" y="1964"/>
                    <a:pt x="14115" y="1946"/>
                  </a:cubicBezTo>
                  <a:cubicBezTo>
                    <a:pt x="14191" y="1338"/>
                    <a:pt x="14191" y="833"/>
                    <a:pt x="14266" y="227"/>
                  </a:cubicBezTo>
                  <a:cubicBezTo>
                    <a:pt x="14268" y="216"/>
                    <a:pt x="14266" y="206"/>
                    <a:pt x="14266" y="197"/>
                  </a:cubicBezTo>
                  <a:cubicBezTo>
                    <a:pt x="14262" y="142"/>
                    <a:pt x="14236" y="87"/>
                    <a:pt x="14177" y="43"/>
                  </a:cubicBezTo>
                  <a:cubicBezTo>
                    <a:pt x="14136" y="13"/>
                    <a:pt x="14094" y="0"/>
                    <a:pt x="1405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3" name="Google Shape;2143;p33"/>
            <p:cNvSpPr/>
            <p:nvPr/>
          </p:nvSpPr>
          <p:spPr>
            <a:xfrm>
              <a:off x="1429576" y="1335169"/>
              <a:ext cx="728876" cy="987391"/>
            </a:xfrm>
            <a:custGeom>
              <a:rect b="b" l="l" r="r" t="t"/>
              <a:pathLst>
                <a:path extrusionOk="0" h="18513" w="13666">
                  <a:moveTo>
                    <a:pt x="13612" y="1"/>
                  </a:moveTo>
                  <a:cubicBezTo>
                    <a:pt x="13592" y="1"/>
                    <a:pt x="13569" y="11"/>
                    <a:pt x="13545" y="27"/>
                  </a:cubicBezTo>
                  <a:cubicBezTo>
                    <a:pt x="13538" y="31"/>
                    <a:pt x="13530" y="35"/>
                    <a:pt x="13522" y="43"/>
                  </a:cubicBezTo>
                  <a:cubicBezTo>
                    <a:pt x="13107" y="401"/>
                    <a:pt x="12763" y="658"/>
                    <a:pt x="12348" y="1016"/>
                  </a:cubicBezTo>
                  <a:cubicBezTo>
                    <a:pt x="12336" y="1027"/>
                    <a:pt x="12324" y="1038"/>
                    <a:pt x="12311" y="1048"/>
                  </a:cubicBezTo>
                  <a:cubicBezTo>
                    <a:pt x="12228" y="1117"/>
                    <a:pt x="12145" y="1186"/>
                    <a:pt x="12061" y="1261"/>
                  </a:cubicBezTo>
                  <a:cubicBezTo>
                    <a:pt x="11969" y="1342"/>
                    <a:pt x="11877" y="1434"/>
                    <a:pt x="11796" y="1544"/>
                  </a:cubicBezTo>
                  <a:cubicBezTo>
                    <a:pt x="11796" y="1544"/>
                    <a:pt x="11796" y="1544"/>
                    <a:pt x="11796" y="1543"/>
                  </a:cubicBezTo>
                  <a:lnTo>
                    <a:pt x="10872" y="2811"/>
                  </a:lnTo>
                  <a:cubicBezTo>
                    <a:pt x="8570" y="5943"/>
                    <a:pt x="4202" y="11899"/>
                    <a:pt x="3006" y="13541"/>
                  </a:cubicBezTo>
                  <a:cubicBezTo>
                    <a:pt x="2671" y="14002"/>
                    <a:pt x="2081" y="14807"/>
                    <a:pt x="1634" y="15416"/>
                  </a:cubicBezTo>
                  <a:cubicBezTo>
                    <a:pt x="1572" y="15500"/>
                    <a:pt x="1514" y="15579"/>
                    <a:pt x="1459" y="15656"/>
                  </a:cubicBezTo>
                  <a:cubicBezTo>
                    <a:pt x="1424" y="15705"/>
                    <a:pt x="1388" y="15753"/>
                    <a:pt x="1356" y="15797"/>
                  </a:cubicBezTo>
                  <a:cubicBezTo>
                    <a:pt x="1323" y="15843"/>
                    <a:pt x="1292" y="15884"/>
                    <a:pt x="1264" y="15925"/>
                  </a:cubicBezTo>
                  <a:cubicBezTo>
                    <a:pt x="1220" y="15983"/>
                    <a:pt x="1183" y="16037"/>
                    <a:pt x="1151" y="16081"/>
                  </a:cubicBezTo>
                  <a:cubicBezTo>
                    <a:pt x="484" y="16990"/>
                    <a:pt x="139" y="17522"/>
                    <a:pt x="55" y="17864"/>
                  </a:cubicBezTo>
                  <a:cubicBezTo>
                    <a:pt x="1" y="18089"/>
                    <a:pt x="59" y="18232"/>
                    <a:pt x="217" y="18346"/>
                  </a:cubicBezTo>
                  <a:cubicBezTo>
                    <a:pt x="234" y="18360"/>
                    <a:pt x="252" y="18370"/>
                    <a:pt x="270" y="18381"/>
                  </a:cubicBezTo>
                  <a:cubicBezTo>
                    <a:pt x="286" y="18395"/>
                    <a:pt x="304" y="18408"/>
                    <a:pt x="321" y="18422"/>
                  </a:cubicBezTo>
                  <a:cubicBezTo>
                    <a:pt x="402" y="18481"/>
                    <a:pt x="483" y="18512"/>
                    <a:pt x="569" y="18512"/>
                  </a:cubicBezTo>
                  <a:cubicBezTo>
                    <a:pt x="649" y="18512"/>
                    <a:pt x="734" y="18485"/>
                    <a:pt x="830" y="18427"/>
                  </a:cubicBezTo>
                  <a:cubicBezTo>
                    <a:pt x="1129" y="18243"/>
                    <a:pt x="1528" y="17750"/>
                    <a:pt x="2189" y="16838"/>
                  </a:cubicBezTo>
                  <a:cubicBezTo>
                    <a:pt x="2221" y="16793"/>
                    <a:pt x="2260" y="16740"/>
                    <a:pt x="2302" y="16682"/>
                  </a:cubicBezTo>
                  <a:cubicBezTo>
                    <a:pt x="2403" y="16543"/>
                    <a:pt x="2531" y="16368"/>
                    <a:pt x="2671" y="16173"/>
                  </a:cubicBezTo>
                  <a:cubicBezTo>
                    <a:pt x="3116" y="15560"/>
                    <a:pt x="3699" y="14750"/>
                    <a:pt x="4036" y="14289"/>
                  </a:cubicBezTo>
                  <a:cubicBezTo>
                    <a:pt x="5230" y="12647"/>
                    <a:pt x="9554" y="6659"/>
                    <a:pt x="11824" y="3504"/>
                  </a:cubicBezTo>
                  <a:lnTo>
                    <a:pt x="12747" y="2235"/>
                  </a:lnTo>
                  <a:cubicBezTo>
                    <a:pt x="12827" y="2126"/>
                    <a:pt x="12885" y="2009"/>
                    <a:pt x="12935" y="1895"/>
                  </a:cubicBezTo>
                  <a:cubicBezTo>
                    <a:pt x="12979" y="1794"/>
                    <a:pt x="13020" y="1693"/>
                    <a:pt x="13061" y="1592"/>
                  </a:cubicBezTo>
                  <a:cubicBezTo>
                    <a:pt x="13066" y="1578"/>
                    <a:pt x="13073" y="1564"/>
                    <a:pt x="13079" y="1550"/>
                  </a:cubicBezTo>
                  <a:cubicBezTo>
                    <a:pt x="13293" y="1043"/>
                    <a:pt x="13431" y="639"/>
                    <a:pt x="13646" y="132"/>
                  </a:cubicBezTo>
                  <a:cubicBezTo>
                    <a:pt x="13649" y="123"/>
                    <a:pt x="13651" y="116"/>
                    <a:pt x="13653" y="109"/>
                  </a:cubicBezTo>
                  <a:cubicBezTo>
                    <a:pt x="13665" y="66"/>
                    <a:pt x="13665" y="29"/>
                    <a:pt x="13640" y="10"/>
                  </a:cubicBezTo>
                  <a:cubicBezTo>
                    <a:pt x="13632" y="4"/>
                    <a:pt x="13622" y="1"/>
                    <a:pt x="1361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4" name="Google Shape;2144;p33"/>
            <p:cNvSpPr/>
            <p:nvPr/>
          </p:nvSpPr>
          <p:spPr>
            <a:xfrm>
              <a:off x="1400935" y="2169375"/>
              <a:ext cx="179472" cy="169712"/>
            </a:xfrm>
            <a:custGeom>
              <a:rect b="b" l="l" r="r" t="t"/>
              <a:pathLst>
                <a:path extrusionOk="0" h="3182" w="3365">
                  <a:moveTo>
                    <a:pt x="919" y="0"/>
                  </a:moveTo>
                  <a:cubicBezTo>
                    <a:pt x="291" y="862"/>
                    <a:pt x="1" y="1402"/>
                    <a:pt x="63" y="1838"/>
                  </a:cubicBezTo>
                  <a:cubicBezTo>
                    <a:pt x="107" y="2134"/>
                    <a:pt x="311" y="2382"/>
                    <a:pt x="683" y="2653"/>
                  </a:cubicBezTo>
                  <a:cubicBezTo>
                    <a:pt x="725" y="2683"/>
                    <a:pt x="766" y="2713"/>
                    <a:pt x="809" y="2740"/>
                  </a:cubicBezTo>
                  <a:cubicBezTo>
                    <a:pt x="846" y="2770"/>
                    <a:pt x="887" y="2800"/>
                    <a:pt x="929" y="2832"/>
                  </a:cubicBezTo>
                  <a:cubicBezTo>
                    <a:pt x="1115" y="2967"/>
                    <a:pt x="1282" y="3064"/>
                    <a:pt x="1441" y="3121"/>
                  </a:cubicBezTo>
                  <a:cubicBezTo>
                    <a:pt x="1552" y="3161"/>
                    <a:pt x="1659" y="3182"/>
                    <a:pt x="1764" y="3182"/>
                  </a:cubicBezTo>
                  <a:cubicBezTo>
                    <a:pt x="1808" y="3182"/>
                    <a:pt x="1852" y="3178"/>
                    <a:pt x="1895" y="3171"/>
                  </a:cubicBezTo>
                  <a:cubicBezTo>
                    <a:pt x="2326" y="3098"/>
                    <a:pt x="2746" y="2662"/>
                    <a:pt x="3364" y="1815"/>
                  </a:cubicBezTo>
                  <a:cubicBezTo>
                    <a:pt x="2487" y="1299"/>
                    <a:pt x="1688" y="672"/>
                    <a:pt x="91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5" name="Google Shape;2145;p33"/>
            <p:cNvSpPr/>
            <p:nvPr/>
          </p:nvSpPr>
          <p:spPr>
            <a:xfrm>
              <a:off x="1449896" y="2091507"/>
              <a:ext cx="187313" cy="174672"/>
            </a:xfrm>
            <a:custGeom>
              <a:rect b="b" l="l" r="r" t="t"/>
              <a:pathLst>
                <a:path extrusionOk="0" h="3275" w="3512">
                  <a:moveTo>
                    <a:pt x="1076" y="0"/>
                  </a:moveTo>
                  <a:cubicBezTo>
                    <a:pt x="973" y="137"/>
                    <a:pt x="872" y="275"/>
                    <a:pt x="773" y="408"/>
                  </a:cubicBezTo>
                  <a:cubicBezTo>
                    <a:pt x="693" y="516"/>
                    <a:pt x="617" y="620"/>
                    <a:pt x="543" y="720"/>
                  </a:cubicBezTo>
                  <a:cubicBezTo>
                    <a:pt x="483" y="803"/>
                    <a:pt x="424" y="883"/>
                    <a:pt x="369" y="957"/>
                  </a:cubicBezTo>
                  <a:cubicBezTo>
                    <a:pt x="337" y="1000"/>
                    <a:pt x="307" y="1040"/>
                    <a:pt x="279" y="1079"/>
                  </a:cubicBezTo>
                  <a:lnTo>
                    <a:pt x="59" y="1382"/>
                  </a:lnTo>
                  <a:cubicBezTo>
                    <a:pt x="40" y="1409"/>
                    <a:pt x="20" y="1434"/>
                    <a:pt x="1" y="1460"/>
                  </a:cubicBezTo>
                  <a:cubicBezTo>
                    <a:pt x="770" y="2132"/>
                    <a:pt x="1569" y="2759"/>
                    <a:pt x="2446" y="3275"/>
                  </a:cubicBezTo>
                  <a:cubicBezTo>
                    <a:pt x="2469" y="3241"/>
                    <a:pt x="2494" y="3208"/>
                    <a:pt x="2519" y="3172"/>
                  </a:cubicBezTo>
                  <a:cubicBezTo>
                    <a:pt x="2551" y="3128"/>
                    <a:pt x="2590" y="3076"/>
                    <a:pt x="2632" y="3018"/>
                  </a:cubicBezTo>
                  <a:cubicBezTo>
                    <a:pt x="2664" y="2975"/>
                    <a:pt x="2696" y="2929"/>
                    <a:pt x="2733" y="2880"/>
                  </a:cubicBezTo>
                  <a:cubicBezTo>
                    <a:pt x="2813" y="2770"/>
                    <a:pt x="2903" y="2644"/>
                    <a:pt x="3001" y="2508"/>
                  </a:cubicBezTo>
                  <a:cubicBezTo>
                    <a:pt x="3070" y="2410"/>
                    <a:pt x="3144" y="2306"/>
                    <a:pt x="3220" y="2199"/>
                  </a:cubicBezTo>
                  <a:cubicBezTo>
                    <a:pt x="3316" y="2068"/>
                    <a:pt x="3414" y="1932"/>
                    <a:pt x="3511" y="1795"/>
                  </a:cubicBezTo>
                  <a:cubicBezTo>
                    <a:pt x="2629" y="1308"/>
                    <a:pt x="1835" y="674"/>
                    <a:pt x="107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6" name="Google Shape;2146;p33"/>
            <p:cNvSpPr/>
            <p:nvPr/>
          </p:nvSpPr>
          <p:spPr>
            <a:xfrm>
              <a:off x="1464723" y="2113214"/>
              <a:ext cx="156965" cy="131897"/>
            </a:xfrm>
            <a:custGeom>
              <a:rect b="b" l="l" r="r" t="t"/>
              <a:pathLst>
                <a:path extrusionOk="0" h="2473" w="2943">
                  <a:moveTo>
                    <a:pt x="495" y="1"/>
                  </a:moveTo>
                  <a:cubicBezTo>
                    <a:pt x="415" y="109"/>
                    <a:pt x="339" y="213"/>
                    <a:pt x="265" y="313"/>
                  </a:cubicBezTo>
                  <a:cubicBezTo>
                    <a:pt x="205" y="396"/>
                    <a:pt x="146" y="476"/>
                    <a:pt x="91" y="550"/>
                  </a:cubicBezTo>
                  <a:cubicBezTo>
                    <a:pt x="59" y="593"/>
                    <a:pt x="29" y="633"/>
                    <a:pt x="1" y="672"/>
                  </a:cubicBezTo>
                  <a:cubicBezTo>
                    <a:pt x="798" y="1303"/>
                    <a:pt x="1610" y="1915"/>
                    <a:pt x="2455" y="2473"/>
                  </a:cubicBezTo>
                  <a:cubicBezTo>
                    <a:pt x="2535" y="2361"/>
                    <a:pt x="2625" y="2237"/>
                    <a:pt x="2723" y="2101"/>
                  </a:cubicBezTo>
                  <a:cubicBezTo>
                    <a:pt x="2792" y="2003"/>
                    <a:pt x="2866" y="1899"/>
                    <a:pt x="2942" y="1792"/>
                  </a:cubicBezTo>
                  <a:cubicBezTo>
                    <a:pt x="2099" y="1248"/>
                    <a:pt x="1286" y="633"/>
                    <a:pt x="4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7" name="Google Shape;2147;p33"/>
            <p:cNvSpPr/>
            <p:nvPr/>
          </p:nvSpPr>
          <p:spPr>
            <a:xfrm>
              <a:off x="2027403" y="1333409"/>
              <a:ext cx="134511" cy="146991"/>
            </a:xfrm>
            <a:custGeom>
              <a:rect b="b" l="l" r="r" t="t"/>
              <a:pathLst>
                <a:path extrusionOk="0" h="2756" w="2522">
                  <a:moveTo>
                    <a:pt x="2308" y="0"/>
                  </a:moveTo>
                  <a:cubicBezTo>
                    <a:pt x="2292" y="0"/>
                    <a:pt x="2277" y="2"/>
                    <a:pt x="2263" y="5"/>
                  </a:cubicBezTo>
                  <a:cubicBezTo>
                    <a:pt x="2252" y="7"/>
                    <a:pt x="2240" y="9"/>
                    <a:pt x="2229" y="14"/>
                  </a:cubicBezTo>
                  <a:cubicBezTo>
                    <a:pt x="2064" y="91"/>
                    <a:pt x="1910" y="154"/>
                    <a:pt x="1761" y="211"/>
                  </a:cubicBezTo>
                  <a:cubicBezTo>
                    <a:pt x="1402" y="348"/>
                    <a:pt x="1030" y="505"/>
                    <a:pt x="640" y="686"/>
                  </a:cubicBezTo>
                  <a:cubicBezTo>
                    <a:pt x="624" y="693"/>
                    <a:pt x="608" y="700"/>
                    <a:pt x="592" y="707"/>
                  </a:cubicBezTo>
                  <a:cubicBezTo>
                    <a:pt x="478" y="757"/>
                    <a:pt x="365" y="805"/>
                    <a:pt x="255" y="860"/>
                  </a:cubicBezTo>
                  <a:cubicBezTo>
                    <a:pt x="163" y="906"/>
                    <a:pt x="73" y="962"/>
                    <a:pt x="0" y="1035"/>
                  </a:cubicBezTo>
                  <a:cubicBezTo>
                    <a:pt x="99" y="1212"/>
                    <a:pt x="200" y="1391"/>
                    <a:pt x="299" y="1568"/>
                  </a:cubicBezTo>
                  <a:cubicBezTo>
                    <a:pt x="346" y="1652"/>
                    <a:pt x="385" y="1749"/>
                    <a:pt x="489" y="1772"/>
                  </a:cubicBezTo>
                  <a:cubicBezTo>
                    <a:pt x="510" y="1777"/>
                    <a:pt x="532" y="1779"/>
                    <a:pt x="554" y="1779"/>
                  </a:cubicBezTo>
                  <a:cubicBezTo>
                    <a:pt x="630" y="1779"/>
                    <a:pt x="712" y="1755"/>
                    <a:pt x="785" y="1746"/>
                  </a:cubicBezTo>
                  <a:cubicBezTo>
                    <a:pt x="888" y="1730"/>
                    <a:pt x="991" y="1719"/>
                    <a:pt x="1095" y="1710"/>
                  </a:cubicBezTo>
                  <a:cubicBezTo>
                    <a:pt x="1118" y="1708"/>
                    <a:pt x="1148" y="1704"/>
                    <a:pt x="1177" y="1704"/>
                  </a:cubicBezTo>
                  <a:cubicBezTo>
                    <a:pt x="1204" y="1704"/>
                    <a:pt x="1229" y="1707"/>
                    <a:pt x="1248" y="1721"/>
                  </a:cubicBezTo>
                  <a:cubicBezTo>
                    <a:pt x="1285" y="1747"/>
                    <a:pt x="1295" y="1822"/>
                    <a:pt x="1306" y="1863"/>
                  </a:cubicBezTo>
                  <a:cubicBezTo>
                    <a:pt x="1359" y="2061"/>
                    <a:pt x="1389" y="2268"/>
                    <a:pt x="1391" y="2476"/>
                  </a:cubicBezTo>
                  <a:cubicBezTo>
                    <a:pt x="1393" y="2513"/>
                    <a:pt x="1409" y="2563"/>
                    <a:pt x="1451" y="2573"/>
                  </a:cubicBezTo>
                  <a:cubicBezTo>
                    <a:pt x="1694" y="2634"/>
                    <a:pt x="1937" y="2696"/>
                    <a:pt x="2180" y="2756"/>
                  </a:cubicBezTo>
                  <a:lnTo>
                    <a:pt x="2189" y="2742"/>
                  </a:lnTo>
                  <a:lnTo>
                    <a:pt x="2187" y="2742"/>
                  </a:lnTo>
                  <a:cubicBezTo>
                    <a:pt x="2265" y="2630"/>
                    <a:pt x="2302" y="2497"/>
                    <a:pt x="2323" y="2364"/>
                  </a:cubicBezTo>
                  <a:cubicBezTo>
                    <a:pt x="2343" y="2242"/>
                    <a:pt x="2352" y="2120"/>
                    <a:pt x="2364" y="1997"/>
                  </a:cubicBezTo>
                  <a:cubicBezTo>
                    <a:pt x="2366" y="1980"/>
                    <a:pt x="2368" y="1964"/>
                    <a:pt x="2369" y="1946"/>
                  </a:cubicBezTo>
                  <a:cubicBezTo>
                    <a:pt x="2422" y="1521"/>
                    <a:pt x="2458" y="1122"/>
                    <a:pt x="2477" y="743"/>
                  </a:cubicBezTo>
                  <a:cubicBezTo>
                    <a:pt x="2484" y="578"/>
                    <a:pt x="2497" y="410"/>
                    <a:pt x="2520" y="227"/>
                  </a:cubicBezTo>
                  <a:cubicBezTo>
                    <a:pt x="2522" y="216"/>
                    <a:pt x="2520" y="206"/>
                    <a:pt x="2520" y="197"/>
                  </a:cubicBezTo>
                  <a:cubicBezTo>
                    <a:pt x="2516" y="142"/>
                    <a:pt x="2490" y="87"/>
                    <a:pt x="2431" y="43"/>
                  </a:cubicBezTo>
                  <a:cubicBezTo>
                    <a:pt x="2390" y="13"/>
                    <a:pt x="2348" y="0"/>
                    <a:pt x="23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8" name="Google Shape;2148;p33"/>
            <p:cNvSpPr/>
            <p:nvPr/>
          </p:nvSpPr>
          <p:spPr>
            <a:xfrm>
              <a:off x="2120845" y="1333409"/>
              <a:ext cx="41068" cy="41228"/>
            </a:xfrm>
            <a:custGeom>
              <a:rect b="b" l="l" r="r" t="t"/>
              <a:pathLst>
                <a:path extrusionOk="0" h="773" w="770">
                  <a:moveTo>
                    <a:pt x="555" y="0"/>
                  </a:moveTo>
                  <a:cubicBezTo>
                    <a:pt x="540" y="0"/>
                    <a:pt x="525" y="2"/>
                    <a:pt x="511" y="5"/>
                  </a:cubicBezTo>
                  <a:cubicBezTo>
                    <a:pt x="500" y="7"/>
                    <a:pt x="488" y="9"/>
                    <a:pt x="477" y="14"/>
                  </a:cubicBezTo>
                  <a:cubicBezTo>
                    <a:pt x="312" y="91"/>
                    <a:pt x="158" y="154"/>
                    <a:pt x="9" y="211"/>
                  </a:cubicBezTo>
                  <a:cubicBezTo>
                    <a:pt x="1" y="372"/>
                    <a:pt x="64" y="537"/>
                    <a:pt x="235" y="661"/>
                  </a:cubicBezTo>
                  <a:cubicBezTo>
                    <a:pt x="342" y="739"/>
                    <a:pt x="451" y="773"/>
                    <a:pt x="555" y="773"/>
                  </a:cubicBezTo>
                  <a:cubicBezTo>
                    <a:pt x="613" y="773"/>
                    <a:pt x="670" y="762"/>
                    <a:pt x="724" y="743"/>
                  </a:cubicBezTo>
                  <a:cubicBezTo>
                    <a:pt x="732" y="578"/>
                    <a:pt x="745" y="410"/>
                    <a:pt x="768" y="227"/>
                  </a:cubicBezTo>
                  <a:cubicBezTo>
                    <a:pt x="770" y="216"/>
                    <a:pt x="768" y="206"/>
                    <a:pt x="768" y="197"/>
                  </a:cubicBezTo>
                  <a:cubicBezTo>
                    <a:pt x="764" y="142"/>
                    <a:pt x="738" y="87"/>
                    <a:pt x="679" y="43"/>
                  </a:cubicBezTo>
                  <a:cubicBezTo>
                    <a:pt x="638" y="13"/>
                    <a:pt x="595" y="0"/>
                    <a:pt x="5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9" name="Google Shape;2149;p33"/>
            <p:cNvSpPr/>
            <p:nvPr/>
          </p:nvSpPr>
          <p:spPr>
            <a:xfrm>
              <a:off x="1468937" y="2146068"/>
              <a:ext cx="204700" cy="207740"/>
            </a:xfrm>
            <a:custGeom>
              <a:rect b="b" l="l" r="r" t="t"/>
              <a:pathLst>
                <a:path extrusionOk="0" h="3895" w="3838">
                  <a:moveTo>
                    <a:pt x="3616" y="0"/>
                  </a:moveTo>
                  <a:cubicBezTo>
                    <a:pt x="3574" y="0"/>
                    <a:pt x="3532" y="19"/>
                    <a:pt x="3500" y="63"/>
                  </a:cubicBezTo>
                  <a:cubicBezTo>
                    <a:pt x="3090" y="632"/>
                    <a:pt x="2679" y="1199"/>
                    <a:pt x="2268" y="1766"/>
                  </a:cubicBezTo>
                  <a:cubicBezTo>
                    <a:pt x="2062" y="2046"/>
                    <a:pt x="1859" y="2328"/>
                    <a:pt x="1653" y="2610"/>
                  </a:cubicBezTo>
                  <a:cubicBezTo>
                    <a:pt x="1552" y="2748"/>
                    <a:pt x="1449" y="2890"/>
                    <a:pt x="1347" y="3028"/>
                  </a:cubicBezTo>
                  <a:cubicBezTo>
                    <a:pt x="1258" y="3149"/>
                    <a:pt x="1166" y="3271"/>
                    <a:pt x="1052" y="3372"/>
                  </a:cubicBezTo>
                  <a:cubicBezTo>
                    <a:pt x="924" y="3488"/>
                    <a:pt x="744" y="3584"/>
                    <a:pt x="569" y="3584"/>
                  </a:cubicBezTo>
                  <a:cubicBezTo>
                    <a:pt x="482" y="3584"/>
                    <a:pt x="395" y="3560"/>
                    <a:pt x="317" y="3501"/>
                  </a:cubicBezTo>
                  <a:cubicBezTo>
                    <a:pt x="287" y="3480"/>
                    <a:pt x="257" y="3470"/>
                    <a:pt x="228" y="3470"/>
                  </a:cubicBezTo>
                  <a:cubicBezTo>
                    <a:pt x="100" y="3470"/>
                    <a:pt x="1" y="3656"/>
                    <a:pt x="133" y="3755"/>
                  </a:cubicBezTo>
                  <a:cubicBezTo>
                    <a:pt x="262" y="3851"/>
                    <a:pt x="417" y="3894"/>
                    <a:pt x="574" y="3894"/>
                  </a:cubicBezTo>
                  <a:cubicBezTo>
                    <a:pt x="712" y="3894"/>
                    <a:pt x="852" y="3860"/>
                    <a:pt x="976" y="3799"/>
                  </a:cubicBezTo>
                  <a:cubicBezTo>
                    <a:pt x="1284" y="3650"/>
                    <a:pt x="1488" y="3363"/>
                    <a:pt x="1685" y="3094"/>
                  </a:cubicBezTo>
                  <a:cubicBezTo>
                    <a:pt x="2126" y="2491"/>
                    <a:pt x="2566" y="1887"/>
                    <a:pt x="3003" y="1281"/>
                  </a:cubicBezTo>
                  <a:cubicBezTo>
                    <a:pt x="3253" y="937"/>
                    <a:pt x="3503" y="592"/>
                    <a:pt x="3751" y="248"/>
                  </a:cubicBezTo>
                  <a:cubicBezTo>
                    <a:pt x="3837" y="129"/>
                    <a:pt x="3728" y="0"/>
                    <a:pt x="361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0" name="Google Shape;2150;p33"/>
            <p:cNvSpPr/>
            <p:nvPr/>
          </p:nvSpPr>
          <p:spPr>
            <a:xfrm>
              <a:off x="1519498" y="1962651"/>
              <a:ext cx="88856" cy="100856"/>
            </a:xfrm>
            <a:custGeom>
              <a:rect b="b" l="l" r="r" t="t"/>
              <a:pathLst>
                <a:path extrusionOk="0" h="1891" w="1666">
                  <a:moveTo>
                    <a:pt x="1439" y="1"/>
                  </a:moveTo>
                  <a:cubicBezTo>
                    <a:pt x="1397" y="1"/>
                    <a:pt x="1354" y="18"/>
                    <a:pt x="1320" y="59"/>
                  </a:cubicBezTo>
                  <a:cubicBezTo>
                    <a:pt x="896" y="577"/>
                    <a:pt x="485" y="1107"/>
                    <a:pt x="87" y="1644"/>
                  </a:cubicBezTo>
                  <a:cubicBezTo>
                    <a:pt x="0" y="1761"/>
                    <a:pt x="110" y="1890"/>
                    <a:pt x="222" y="1890"/>
                  </a:cubicBezTo>
                  <a:cubicBezTo>
                    <a:pt x="264" y="1890"/>
                    <a:pt x="307" y="1872"/>
                    <a:pt x="340" y="1828"/>
                  </a:cubicBezTo>
                  <a:cubicBezTo>
                    <a:pt x="737" y="1289"/>
                    <a:pt x="1148" y="761"/>
                    <a:pt x="1572" y="244"/>
                  </a:cubicBezTo>
                  <a:cubicBezTo>
                    <a:pt x="1665" y="129"/>
                    <a:pt x="1555" y="1"/>
                    <a:pt x="14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1" name="Google Shape;2151;p33"/>
            <p:cNvSpPr/>
            <p:nvPr/>
          </p:nvSpPr>
          <p:spPr>
            <a:xfrm>
              <a:off x="2022763" y="1464452"/>
              <a:ext cx="136698" cy="178939"/>
            </a:xfrm>
            <a:custGeom>
              <a:rect b="b" l="l" r="r" t="t"/>
              <a:pathLst>
                <a:path extrusionOk="0" h="3355" w="2563">
                  <a:moveTo>
                    <a:pt x="2337" y="0"/>
                  </a:moveTo>
                  <a:cubicBezTo>
                    <a:pt x="2294" y="0"/>
                    <a:pt x="2251" y="18"/>
                    <a:pt x="2217" y="60"/>
                  </a:cubicBezTo>
                  <a:cubicBezTo>
                    <a:pt x="1428" y="1020"/>
                    <a:pt x="853" y="2129"/>
                    <a:pt x="91" y="3111"/>
                  </a:cubicBezTo>
                  <a:cubicBezTo>
                    <a:pt x="0" y="3226"/>
                    <a:pt x="110" y="3355"/>
                    <a:pt x="224" y="3355"/>
                  </a:cubicBezTo>
                  <a:cubicBezTo>
                    <a:pt x="266" y="3355"/>
                    <a:pt x="309" y="3337"/>
                    <a:pt x="342" y="3294"/>
                  </a:cubicBezTo>
                  <a:cubicBezTo>
                    <a:pt x="1104" y="2314"/>
                    <a:pt x="1682" y="1203"/>
                    <a:pt x="2470" y="242"/>
                  </a:cubicBezTo>
                  <a:cubicBezTo>
                    <a:pt x="2563" y="129"/>
                    <a:pt x="2453" y="0"/>
                    <a:pt x="23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2" name="Google Shape;2152;p33"/>
            <p:cNvSpPr/>
            <p:nvPr/>
          </p:nvSpPr>
          <p:spPr>
            <a:xfrm>
              <a:off x="1791024" y="1775766"/>
              <a:ext cx="90616" cy="109977"/>
            </a:xfrm>
            <a:custGeom>
              <a:rect b="b" l="l" r="r" t="t"/>
              <a:pathLst>
                <a:path extrusionOk="0" h="2062" w="1699">
                  <a:moveTo>
                    <a:pt x="1478" y="0"/>
                  </a:moveTo>
                  <a:cubicBezTo>
                    <a:pt x="1436" y="0"/>
                    <a:pt x="1394" y="19"/>
                    <a:pt x="1361" y="63"/>
                  </a:cubicBezTo>
                  <a:lnTo>
                    <a:pt x="87" y="1814"/>
                  </a:lnTo>
                  <a:cubicBezTo>
                    <a:pt x="1" y="1933"/>
                    <a:pt x="110" y="2061"/>
                    <a:pt x="221" y="2061"/>
                  </a:cubicBezTo>
                  <a:cubicBezTo>
                    <a:pt x="263" y="2061"/>
                    <a:pt x="306" y="2043"/>
                    <a:pt x="338" y="1998"/>
                  </a:cubicBezTo>
                  <a:lnTo>
                    <a:pt x="1613" y="248"/>
                  </a:lnTo>
                  <a:cubicBezTo>
                    <a:pt x="1699" y="129"/>
                    <a:pt x="1590" y="0"/>
                    <a:pt x="14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3" name="Google Shape;2153;p33"/>
            <p:cNvSpPr/>
            <p:nvPr/>
          </p:nvSpPr>
          <p:spPr>
            <a:xfrm>
              <a:off x="1748196" y="1907023"/>
              <a:ext cx="36641" cy="41281"/>
            </a:xfrm>
            <a:custGeom>
              <a:rect b="b" l="l" r="r" t="t"/>
              <a:pathLst>
                <a:path extrusionOk="0" h="774" w="687">
                  <a:moveTo>
                    <a:pt x="510" y="1"/>
                  </a:moveTo>
                  <a:cubicBezTo>
                    <a:pt x="463" y="1"/>
                    <a:pt x="417" y="22"/>
                    <a:pt x="387" y="64"/>
                  </a:cubicBezTo>
                  <a:lnTo>
                    <a:pt x="48" y="528"/>
                  </a:lnTo>
                  <a:cubicBezTo>
                    <a:pt x="0" y="594"/>
                    <a:pt x="13" y="698"/>
                    <a:pt x="84" y="744"/>
                  </a:cubicBezTo>
                  <a:cubicBezTo>
                    <a:pt x="112" y="764"/>
                    <a:pt x="145" y="774"/>
                    <a:pt x="178" y="774"/>
                  </a:cubicBezTo>
                  <a:cubicBezTo>
                    <a:pt x="225" y="774"/>
                    <a:pt x="271" y="753"/>
                    <a:pt x="302" y="711"/>
                  </a:cubicBezTo>
                  <a:lnTo>
                    <a:pt x="638" y="248"/>
                  </a:lnTo>
                  <a:cubicBezTo>
                    <a:pt x="686" y="181"/>
                    <a:pt x="674" y="76"/>
                    <a:pt x="605" y="30"/>
                  </a:cubicBezTo>
                  <a:cubicBezTo>
                    <a:pt x="576" y="11"/>
                    <a:pt x="543" y="1"/>
                    <a:pt x="51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4" name="Google Shape;2154;p33"/>
            <p:cNvSpPr/>
            <p:nvPr/>
          </p:nvSpPr>
          <p:spPr>
            <a:xfrm>
              <a:off x="1440616" y="2162655"/>
              <a:ext cx="38988" cy="36961"/>
            </a:xfrm>
            <a:custGeom>
              <a:rect b="b" l="l" r="r" t="t"/>
              <a:pathLst>
                <a:path extrusionOk="0" h="693" w="731">
                  <a:moveTo>
                    <a:pt x="172" y="1"/>
                  </a:moveTo>
                  <a:cubicBezTo>
                    <a:pt x="138" y="1"/>
                    <a:pt x="105" y="11"/>
                    <a:pt x="79" y="34"/>
                  </a:cubicBezTo>
                  <a:cubicBezTo>
                    <a:pt x="15" y="91"/>
                    <a:pt x="1" y="185"/>
                    <a:pt x="54" y="254"/>
                  </a:cubicBezTo>
                  <a:cubicBezTo>
                    <a:pt x="173" y="406"/>
                    <a:pt x="313" y="545"/>
                    <a:pt x="465" y="663"/>
                  </a:cubicBezTo>
                  <a:cubicBezTo>
                    <a:pt x="491" y="683"/>
                    <a:pt x="523" y="692"/>
                    <a:pt x="556" y="692"/>
                  </a:cubicBezTo>
                  <a:cubicBezTo>
                    <a:pt x="606" y="692"/>
                    <a:pt x="656" y="670"/>
                    <a:pt x="683" y="628"/>
                  </a:cubicBezTo>
                  <a:cubicBezTo>
                    <a:pt x="731" y="557"/>
                    <a:pt x="719" y="463"/>
                    <a:pt x="649" y="410"/>
                  </a:cubicBezTo>
                  <a:cubicBezTo>
                    <a:pt x="596" y="369"/>
                    <a:pt x="545" y="327"/>
                    <a:pt x="495" y="281"/>
                  </a:cubicBezTo>
                  <a:cubicBezTo>
                    <a:pt x="424" y="211"/>
                    <a:pt x="359" y="139"/>
                    <a:pt x="299" y="59"/>
                  </a:cubicBezTo>
                  <a:cubicBezTo>
                    <a:pt x="269" y="22"/>
                    <a:pt x="220" y="1"/>
                    <a:pt x="17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5" name="Google Shape;2155;p33"/>
            <p:cNvSpPr/>
            <p:nvPr/>
          </p:nvSpPr>
          <p:spPr>
            <a:xfrm>
              <a:off x="1989535" y="1357463"/>
              <a:ext cx="92376" cy="73496"/>
            </a:xfrm>
            <a:custGeom>
              <a:rect b="b" l="l" r="r" t="t"/>
              <a:pathLst>
                <a:path extrusionOk="0" h="1378" w="1732">
                  <a:moveTo>
                    <a:pt x="1508" y="1"/>
                  </a:moveTo>
                  <a:cubicBezTo>
                    <a:pt x="1488" y="1"/>
                    <a:pt x="1466" y="5"/>
                    <a:pt x="1444" y="15"/>
                  </a:cubicBezTo>
                  <a:lnTo>
                    <a:pt x="1036" y="192"/>
                  </a:lnTo>
                  <a:cubicBezTo>
                    <a:pt x="900" y="253"/>
                    <a:pt x="761" y="311"/>
                    <a:pt x="650" y="412"/>
                  </a:cubicBezTo>
                  <a:cubicBezTo>
                    <a:pt x="426" y="614"/>
                    <a:pt x="244" y="878"/>
                    <a:pt x="79" y="1128"/>
                  </a:cubicBezTo>
                  <a:cubicBezTo>
                    <a:pt x="0" y="1248"/>
                    <a:pt x="108" y="1377"/>
                    <a:pt x="216" y="1377"/>
                  </a:cubicBezTo>
                  <a:cubicBezTo>
                    <a:pt x="258" y="1377"/>
                    <a:pt x="300" y="1358"/>
                    <a:pt x="331" y="1311"/>
                  </a:cubicBezTo>
                  <a:cubicBezTo>
                    <a:pt x="411" y="1192"/>
                    <a:pt x="494" y="1075"/>
                    <a:pt x="581" y="963"/>
                  </a:cubicBezTo>
                  <a:cubicBezTo>
                    <a:pt x="662" y="857"/>
                    <a:pt x="745" y="745"/>
                    <a:pt x="843" y="657"/>
                  </a:cubicBezTo>
                  <a:cubicBezTo>
                    <a:pt x="944" y="566"/>
                    <a:pt x="1068" y="520"/>
                    <a:pt x="1188" y="467"/>
                  </a:cubicBezTo>
                  <a:lnTo>
                    <a:pt x="1569" y="301"/>
                  </a:lnTo>
                  <a:cubicBezTo>
                    <a:pt x="1731" y="229"/>
                    <a:pt x="1654" y="1"/>
                    <a:pt x="15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56" name="Google Shape;2156;p33"/>
          <p:cNvSpPr/>
          <p:nvPr/>
        </p:nvSpPr>
        <p:spPr>
          <a:xfrm rot="5587089">
            <a:off x="5356022" y="512785"/>
            <a:ext cx="1770868" cy="1490082"/>
          </a:xfrm>
          <a:custGeom>
            <a:rect b="b" l="l" r="r" t="t"/>
            <a:pathLst>
              <a:path extrusionOk="0" h="20150" w="23947">
                <a:moveTo>
                  <a:pt x="6831" y="1"/>
                </a:moveTo>
                <a:cubicBezTo>
                  <a:pt x="6782" y="1"/>
                  <a:pt x="6732" y="1"/>
                  <a:pt x="6683" y="3"/>
                </a:cubicBezTo>
                <a:cubicBezTo>
                  <a:pt x="6612" y="3"/>
                  <a:pt x="6538" y="6"/>
                  <a:pt x="6467" y="10"/>
                </a:cubicBezTo>
                <a:cubicBezTo>
                  <a:pt x="6352" y="17"/>
                  <a:pt x="6265" y="112"/>
                  <a:pt x="6270" y="228"/>
                </a:cubicBezTo>
                <a:cubicBezTo>
                  <a:pt x="6277" y="337"/>
                  <a:pt x="6368" y="423"/>
                  <a:pt x="6475" y="423"/>
                </a:cubicBezTo>
                <a:cubicBezTo>
                  <a:pt x="6480" y="423"/>
                  <a:pt x="6484" y="423"/>
                  <a:pt x="6488" y="422"/>
                </a:cubicBezTo>
                <a:cubicBezTo>
                  <a:pt x="6555" y="419"/>
                  <a:pt x="6625" y="417"/>
                  <a:pt x="6692" y="415"/>
                </a:cubicBezTo>
                <a:cubicBezTo>
                  <a:pt x="6734" y="414"/>
                  <a:pt x="6777" y="414"/>
                  <a:pt x="6819" y="414"/>
                </a:cubicBezTo>
                <a:cubicBezTo>
                  <a:pt x="6995" y="414"/>
                  <a:pt x="7172" y="422"/>
                  <a:pt x="7346" y="437"/>
                </a:cubicBezTo>
                <a:cubicBezTo>
                  <a:pt x="7353" y="437"/>
                  <a:pt x="7358" y="438"/>
                  <a:pt x="7364" y="438"/>
                </a:cubicBezTo>
                <a:cubicBezTo>
                  <a:pt x="7470" y="438"/>
                  <a:pt x="7560" y="357"/>
                  <a:pt x="7569" y="249"/>
                </a:cubicBezTo>
                <a:cubicBezTo>
                  <a:pt x="7580" y="135"/>
                  <a:pt x="7496" y="34"/>
                  <a:pt x="7381" y="26"/>
                </a:cubicBezTo>
                <a:cubicBezTo>
                  <a:pt x="7200" y="9"/>
                  <a:pt x="7016" y="1"/>
                  <a:pt x="6831" y="1"/>
                </a:cubicBezTo>
                <a:close/>
                <a:moveTo>
                  <a:pt x="5596" y="114"/>
                </a:moveTo>
                <a:cubicBezTo>
                  <a:pt x="5583" y="114"/>
                  <a:pt x="5571" y="115"/>
                  <a:pt x="5558" y="118"/>
                </a:cubicBezTo>
                <a:cubicBezTo>
                  <a:pt x="5260" y="174"/>
                  <a:pt x="4962" y="249"/>
                  <a:pt x="4672" y="343"/>
                </a:cubicBezTo>
                <a:cubicBezTo>
                  <a:pt x="4564" y="378"/>
                  <a:pt x="4503" y="495"/>
                  <a:pt x="4539" y="603"/>
                </a:cubicBezTo>
                <a:cubicBezTo>
                  <a:pt x="4567" y="692"/>
                  <a:pt x="4649" y="747"/>
                  <a:pt x="4736" y="747"/>
                </a:cubicBezTo>
                <a:cubicBezTo>
                  <a:pt x="4757" y="747"/>
                  <a:pt x="4778" y="743"/>
                  <a:pt x="4799" y="736"/>
                </a:cubicBezTo>
                <a:cubicBezTo>
                  <a:pt x="5072" y="648"/>
                  <a:pt x="5352" y="577"/>
                  <a:pt x="5634" y="525"/>
                </a:cubicBezTo>
                <a:cubicBezTo>
                  <a:pt x="5746" y="504"/>
                  <a:pt x="5820" y="396"/>
                  <a:pt x="5799" y="284"/>
                </a:cubicBezTo>
                <a:cubicBezTo>
                  <a:pt x="5780" y="184"/>
                  <a:pt x="5693" y="114"/>
                  <a:pt x="5596" y="114"/>
                </a:cubicBezTo>
                <a:close/>
                <a:moveTo>
                  <a:pt x="8241" y="162"/>
                </a:moveTo>
                <a:cubicBezTo>
                  <a:pt x="8147" y="162"/>
                  <a:pt x="8062" y="227"/>
                  <a:pt x="8039" y="323"/>
                </a:cubicBezTo>
                <a:cubicBezTo>
                  <a:pt x="8014" y="435"/>
                  <a:pt x="8083" y="545"/>
                  <a:pt x="8195" y="571"/>
                </a:cubicBezTo>
                <a:cubicBezTo>
                  <a:pt x="8469" y="635"/>
                  <a:pt x="8746" y="718"/>
                  <a:pt x="9017" y="819"/>
                </a:cubicBezTo>
                <a:cubicBezTo>
                  <a:pt x="9040" y="828"/>
                  <a:pt x="9065" y="834"/>
                  <a:pt x="9090" y="834"/>
                </a:cubicBezTo>
                <a:cubicBezTo>
                  <a:pt x="9173" y="834"/>
                  <a:pt x="9251" y="782"/>
                  <a:pt x="9283" y="699"/>
                </a:cubicBezTo>
                <a:cubicBezTo>
                  <a:pt x="9323" y="593"/>
                  <a:pt x="9269" y="474"/>
                  <a:pt x="9162" y="433"/>
                </a:cubicBezTo>
                <a:cubicBezTo>
                  <a:pt x="8875" y="325"/>
                  <a:pt x="8581" y="236"/>
                  <a:pt x="8287" y="167"/>
                </a:cubicBezTo>
                <a:cubicBezTo>
                  <a:pt x="8271" y="164"/>
                  <a:pt x="8256" y="162"/>
                  <a:pt x="8241" y="162"/>
                </a:cubicBezTo>
                <a:close/>
                <a:moveTo>
                  <a:pt x="3910" y="660"/>
                </a:moveTo>
                <a:cubicBezTo>
                  <a:pt x="3881" y="660"/>
                  <a:pt x="3851" y="666"/>
                  <a:pt x="3823" y="679"/>
                </a:cubicBezTo>
                <a:cubicBezTo>
                  <a:pt x="3546" y="811"/>
                  <a:pt x="3277" y="959"/>
                  <a:pt x="3022" y="1122"/>
                </a:cubicBezTo>
                <a:cubicBezTo>
                  <a:pt x="2926" y="1184"/>
                  <a:pt x="2898" y="1312"/>
                  <a:pt x="2960" y="1408"/>
                </a:cubicBezTo>
                <a:cubicBezTo>
                  <a:pt x="3001" y="1470"/>
                  <a:pt x="3066" y="1503"/>
                  <a:pt x="3135" y="1503"/>
                </a:cubicBezTo>
                <a:cubicBezTo>
                  <a:pt x="3173" y="1503"/>
                  <a:pt x="3212" y="1493"/>
                  <a:pt x="3245" y="1470"/>
                </a:cubicBezTo>
                <a:cubicBezTo>
                  <a:pt x="3486" y="1316"/>
                  <a:pt x="3740" y="1176"/>
                  <a:pt x="3998" y="1053"/>
                </a:cubicBezTo>
                <a:cubicBezTo>
                  <a:pt x="4103" y="1006"/>
                  <a:pt x="4147" y="881"/>
                  <a:pt x="4098" y="779"/>
                </a:cubicBezTo>
                <a:cubicBezTo>
                  <a:pt x="4063" y="704"/>
                  <a:pt x="3988" y="660"/>
                  <a:pt x="3910" y="660"/>
                </a:cubicBezTo>
                <a:close/>
                <a:moveTo>
                  <a:pt x="9899" y="785"/>
                </a:moveTo>
                <a:cubicBezTo>
                  <a:pt x="9824" y="785"/>
                  <a:pt x="9752" y="825"/>
                  <a:pt x="9715" y="896"/>
                </a:cubicBezTo>
                <a:cubicBezTo>
                  <a:pt x="9662" y="997"/>
                  <a:pt x="9701" y="1121"/>
                  <a:pt x="9802" y="1174"/>
                </a:cubicBezTo>
                <a:cubicBezTo>
                  <a:pt x="10052" y="1307"/>
                  <a:pt x="10300" y="1457"/>
                  <a:pt x="10539" y="1622"/>
                </a:cubicBezTo>
                <a:cubicBezTo>
                  <a:pt x="10575" y="1647"/>
                  <a:pt x="10615" y="1658"/>
                  <a:pt x="10656" y="1658"/>
                </a:cubicBezTo>
                <a:cubicBezTo>
                  <a:pt x="10722" y="1658"/>
                  <a:pt x="10787" y="1628"/>
                  <a:pt x="10826" y="1569"/>
                </a:cubicBezTo>
                <a:cubicBezTo>
                  <a:pt x="10892" y="1475"/>
                  <a:pt x="10867" y="1346"/>
                  <a:pt x="10773" y="1282"/>
                </a:cubicBezTo>
                <a:cubicBezTo>
                  <a:pt x="10521" y="1107"/>
                  <a:pt x="10259" y="949"/>
                  <a:pt x="9995" y="809"/>
                </a:cubicBezTo>
                <a:cubicBezTo>
                  <a:pt x="9964" y="793"/>
                  <a:pt x="9932" y="785"/>
                  <a:pt x="9899" y="785"/>
                </a:cubicBezTo>
                <a:close/>
                <a:moveTo>
                  <a:pt x="2421" y="1617"/>
                </a:moveTo>
                <a:cubicBezTo>
                  <a:pt x="2374" y="1617"/>
                  <a:pt x="2326" y="1633"/>
                  <a:pt x="2287" y="1667"/>
                </a:cubicBezTo>
                <a:cubicBezTo>
                  <a:pt x="2054" y="1863"/>
                  <a:pt x="1833" y="2076"/>
                  <a:pt x="1629" y="2299"/>
                </a:cubicBezTo>
                <a:cubicBezTo>
                  <a:pt x="1551" y="2384"/>
                  <a:pt x="1556" y="2515"/>
                  <a:pt x="1641" y="2592"/>
                </a:cubicBezTo>
                <a:cubicBezTo>
                  <a:pt x="1680" y="2629"/>
                  <a:pt x="1732" y="2646"/>
                  <a:pt x="1781" y="2646"/>
                </a:cubicBezTo>
                <a:cubicBezTo>
                  <a:pt x="1836" y="2646"/>
                  <a:pt x="1893" y="2623"/>
                  <a:pt x="1934" y="2579"/>
                </a:cubicBezTo>
                <a:cubicBezTo>
                  <a:pt x="2127" y="2368"/>
                  <a:pt x="2336" y="2168"/>
                  <a:pt x="2554" y="1982"/>
                </a:cubicBezTo>
                <a:cubicBezTo>
                  <a:pt x="2641" y="1908"/>
                  <a:pt x="2653" y="1778"/>
                  <a:pt x="2579" y="1691"/>
                </a:cubicBezTo>
                <a:cubicBezTo>
                  <a:pt x="2538" y="1642"/>
                  <a:pt x="2480" y="1617"/>
                  <a:pt x="2421" y="1617"/>
                </a:cubicBezTo>
                <a:close/>
                <a:moveTo>
                  <a:pt x="11359" y="1786"/>
                </a:moveTo>
                <a:cubicBezTo>
                  <a:pt x="11301" y="1786"/>
                  <a:pt x="11243" y="1810"/>
                  <a:pt x="11202" y="1858"/>
                </a:cubicBezTo>
                <a:cubicBezTo>
                  <a:pt x="11129" y="1945"/>
                  <a:pt x="11138" y="2076"/>
                  <a:pt x="11225" y="2150"/>
                </a:cubicBezTo>
                <a:cubicBezTo>
                  <a:pt x="11441" y="2335"/>
                  <a:pt x="11654" y="2535"/>
                  <a:pt x="11854" y="2746"/>
                </a:cubicBezTo>
                <a:cubicBezTo>
                  <a:pt x="11895" y="2788"/>
                  <a:pt x="11950" y="2810"/>
                  <a:pt x="12005" y="2810"/>
                </a:cubicBezTo>
                <a:cubicBezTo>
                  <a:pt x="12056" y="2810"/>
                  <a:pt x="12107" y="2790"/>
                  <a:pt x="12146" y="2753"/>
                </a:cubicBezTo>
                <a:cubicBezTo>
                  <a:pt x="12230" y="2673"/>
                  <a:pt x="12231" y="2542"/>
                  <a:pt x="12154" y="2460"/>
                </a:cubicBezTo>
                <a:cubicBezTo>
                  <a:pt x="11943" y="2239"/>
                  <a:pt x="11721" y="2030"/>
                  <a:pt x="11494" y="1835"/>
                </a:cubicBezTo>
                <a:cubicBezTo>
                  <a:pt x="11455" y="1802"/>
                  <a:pt x="11407" y="1786"/>
                  <a:pt x="11359" y="1786"/>
                </a:cubicBezTo>
                <a:close/>
                <a:moveTo>
                  <a:pt x="23069" y="3254"/>
                </a:moveTo>
                <a:cubicBezTo>
                  <a:pt x="22994" y="3254"/>
                  <a:pt x="22918" y="3255"/>
                  <a:pt x="22843" y="3256"/>
                </a:cubicBezTo>
                <a:cubicBezTo>
                  <a:pt x="22729" y="3258"/>
                  <a:pt x="22637" y="3352"/>
                  <a:pt x="22641" y="3467"/>
                </a:cubicBezTo>
                <a:cubicBezTo>
                  <a:pt x="22643" y="3579"/>
                  <a:pt x="22735" y="3669"/>
                  <a:pt x="22847" y="3669"/>
                </a:cubicBezTo>
                <a:cubicBezTo>
                  <a:pt x="22848" y="3669"/>
                  <a:pt x="22849" y="3669"/>
                  <a:pt x="22850" y="3669"/>
                </a:cubicBezTo>
                <a:cubicBezTo>
                  <a:pt x="22923" y="3668"/>
                  <a:pt x="22996" y="3667"/>
                  <a:pt x="23069" y="3667"/>
                </a:cubicBezTo>
                <a:cubicBezTo>
                  <a:pt x="23288" y="3667"/>
                  <a:pt x="23507" y="3673"/>
                  <a:pt x="23724" y="3685"/>
                </a:cubicBezTo>
                <a:lnTo>
                  <a:pt x="23734" y="3685"/>
                </a:lnTo>
                <a:cubicBezTo>
                  <a:pt x="23844" y="3685"/>
                  <a:pt x="23934" y="3600"/>
                  <a:pt x="23941" y="3488"/>
                </a:cubicBezTo>
                <a:cubicBezTo>
                  <a:pt x="23947" y="3375"/>
                  <a:pt x="23860" y="3277"/>
                  <a:pt x="23745" y="3272"/>
                </a:cubicBezTo>
                <a:cubicBezTo>
                  <a:pt x="23521" y="3260"/>
                  <a:pt x="23295" y="3254"/>
                  <a:pt x="23069" y="3254"/>
                </a:cubicBezTo>
                <a:close/>
                <a:moveTo>
                  <a:pt x="21962" y="3303"/>
                </a:moveTo>
                <a:cubicBezTo>
                  <a:pt x="21955" y="3303"/>
                  <a:pt x="21949" y="3303"/>
                  <a:pt x="21943" y="3304"/>
                </a:cubicBezTo>
                <a:cubicBezTo>
                  <a:pt x="21643" y="3331"/>
                  <a:pt x="21342" y="3369"/>
                  <a:pt x="21046" y="3416"/>
                </a:cubicBezTo>
                <a:cubicBezTo>
                  <a:pt x="20934" y="3435"/>
                  <a:pt x="20856" y="3541"/>
                  <a:pt x="20876" y="3653"/>
                </a:cubicBezTo>
                <a:cubicBezTo>
                  <a:pt x="20892" y="3756"/>
                  <a:pt x="20979" y="3827"/>
                  <a:pt x="21080" y="3827"/>
                </a:cubicBezTo>
                <a:cubicBezTo>
                  <a:pt x="21090" y="3827"/>
                  <a:pt x="21101" y="3827"/>
                  <a:pt x="21111" y="3825"/>
                </a:cubicBezTo>
                <a:cubicBezTo>
                  <a:pt x="21399" y="3779"/>
                  <a:pt x="21689" y="3742"/>
                  <a:pt x="21978" y="3717"/>
                </a:cubicBezTo>
                <a:cubicBezTo>
                  <a:pt x="22093" y="3706"/>
                  <a:pt x="22176" y="3605"/>
                  <a:pt x="22166" y="3492"/>
                </a:cubicBezTo>
                <a:cubicBezTo>
                  <a:pt x="22156" y="3385"/>
                  <a:pt x="22067" y="3303"/>
                  <a:pt x="21962" y="3303"/>
                </a:cubicBezTo>
                <a:close/>
                <a:moveTo>
                  <a:pt x="1225" y="2925"/>
                </a:moveTo>
                <a:cubicBezTo>
                  <a:pt x="1160" y="2925"/>
                  <a:pt x="1095" y="2956"/>
                  <a:pt x="1055" y="3013"/>
                </a:cubicBezTo>
                <a:cubicBezTo>
                  <a:pt x="878" y="3267"/>
                  <a:pt x="720" y="3531"/>
                  <a:pt x="585" y="3798"/>
                </a:cubicBezTo>
                <a:cubicBezTo>
                  <a:pt x="534" y="3901"/>
                  <a:pt x="575" y="4025"/>
                  <a:pt x="676" y="4077"/>
                </a:cubicBezTo>
                <a:cubicBezTo>
                  <a:pt x="706" y="4093"/>
                  <a:pt x="738" y="4100"/>
                  <a:pt x="770" y="4100"/>
                </a:cubicBezTo>
                <a:cubicBezTo>
                  <a:pt x="844" y="4100"/>
                  <a:pt x="917" y="4057"/>
                  <a:pt x="954" y="3984"/>
                </a:cubicBezTo>
                <a:cubicBezTo>
                  <a:pt x="1080" y="3735"/>
                  <a:pt x="1229" y="3488"/>
                  <a:pt x="1395" y="3249"/>
                </a:cubicBezTo>
                <a:cubicBezTo>
                  <a:pt x="1461" y="3157"/>
                  <a:pt x="1438" y="3027"/>
                  <a:pt x="1344" y="2962"/>
                </a:cubicBezTo>
                <a:cubicBezTo>
                  <a:pt x="1308" y="2937"/>
                  <a:pt x="1266" y="2925"/>
                  <a:pt x="1225" y="2925"/>
                </a:cubicBezTo>
                <a:close/>
                <a:moveTo>
                  <a:pt x="12588" y="3065"/>
                </a:moveTo>
                <a:cubicBezTo>
                  <a:pt x="12542" y="3065"/>
                  <a:pt x="12497" y="3080"/>
                  <a:pt x="12458" y="3111"/>
                </a:cubicBezTo>
                <a:cubicBezTo>
                  <a:pt x="12370" y="3182"/>
                  <a:pt x="12356" y="3311"/>
                  <a:pt x="12426" y="3400"/>
                </a:cubicBezTo>
                <a:cubicBezTo>
                  <a:pt x="12604" y="3625"/>
                  <a:pt x="12776" y="3862"/>
                  <a:pt x="12937" y="4105"/>
                </a:cubicBezTo>
                <a:cubicBezTo>
                  <a:pt x="12976" y="4165"/>
                  <a:pt x="13041" y="4197"/>
                  <a:pt x="13109" y="4197"/>
                </a:cubicBezTo>
                <a:cubicBezTo>
                  <a:pt x="13148" y="4197"/>
                  <a:pt x="13188" y="4186"/>
                  <a:pt x="13224" y="4163"/>
                </a:cubicBezTo>
                <a:cubicBezTo>
                  <a:pt x="13318" y="4100"/>
                  <a:pt x="13344" y="3972"/>
                  <a:pt x="13281" y="3876"/>
                </a:cubicBezTo>
                <a:cubicBezTo>
                  <a:pt x="13114" y="3623"/>
                  <a:pt x="12935" y="3377"/>
                  <a:pt x="12749" y="3143"/>
                </a:cubicBezTo>
                <a:cubicBezTo>
                  <a:pt x="12708" y="3092"/>
                  <a:pt x="12648" y="3065"/>
                  <a:pt x="12588" y="3065"/>
                </a:cubicBezTo>
                <a:close/>
                <a:moveTo>
                  <a:pt x="20208" y="3586"/>
                </a:moveTo>
                <a:cubicBezTo>
                  <a:pt x="20192" y="3586"/>
                  <a:pt x="20177" y="3588"/>
                  <a:pt x="20162" y="3591"/>
                </a:cubicBezTo>
                <a:cubicBezTo>
                  <a:pt x="19869" y="3660"/>
                  <a:pt x="19575" y="3740"/>
                  <a:pt x="19290" y="3828"/>
                </a:cubicBezTo>
                <a:cubicBezTo>
                  <a:pt x="19182" y="3864"/>
                  <a:pt x="19120" y="3979"/>
                  <a:pt x="19155" y="4089"/>
                </a:cubicBezTo>
                <a:cubicBezTo>
                  <a:pt x="19182" y="4178"/>
                  <a:pt x="19263" y="4234"/>
                  <a:pt x="19352" y="4234"/>
                </a:cubicBezTo>
                <a:cubicBezTo>
                  <a:pt x="19373" y="4234"/>
                  <a:pt x="19393" y="4231"/>
                  <a:pt x="19414" y="4224"/>
                </a:cubicBezTo>
                <a:cubicBezTo>
                  <a:pt x="19690" y="4139"/>
                  <a:pt x="19974" y="4061"/>
                  <a:pt x="20256" y="3993"/>
                </a:cubicBezTo>
                <a:cubicBezTo>
                  <a:pt x="20367" y="3968"/>
                  <a:pt x="20436" y="3857"/>
                  <a:pt x="20410" y="3745"/>
                </a:cubicBezTo>
                <a:cubicBezTo>
                  <a:pt x="20387" y="3649"/>
                  <a:pt x="20301" y="3586"/>
                  <a:pt x="20208" y="3586"/>
                </a:cubicBezTo>
                <a:close/>
                <a:moveTo>
                  <a:pt x="18515" y="4115"/>
                </a:moveTo>
                <a:cubicBezTo>
                  <a:pt x="18490" y="4115"/>
                  <a:pt x="18464" y="4120"/>
                  <a:pt x="18439" y="4130"/>
                </a:cubicBezTo>
                <a:cubicBezTo>
                  <a:pt x="18297" y="4185"/>
                  <a:pt x="18154" y="4245"/>
                  <a:pt x="18016" y="4305"/>
                </a:cubicBezTo>
                <a:cubicBezTo>
                  <a:pt x="17881" y="4364"/>
                  <a:pt x="17746" y="4426"/>
                  <a:pt x="17612" y="4489"/>
                </a:cubicBezTo>
                <a:cubicBezTo>
                  <a:pt x="17509" y="4539"/>
                  <a:pt x="17464" y="4663"/>
                  <a:pt x="17514" y="4766"/>
                </a:cubicBezTo>
                <a:cubicBezTo>
                  <a:pt x="17550" y="4840"/>
                  <a:pt x="17624" y="4883"/>
                  <a:pt x="17700" y="4883"/>
                </a:cubicBezTo>
                <a:cubicBezTo>
                  <a:pt x="17730" y="4883"/>
                  <a:pt x="17760" y="4876"/>
                  <a:pt x="17791" y="4863"/>
                </a:cubicBezTo>
                <a:cubicBezTo>
                  <a:pt x="17920" y="4801"/>
                  <a:pt x="18051" y="4741"/>
                  <a:pt x="18180" y="4684"/>
                </a:cubicBezTo>
                <a:cubicBezTo>
                  <a:pt x="18315" y="4626"/>
                  <a:pt x="18453" y="4567"/>
                  <a:pt x="18590" y="4514"/>
                </a:cubicBezTo>
                <a:cubicBezTo>
                  <a:pt x="18696" y="4472"/>
                  <a:pt x="18749" y="4353"/>
                  <a:pt x="18707" y="4247"/>
                </a:cubicBezTo>
                <a:cubicBezTo>
                  <a:pt x="18674" y="4165"/>
                  <a:pt x="18597" y="4115"/>
                  <a:pt x="18515" y="4115"/>
                </a:cubicBezTo>
                <a:close/>
                <a:moveTo>
                  <a:pt x="16912" y="4877"/>
                </a:moveTo>
                <a:cubicBezTo>
                  <a:pt x="16878" y="4877"/>
                  <a:pt x="16844" y="4885"/>
                  <a:pt x="16812" y="4902"/>
                </a:cubicBezTo>
                <a:cubicBezTo>
                  <a:pt x="16562" y="5041"/>
                  <a:pt x="16302" y="5193"/>
                  <a:pt x="16038" y="5358"/>
                </a:cubicBezTo>
                <a:cubicBezTo>
                  <a:pt x="15940" y="5416"/>
                  <a:pt x="15910" y="5544"/>
                  <a:pt x="15971" y="5641"/>
                </a:cubicBezTo>
                <a:cubicBezTo>
                  <a:pt x="16010" y="5705"/>
                  <a:pt x="16077" y="5741"/>
                  <a:pt x="16146" y="5741"/>
                </a:cubicBezTo>
                <a:cubicBezTo>
                  <a:pt x="16183" y="5741"/>
                  <a:pt x="16220" y="5730"/>
                  <a:pt x="16254" y="5709"/>
                </a:cubicBezTo>
                <a:cubicBezTo>
                  <a:pt x="16513" y="5549"/>
                  <a:pt x="16768" y="5400"/>
                  <a:pt x="17013" y="5264"/>
                </a:cubicBezTo>
                <a:cubicBezTo>
                  <a:pt x="17112" y="5209"/>
                  <a:pt x="17147" y="5083"/>
                  <a:pt x="17092" y="4984"/>
                </a:cubicBezTo>
                <a:cubicBezTo>
                  <a:pt x="17055" y="4915"/>
                  <a:pt x="16984" y="4877"/>
                  <a:pt x="16912" y="4877"/>
                </a:cubicBezTo>
                <a:close/>
                <a:moveTo>
                  <a:pt x="13566" y="4544"/>
                </a:moveTo>
                <a:cubicBezTo>
                  <a:pt x="13533" y="4544"/>
                  <a:pt x="13500" y="4552"/>
                  <a:pt x="13468" y="4569"/>
                </a:cubicBezTo>
                <a:cubicBezTo>
                  <a:pt x="13367" y="4622"/>
                  <a:pt x="13330" y="4748"/>
                  <a:pt x="13383" y="4849"/>
                </a:cubicBezTo>
                <a:cubicBezTo>
                  <a:pt x="13516" y="5097"/>
                  <a:pt x="13637" y="5361"/>
                  <a:pt x="13740" y="5632"/>
                </a:cubicBezTo>
                <a:cubicBezTo>
                  <a:pt x="13771" y="5716"/>
                  <a:pt x="13849" y="5765"/>
                  <a:pt x="13933" y="5765"/>
                </a:cubicBezTo>
                <a:cubicBezTo>
                  <a:pt x="13958" y="5765"/>
                  <a:pt x="13982" y="5762"/>
                  <a:pt x="14007" y="5753"/>
                </a:cubicBezTo>
                <a:cubicBezTo>
                  <a:pt x="14113" y="5712"/>
                  <a:pt x="14167" y="5592"/>
                  <a:pt x="14126" y="5485"/>
                </a:cubicBezTo>
                <a:cubicBezTo>
                  <a:pt x="14016" y="5198"/>
                  <a:pt x="13890" y="4918"/>
                  <a:pt x="13748" y="4654"/>
                </a:cubicBezTo>
                <a:cubicBezTo>
                  <a:pt x="13712" y="4584"/>
                  <a:pt x="13640" y="4544"/>
                  <a:pt x="13566" y="4544"/>
                </a:cubicBezTo>
                <a:close/>
                <a:moveTo>
                  <a:pt x="434" y="4507"/>
                </a:moveTo>
                <a:cubicBezTo>
                  <a:pt x="346" y="4507"/>
                  <a:pt x="264" y="4563"/>
                  <a:pt x="236" y="4651"/>
                </a:cubicBezTo>
                <a:cubicBezTo>
                  <a:pt x="142" y="4948"/>
                  <a:pt x="75" y="5251"/>
                  <a:pt x="36" y="5553"/>
                </a:cubicBezTo>
                <a:cubicBezTo>
                  <a:pt x="22" y="5666"/>
                  <a:pt x="102" y="5769"/>
                  <a:pt x="215" y="5783"/>
                </a:cubicBezTo>
                <a:cubicBezTo>
                  <a:pt x="224" y="5785"/>
                  <a:pt x="233" y="5785"/>
                  <a:pt x="242" y="5785"/>
                </a:cubicBezTo>
                <a:cubicBezTo>
                  <a:pt x="344" y="5785"/>
                  <a:pt x="433" y="5709"/>
                  <a:pt x="447" y="5604"/>
                </a:cubicBezTo>
                <a:cubicBezTo>
                  <a:pt x="483" y="5329"/>
                  <a:pt x="543" y="5049"/>
                  <a:pt x="630" y="4775"/>
                </a:cubicBezTo>
                <a:cubicBezTo>
                  <a:pt x="665" y="4667"/>
                  <a:pt x="605" y="4550"/>
                  <a:pt x="495" y="4516"/>
                </a:cubicBezTo>
                <a:cubicBezTo>
                  <a:pt x="475" y="4510"/>
                  <a:pt x="454" y="4507"/>
                  <a:pt x="434" y="4507"/>
                </a:cubicBezTo>
                <a:close/>
                <a:moveTo>
                  <a:pt x="15399" y="5807"/>
                </a:moveTo>
                <a:cubicBezTo>
                  <a:pt x="15359" y="5807"/>
                  <a:pt x="15320" y="5818"/>
                  <a:pt x="15285" y="5842"/>
                </a:cubicBezTo>
                <a:cubicBezTo>
                  <a:pt x="15058" y="5992"/>
                  <a:pt x="14817" y="6159"/>
                  <a:pt x="14548" y="6347"/>
                </a:cubicBezTo>
                <a:cubicBezTo>
                  <a:pt x="14454" y="6412"/>
                  <a:pt x="14432" y="6540"/>
                  <a:pt x="14498" y="6634"/>
                </a:cubicBezTo>
                <a:cubicBezTo>
                  <a:pt x="14537" y="6692"/>
                  <a:pt x="14603" y="6722"/>
                  <a:pt x="14666" y="6722"/>
                </a:cubicBezTo>
                <a:cubicBezTo>
                  <a:pt x="14707" y="6722"/>
                  <a:pt x="14750" y="6710"/>
                  <a:pt x="14785" y="6685"/>
                </a:cubicBezTo>
                <a:cubicBezTo>
                  <a:pt x="15051" y="6499"/>
                  <a:pt x="15290" y="6336"/>
                  <a:pt x="15513" y="6185"/>
                </a:cubicBezTo>
                <a:cubicBezTo>
                  <a:pt x="15609" y="6122"/>
                  <a:pt x="15634" y="5994"/>
                  <a:pt x="15572" y="5898"/>
                </a:cubicBezTo>
                <a:cubicBezTo>
                  <a:pt x="15532" y="5839"/>
                  <a:pt x="15466" y="5807"/>
                  <a:pt x="15399" y="5807"/>
                </a:cubicBezTo>
                <a:close/>
                <a:moveTo>
                  <a:pt x="214" y="6258"/>
                </a:moveTo>
                <a:cubicBezTo>
                  <a:pt x="209" y="6258"/>
                  <a:pt x="205" y="6258"/>
                  <a:pt x="201" y="6258"/>
                </a:cubicBezTo>
                <a:cubicBezTo>
                  <a:pt x="87" y="6267"/>
                  <a:pt x="1" y="6364"/>
                  <a:pt x="8" y="6480"/>
                </a:cubicBezTo>
                <a:cubicBezTo>
                  <a:pt x="11" y="6513"/>
                  <a:pt x="13" y="6547"/>
                  <a:pt x="16" y="6582"/>
                </a:cubicBezTo>
                <a:cubicBezTo>
                  <a:pt x="41" y="6857"/>
                  <a:pt x="94" y="7132"/>
                  <a:pt x="178" y="7397"/>
                </a:cubicBezTo>
                <a:cubicBezTo>
                  <a:pt x="204" y="7486"/>
                  <a:pt x="286" y="7543"/>
                  <a:pt x="374" y="7543"/>
                </a:cubicBezTo>
                <a:cubicBezTo>
                  <a:pt x="394" y="7543"/>
                  <a:pt x="415" y="7539"/>
                  <a:pt x="435" y="7534"/>
                </a:cubicBezTo>
                <a:cubicBezTo>
                  <a:pt x="545" y="7500"/>
                  <a:pt x="607" y="7383"/>
                  <a:pt x="573" y="7275"/>
                </a:cubicBezTo>
                <a:cubicBezTo>
                  <a:pt x="498" y="7036"/>
                  <a:pt x="451" y="6791"/>
                  <a:pt x="428" y="6545"/>
                </a:cubicBezTo>
                <a:cubicBezTo>
                  <a:pt x="426" y="6513"/>
                  <a:pt x="422" y="6483"/>
                  <a:pt x="420" y="6451"/>
                </a:cubicBezTo>
                <a:cubicBezTo>
                  <a:pt x="414" y="6342"/>
                  <a:pt x="322" y="6258"/>
                  <a:pt x="214" y="6258"/>
                </a:cubicBezTo>
                <a:close/>
                <a:moveTo>
                  <a:pt x="14200" y="6198"/>
                </a:moveTo>
                <a:cubicBezTo>
                  <a:pt x="14183" y="6198"/>
                  <a:pt x="14166" y="6200"/>
                  <a:pt x="14149" y="6205"/>
                </a:cubicBezTo>
                <a:cubicBezTo>
                  <a:pt x="14039" y="6233"/>
                  <a:pt x="13972" y="6347"/>
                  <a:pt x="14000" y="6456"/>
                </a:cubicBezTo>
                <a:cubicBezTo>
                  <a:pt x="14037" y="6600"/>
                  <a:pt x="14071" y="6747"/>
                  <a:pt x="14099" y="6894"/>
                </a:cubicBezTo>
                <a:cubicBezTo>
                  <a:pt x="14059" y="6847"/>
                  <a:pt x="14000" y="6823"/>
                  <a:pt x="13942" y="6823"/>
                </a:cubicBezTo>
                <a:cubicBezTo>
                  <a:pt x="13900" y="6823"/>
                  <a:pt x="13859" y="6835"/>
                  <a:pt x="13823" y="6861"/>
                </a:cubicBezTo>
                <a:lnTo>
                  <a:pt x="13552" y="7055"/>
                </a:lnTo>
                <a:cubicBezTo>
                  <a:pt x="13401" y="7164"/>
                  <a:pt x="13250" y="7272"/>
                  <a:pt x="13100" y="7378"/>
                </a:cubicBezTo>
                <a:cubicBezTo>
                  <a:pt x="13008" y="7445"/>
                  <a:pt x="12986" y="7573"/>
                  <a:pt x="13052" y="7667"/>
                </a:cubicBezTo>
                <a:cubicBezTo>
                  <a:pt x="13093" y="7724"/>
                  <a:pt x="13157" y="7754"/>
                  <a:pt x="13220" y="7754"/>
                </a:cubicBezTo>
                <a:cubicBezTo>
                  <a:pt x="13263" y="7754"/>
                  <a:pt x="13304" y="7741"/>
                  <a:pt x="13341" y="7715"/>
                </a:cubicBezTo>
                <a:cubicBezTo>
                  <a:pt x="13491" y="7607"/>
                  <a:pt x="13642" y="7498"/>
                  <a:pt x="13793" y="7390"/>
                </a:cubicBezTo>
                <a:lnTo>
                  <a:pt x="14062" y="7197"/>
                </a:lnTo>
                <a:cubicBezTo>
                  <a:pt x="14097" y="7172"/>
                  <a:pt x="14124" y="7137"/>
                  <a:pt x="14136" y="7100"/>
                </a:cubicBezTo>
                <a:cubicBezTo>
                  <a:pt x="14149" y="7167"/>
                  <a:pt x="14160" y="7236"/>
                  <a:pt x="14170" y="7305"/>
                </a:cubicBezTo>
                <a:cubicBezTo>
                  <a:pt x="14185" y="7409"/>
                  <a:pt x="14273" y="7483"/>
                  <a:pt x="14375" y="7483"/>
                </a:cubicBezTo>
                <a:cubicBezTo>
                  <a:pt x="14384" y="7483"/>
                  <a:pt x="14394" y="7482"/>
                  <a:pt x="14404" y="7481"/>
                </a:cubicBezTo>
                <a:cubicBezTo>
                  <a:pt x="14517" y="7463"/>
                  <a:pt x="14595" y="7358"/>
                  <a:pt x="14580" y="7245"/>
                </a:cubicBezTo>
                <a:cubicBezTo>
                  <a:pt x="14535" y="6944"/>
                  <a:pt x="14475" y="6643"/>
                  <a:pt x="14401" y="6354"/>
                </a:cubicBezTo>
                <a:cubicBezTo>
                  <a:pt x="14377" y="6261"/>
                  <a:pt x="14293" y="6198"/>
                  <a:pt x="14200" y="6198"/>
                </a:cubicBezTo>
                <a:close/>
                <a:moveTo>
                  <a:pt x="12494" y="7851"/>
                </a:moveTo>
                <a:cubicBezTo>
                  <a:pt x="12454" y="7851"/>
                  <a:pt x="12413" y="7863"/>
                  <a:pt x="12377" y="7888"/>
                </a:cubicBezTo>
                <a:cubicBezTo>
                  <a:pt x="12208" y="8005"/>
                  <a:pt x="12054" y="8112"/>
                  <a:pt x="11902" y="8213"/>
                </a:cubicBezTo>
                <a:cubicBezTo>
                  <a:pt x="11817" y="8269"/>
                  <a:pt x="11732" y="8326"/>
                  <a:pt x="11647" y="8383"/>
                </a:cubicBezTo>
                <a:cubicBezTo>
                  <a:pt x="11551" y="8445"/>
                  <a:pt x="11524" y="8572"/>
                  <a:pt x="11586" y="8668"/>
                </a:cubicBezTo>
                <a:cubicBezTo>
                  <a:pt x="11625" y="8730"/>
                  <a:pt x="11693" y="8762"/>
                  <a:pt x="11760" y="8762"/>
                </a:cubicBezTo>
                <a:cubicBezTo>
                  <a:pt x="11799" y="8762"/>
                  <a:pt x="11838" y="8751"/>
                  <a:pt x="11872" y="8728"/>
                </a:cubicBezTo>
                <a:cubicBezTo>
                  <a:pt x="11960" y="8672"/>
                  <a:pt x="12047" y="8613"/>
                  <a:pt x="12132" y="8556"/>
                </a:cubicBezTo>
                <a:cubicBezTo>
                  <a:pt x="12286" y="8454"/>
                  <a:pt x="12442" y="8346"/>
                  <a:pt x="12612" y="8229"/>
                </a:cubicBezTo>
                <a:cubicBezTo>
                  <a:pt x="12706" y="8163"/>
                  <a:pt x="12729" y="8034"/>
                  <a:pt x="12664" y="7940"/>
                </a:cubicBezTo>
                <a:cubicBezTo>
                  <a:pt x="12624" y="7883"/>
                  <a:pt x="12560" y="7851"/>
                  <a:pt x="12494" y="7851"/>
                </a:cubicBezTo>
                <a:close/>
                <a:moveTo>
                  <a:pt x="729" y="7941"/>
                </a:moveTo>
                <a:cubicBezTo>
                  <a:pt x="694" y="7941"/>
                  <a:pt x="659" y="7949"/>
                  <a:pt x="626" y="7968"/>
                </a:cubicBezTo>
                <a:cubicBezTo>
                  <a:pt x="527" y="8025"/>
                  <a:pt x="493" y="8151"/>
                  <a:pt x="550" y="8250"/>
                </a:cubicBezTo>
                <a:cubicBezTo>
                  <a:pt x="700" y="8512"/>
                  <a:pt x="881" y="8767"/>
                  <a:pt x="1089" y="9005"/>
                </a:cubicBezTo>
                <a:cubicBezTo>
                  <a:pt x="1129" y="9051"/>
                  <a:pt x="1188" y="9076"/>
                  <a:pt x="1245" y="9076"/>
                </a:cubicBezTo>
                <a:cubicBezTo>
                  <a:pt x="1292" y="9076"/>
                  <a:pt x="1342" y="9058"/>
                  <a:pt x="1381" y="9024"/>
                </a:cubicBezTo>
                <a:cubicBezTo>
                  <a:pt x="1466" y="8948"/>
                  <a:pt x="1475" y="8819"/>
                  <a:pt x="1400" y="8732"/>
                </a:cubicBezTo>
                <a:cubicBezTo>
                  <a:pt x="1211" y="8516"/>
                  <a:pt x="1046" y="8284"/>
                  <a:pt x="908" y="8044"/>
                </a:cubicBezTo>
                <a:cubicBezTo>
                  <a:pt x="870" y="7978"/>
                  <a:pt x="801" y="7941"/>
                  <a:pt x="729" y="7941"/>
                </a:cubicBezTo>
                <a:close/>
                <a:moveTo>
                  <a:pt x="14457" y="7952"/>
                </a:moveTo>
                <a:cubicBezTo>
                  <a:pt x="14455" y="7952"/>
                  <a:pt x="14452" y="7952"/>
                  <a:pt x="14450" y="7952"/>
                </a:cubicBezTo>
                <a:cubicBezTo>
                  <a:pt x="14335" y="7959"/>
                  <a:pt x="14246" y="8055"/>
                  <a:pt x="14253" y="8170"/>
                </a:cubicBezTo>
                <a:cubicBezTo>
                  <a:pt x="14259" y="8291"/>
                  <a:pt x="14262" y="8413"/>
                  <a:pt x="14262" y="8535"/>
                </a:cubicBezTo>
                <a:cubicBezTo>
                  <a:pt x="14262" y="8562"/>
                  <a:pt x="14264" y="8588"/>
                  <a:pt x="14264" y="8615"/>
                </a:cubicBezTo>
                <a:cubicBezTo>
                  <a:pt x="14264" y="8755"/>
                  <a:pt x="14261" y="8897"/>
                  <a:pt x="14253" y="9038"/>
                </a:cubicBezTo>
                <a:cubicBezTo>
                  <a:pt x="14248" y="9152"/>
                  <a:pt x="14337" y="9249"/>
                  <a:pt x="14450" y="9255"/>
                </a:cubicBezTo>
                <a:lnTo>
                  <a:pt x="14461" y="9255"/>
                </a:lnTo>
                <a:cubicBezTo>
                  <a:pt x="14571" y="9255"/>
                  <a:pt x="14661" y="9168"/>
                  <a:pt x="14666" y="9056"/>
                </a:cubicBezTo>
                <a:cubicBezTo>
                  <a:pt x="14673" y="8909"/>
                  <a:pt x="14677" y="8760"/>
                  <a:pt x="14677" y="8615"/>
                </a:cubicBezTo>
                <a:cubicBezTo>
                  <a:pt x="14677" y="8587"/>
                  <a:pt x="14677" y="8560"/>
                  <a:pt x="14677" y="8532"/>
                </a:cubicBezTo>
                <a:cubicBezTo>
                  <a:pt x="14675" y="8404"/>
                  <a:pt x="14672" y="8276"/>
                  <a:pt x="14666" y="8149"/>
                </a:cubicBezTo>
                <a:cubicBezTo>
                  <a:pt x="14661" y="8038"/>
                  <a:pt x="14567" y="7952"/>
                  <a:pt x="14457" y="7952"/>
                </a:cubicBezTo>
                <a:close/>
                <a:moveTo>
                  <a:pt x="11007" y="8820"/>
                </a:moveTo>
                <a:cubicBezTo>
                  <a:pt x="10971" y="8820"/>
                  <a:pt x="10934" y="8830"/>
                  <a:pt x="10901" y="8851"/>
                </a:cubicBezTo>
                <a:cubicBezTo>
                  <a:pt x="10642" y="9005"/>
                  <a:pt x="10385" y="9150"/>
                  <a:pt x="10137" y="9283"/>
                </a:cubicBezTo>
                <a:cubicBezTo>
                  <a:pt x="10036" y="9336"/>
                  <a:pt x="9999" y="9462"/>
                  <a:pt x="10052" y="9561"/>
                </a:cubicBezTo>
                <a:cubicBezTo>
                  <a:pt x="10089" y="9632"/>
                  <a:pt x="10160" y="9671"/>
                  <a:pt x="10234" y="9671"/>
                </a:cubicBezTo>
                <a:cubicBezTo>
                  <a:pt x="10266" y="9671"/>
                  <a:pt x="10300" y="9664"/>
                  <a:pt x="10332" y="9648"/>
                </a:cubicBezTo>
                <a:cubicBezTo>
                  <a:pt x="10585" y="9512"/>
                  <a:pt x="10849" y="9363"/>
                  <a:pt x="11113" y="9205"/>
                </a:cubicBezTo>
                <a:cubicBezTo>
                  <a:pt x="11211" y="9147"/>
                  <a:pt x="11243" y="9019"/>
                  <a:pt x="11184" y="8921"/>
                </a:cubicBezTo>
                <a:cubicBezTo>
                  <a:pt x="11146" y="8856"/>
                  <a:pt x="11077" y="8820"/>
                  <a:pt x="11007" y="8820"/>
                </a:cubicBezTo>
                <a:close/>
                <a:moveTo>
                  <a:pt x="1885" y="9275"/>
                </a:moveTo>
                <a:cubicBezTo>
                  <a:pt x="1825" y="9275"/>
                  <a:pt x="1765" y="9302"/>
                  <a:pt x="1725" y="9352"/>
                </a:cubicBezTo>
                <a:cubicBezTo>
                  <a:pt x="1652" y="9441"/>
                  <a:pt x="1666" y="9572"/>
                  <a:pt x="1755" y="9643"/>
                </a:cubicBezTo>
                <a:cubicBezTo>
                  <a:pt x="1991" y="9832"/>
                  <a:pt x="2246" y="10008"/>
                  <a:pt x="2513" y="10162"/>
                </a:cubicBezTo>
                <a:cubicBezTo>
                  <a:pt x="2547" y="10181"/>
                  <a:pt x="2582" y="10190"/>
                  <a:pt x="2616" y="10190"/>
                </a:cubicBezTo>
                <a:cubicBezTo>
                  <a:pt x="2689" y="10190"/>
                  <a:pt x="2758" y="10153"/>
                  <a:pt x="2797" y="10087"/>
                </a:cubicBezTo>
                <a:cubicBezTo>
                  <a:pt x="2854" y="9988"/>
                  <a:pt x="2820" y="9862"/>
                  <a:pt x="2721" y="9804"/>
                </a:cubicBezTo>
                <a:cubicBezTo>
                  <a:pt x="2471" y="9660"/>
                  <a:pt x="2233" y="9497"/>
                  <a:pt x="2015" y="9322"/>
                </a:cubicBezTo>
                <a:cubicBezTo>
                  <a:pt x="1977" y="9291"/>
                  <a:pt x="1931" y="9275"/>
                  <a:pt x="1885" y="9275"/>
                </a:cubicBezTo>
                <a:close/>
                <a:moveTo>
                  <a:pt x="9438" y="9652"/>
                </a:moveTo>
                <a:cubicBezTo>
                  <a:pt x="9409" y="9652"/>
                  <a:pt x="9380" y="9658"/>
                  <a:pt x="9352" y="9671"/>
                </a:cubicBezTo>
                <a:cubicBezTo>
                  <a:pt x="9081" y="9795"/>
                  <a:pt x="8810" y="9909"/>
                  <a:pt x="8547" y="10006"/>
                </a:cubicBezTo>
                <a:cubicBezTo>
                  <a:pt x="8439" y="10047"/>
                  <a:pt x="8384" y="10165"/>
                  <a:pt x="8425" y="10272"/>
                </a:cubicBezTo>
                <a:cubicBezTo>
                  <a:pt x="8455" y="10355"/>
                  <a:pt x="8535" y="10406"/>
                  <a:pt x="8618" y="10406"/>
                </a:cubicBezTo>
                <a:cubicBezTo>
                  <a:pt x="8643" y="10406"/>
                  <a:pt x="8668" y="10403"/>
                  <a:pt x="8691" y="10394"/>
                </a:cubicBezTo>
                <a:cubicBezTo>
                  <a:pt x="8964" y="10291"/>
                  <a:pt x="9244" y="10176"/>
                  <a:pt x="9524" y="10047"/>
                </a:cubicBezTo>
                <a:cubicBezTo>
                  <a:pt x="9628" y="9999"/>
                  <a:pt x="9674" y="9877"/>
                  <a:pt x="9627" y="9774"/>
                </a:cubicBezTo>
                <a:cubicBezTo>
                  <a:pt x="9592" y="9697"/>
                  <a:pt x="9517" y="9652"/>
                  <a:pt x="9438" y="9652"/>
                </a:cubicBezTo>
                <a:close/>
                <a:moveTo>
                  <a:pt x="3417" y="10162"/>
                </a:moveTo>
                <a:cubicBezTo>
                  <a:pt x="3335" y="10162"/>
                  <a:pt x="3257" y="10211"/>
                  <a:pt x="3224" y="10293"/>
                </a:cubicBezTo>
                <a:cubicBezTo>
                  <a:pt x="3181" y="10399"/>
                  <a:pt x="3235" y="10520"/>
                  <a:pt x="3341" y="10561"/>
                </a:cubicBezTo>
                <a:cubicBezTo>
                  <a:pt x="3626" y="10674"/>
                  <a:pt x="3920" y="10766"/>
                  <a:pt x="4216" y="10835"/>
                </a:cubicBezTo>
                <a:cubicBezTo>
                  <a:pt x="4232" y="10839"/>
                  <a:pt x="4248" y="10841"/>
                  <a:pt x="4264" y="10841"/>
                </a:cubicBezTo>
                <a:cubicBezTo>
                  <a:pt x="4358" y="10841"/>
                  <a:pt x="4443" y="10775"/>
                  <a:pt x="4464" y="10681"/>
                </a:cubicBezTo>
                <a:cubicBezTo>
                  <a:pt x="4491" y="10570"/>
                  <a:pt x="4422" y="10458"/>
                  <a:pt x="4310" y="10433"/>
                </a:cubicBezTo>
                <a:cubicBezTo>
                  <a:pt x="4034" y="10367"/>
                  <a:pt x="3759" y="10282"/>
                  <a:pt x="3492" y="10176"/>
                </a:cubicBezTo>
                <a:cubicBezTo>
                  <a:pt x="3467" y="10167"/>
                  <a:pt x="3442" y="10162"/>
                  <a:pt x="3417" y="10162"/>
                </a:cubicBezTo>
                <a:close/>
                <a:moveTo>
                  <a:pt x="7775" y="10268"/>
                </a:moveTo>
                <a:cubicBezTo>
                  <a:pt x="7757" y="10268"/>
                  <a:pt x="7738" y="10270"/>
                  <a:pt x="7720" y="10275"/>
                </a:cubicBezTo>
                <a:cubicBezTo>
                  <a:pt x="7434" y="10355"/>
                  <a:pt x="7151" y="10419"/>
                  <a:pt x="6874" y="10467"/>
                </a:cubicBezTo>
                <a:cubicBezTo>
                  <a:pt x="6761" y="10486"/>
                  <a:pt x="6685" y="10593"/>
                  <a:pt x="6704" y="10706"/>
                </a:cubicBezTo>
                <a:cubicBezTo>
                  <a:pt x="6722" y="10805"/>
                  <a:pt x="6811" y="10878"/>
                  <a:pt x="6908" y="10878"/>
                </a:cubicBezTo>
                <a:cubicBezTo>
                  <a:pt x="6921" y="10878"/>
                  <a:pt x="6931" y="10876"/>
                  <a:pt x="6944" y="10874"/>
                </a:cubicBezTo>
                <a:cubicBezTo>
                  <a:pt x="7234" y="10825"/>
                  <a:pt x="7532" y="10757"/>
                  <a:pt x="7830" y="10674"/>
                </a:cubicBezTo>
                <a:cubicBezTo>
                  <a:pt x="7939" y="10644"/>
                  <a:pt x="8005" y="10529"/>
                  <a:pt x="7973" y="10419"/>
                </a:cubicBezTo>
                <a:cubicBezTo>
                  <a:pt x="7948" y="10327"/>
                  <a:pt x="7865" y="10268"/>
                  <a:pt x="7775" y="10268"/>
                </a:cubicBezTo>
                <a:close/>
                <a:moveTo>
                  <a:pt x="5139" y="10562"/>
                </a:moveTo>
                <a:cubicBezTo>
                  <a:pt x="5033" y="10562"/>
                  <a:pt x="4942" y="10644"/>
                  <a:pt x="4934" y="10752"/>
                </a:cubicBezTo>
                <a:cubicBezTo>
                  <a:pt x="4925" y="10867"/>
                  <a:pt x="5012" y="10966"/>
                  <a:pt x="5125" y="10974"/>
                </a:cubicBezTo>
                <a:cubicBezTo>
                  <a:pt x="5189" y="10979"/>
                  <a:pt x="5253" y="10982"/>
                  <a:pt x="5317" y="10986"/>
                </a:cubicBezTo>
                <a:cubicBezTo>
                  <a:pt x="5412" y="10989"/>
                  <a:pt x="5512" y="10991"/>
                  <a:pt x="5607" y="10991"/>
                </a:cubicBezTo>
                <a:lnTo>
                  <a:pt x="5609" y="10991"/>
                </a:lnTo>
                <a:cubicBezTo>
                  <a:pt x="5751" y="10991"/>
                  <a:pt x="5896" y="10988"/>
                  <a:pt x="6040" y="10979"/>
                </a:cubicBezTo>
                <a:cubicBezTo>
                  <a:pt x="6153" y="10972"/>
                  <a:pt x="6240" y="10874"/>
                  <a:pt x="6233" y="10761"/>
                </a:cubicBezTo>
                <a:cubicBezTo>
                  <a:pt x="6228" y="10650"/>
                  <a:pt x="6136" y="10566"/>
                  <a:pt x="6028" y="10566"/>
                </a:cubicBezTo>
                <a:cubicBezTo>
                  <a:pt x="6024" y="10566"/>
                  <a:pt x="6019" y="10566"/>
                  <a:pt x="6015" y="10566"/>
                </a:cubicBezTo>
                <a:cubicBezTo>
                  <a:pt x="5880" y="10573"/>
                  <a:pt x="5742" y="10578"/>
                  <a:pt x="5609" y="10578"/>
                </a:cubicBezTo>
                <a:lnTo>
                  <a:pt x="5607" y="10578"/>
                </a:lnTo>
                <a:cubicBezTo>
                  <a:pt x="5517" y="10578"/>
                  <a:pt x="5423" y="10577"/>
                  <a:pt x="5333" y="10571"/>
                </a:cubicBezTo>
                <a:cubicBezTo>
                  <a:pt x="5274" y="10570"/>
                  <a:pt x="5214" y="10566"/>
                  <a:pt x="5156" y="10562"/>
                </a:cubicBezTo>
                <a:cubicBezTo>
                  <a:pt x="5150" y="10562"/>
                  <a:pt x="5145" y="10562"/>
                  <a:pt x="5139" y="10562"/>
                </a:cubicBezTo>
                <a:close/>
                <a:moveTo>
                  <a:pt x="14381" y="9724"/>
                </a:moveTo>
                <a:cubicBezTo>
                  <a:pt x="14279" y="9724"/>
                  <a:pt x="14190" y="9799"/>
                  <a:pt x="14175" y="9903"/>
                </a:cubicBezTo>
                <a:cubicBezTo>
                  <a:pt x="14136" y="10189"/>
                  <a:pt x="14083" y="10476"/>
                  <a:pt x="14020" y="10759"/>
                </a:cubicBezTo>
                <a:cubicBezTo>
                  <a:pt x="13995" y="10871"/>
                  <a:pt x="14064" y="10981"/>
                  <a:pt x="14175" y="11007"/>
                </a:cubicBezTo>
                <a:cubicBezTo>
                  <a:pt x="14191" y="11009"/>
                  <a:pt x="14207" y="11011"/>
                  <a:pt x="14222" y="11011"/>
                </a:cubicBezTo>
                <a:cubicBezTo>
                  <a:pt x="14315" y="11011"/>
                  <a:pt x="14402" y="10947"/>
                  <a:pt x="14424" y="10851"/>
                </a:cubicBezTo>
                <a:cubicBezTo>
                  <a:pt x="14491" y="10555"/>
                  <a:pt x="14544" y="10256"/>
                  <a:pt x="14585" y="9960"/>
                </a:cubicBezTo>
                <a:cubicBezTo>
                  <a:pt x="14601" y="9846"/>
                  <a:pt x="14521" y="9742"/>
                  <a:pt x="14408" y="9726"/>
                </a:cubicBezTo>
                <a:cubicBezTo>
                  <a:pt x="14399" y="9725"/>
                  <a:pt x="14390" y="9724"/>
                  <a:pt x="14381" y="9724"/>
                </a:cubicBezTo>
                <a:close/>
                <a:moveTo>
                  <a:pt x="13988" y="11454"/>
                </a:moveTo>
                <a:cubicBezTo>
                  <a:pt x="13901" y="11454"/>
                  <a:pt x="13819" y="11511"/>
                  <a:pt x="13791" y="11599"/>
                </a:cubicBezTo>
                <a:cubicBezTo>
                  <a:pt x="13704" y="11872"/>
                  <a:pt x="13605" y="12148"/>
                  <a:pt x="13495" y="12418"/>
                </a:cubicBezTo>
                <a:cubicBezTo>
                  <a:pt x="13451" y="12522"/>
                  <a:pt x="13502" y="12643"/>
                  <a:pt x="13608" y="12687"/>
                </a:cubicBezTo>
                <a:cubicBezTo>
                  <a:pt x="13633" y="12698"/>
                  <a:pt x="13660" y="12703"/>
                  <a:pt x="13686" y="12703"/>
                </a:cubicBezTo>
                <a:cubicBezTo>
                  <a:pt x="13768" y="12703"/>
                  <a:pt x="13844" y="12653"/>
                  <a:pt x="13878" y="12574"/>
                </a:cubicBezTo>
                <a:cubicBezTo>
                  <a:pt x="13991" y="12294"/>
                  <a:pt x="14096" y="12008"/>
                  <a:pt x="14186" y="11723"/>
                </a:cubicBezTo>
                <a:cubicBezTo>
                  <a:pt x="14220" y="11615"/>
                  <a:pt x="14160" y="11498"/>
                  <a:pt x="14051" y="11464"/>
                </a:cubicBezTo>
                <a:cubicBezTo>
                  <a:pt x="14030" y="11458"/>
                  <a:pt x="14009" y="11454"/>
                  <a:pt x="13988" y="11454"/>
                </a:cubicBezTo>
                <a:close/>
                <a:moveTo>
                  <a:pt x="13317" y="13096"/>
                </a:moveTo>
                <a:cubicBezTo>
                  <a:pt x="13242" y="13096"/>
                  <a:pt x="13168" y="13137"/>
                  <a:pt x="13132" y="13210"/>
                </a:cubicBezTo>
                <a:cubicBezTo>
                  <a:pt x="13002" y="13467"/>
                  <a:pt x="12861" y="13724"/>
                  <a:pt x="12710" y="13972"/>
                </a:cubicBezTo>
                <a:cubicBezTo>
                  <a:pt x="12650" y="14069"/>
                  <a:pt x="12682" y="14197"/>
                  <a:pt x="12779" y="14255"/>
                </a:cubicBezTo>
                <a:cubicBezTo>
                  <a:pt x="12813" y="14277"/>
                  <a:pt x="12850" y="14286"/>
                  <a:pt x="12885" y="14286"/>
                </a:cubicBezTo>
                <a:cubicBezTo>
                  <a:pt x="12956" y="14286"/>
                  <a:pt x="13024" y="14250"/>
                  <a:pt x="13063" y="14186"/>
                </a:cubicBezTo>
                <a:cubicBezTo>
                  <a:pt x="13219" y="13929"/>
                  <a:pt x="13367" y="13664"/>
                  <a:pt x="13502" y="13396"/>
                </a:cubicBezTo>
                <a:cubicBezTo>
                  <a:pt x="13553" y="13295"/>
                  <a:pt x="13513" y="13169"/>
                  <a:pt x="13410" y="13118"/>
                </a:cubicBezTo>
                <a:cubicBezTo>
                  <a:pt x="13380" y="13103"/>
                  <a:pt x="13349" y="13096"/>
                  <a:pt x="13317" y="13096"/>
                </a:cubicBezTo>
                <a:close/>
                <a:moveTo>
                  <a:pt x="12397" y="14613"/>
                </a:moveTo>
                <a:cubicBezTo>
                  <a:pt x="12333" y="14613"/>
                  <a:pt x="12269" y="14643"/>
                  <a:pt x="12230" y="14700"/>
                </a:cubicBezTo>
                <a:cubicBezTo>
                  <a:pt x="12061" y="14936"/>
                  <a:pt x="11881" y="15168"/>
                  <a:pt x="11695" y="15390"/>
                </a:cubicBezTo>
                <a:cubicBezTo>
                  <a:pt x="11622" y="15476"/>
                  <a:pt x="11633" y="15608"/>
                  <a:pt x="11721" y="15680"/>
                </a:cubicBezTo>
                <a:cubicBezTo>
                  <a:pt x="11760" y="15714"/>
                  <a:pt x="11806" y="15728"/>
                  <a:pt x="11854" y="15728"/>
                </a:cubicBezTo>
                <a:cubicBezTo>
                  <a:pt x="11913" y="15728"/>
                  <a:pt x="11971" y="15703"/>
                  <a:pt x="12012" y="15655"/>
                </a:cubicBezTo>
                <a:cubicBezTo>
                  <a:pt x="12205" y="15425"/>
                  <a:pt x="12391" y="15184"/>
                  <a:pt x="12565" y="14941"/>
                </a:cubicBezTo>
                <a:cubicBezTo>
                  <a:pt x="12632" y="14847"/>
                  <a:pt x="12611" y="14718"/>
                  <a:pt x="12517" y="14652"/>
                </a:cubicBezTo>
                <a:cubicBezTo>
                  <a:pt x="12480" y="14626"/>
                  <a:pt x="12438" y="14613"/>
                  <a:pt x="12397" y="14613"/>
                </a:cubicBezTo>
                <a:close/>
                <a:moveTo>
                  <a:pt x="11258" y="15974"/>
                </a:moveTo>
                <a:cubicBezTo>
                  <a:pt x="11204" y="15974"/>
                  <a:pt x="11150" y="15995"/>
                  <a:pt x="11110" y="16036"/>
                </a:cubicBezTo>
                <a:cubicBezTo>
                  <a:pt x="10908" y="16246"/>
                  <a:pt x="10695" y="16448"/>
                  <a:pt x="10479" y="16639"/>
                </a:cubicBezTo>
                <a:cubicBezTo>
                  <a:pt x="10394" y="16713"/>
                  <a:pt x="10385" y="16844"/>
                  <a:pt x="10461" y="16930"/>
                </a:cubicBezTo>
                <a:cubicBezTo>
                  <a:pt x="10502" y="16977"/>
                  <a:pt x="10559" y="17000"/>
                  <a:pt x="10615" y="17000"/>
                </a:cubicBezTo>
                <a:cubicBezTo>
                  <a:pt x="10665" y="17000"/>
                  <a:pt x="10713" y="16983"/>
                  <a:pt x="10752" y="16949"/>
                </a:cubicBezTo>
                <a:cubicBezTo>
                  <a:pt x="10977" y="16751"/>
                  <a:pt x="11197" y="16541"/>
                  <a:pt x="11407" y="16325"/>
                </a:cubicBezTo>
                <a:cubicBezTo>
                  <a:pt x="11487" y="16244"/>
                  <a:pt x="11485" y="16113"/>
                  <a:pt x="11402" y="16033"/>
                </a:cubicBezTo>
                <a:cubicBezTo>
                  <a:pt x="11362" y="15994"/>
                  <a:pt x="11310" y="15974"/>
                  <a:pt x="11258" y="15974"/>
                </a:cubicBezTo>
                <a:close/>
                <a:moveTo>
                  <a:pt x="9928" y="17148"/>
                </a:moveTo>
                <a:cubicBezTo>
                  <a:pt x="9884" y="17148"/>
                  <a:pt x="9841" y="17162"/>
                  <a:pt x="9804" y="17190"/>
                </a:cubicBezTo>
                <a:cubicBezTo>
                  <a:pt x="9697" y="17270"/>
                  <a:pt x="9588" y="17350"/>
                  <a:pt x="9478" y="17426"/>
                </a:cubicBezTo>
                <a:cubicBezTo>
                  <a:pt x="9350" y="17514"/>
                  <a:pt x="9219" y="17603"/>
                  <a:pt x="9088" y="17688"/>
                </a:cubicBezTo>
                <a:cubicBezTo>
                  <a:pt x="8990" y="17748"/>
                  <a:pt x="8964" y="17876"/>
                  <a:pt x="9024" y="17973"/>
                </a:cubicBezTo>
                <a:cubicBezTo>
                  <a:pt x="9065" y="18034"/>
                  <a:pt x="9130" y="18067"/>
                  <a:pt x="9199" y="18067"/>
                </a:cubicBezTo>
                <a:cubicBezTo>
                  <a:pt x="9237" y="18067"/>
                  <a:pt x="9276" y="18057"/>
                  <a:pt x="9309" y="18035"/>
                </a:cubicBezTo>
                <a:cubicBezTo>
                  <a:pt x="9446" y="17948"/>
                  <a:pt x="9582" y="17856"/>
                  <a:pt x="9715" y="17764"/>
                </a:cubicBezTo>
                <a:cubicBezTo>
                  <a:pt x="9829" y="17686"/>
                  <a:pt x="9942" y="17603"/>
                  <a:pt x="10052" y="17520"/>
                </a:cubicBezTo>
                <a:cubicBezTo>
                  <a:pt x="10144" y="17451"/>
                  <a:pt x="10162" y="17321"/>
                  <a:pt x="10093" y="17231"/>
                </a:cubicBezTo>
                <a:cubicBezTo>
                  <a:pt x="10052" y="17176"/>
                  <a:pt x="9990" y="17148"/>
                  <a:pt x="9928" y="17148"/>
                </a:cubicBezTo>
                <a:close/>
                <a:moveTo>
                  <a:pt x="8434" y="18106"/>
                </a:moveTo>
                <a:cubicBezTo>
                  <a:pt x="8400" y="18106"/>
                  <a:pt x="8366" y="18114"/>
                  <a:pt x="8335" y="18131"/>
                </a:cubicBezTo>
                <a:cubicBezTo>
                  <a:pt x="8081" y="18269"/>
                  <a:pt x="7819" y="18399"/>
                  <a:pt x="7553" y="18521"/>
                </a:cubicBezTo>
                <a:cubicBezTo>
                  <a:pt x="7450" y="18567"/>
                  <a:pt x="7404" y="18691"/>
                  <a:pt x="7450" y="18794"/>
                </a:cubicBezTo>
                <a:cubicBezTo>
                  <a:pt x="7486" y="18870"/>
                  <a:pt x="7560" y="18916"/>
                  <a:pt x="7640" y="18916"/>
                </a:cubicBezTo>
                <a:cubicBezTo>
                  <a:pt x="7668" y="18916"/>
                  <a:pt x="7697" y="18909"/>
                  <a:pt x="7725" y="18897"/>
                </a:cubicBezTo>
                <a:cubicBezTo>
                  <a:pt x="8000" y="18773"/>
                  <a:pt x="8271" y="18636"/>
                  <a:pt x="8533" y="18494"/>
                </a:cubicBezTo>
                <a:cubicBezTo>
                  <a:pt x="8632" y="18439"/>
                  <a:pt x="8670" y="18314"/>
                  <a:pt x="8616" y="18214"/>
                </a:cubicBezTo>
                <a:cubicBezTo>
                  <a:pt x="8579" y="18145"/>
                  <a:pt x="8508" y="18106"/>
                  <a:pt x="8434" y="18106"/>
                </a:cubicBezTo>
                <a:close/>
                <a:moveTo>
                  <a:pt x="6820" y="18842"/>
                </a:moveTo>
                <a:cubicBezTo>
                  <a:pt x="6796" y="18842"/>
                  <a:pt x="6771" y="18847"/>
                  <a:pt x="6747" y="18856"/>
                </a:cubicBezTo>
                <a:cubicBezTo>
                  <a:pt x="6476" y="18957"/>
                  <a:pt x="6198" y="19051"/>
                  <a:pt x="5919" y="19136"/>
                </a:cubicBezTo>
                <a:cubicBezTo>
                  <a:pt x="5809" y="19168"/>
                  <a:pt x="5747" y="19283"/>
                  <a:pt x="5781" y="19393"/>
                </a:cubicBezTo>
                <a:cubicBezTo>
                  <a:pt x="5808" y="19483"/>
                  <a:pt x="5889" y="19540"/>
                  <a:pt x="5978" y="19540"/>
                </a:cubicBezTo>
                <a:cubicBezTo>
                  <a:pt x="5997" y="19540"/>
                  <a:pt x="6019" y="19536"/>
                  <a:pt x="6038" y="19531"/>
                </a:cubicBezTo>
                <a:cubicBezTo>
                  <a:pt x="6327" y="19444"/>
                  <a:pt x="6614" y="19347"/>
                  <a:pt x="6892" y="19242"/>
                </a:cubicBezTo>
                <a:cubicBezTo>
                  <a:pt x="6998" y="19201"/>
                  <a:pt x="7053" y="19083"/>
                  <a:pt x="7013" y="18976"/>
                </a:cubicBezTo>
                <a:cubicBezTo>
                  <a:pt x="6981" y="18893"/>
                  <a:pt x="6903" y="18842"/>
                  <a:pt x="6820" y="18842"/>
                </a:cubicBezTo>
                <a:close/>
                <a:moveTo>
                  <a:pt x="5120" y="19356"/>
                </a:moveTo>
                <a:cubicBezTo>
                  <a:pt x="5105" y="19356"/>
                  <a:pt x="5089" y="19357"/>
                  <a:pt x="5074" y="19361"/>
                </a:cubicBezTo>
                <a:cubicBezTo>
                  <a:pt x="4792" y="19426"/>
                  <a:pt x="4503" y="19485"/>
                  <a:pt x="4216" y="19535"/>
                </a:cubicBezTo>
                <a:cubicBezTo>
                  <a:pt x="4103" y="19552"/>
                  <a:pt x="4027" y="19660"/>
                  <a:pt x="4046" y="19772"/>
                </a:cubicBezTo>
                <a:cubicBezTo>
                  <a:pt x="4064" y="19873"/>
                  <a:pt x="4151" y="19944"/>
                  <a:pt x="4250" y="19944"/>
                </a:cubicBezTo>
                <a:cubicBezTo>
                  <a:pt x="4262" y="19944"/>
                  <a:pt x="4273" y="19944"/>
                  <a:pt x="4285" y="19942"/>
                </a:cubicBezTo>
                <a:cubicBezTo>
                  <a:pt x="4581" y="19892"/>
                  <a:pt x="4877" y="19832"/>
                  <a:pt x="5168" y="19765"/>
                </a:cubicBezTo>
                <a:cubicBezTo>
                  <a:pt x="5280" y="19738"/>
                  <a:pt x="5349" y="19627"/>
                  <a:pt x="5322" y="19515"/>
                </a:cubicBezTo>
                <a:cubicBezTo>
                  <a:pt x="5299" y="19420"/>
                  <a:pt x="5214" y="19356"/>
                  <a:pt x="5120" y="19356"/>
                </a:cubicBezTo>
                <a:close/>
                <a:moveTo>
                  <a:pt x="3371" y="19652"/>
                </a:moveTo>
                <a:cubicBezTo>
                  <a:pt x="3363" y="19652"/>
                  <a:pt x="3356" y="19652"/>
                  <a:pt x="3348" y="19653"/>
                </a:cubicBezTo>
                <a:cubicBezTo>
                  <a:pt x="3061" y="19685"/>
                  <a:pt x="2767" y="19706"/>
                  <a:pt x="2476" y="19721"/>
                </a:cubicBezTo>
                <a:cubicBezTo>
                  <a:pt x="2361" y="19726"/>
                  <a:pt x="2274" y="19823"/>
                  <a:pt x="2279" y="19937"/>
                </a:cubicBezTo>
                <a:cubicBezTo>
                  <a:pt x="2285" y="20048"/>
                  <a:pt x="2375" y="20133"/>
                  <a:pt x="2485" y="20133"/>
                </a:cubicBezTo>
                <a:lnTo>
                  <a:pt x="2496" y="20133"/>
                </a:lnTo>
                <a:cubicBezTo>
                  <a:pt x="2795" y="20119"/>
                  <a:pt x="3096" y="20096"/>
                  <a:pt x="3392" y="20064"/>
                </a:cubicBezTo>
                <a:cubicBezTo>
                  <a:pt x="3506" y="20052"/>
                  <a:pt x="3589" y="19951"/>
                  <a:pt x="3577" y="19838"/>
                </a:cubicBezTo>
                <a:cubicBezTo>
                  <a:pt x="3565" y="19732"/>
                  <a:pt x="3476" y="19652"/>
                  <a:pt x="3371" y="19652"/>
                </a:cubicBezTo>
                <a:close/>
                <a:moveTo>
                  <a:pt x="712" y="19699"/>
                </a:moveTo>
                <a:cubicBezTo>
                  <a:pt x="604" y="19699"/>
                  <a:pt x="512" y="19782"/>
                  <a:pt x="504" y="19891"/>
                </a:cubicBezTo>
                <a:cubicBezTo>
                  <a:pt x="497" y="20006"/>
                  <a:pt x="582" y="20103"/>
                  <a:pt x="697" y="20112"/>
                </a:cubicBezTo>
                <a:cubicBezTo>
                  <a:pt x="995" y="20133"/>
                  <a:pt x="1296" y="20146"/>
                  <a:pt x="1595" y="20149"/>
                </a:cubicBezTo>
                <a:lnTo>
                  <a:pt x="1597" y="20149"/>
                </a:lnTo>
                <a:cubicBezTo>
                  <a:pt x="1711" y="20149"/>
                  <a:pt x="1803" y="20059"/>
                  <a:pt x="1804" y="19946"/>
                </a:cubicBezTo>
                <a:cubicBezTo>
                  <a:pt x="1806" y="19830"/>
                  <a:pt x="1714" y="19737"/>
                  <a:pt x="1601" y="19737"/>
                </a:cubicBezTo>
                <a:cubicBezTo>
                  <a:pt x="1310" y="19733"/>
                  <a:pt x="1016" y="19721"/>
                  <a:pt x="725" y="19699"/>
                </a:cubicBezTo>
                <a:cubicBezTo>
                  <a:pt x="721" y="19699"/>
                  <a:pt x="716" y="19699"/>
                  <a:pt x="712" y="19699"/>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7" name="Google Shape;2157;p33"/>
          <p:cNvSpPr/>
          <p:nvPr/>
        </p:nvSpPr>
        <p:spPr>
          <a:xfrm>
            <a:off x="7356612" y="1396150"/>
            <a:ext cx="765140" cy="389746"/>
          </a:xfrm>
          <a:custGeom>
            <a:rect b="b" l="l" r="r" t="t"/>
            <a:pathLst>
              <a:path extrusionOk="0" h="14031" w="36083">
                <a:moveTo>
                  <a:pt x="18007" y="0"/>
                </a:moveTo>
                <a:cubicBezTo>
                  <a:pt x="15994" y="0"/>
                  <a:pt x="14021" y="912"/>
                  <a:pt x="12749" y="2604"/>
                </a:cubicBezTo>
                <a:cubicBezTo>
                  <a:pt x="12302" y="3196"/>
                  <a:pt x="11957" y="3864"/>
                  <a:pt x="11732" y="4571"/>
                </a:cubicBezTo>
                <a:cubicBezTo>
                  <a:pt x="11672" y="4757"/>
                  <a:pt x="11622" y="4945"/>
                  <a:pt x="11581" y="5134"/>
                </a:cubicBezTo>
                <a:cubicBezTo>
                  <a:pt x="11547" y="5292"/>
                  <a:pt x="11570" y="5420"/>
                  <a:pt x="11435" y="5420"/>
                </a:cubicBezTo>
                <a:cubicBezTo>
                  <a:pt x="11415" y="5420"/>
                  <a:pt x="11391" y="5417"/>
                  <a:pt x="11363" y="5411"/>
                </a:cubicBezTo>
                <a:cubicBezTo>
                  <a:pt x="11163" y="5370"/>
                  <a:pt x="10965" y="5248"/>
                  <a:pt x="10766" y="5189"/>
                </a:cubicBezTo>
                <a:cubicBezTo>
                  <a:pt x="10552" y="5127"/>
                  <a:pt x="10335" y="5083"/>
                  <a:pt x="10116" y="5053"/>
                </a:cubicBezTo>
                <a:cubicBezTo>
                  <a:pt x="9899" y="5022"/>
                  <a:pt x="9681" y="5007"/>
                  <a:pt x="9464" y="5007"/>
                </a:cubicBezTo>
                <a:cubicBezTo>
                  <a:pt x="8125" y="5007"/>
                  <a:pt x="6822" y="5578"/>
                  <a:pt x="5937" y="6609"/>
                </a:cubicBezTo>
                <a:cubicBezTo>
                  <a:pt x="5452" y="7174"/>
                  <a:pt x="5202" y="7782"/>
                  <a:pt x="4945" y="8468"/>
                </a:cubicBezTo>
                <a:cubicBezTo>
                  <a:pt x="4808" y="8829"/>
                  <a:pt x="4418" y="8774"/>
                  <a:pt x="4092" y="8842"/>
                </a:cubicBezTo>
                <a:cubicBezTo>
                  <a:pt x="3738" y="8914"/>
                  <a:pt x="3396" y="9036"/>
                  <a:pt x="3068" y="9191"/>
                </a:cubicBezTo>
                <a:cubicBezTo>
                  <a:pt x="1829" y="9775"/>
                  <a:pt x="851" y="10920"/>
                  <a:pt x="456" y="12232"/>
                </a:cubicBezTo>
                <a:cubicBezTo>
                  <a:pt x="312" y="12705"/>
                  <a:pt x="1" y="13789"/>
                  <a:pt x="681" y="13988"/>
                </a:cubicBezTo>
                <a:cubicBezTo>
                  <a:pt x="727" y="14014"/>
                  <a:pt x="782" y="14030"/>
                  <a:pt x="848" y="14030"/>
                </a:cubicBezTo>
                <a:lnTo>
                  <a:pt x="35235" y="14030"/>
                </a:lnTo>
                <a:cubicBezTo>
                  <a:pt x="35301" y="14030"/>
                  <a:pt x="35357" y="14014"/>
                  <a:pt x="35402" y="13988"/>
                </a:cubicBezTo>
                <a:cubicBezTo>
                  <a:pt x="36082" y="13789"/>
                  <a:pt x="35770" y="12705"/>
                  <a:pt x="35627" y="12232"/>
                </a:cubicBezTo>
                <a:cubicBezTo>
                  <a:pt x="35232" y="10920"/>
                  <a:pt x="34255" y="9775"/>
                  <a:pt x="33015" y="9191"/>
                </a:cubicBezTo>
                <a:cubicBezTo>
                  <a:pt x="32687" y="9036"/>
                  <a:pt x="32345" y="8914"/>
                  <a:pt x="31990" y="8842"/>
                </a:cubicBezTo>
                <a:cubicBezTo>
                  <a:pt x="31664" y="8774"/>
                  <a:pt x="31274" y="8829"/>
                  <a:pt x="31138" y="8468"/>
                </a:cubicBezTo>
                <a:cubicBezTo>
                  <a:pt x="30881" y="7782"/>
                  <a:pt x="30631" y="7174"/>
                  <a:pt x="30146" y="6609"/>
                </a:cubicBezTo>
                <a:cubicBezTo>
                  <a:pt x="29263" y="5578"/>
                  <a:pt x="27958" y="5007"/>
                  <a:pt x="26619" y="5007"/>
                </a:cubicBezTo>
                <a:cubicBezTo>
                  <a:pt x="26402" y="5007"/>
                  <a:pt x="26184" y="5022"/>
                  <a:pt x="25967" y="5053"/>
                </a:cubicBezTo>
                <a:cubicBezTo>
                  <a:pt x="25747" y="5083"/>
                  <a:pt x="25531" y="5127"/>
                  <a:pt x="25317" y="5189"/>
                </a:cubicBezTo>
                <a:cubicBezTo>
                  <a:pt x="25118" y="5248"/>
                  <a:pt x="24920" y="5370"/>
                  <a:pt x="24720" y="5411"/>
                </a:cubicBezTo>
                <a:cubicBezTo>
                  <a:pt x="24692" y="5417"/>
                  <a:pt x="24668" y="5420"/>
                  <a:pt x="24648" y="5420"/>
                </a:cubicBezTo>
                <a:cubicBezTo>
                  <a:pt x="24513" y="5420"/>
                  <a:pt x="24535" y="5292"/>
                  <a:pt x="24502" y="5134"/>
                </a:cubicBezTo>
                <a:cubicBezTo>
                  <a:pt x="24461" y="4945"/>
                  <a:pt x="24411" y="4757"/>
                  <a:pt x="24353" y="4571"/>
                </a:cubicBezTo>
                <a:cubicBezTo>
                  <a:pt x="24126" y="3864"/>
                  <a:pt x="23780" y="3196"/>
                  <a:pt x="23334" y="2604"/>
                </a:cubicBezTo>
                <a:cubicBezTo>
                  <a:pt x="22062" y="912"/>
                  <a:pt x="20089" y="0"/>
                  <a:pt x="18077" y="0"/>
                </a:cubicBezTo>
                <a:cubicBezTo>
                  <a:pt x="18066" y="0"/>
                  <a:pt x="18054" y="1"/>
                  <a:pt x="18042" y="1"/>
                </a:cubicBezTo>
                <a:cubicBezTo>
                  <a:pt x="18031" y="1"/>
                  <a:pt x="18019" y="0"/>
                  <a:pt x="1800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8" name="Google Shape;2158;p33"/>
          <p:cNvSpPr/>
          <p:nvPr/>
        </p:nvSpPr>
        <p:spPr>
          <a:xfrm>
            <a:off x="8016266" y="4222536"/>
            <a:ext cx="207420" cy="186779"/>
          </a:xfrm>
          <a:custGeom>
            <a:rect b="b" l="l" r="r" t="t"/>
            <a:pathLst>
              <a:path extrusionOk="0" h="3502" w="3889">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9" name="Google Shape;2159;p33"/>
          <p:cNvSpPr/>
          <p:nvPr/>
        </p:nvSpPr>
        <p:spPr>
          <a:xfrm>
            <a:off x="1507516" y="722236"/>
            <a:ext cx="207420" cy="186779"/>
          </a:xfrm>
          <a:custGeom>
            <a:rect b="b" l="l" r="r" t="t"/>
            <a:pathLst>
              <a:path extrusionOk="0" h="3502" w="3889">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0" name="Google Shape;2160;p33"/>
          <p:cNvSpPr/>
          <p:nvPr/>
        </p:nvSpPr>
        <p:spPr>
          <a:xfrm>
            <a:off x="8148616" y="589611"/>
            <a:ext cx="207420" cy="186779"/>
          </a:xfrm>
          <a:custGeom>
            <a:rect b="b" l="l" r="r" t="t"/>
            <a:pathLst>
              <a:path extrusionOk="0" h="3502" w="3889">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70BA"/>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4" name="Shape 2164"/>
        <p:cNvGrpSpPr/>
        <p:nvPr/>
      </p:nvGrpSpPr>
      <p:grpSpPr>
        <a:xfrm>
          <a:off x="0" y="0"/>
          <a:ext cx="0" cy="0"/>
          <a:chOff x="0" y="0"/>
          <a:chExt cx="0" cy="0"/>
        </a:xfrm>
      </p:grpSpPr>
      <p:sp>
        <p:nvSpPr>
          <p:cNvPr id="2165" name="Google Shape;2165;p34"/>
          <p:cNvSpPr/>
          <p:nvPr/>
        </p:nvSpPr>
        <p:spPr>
          <a:xfrm>
            <a:off x="1271376" y="1132201"/>
            <a:ext cx="1245895" cy="1148568"/>
          </a:xfrm>
          <a:custGeom>
            <a:rect b="b" l="l" r="r" t="t"/>
            <a:pathLst>
              <a:path extrusionOk="0" h="19814" w="21493">
                <a:moveTo>
                  <a:pt x="15473" y="1"/>
                </a:moveTo>
                <a:cubicBezTo>
                  <a:pt x="14968" y="1"/>
                  <a:pt x="14459" y="79"/>
                  <a:pt x="13954" y="241"/>
                </a:cubicBezTo>
                <a:cubicBezTo>
                  <a:pt x="12920" y="574"/>
                  <a:pt x="11997" y="1152"/>
                  <a:pt x="11015" y="1600"/>
                </a:cubicBezTo>
                <a:cubicBezTo>
                  <a:pt x="10454" y="1816"/>
                  <a:pt x="9874" y="1951"/>
                  <a:pt x="9279" y="2041"/>
                </a:cubicBezTo>
                <a:cubicBezTo>
                  <a:pt x="7450" y="2261"/>
                  <a:pt x="5580" y="2270"/>
                  <a:pt x="3913" y="3160"/>
                </a:cubicBezTo>
                <a:cubicBezTo>
                  <a:pt x="2185" y="4081"/>
                  <a:pt x="1007" y="5885"/>
                  <a:pt x="489" y="7735"/>
                </a:cubicBezTo>
                <a:cubicBezTo>
                  <a:pt x="0" y="9482"/>
                  <a:pt x="46" y="11457"/>
                  <a:pt x="684" y="13160"/>
                </a:cubicBezTo>
                <a:cubicBezTo>
                  <a:pt x="746" y="13326"/>
                  <a:pt x="814" y="13489"/>
                  <a:pt x="884" y="13650"/>
                </a:cubicBezTo>
                <a:cubicBezTo>
                  <a:pt x="1462" y="15173"/>
                  <a:pt x="2479" y="16548"/>
                  <a:pt x="3737" y="17553"/>
                </a:cubicBezTo>
                <a:cubicBezTo>
                  <a:pt x="5549" y="18999"/>
                  <a:pt x="7723" y="19800"/>
                  <a:pt x="10051" y="19814"/>
                </a:cubicBezTo>
                <a:cubicBezTo>
                  <a:pt x="10073" y="19814"/>
                  <a:pt x="10095" y="19814"/>
                  <a:pt x="10117" y="19814"/>
                </a:cubicBezTo>
                <a:cubicBezTo>
                  <a:pt x="14792" y="19814"/>
                  <a:pt x="19404" y="16777"/>
                  <a:pt x="20856" y="12270"/>
                </a:cubicBezTo>
                <a:cubicBezTo>
                  <a:pt x="21260" y="11015"/>
                  <a:pt x="21492" y="9633"/>
                  <a:pt x="21473" y="8313"/>
                </a:cubicBezTo>
                <a:cubicBezTo>
                  <a:pt x="21467" y="7987"/>
                  <a:pt x="21444" y="7655"/>
                  <a:pt x="21403" y="7328"/>
                </a:cubicBezTo>
                <a:cubicBezTo>
                  <a:pt x="21340" y="6580"/>
                  <a:pt x="21207" y="5839"/>
                  <a:pt x="21005" y="5121"/>
                </a:cubicBezTo>
                <a:cubicBezTo>
                  <a:pt x="20971" y="5001"/>
                  <a:pt x="20934" y="4880"/>
                  <a:pt x="20895" y="4762"/>
                </a:cubicBezTo>
                <a:cubicBezTo>
                  <a:pt x="20727" y="3980"/>
                  <a:pt x="20448" y="3227"/>
                  <a:pt x="19991" y="2559"/>
                </a:cubicBezTo>
                <a:cubicBezTo>
                  <a:pt x="19406" y="1707"/>
                  <a:pt x="18634" y="936"/>
                  <a:pt x="17682" y="500"/>
                </a:cubicBezTo>
                <a:cubicBezTo>
                  <a:pt x="16971" y="174"/>
                  <a:pt x="16226" y="1"/>
                  <a:pt x="1547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p34"/>
          <p:cNvSpPr txBox="1"/>
          <p:nvPr>
            <p:ph type="title"/>
          </p:nvPr>
        </p:nvSpPr>
        <p:spPr>
          <a:xfrm>
            <a:off x="1291500" y="2280775"/>
            <a:ext cx="4320000" cy="915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The goal</a:t>
            </a:r>
            <a:endParaRPr/>
          </a:p>
        </p:txBody>
      </p:sp>
      <p:sp>
        <p:nvSpPr>
          <p:cNvPr id="2167" name="Google Shape;2167;p34"/>
          <p:cNvSpPr txBox="1"/>
          <p:nvPr>
            <p:ph idx="2" type="title"/>
          </p:nvPr>
        </p:nvSpPr>
        <p:spPr>
          <a:xfrm>
            <a:off x="1291500" y="1241525"/>
            <a:ext cx="1652100" cy="915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01</a:t>
            </a:r>
            <a:endParaRPr/>
          </a:p>
        </p:txBody>
      </p:sp>
      <p:sp>
        <p:nvSpPr>
          <p:cNvPr id="2168" name="Google Shape;2168;p34"/>
          <p:cNvSpPr txBox="1"/>
          <p:nvPr>
            <p:ph idx="1" type="subTitle"/>
          </p:nvPr>
        </p:nvSpPr>
        <p:spPr>
          <a:xfrm>
            <a:off x="1291500" y="3196675"/>
            <a:ext cx="4320000" cy="37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Roboto"/>
                <a:ea typeface="Roboto"/>
                <a:cs typeface="Roboto"/>
                <a:sym typeface="Roboto"/>
              </a:rPr>
              <a:t>identify the relationship between the level of emotional intelligence development and internet involvement among teenagers</a:t>
            </a:r>
            <a:endParaRPr sz="2200"/>
          </a:p>
        </p:txBody>
      </p:sp>
      <p:grpSp>
        <p:nvGrpSpPr>
          <p:cNvPr id="2169" name="Google Shape;2169;p34"/>
          <p:cNvGrpSpPr/>
          <p:nvPr/>
        </p:nvGrpSpPr>
        <p:grpSpPr>
          <a:xfrm>
            <a:off x="6086768" y="741629"/>
            <a:ext cx="2026677" cy="3558238"/>
            <a:chOff x="2332850" y="1508965"/>
            <a:chExt cx="495799" cy="870474"/>
          </a:xfrm>
        </p:grpSpPr>
        <p:sp>
          <p:nvSpPr>
            <p:cNvPr id="2170" name="Google Shape;2170;p34"/>
            <p:cNvSpPr/>
            <p:nvPr/>
          </p:nvSpPr>
          <p:spPr>
            <a:xfrm>
              <a:off x="2347410" y="1709183"/>
              <a:ext cx="467748" cy="569138"/>
            </a:xfrm>
            <a:custGeom>
              <a:rect b="b" l="l" r="r" t="t"/>
              <a:pathLst>
                <a:path extrusionOk="0" h="10671" w="8770">
                  <a:moveTo>
                    <a:pt x="4336" y="1"/>
                  </a:moveTo>
                  <a:cubicBezTo>
                    <a:pt x="4096" y="1"/>
                    <a:pt x="3869" y="8"/>
                    <a:pt x="3774" y="23"/>
                  </a:cubicBezTo>
                  <a:cubicBezTo>
                    <a:pt x="3116" y="126"/>
                    <a:pt x="2471" y="296"/>
                    <a:pt x="1881" y="622"/>
                  </a:cubicBezTo>
                  <a:cubicBezTo>
                    <a:pt x="1050" y="1081"/>
                    <a:pt x="456" y="1815"/>
                    <a:pt x="217" y="2738"/>
                  </a:cubicBezTo>
                  <a:cubicBezTo>
                    <a:pt x="95" y="3209"/>
                    <a:pt x="43" y="3707"/>
                    <a:pt x="20" y="4193"/>
                  </a:cubicBezTo>
                  <a:cubicBezTo>
                    <a:pt x="1" y="4646"/>
                    <a:pt x="18" y="5111"/>
                    <a:pt x="119" y="5555"/>
                  </a:cubicBezTo>
                  <a:cubicBezTo>
                    <a:pt x="226" y="6023"/>
                    <a:pt x="438" y="6457"/>
                    <a:pt x="759" y="6815"/>
                  </a:cubicBezTo>
                  <a:cubicBezTo>
                    <a:pt x="1053" y="7143"/>
                    <a:pt x="1424" y="7390"/>
                    <a:pt x="1768" y="7662"/>
                  </a:cubicBezTo>
                  <a:cubicBezTo>
                    <a:pt x="2542" y="8276"/>
                    <a:pt x="3029" y="9149"/>
                    <a:pt x="3040" y="10149"/>
                  </a:cubicBezTo>
                  <a:cubicBezTo>
                    <a:pt x="3040" y="10202"/>
                    <a:pt x="3052" y="10250"/>
                    <a:pt x="3070" y="10290"/>
                  </a:cubicBezTo>
                  <a:cubicBezTo>
                    <a:pt x="3070" y="10294"/>
                    <a:pt x="3068" y="10298"/>
                    <a:pt x="3068" y="10301"/>
                  </a:cubicBezTo>
                  <a:cubicBezTo>
                    <a:pt x="3072" y="10391"/>
                    <a:pt x="3102" y="10487"/>
                    <a:pt x="3171" y="10551"/>
                  </a:cubicBezTo>
                  <a:cubicBezTo>
                    <a:pt x="3234" y="10611"/>
                    <a:pt x="3321" y="10657"/>
                    <a:pt x="3409" y="10657"/>
                  </a:cubicBezTo>
                  <a:cubicBezTo>
                    <a:pt x="3413" y="10657"/>
                    <a:pt x="3416" y="10657"/>
                    <a:pt x="3419" y="10657"/>
                  </a:cubicBezTo>
                  <a:cubicBezTo>
                    <a:pt x="3726" y="10638"/>
                    <a:pt x="4030" y="10618"/>
                    <a:pt x="4335" y="10601"/>
                  </a:cubicBezTo>
                  <a:cubicBezTo>
                    <a:pt x="4339" y="10601"/>
                    <a:pt x="4342" y="10601"/>
                    <a:pt x="4346" y="10599"/>
                  </a:cubicBezTo>
                  <a:cubicBezTo>
                    <a:pt x="4348" y="10601"/>
                    <a:pt x="4353" y="10601"/>
                    <a:pt x="4355" y="10601"/>
                  </a:cubicBezTo>
                  <a:cubicBezTo>
                    <a:pt x="4661" y="10622"/>
                    <a:pt x="4964" y="10647"/>
                    <a:pt x="5269" y="10670"/>
                  </a:cubicBezTo>
                  <a:cubicBezTo>
                    <a:pt x="5274" y="10670"/>
                    <a:pt x="5279" y="10670"/>
                    <a:pt x="5284" y="10670"/>
                  </a:cubicBezTo>
                  <a:cubicBezTo>
                    <a:pt x="5372" y="10670"/>
                    <a:pt x="5457" y="10624"/>
                    <a:pt x="5521" y="10567"/>
                  </a:cubicBezTo>
                  <a:cubicBezTo>
                    <a:pt x="5590" y="10505"/>
                    <a:pt x="5622" y="10407"/>
                    <a:pt x="5625" y="10317"/>
                  </a:cubicBezTo>
                  <a:cubicBezTo>
                    <a:pt x="5627" y="10315"/>
                    <a:pt x="5625" y="10310"/>
                    <a:pt x="5625" y="10308"/>
                  </a:cubicBezTo>
                  <a:cubicBezTo>
                    <a:pt x="5645" y="10267"/>
                    <a:pt x="5655" y="10220"/>
                    <a:pt x="5655" y="10166"/>
                  </a:cubicBezTo>
                  <a:cubicBezTo>
                    <a:pt x="5682" y="9167"/>
                    <a:pt x="6180" y="8300"/>
                    <a:pt x="6962" y="7696"/>
                  </a:cubicBezTo>
                  <a:cubicBezTo>
                    <a:pt x="7309" y="7428"/>
                    <a:pt x="7683" y="7187"/>
                    <a:pt x="7980" y="6863"/>
                  </a:cubicBezTo>
                  <a:cubicBezTo>
                    <a:pt x="8308" y="6511"/>
                    <a:pt x="8526" y="6078"/>
                    <a:pt x="8640" y="5612"/>
                  </a:cubicBezTo>
                  <a:cubicBezTo>
                    <a:pt x="8746" y="5169"/>
                    <a:pt x="8769" y="4705"/>
                    <a:pt x="8755" y="4251"/>
                  </a:cubicBezTo>
                  <a:cubicBezTo>
                    <a:pt x="8739" y="3766"/>
                    <a:pt x="8696" y="3268"/>
                    <a:pt x="8579" y="2794"/>
                  </a:cubicBezTo>
                  <a:cubicBezTo>
                    <a:pt x="8353" y="1866"/>
                    <a:pt x="7768" y="1127"/>
                    <a:pt x="6942" y="656"/>
                  </a:cubicBezTo>
                  <a:cubicBezTo>
                    <a:pt x="6357" y="322"/>
                    <a:pt x="5714" y="143"/>
                    <a:pt x="5057" y="32"/>
                  </a:cubicBezTo>
                  <a:cubicBezTo>
                    <a:pt x="4941" y="11"/>
                    <a:pt x="4629" y="1"/>
                    <a:pt x="433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1" name="Google Shape;2171;p34"/>
            <p:cNvSpPr/>
            <p:nvPr/>
          </p:nvSpPr>
          <p:spPr>
            <a:xfrm>
              <a:off x="2516587" y="2272290"/>
              <a:ext cx="132964" cy="96323"/>
            </a:xfrm>
            <a:custGeom>
              <a:rect b="b" l="l" r="r" t="t"/>
              <a:pathLst>
                <a:path extrusionOk="0" h="1806" w="2493">
                  <a:moveTo>
                    <a:pt x="454" y="0"/>
                  </a:moveTo>
                  <a:cubicBezTo>
                    <a:pt x="244" y="0"/>
                    <a:pt x="1" y="191"/>
                    <a:pt x="26" y="422"/>
                  </a:cubicBezTo>
                  <a:cubicBezTo>
                    <a:pt x="31" y="459"/>
                    <a:pt x="36" y="496"/>
                    <a:pt x="42" y="535"/>
                  </a:cubicBezTo>
                  <a:cubicBezTo>
                    <a:pt x="19" y="604"/>
                    <a:pt x="15" y="684"/>
                    <a:pt x="42" y="774"/>
                  </a:cubicBezTo>
                  <a:cubicBezTo>
                    <a:pt x="82" y="918"/>
                    <a:pt x="144" y="1051"/>
                    <a:pt x="222" y="1173"/>
                  </a:cubicBezTo>
                  <a:cubicBezTo>
                    <a:pt x="380" y="1512"/>
                    <a:pt x="641" y="1777"/>
                    <a:pt x="1059" y="1802"/>
                  </a:cubicBezTo>
                  <a:cubicBezTo>
                    <a:pt x="1080" y="1803"/>
                    <a:pt x="1101" y="1804"/>
                    <a:pt x="1122" y="1804"/>
                  </a:cubicBezTo>
                  <a:cubicBezTo>
                    <a:pt x="1160" y="1804"/>
                    <a:pt x="1198" y="1802"/>
                    <a:pt x="1236" y="1799"/>
                  </a:cubicBezTo>
                  <a:cubicBezTo>
                    <a:pt x="1278" y="1803"/>
                    <a:pt x="1320" y="1805"/>
                    <a:pt x="1363" y="1805"/>
                  </a:cubicBezTo>
                  <a:cubicBezTo>
                    <a:pt x="1380" y="1805"/>
                    <a:pt x="1396" y="1805"/>
                    <a:pt x="1413" y="1804"/>
                  </a:cubicBezTo>
                  <a:cubicBezTo>
                    <a:pt x="1831" y="1786"/>
                    <a:pt x="2095" y="1522"/>
                    <a:pt x="2257" y="1186"/>
                  </a:cubicBezTo>
                  <a:cubicBezTo>
                    <a:pt x="2338" y="1065"/>
                    <a:pt x="2402" y="932"/>
                    <a:pt x="2445" y="790"/>
                  </a:cubicBezTo>
                  <a:cubicBezTo>
                    <a:pt x="2471" y="702"/>
                    <a:pt x="2469" y="620"/>
                    <a:pt x="2448" y="551"/>
                  </a:cubicBezTo>
                  <a:cubicBezTo>
                    <a:pt x="2453" y="514"/>
                    <a:pt x="2459" y="475"/>
                    <a:pt x="2464" y="438"/>
                  </a:cubicBezTo>
                  <a:cubicBezTo>
                    <a:pt x="2492" y="207"/>
                    <a:pt x="2253" y="14"/>
                    <a:pt x="2042" y="11"/>
                  </a:cubicBezTo>
                  <a:cubicBezTo>
                    <a:pt x="2039" y="11"/>
                    <a:pt x="2036" y="11"/>
                    <a:pt x="2033" y="11"/>
                  </a:cubicBezTo>
                  <a:cubicBezTo>
                    <a:pt x="1961" y="11"/>
                    <a:pt x="1900" y="30"/>
                    <a:pt x="1846" y="58"/>
                  </a:cubicBezTo>
                  <a:cubicBezTo>
                    <a:pt x="1804" y="44"/>
                    <a:pt x="1761" y="37"/>
                    <a:pt x="1717" y="37"/>
                  </a:cubicBezTo>
                  <a:cubicBezTo>
                    <a:pt x="1623" y="37"/>
                    <a:pt x="1525" y="73"/>
                    <a:pt x="1438" y="160"/>
                  </a:cubicBezTo>
                  <a:cubicBezTo>
                    <a:pt x="1383" y="216"/>
                    <a:pt x="1316" y="262"/>
                    <a:pt x="1247" y="296"/>
                  </a:cubicBezTo>
                  <a:cubicBezTo>
                    <a:pt x="1176" y="262"/>
                    <a:pt x="1110" y="214"/>
                    <a:pt x="1055" y="158"/>
                  </a:cubicBezTo>
                  <a:cubicBezTo>
                    <a:pt x="967" y="67"/>
                    <a:pt x="868" y="30"/>
                    <a:pt x="772" y="30"/>
                  </a:cubicBezTo>
                  <a:cubicBezTo>
                    <a:pt x="730" y="30"/>
                    <a:pt x="689" y="37"/>
                    <a:pt x="649" y="50"/>
                  </a:cubicBezTo>
                  <a:cubicBezTo>
                    <a:pt x="594" y="20"/>
                    <a:pt x="529" y="0"/>
                    <a:pt x="4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2" name="Google Shape;2172;p34"/>
            <p:cNvSpPr/>
            <p:nvPr/>
          </p:nvSpPr>
          <p:spPr>
            <a:xfrm>
              <a:off x="2540908" y="1888227"/>
              <a:ext cx="89816" cy="406413"/>
            </a:xfrm>
            <a:custGeom>
              <a:rect b="b" l="l" r="r" t="t"/>
              <a:pathLst>
                <a:path extrusionOk="0" h="7620" w="1684">
                  <a:moveTo>
                    <a:pt x="1044" y="288"/>
                  </a:moveTo>
                  <a:cubicBezTo>
                    <a:pt x="1141" y="288"/>
                    <a:pt x="1232" y="333"/>
                    <a:pt x="1290" y="439"/>
                  </a:cubicBezTo>
                  <a:cubicBezTo>
                    <a:pt x="1413" y="664"/>
                    <a:pt x="1296" y="926"/>
                    <a:pt x="1186" y="1128"/>
                  </a:cubicBezTo>
                  <a:cubicBezTo>
                    <a:pt x="1053" y="1369"/>
                    <a:pt x="902" y="1598"/>
                    <a:pt x="753" y="1828"/>
                  </a:cubicBezTo>
                  <a:cubicBezTo>
                    <a:pt x="737" y="1810"/>
                    <a:pt x="723" y="1794"/>
                    <a:pt x="707" y="1777"/>
                  </a:cubicBezTo>
                  <a:cubicBezTo>
                    <a:pt x="535" y="1576"/>
                    <a:pt x="482" y="1381"/>
                    <a:pt x="512" y="1117"/>
                  </a:cubicBezTo>
                  <a:cubicBezTo>
                    <a:pt x="539" y="873"/>
                    <a:pt x="587" y="563"/>
                    <a:pt x="783" y="393"/>
                  </a:cubicBezTo>
                  <a:cubicBezTo>
                    <a:pt x="859" y="327"/>
                    <a:pt x="954" y="288"/>
                    <a:pt x="1044" y="288"/>
                  </a:cubicBezTo>
                  <a:close/>
                  <a:moveTo>
                    <a:pt x="1046" y="0"/>
                  </a:moveTo>
                  <a:cubicBezTo>
                    <a:pt x="593" y="0"/>
                    <a:pt x="347" y="446"/>
                    <a:pt x="270" y="841"/>
                  </a:cubicBezTo>
                  <a:cubicBezTo>
                    <a:pt x="224" y="1084"/>
                    <a:pt x="185" y="1350"/>
                    <a:pt x="266" y="1589"/>
                  </a:cubicBezTo>
                  <a:cubicBezTo>
                    <a:pt x="330" y="1780"/>
                    <a:pt x="463" y="1929"/>
                    <a:pt x="597" y="2074"/>
                  </a:cubicBezTo>
                  <a:cubicBezTo>
                    <a:pt x="542" y="2163"/>
                    <a:pt x="489" y="2252"/>
                    <a:pt x="440" y="2344"/>
                  </a:cubicBezTo>
                  <a:cubicBezTo>
                    <a:pt x="209" y="2767"/>
                    <a:pt x="75" y="3210"/>
                    <a:pt x="41" y="3694"/>
                  </a:cubicBezTo>
                  <a:cubicBezTo>
                    <a:pt x="0" y="4302"/>
                    <a:pt x="41" y="4922"/>
                    <a:pt x="52" y="5532"/>
                  </a:cubicBezTo>
                  <a:cubicBezTo>
                    <a:pt x="60" y="6115"/>
                    <a:pt x="37" y="6714"/>
                    <a:pt x="188" y="7281"/>
                  </a:cubicBezTo>
                  <a:cubicBezTo>
                    <a:pt x="207" y="7351"/>
                    <a:pt x="262" y="7382"/>
                    <a:pt x="319" y="7382"/>
                  </a:cubicBezTo>
                  <a:cubicBezTo>
                    <a:pt x="403" y="7382"/>
                    <a:pt x="490" y="7313"/>
                    <a:pt x="463" y="7208"/>
                  </a:cubicBezTo>
                  <a:cubicBezTo>
                    <a:pt x="310" y="6643"/>
                    <a:pt x="342" y="6042"/>
                    <a:pt x="333" y="5464"/>
                  </a:cubicBezTo>
                  <a:cubicBezTo>
                    <a:pt x="323" y="4887"/>
                    <a:pt x="287" y="4304"/>
                    <a:pt x="323" y="3728"/>
                  </a:cubicBezTo>
                  <a:cubicBezTo>
                    <a:pt x="355" y="3203"/>
                    <a:pt x="530" y="2748"/>
                    <a:pt x="791" y="2303"/>
                  </a:cubicBezTo>
                  <a:cubicBezTo>
                    <a:pt x="1044" y="2654"/>
                    <a:pt x="1145" y="3076"/>
                    <a:pt x="1182" y="3513"/>
                  </a:cubicBezTo>
                  <a:cubicBezTo>
                    <a:pt x="1294" y="4816"/>
                    <a:pt x="1166" y="6163"/>
                    <a:pt x="911" y="7440"/>
                  </a:cubicBezTo>
                  <a:cubicBezTo>
                    <a:pt x="890" y="7548"/>
                    <a:pt x="980" y="7620"/>
                    <a:pt x="1063" y="7620"/>
                  </a:cubicBezTo>
                  <a:cubicBezTo>
                    <a:pt x="1117" y="7620"/>
                    <a:pt x="1168" y="7589"/>
                    <a:pt x="1182" y="7518"/>
                  </a:cubicBezTo>
                  <a:cubicBezTo>
                    <a:pt x="1395" y="6457"/>
                    <a:pt x="1503" y="5378"/>
                    <a:pt x="1496" y="4295"/>
                  </a:cubicBezTo>
                  <a:cubicBezTo>
                    <a:pt x="1492" y="3825"/>
                    <a:pt x="1483" y="3341"/>
                    <a:pt x="1368" y="2882"/>
                  </a:cubicBezTo>
                  <a:cubicBezTo>
                    <a:pt x="1319" y="2691"/>
                    <a:pt x="1248" y="2501"/>
                    <a:pt x="1152" y="2328"/>
                  </a:cubicBezTo>
                  <a:cubicBezTo>
                    <a:pt x="1094" y="2225"/>
                    <a:pt x="1024" y="2135"/>
                    <a:pt x="948" y="2048"/>
                  </a:cubicBezTo>
                  <a:cubicBezTo>
                    <a:pt x="1195" y="1679"/>
                    <a:pt x="1494" y="1298"/>
                    <a:pt x="1595" y="875"/>
                  </a:cubicBezTo>
                  <a:cubicBezTo>
                    <a:pt x="1684" y="506"/>
                    <a:pt x="1519" y="26"/>
                    <a:pt x="1083" y="1"/>
                  </a:cubicBezTo>
                  <a:cubicBezTo>
                    <a:pt x="1071" y="0"/>
                    <a:pt x="1058" y="0"/>
                    <a:pt x="104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3" name="Google Shape;2173;p34"/>
            <p:cNvSpPr/>
            <p:nvPr/>
          </p:nvSpPr>
          <p:spPr>
            <a:xfrm>
              <a:off x="2485120" y="2193675"/>
              <a:ext cx="205233" cy="132004"/>
            </a:xfrm>
            <a:custGeom>
              <a:rect b="b" l="l" r="r" t="t"/>
              <a:pathLst>
                <a:path extrusionOk="0" h="2475" w="3848">
                  <a:moveTo>
                    <a:pt x="2832" y="0"/>
                  </a:moveTo>
                  <a:cubicBezTo>
                    <a:pt x="2601" y="0"/>
                    <a:pt x="2367" y="24"/>
                    <a:pt x="2189" y="24"/>
                  </a:cubicBezTo>
                  <a:cubicBezTo>
                    <a:pt x="1946" y="24"/>
                    <a:pt x="1702" y="22"/>
                    <a:pt x="1459" y="22"/>
                  </a:cubicBezTo>
                  <a:cubicBezTo>
                    <a:pt x="1144" y="22"/>
                    <a:pt x="830" y="25"/>
                    <a:pt x="516" y="37"/>
                  </a:cubicBezTo>
                  <a:cubicBezTo>
                    <a:pt x="190" y="51"/>
                    <a:pt x="38" y="327"/>
                    <a:pt x="59" y="577"/>
                  </a:cubicBezTo>
                  <a:cubicBezTo>
                    <a:pt x="59" y="588"/>
                    <a:pt x="59" y="597"/>
                    <a:pt x="61" y="606"/>
                  </a:cubicBezTo>
                  <a:cubicBezTo>
                    <a:pt x="57" y="643"/>
                    <a:pt x="54" y="678"/>
                    <a:pt x="49" y="716"/>
                  </a:cubicBezTo>
                  <a:cubicBezTo>
                    <a:pt x="20" y="999"/>
                    <a:pt x="1" y="1281"/>
                    <a:pt x="38" y="1525"/>
                  </a:cubicBezTo>
                  <a:cubicBezTo>
                    <a:pt x="40" y="1587"/>
                    <a:pt x="43" y="1646"/>
                    <a:pt x="52" y="1704"/>
                  </a:cubicBezTo>
                  <a:cubicBezTo>
                    <a:pt x="57" y="1754"/>
                    <a:pt x="64" y="1802"/>
                    <a:pt x="75" y="1850"/>
                  </a:cubicBezTo>
                  <a:cubicBezTo>
                    <a:pt x="82" y="1883"/>
                    <a:pt x="91" y="1915"/>
                    <a:pt x="100" y="1947"/>
                  </a:cubicBezTo>
                  <a:cubicBezTo>
                    <a:pt x="155" y="2126"/>
                    <a:pt x="318" y="2282"/>
                    <a:pt x="511" y="2296"/>
                  </a:cubicBezTo>
                  <a:cubicBezTo>
                    <a:pt x="546" y="2309"/>
                    <a:pt x="585" y="2323"/>
                    <a:pt x="628" y="2330"/>
                  </a:cubicBezTo>
                  <a:cubicBezTo>
                    <a:pt x="1155" y="2414"/>
                    <a:pt x="1683" y="2474"/>
                    <a:pt x="2216" y="2474"/>
                  </a:cubicBezTo>
                  <a:cubicBezTo>
                    <a:pt x="2246" y="2474"/>
                    <a:pt x="2275" y="2474"/>
                    <a:pt x="2304" y="2473"/>
                  </a:cubicBezTo>
                  <a:cubicBezTo>
                    <a:pt x="2335" y="2473"/>
                    <a:pt x="2366" y="2473"/>
                    <a:pt x="2397" y="2473"/>
                  </a:cubicBezTo>
                  <a:cubicBezTo>
                    <a:pt x="2446" y="2473"/>
                    <a:pt x="2496" y="2473"/>
                    <a:pt x="2546" y="2473"/>
                  </a:cubicBezTo>
                  <a:cubicBezTo>
                    <a:pt x="2872" y="2473"/>
                    <a:pt x="3230" y="2461"/>
                    <a:pt x="3479" y="2271"/>
                  </a:cubicBezTo>
                  <a:cubicBezTo>
                    <a:pt x="3582" y="2192"/>
                    <a:pt x="3664" y="2069"/>
                    <a:pt x="3722" y="1919"/>
                  </a:cubicBezTo>
                  <a:cubicBezTo>
                    <a:pt x="3742" y="1869"/>
                    <a:pt x="3759" y="1818"/>
                    <a:pt x="3773" y="1765"/>
                  </a:cubicBezTo>
                  <a:cubicBezTo>
                    <a:pt x="3816" y="1612"/>
                    <a:pt x="3835" y="1442"/>
                    <a:pt x="3835" y="1272"/>
                  </a:cubicBezTo>
                  <a:cubicBezTo>
                    <a:pt x="3848" y="1107"/>
                    <a:pt x="3841" y="939"/>
                    <a:pt x="3814" y="779"/>
                  </a:cubicBezTo>
                  <a:cubicBezTo>
                    <a:pt x="3807" y="737"/>
                    <a:pt x="3800" y="694"/>
                    <a:pt x="3789" y="654"/>
                  </a:cubicBezTo>
                  <a:cubicBezTo>
                    <a:pt x="3729" y="423"/>
                    <a:pt x="3621" y="228"/>
                    <a:pt x="3460" y="127"/>
                  </a:cubicBezTo>
                  <a:cubicBezTo>
                    <a:pt x="3298" y="25"/>
                    <a:pt x="3067" y="0"/>
                    <a:pt x="283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4" name="Google Shape;2174;p34"/>
            <p:cNvSpPr/>
            <p:nvPr/>
          </p:nvSpPr>
          <p:spPr>
            <a:xfrm>
              <a:off x="2485120" y="2231222"/>
              <a:ext cx="205233" cy="56588"/>
            </a:xfrm>
            <a:custGeom>
              <a:rect b="b" l="l" r="r" t="t"/>
              <a:pathLst>
                <a:path extrusionOk="0" h="1061" w="3848">
                  <a:moveTo>
                    <a:pt x="1008" y="0"/>
                  </a:moveTo>
                  <a:cubicBezTo>
                    <a:pt x="688" y="0"/>
                    <a:pt x="368" y="4"/>
                    <a:pt x="49" y="12"/>
                  </a:cubicBezTo>
                  <a:cubicBezTo>
                    <a:pt x="20" y="295"/>
                    <a:pt x="1" y="577"/>
                    <a:pt x="38" y="821"/>
                  </a:cubicBezTo>
                  <a:cubicBezTo>
                    <a:pt x="40" y="883"/>
                    <a:pt x="43" y="942"/>
                    <a:pt x="52" y="1000"/>
                  </a:cubicBezTo>
                  <a:cubicBezTo>
                    <a:pt x="414" y="988"/>
                    <a:pt x="777" y="983"/>
                    <a:pt x="1141" y="983"/>
                  </a:cubicBezTo>
                  <a:cubicBezTo>
                    <a:pt x="2017" y="983"/>
                    <a:pt x="2898" y="1014"/>
                    <a:pt x="3773" y="1061"/>
                  </a:cubicBezTo>
                  <a:cubicBezTo>
                    <a:pt x="3816" y="908"/>
                    <a:pt x="3835" y="738"/>
                    <a:pt x="3835" y="568"/>
                  </a:cubicBezTo>
                  <a:cubicBezTo>
                    <a:pt x="3848" y="403"/>
                    <a:pt x="3841" y="235"/>
                    <a:pt x="3814" y="75"/>
                  </a:cubicBezTo>
                  <a:cubicBezTo>
                    <a:pt x="2878" y="30"/>
                    <a:pt x="1942" y="0"/>
                    <a:pt x="100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5" name="Google Shape;2175;p34"/>
            <p:cNvSpPr/>
            <p:nvPr/>
          </p:nvSpPr>
          <p:spPr>
            <a:xfrm>
              <a:off x="2697711" y="1935802"/>
              <a:ext cx="130937" cy="210247"/>
            </a:xfrm>
            <a:custGeom>
              <a:rect b="b" l="l" r="r" t="t"/>
              <a:pathLst>
                <a:path extrusionOk="0" h="3942" w="2455">
                  <a:moveTo>
                    <a:pt x="2139" y="0"/>
                  </a:moveTo>
                  <a:cubicBezTo>
                    <a:pt x="2119" y="0"/>
                    <a:pt x="2099" y="2"/>
                    <a:pt x="2081" y="7"/>
                  </a:cubicBezTo>
                  <a:cubicBezTo>
                    <a:pt x="1946" y="43"/>
                    <a:pt x="1886" y="176"/>
                    <a:pt x="1910" y="305"/>
                  </a:cubicBezTo>
                  <a:cubicBezTo>
                    <a:pt x="1974" y="663"/>
                    <a:pt x="1884" y="1025"/>
                    <a:pt x="1765" y="1363"/>
                  </a:cubicBezTo>
                  <a:cubicBezTo>
                    <a:pt x="1655" y="1680"/>
                    <a:pt x="1537" y="2035"/>
                    <a:pt x="1333" y="2306"/>
                  </a:cubicBezTo>
                  <a:cubicBezTo>
                    <a:pt x="977" y="2783"/>
                    <a:pt x="413" y="3050"/>
                    <a:pt x="110" y="3576"/>
                  </a:cubicBezTo>
                  <a:cubicBezTo>
                    <a:pt x="0" y="3765"/>
                    <a:pt x="169" y="3942"/>
                    <a:pt x="334" y="3942"/>
                  </a:cubicBezTo>
                  <a:cubicBezTo>
                    <a:pt x="407" y="3942"/>
                    <a:pt x="479" y="3907"/>
                    <a:pt x="526" y="3825"/>
                  </a:cubicBezTo>
                  <a:cubicBezTo>
                    <a:pt x="844" y="3277"/>
                    <a:pt x="1473" y="3004"/>
                    <a:pt x="1811" y="2467"/>
                  </a:cubicBezTo>
                  <a:cubicBezTo>
                    <a:pt x="1910" y="2309"/>
                    <a:pt x="1980" y="2134"/>
                    <a:pt x="2050" y="1962"/>
                  </a:cubicBezTo>
                  <a:cubicBezTo>
                    <a:pt x="2127" y="1780"/>
                    <a:pt x="2201" y="1597"/>
                    <a:pt x="2263" y="1409"/>
                  </a:cubicBezTo>
                  <a:cubicBezTo>
                    <a:pt x="2394" y="1009"/>
                    <a:pt x="2454" y="596"/>
                    <a:pt x="2378" y="179"/>
                  </a:cubicBezTo>
                  <a:cubicBezTo>
                    <a:pt x="2359" y="70"/>
                    <a:pt x="2246" y="0"/>
                    <a:pt x="213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6" name="Google Shape;2176;p34"/>
            <p:cNvSpPr/>
            <p:nvPr/>
          </p:nvSpPr>
          <p:spPr>
            <a:xfrm>
              <a:off x="2727099" y="1748437"/>
              <a:ext cx="93710" cy="106563"/>
            </a:xfrm>
            <a:custGeom>
              <a:rect b="b" l="l" r="r" t="t"/>
              <a:pathLst>
                <a:path extrusionOk="0" h="1998" w="1757">
                  <a:moveTo>
                    <a:pt x="277" y="0"/>
                  </a:moveTo>
                  <a:cubicBezTo>
                    <a:pt x="192" y="0"/>
                    <a:pt x="104" y="44"/>
                    <a:pt x="64" y="120"/>
                  </a:cubicBezTo>
                  <a:cubicBezTo>
                    <a:pt x="0" y="239"/>
                    <a:pt x="36" y="377"/>
                    <a:pt x="149" y="451"/>
                  </a:cubicBezTo>
                  <a:cubicBezTo>
                    <a:pt x="213" y="494"/>
                    <a:pt x="277" y="538"/>
                    <a:pt x="339" y="586"/>
                  </a:cubicBezTo>
                  <a:cubicBezTo>
                    <a:pt x="344" y="591"/>
                    <a:pt x="353" y="598"/>
                    <a:pt x="358" y="602"/>
                  </a:cubicBezTo>
                  <a:cubicBezTo>
                    <a:pt x="372" y="614"/>
                    <a:pt x="388" y="627"/>
                    <a:pt x="403" y="639"/>
                  </a:cubicBezTo>
                  <a:cubicBezTo>
                    <a:pt x="433" y="666"/>
                    <a:pt x="463" y="690"/>
                    <a:pt x="493" y="719"/>
                  </a:cubicBezTo>
                  <a:cubicBezTo>
                    <a:pt x="608" y="825"/>
                    <a:pt x="716" y="940"/>
                    <a:pt x="815" y="1063"/>
                  </a:cubicBezTo>
                  <a:cubicBezTo>
                    <a:pt x="822" y="1071"/>
                    <a:pt x="830" y="1082"/>
                    <a:pt x="837" y="1091"/>
                  </a:cubicBezTo>
                  <a:cubicBezTo>
                    <a:pt x="836" y="1091"/>
                    <a:pt x="836" y="1090"/>
                    <a:pt x="836" y="1090"/>
                  </a:cubicBezTo>
                  <a:lnTo>
                    <a:pt x="836" y="1090"/>
                  </a:lnTo>
                  <a:cubicBezTo>
                    <a:pt x="837" y="1090"/>
                    <a:pt x="863" y="1126"/>
                    <a:pt x="863" y="1126"/>
                  </a:cubicBezTo>
                  <a:cubicBezTo>
                    <a:pt x="886" y="1158"/>
                    <a:pt x="909" y="1190"/>
                    <a:pt x="932" y="1224"/>
                  </a:cubicBezTo>
                  <a:cubicBezTo>
                    <a:pt x="973" y="1286"/>
                    <a:pt x="1012" y="1350"/>
                    <a:pt x="1049" y="1413"/>
                  </a:cubicBezTo>
                  <a:cubicBezTo>
                    <a:pt x="1088" y="1483"/>
                    <a:pt x="1126" y="1552"/>
                    <a:pt x="1159" y="1624"/>
                  </a:cubicBezTo>
                  <a:cubicBezTo>
                    <a:pt x="1177" y="1660"/>
                    <a:pt x="1193" y="1695"/>
                    <a:pt x="1207" y="1732"/>
                  </a:cubicBezTo>
                  <a:cubicBezTo>
                    <a:pt x="1209" y="1736"/>
                    <a:pt x="1211" y="1738"/>
                    <a:pt x="1211" y="1738"/>
                  </a:cubicBezTo>
                  <a:cubicBezTo>
                    <a:pt x="1212" y="1741"/>
                    <a:pt x="1212" y="1745"/>
                    <a:pt x="1216" y="1750"/>
                  </a:cubicBezTo>
                  <a:cubicBezTo>
                    <a:pt x="1223" y="1771"/>
                    <a:pt x="1232" y="1794"/>
                    <a:pt x="1241" y="1816"/>
                  </a:cubicBezTo>
                  <a:cubicBezTo>
                    <a:pt x="1278" y="1915"/>
                    <a:pt x="1368" y="1998"/>
                    <a:pt x="1474" y="1998"/>
                  </a:cubicBezTo>
                  <a:cubicBezTo>
                    <a:pt x="1495" y="1998"/>
                    <a:pt x="1516" y="1995"/>
                    <a:pt x="1538" y="1988"/>
                  </a:cubicBezTo>
                  <a:cubicBezTo>
                    <a:pt x="1654" y="1952"/>
                    <a:pt x="1756" y="1817"/>
                    <a:pt x="1710" y="1690"/>
                  </a:cubicBezTo>
                  <a:cubicBezTo>
                    <a:pt x="1459" y="1011"/>
                    <a:pt x="1003" y="432"/>
                    <a:pt x="397" y="35"/>
                  </a:cubicBezTo>
                  <a:cubicBezTo>
                    <a:pt x="362" y="11"/>
                    <a:pt x="320" y="0"/>
                    <a:pt x="2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7" name="Google Shape;2177;p34"/>
            <p:cNvSpPr/>
            <p:nvPr/>
          </p:nvSpPr>
          <p:spPr>
            <a:xfrm>
              <a:off x="2332850" y="1917775"/>
              <a:ext cx="90936" cy="185819"/>
            </a:xfrm>
            <a:custGeom>
              <a:rect b="b" l="l" r="r" t="t"/>
              <a:pathLst>
                <a:path extrusionOk="0" h="3484" w="1705">
                  <a:moveTo>
                    <a:pt x="238" y="1"/>
                  </a:moveTo>
                  <a:cubicBezTo>
                    <a:pt x="118" y="1"/>
                    <a:pt x="1" y="78"/>
                    <a:pt x="6" y="234"/>
                  </a:cubicBezTo>
                  <a:cubicBezTo>
                    <a:pt x="49" y="1400"/>
                    <a:pt x="167" y="2741"/>
                    <a:pt x="1238" y="3443"/>
                  </a:cubicBezTo>
                  <a:cubicBezTo>
                    <a:pt x="1281" y="3471"/>
                    <a:pt x="1324" y="3484"/>
                    <a:pt x="1364" y="3484"/>
                  </a:cubicBezTo>
                  <a:cubicBezTo>
                    <a:pt x="1568" y="3484"/>
                    <a:pt x="1705" y="3168"/>
                    <a:pt x="1486" y="3025"/>
                  </a:cubicBezTo>
                  <a:cubicBezTo>
                    <a:pt x="580" y="2431"/>
                    <a:pt x="527" y="1208"/>
                    <a:pt x="492" y="237"/>
                  </a:cubicBezTo>
                  <a:cubicBezTo>
                    <a:pt x="486" y="80"/>
                    <a:pt x="361" y="1"/>
                    <a:pt x="23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8" name="Google Shape;2178;p34"/>
            <p:cNvSpPr/>
            <p:nvPr/>
          </p:nvSpPr>
          <p:spPr>
            <a:xfrm>
              <a:off x="2523201" y="2334265"/>
              <a:ext cx="66615" cy="45175"/>
            </a:xfrm>
            <a:custGeom>
              <a:rect b="b" l="l" r="r" t="t"/>
              <a:pathLst>
                <a:path extrusionOk="0" h="847" w="1249">
                  <a:moveTo>
                    <a:pt x="435" y="91"/>
                  </a:moveTo>
                  <a:cubicBezTo>
                    <a:pt x="435" y="91"/>
                    <a:pt x="436" y="92"/>
                    <a:pt x="436" y="93"/>
                  </a:cubicBezTo>
                  <a:lnTo>
                    <a:pt x="436" y="93"/>
                  </a:lnTo>
                  <a:cubicBezTo>
                    <a:pt x="436" y="92"/>
                    <a:pt x="435" y="91"/>
                    <a:pt x="435" y="91"/>
                  </a:cubicBezTo>
                  <a:close/>
                  <a:moveTo>
                    <a:pt x="436" y="93"/>
                  </a:moveTo>
                  <a:cubicBezTo>
                    <a:pt x="441" y="98"/>
                    <a:pt x="445" y="103"/>
                    <a:pt x="449" y="108"/>
                  </a:cubicBezTo>
                  <a:lnTo>
                    <a:pt x="449" y="108"/>
                  </a:lnTo>
                  <a:cubicBezTo>
                    <a:pt x="445" y="103"/>
                    <a:pt x="441" y="98"/>
                    <a:pt x="436" y="93"/>
                  </a:cubicBezTo>
                  <a:close/>
                  <a:moveTo>
                    <a:pt x="248" y="1"/>
                  </a:moveTo>
                  <a:cubicBezTo>
                    <a:pt x="206" y="1"/>
                    <a:pt x="162" y="11"/>
                    <a:pt x="128" y="32"/>
                  </a:cubicBezTo>
                  <a:cubicBezTo>
                    <a:pt x="75" y="66"/>
                    <a:pt x="29" y="116"/>
                    <a:pt x="15" y="176"/>
                  </a:cubicBezTo>
                  <a:cubicBezTo>
                    <a:pt x="1" y="236"/>
                    <a:pt x="1" y="312"/>
                    <a:pt x="38" y="364"/>
                  </a:cubicBezTo>
                  <a:cubicBezTo>
                    <a:pt x="150" y="514"/>
                    <a:pt x="286" y="644"/>
                    <a:pt x="456" y="725"/>
                  </a:cubicBezTo>
                  <a:cubicBezTo>
                    <a:pt x="613" y="800"/>
                    <a:pt x="782" y="847"/>
                    <a:pt x="954" y="847"/>
                  </a:cubicBezTo>
                  <a:cubicBezTo>
                    <a:pt x="969" y="847"/>
                    <a:pt x="984" y="847"/>
                    <a:pt x="999" y="846"/>
                  </a:cubicBezTo>
                  <a:cubicBezTo>
                    <a:pt x="1126" y="842"/>
                    <a:pt x="1248" y="741"/>
                    <a:pt x="1243" y="605"/>
                  </a:cubicBezTo>
                  <a:cubicBezTo>
                    <a:pt x="1240" y="482"/>
                    <a:pt x="1143" y="360"/>
                    <a:pt x="1011" y="360"/>
                  </a:cubicBezTo>
                  <a:cubicBezTo>
                    <a:pt x="1008" y="360"/>
                    <a:pt x="1005" y="360"/>
                    <a:pt x="1002" y="360"/>
                  </a:cubicBezTo>
                  <a:cubicBezTo>
                    <a:pt x="991" y="361"/>
                    <a:pt x="980" y="361"/>
                    <a:pt x="969" y="361"/>
                  </a:cubicBezTo>
                  <a:cubicBezTo>
                    <a:pt x="940" y="361"/>
                    <a:pt x="910" y="359"/>
                    <a:pt x="882" y="357"/>
                  </a:cubicBezTo>
                  <a:cubicBezTo>
                    <a:pt x="823" y="346"/>
                    <a:pt x="766" y="330"/>
                    <a:pt x="713" y="309"/>
                  </a:cubicBezTo>
                  <a:cubicBezTo>
                    <a:pt x="658" y="284"/>
                    <a:pt x="607" y="254"/>
                    <a:pt x="559" y="218"/>
                  </a:cubicBezTo>
                  <a:cubicBezTo>
                    <a:pt x="520" y="184"/>
                    <a:pt x="483" y="148"/>
                    <a:pt x="449" y="108"/>
                  </a:cubicBezTo>
                  <a:lnTo>
                    <a:pt x="449" y="108"/>
                  </a:lnTo>
                  <a:cubicBezTo>
                    <a:pt x="451" y="110"/>
                    <a:pt x="453" y="113"/>
                    <a:pt x="454" y="116"/>
                  </a:cubicBezTo>
                  <a:cubicBezTo>
                    <a:pt x="417" y="66"/>
                    <a:pt x="378" y="27"/>
                    <a:pt x="314" y="9"/>
                  </a:cubicBezTo>
                  <a:cubicBezTo>
                    <a:pt x="294" y="4"/>
                    <a:pt x="272" y="1"/>
                    <a:pt x="2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9" name="Google Shape;2179;p34"/>
            <p:cNvSpPr/>
            <p:nvPr/>
          </p:nvSpPr>
          <p:spPr>
            <a:xfrm>
              <a:off x="2570029" y="1508965"/>
              <a:ext cx="32428" cy="147738"/>
            </a:xfrm>
            <a:custGeom>
              <a:rect b="b" l="l" r="r" t="t"/>
              <a:pathLst>
                <a:path extrusionOk="0" h="2770" w="608">
                  <a:moveTo>
                    <a:pt x="245" y="1"/>
                  </a:moveTo>
                  <a:cubicBezTo>
                    <a:pt x="228" y="1"/>
                    <a:pt x="212" y="2"/>
                    <a:pt x="197" y="6"/>
                  </a:cubicBezTo>
                  <a:cubicBezTo>
                    <a:pt x="57" y="36"/>
                    <a:pt x="0" y="165"/>
                    <a:pt x="14" y="295"/>
                  </a:cubicBezTo>
                  <a:cubicBezTo>
                    <a:pt x="90" y="1035"/>
                    <a:pt x="122" y="1780"/>
                    <a:pt x="112" y="2522"/>
                  </a:cubicBezTo>
                  <a:cubicBezTo>
                    <a:pt x="109" y="2685"/>
                    <a:pt x="238" y="2769"/>
                    <a:pt x="364" y="2769"/>
                  </a:cubicBezTo>
                  <a:cubicBezTo>
                    <a:pt x="480" y="2769"/>
                    <a:pt x="594" y="2696"/>
                    <a:pt x="595" y="2545"/>
                  </a:cubicBezTo>
                  <a:cubicBezTo>
                    <a:pt x="608" y="1759"/>
                    <a:pt x="569" y="972"/>
                    <a:pt x="487" y="188"/>
                  </a:cubicBezTo>
                  <a:cubicBezTo>
                    <a:pt x="477" y="75"/>
                    <a:pt x="353" y="1"/>
                    <a:pt x="2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0" name="Google Shape;2180;p34"/>
            <p:cNvSpPr/>
            <p:nvPr/>
          </p:nvSpPr>
          <p:spPr>
            <a:xfrm>
              <a:off x="2363091" y="1613501"/>
              <a:ext cx="80483" cy="74776"/>
            </a:xfrm>
            <a:custGeom>
              <a:rect b="b" l="l" r="r" t="t"/>
              <a:pathLst>
                <a:path extrusionOk="0" h="1402" w="1509">
                  <a:moveTo>
                    <a:pt x="292" y="0"/>
                  </a:moveTo>
                  <a:cubicBezTo>
                    <a:pt x="267" y="0"/>
                    <a:pt x="243" y="3"/>
                    <a:pt x="219" y="8"/>
                  </a:cubicBezTo>
                  <a:cubicBezTo>
                    <a:pt x="95" y="36"/>
                    <a:pt x="1" y="172"/>
                    <a:pt x="35" y="298"/>
                  </a:cubicBezTo>
                  <a:cubicBezTo>
                    <a:pt x="63" y="399"/>
                    <a:pt x="143" y="472"/>
                    <a:pt x="240" y="484"/>
                  </a:cubicBezTo>
                  <a:cubicBezTo>
                    <a:pt x="245" y="490"/>
                    <a:pt x="249" y="495"/>
                    <a:pt x="254" y="498"/>
                  </a:cubicBezTo>
                  <a:lnTo>
                    <a:pt x="371" y="621"/>
                  </a:lnTo>
                  <a:cubicBezTo>
                    <a:pt x="447" y="699"/>
                    <a:pt x="524" y="777"/>
                    <a:pt x="600" y="855"/>
                  </a:cubicBezTo>
                  <a:cubicBezTo>
                    <a:pt x="752" y="1011"/>
                    <a:pt x="903" y="1168"/>
                    <a:pt x="1055" y="1324"/>
                  </a:cubicBezTo>
                  <a:cubicBezTo>
                    <a:pt x="1104" y="1374"/>
                    <a:pt x="1174" y="1402"/>
                    <a:pt x="1243" y="1402"/>
                  </a:cubicBezTo>
                  <a:cubicBezTo>
                    <a:pt x="1299" y="1402"/>
                    <a:pt x="1356" y="1383"/>
                    <a:pt x="1399" y="1340"/>
                  </a:cubicBezTo>
                  <a:cubicBezTo>
                    <a:pt x="1489" y="1250"/>
                    <a:pt x="1509" y="1094"/>
                    <a:pt x="1415" y="996"/>
                  </a:cubicBezTo>
                  <a:cubicBezTo>
                    <a:pt x="1245" y="821"/>
                    <a:pt x="1075" y="646"/>
                    <a:pt x="905" y="470"/>
                  </a:cubicBezTo>
                  <a:cubicBezTo>
                    <a:pt x="821" y="385"/>
                    <a:pt x="738" y="300"/>
                    <a:pt x="655" y="215"/>
                  </a:cubicBezTo>
                  <a:cubicBezTo>
                    <a:pt x="605" y="164"/>
                    <a:pt x="556" y="109"/>
                    <a:pt x="497" y="66"/>
                  </a:cubicBezTo>
                  <a:cubicBezTo>
                    <a:pt x="437" y="22"/>
                    <a:pt x="365" y="0"/>
                    <a:pt x="2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1" name="Google Shape;2181;p34"/>
            <p:cNvSpPr/>
            <p:nvPr/>
          </p:nvSpPr>
          <p:spPr>
            <a:xfrm>
              <a:off x="2758939" y="1619954"/>
              <a:ext cx="62829" cy="68642"/>
            </a:xfrm>
            <a:custGeom>
              <a:rect b="b" l="l" r="r" t="t"/>
              <a:pathLst>
                <a:path extrusionOk="0" h="1287" w="1178">
                  <a:moveTo>
                    <a:pt x="892" y="1"/>
                  </a:moveTo>
                  <a:cubicBezTo>
                    <a:pt x="836" y="1"/>
                    <a:pt x="780" y="20"/>
                    <a:pt x="738" y="64"/>
                  </a:cubicBezTo>
                  <a:cubicBezTo>
                    <a:pt x="484" y="321"/>
                    <a:pt x="257" y="606"/>
                    <a:pt x="68" y="914"/>
                  </a:cubicBezTo>
                  <a:cubicBezTo>
                    <a:pt x="0" y="1023"/>
                    <a:pt x="23" y="1182"/>
                    <a:pt x="139" y="1249"/>
                  </a:cubicBezTo>
                  <a:cubicBezTo>
                    <a:pt x="180" y="1274"/>
                    <a:pt x="227" y="1286"/>
                    <a:pt x="274" y="1286"/>
                  </a:cubicBezTo>
                  <a:cubicBezTo>
                    <a:pt x="353" y="1286"/>
                    <a:pt x="430" y="1251"/>
                    <a:pt x="475" y="1178"/>
                  </a:cubicBezTo>
                  <a:cubicBezTo>
                    <a:pt x="564" y="1035"/>
                    <a:pt x="660" y="898"/>
                    <a:pt x="762" y="766"/>
                  </a:cubicBezTo>
                  <a:cubicBezTo>
                    <a:pt x="787" y="734"/>
                    <a:pt x="812" y="702"/>
                    <a:pt x="839" y="672"/>
                  </a:cubicBezTo>
                  <a:cubicBezTo>
                    <a:pt x="844" y="663"/>
                    <a:pt x="851" y="656"/>
                    <a:pt x="858" y="649"/>
                  </a:cubicBezTo>
                  <a:cubicBezTo>
                    <a:pt x="860" y="645"/>
                    <a:pt x="867" y="638"/>
                    <a:pt x="871" y="633"/>
                  </a:cubicBezTo>
                  <a:cubicBezTo>
                    <a:pt x="878" y="626"/>
                    <a:pt x="883" y="617"/>
                    <a:pt x="890" y="610"/>
                  </a:cubicBezTo>
                  <a:cubicBezTo>
                    <a:pt x="947" y="546"/>
                    <a:pt x="1005" y="484"/>
                    <a:pt x="1064" y="422"/>
                  </a:cubicBezTo>
                  <a:cubicBezTo>
                    <a:pt x="1152" y="331"/>
                    <a:pt x="1177" y="175"/>
                    <a:pt x="1080" y="80"/>
                  </a:cubicBezTo>
                  <a:cubicBezTo>
                    <a:pt x="1032" y="30"/>
                    <a:pt x="961" y="1"/>
                    <a:pt x="89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82" name="Google Shape;2182;p34"/>
          <p:cNvSpPr/>
          <p:nvPr/>
        </p:nvSpPr>
        <p:spPr>
          <a:xfrm>
            <a:off x="5879353" y="1674786"/>
            <a:ext cx="207420" cy="186779"/>
          </a:xfrm>
          <a:custGeom>
            <a:rect b="b" l="l" r="r" t="t"/>
            <a:pathLst>
              <a:path extrusionOk="0" h="3502" w="3889">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3" name="Google Shape;2183;p34"/>
          <p:cNvSpPr/>
          <p:nvPr/>
        </p:nvSpPr>
        <p:spPr>
          <a:xfrm>
            <a:off x="7405091" y="963661"/>
            <a:ext cx="207420" cy="186779"/>
          </a:xfrm>
          <a:custGeom>
            <a:rect b="b" l="l" r="r" t="t"/>
            <a:pathLst>
              <a:path extrusionOk="0" h="3502" w="3889">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4" name="Google Shape;2184;p34"/>
          <p:cNvSpPr/>
          <p:nvPr/>
        </p:nvSpPr>
        <p:spPr>
          <a:xfrm>
            <a:off x="8043791" y="3962636"/>
            <a:ext cx="207420" cy="186779"/>
          </a:xfrm>
          <a:custGeom>
            <a:rect b="b" l="l" r="r" t="t"/>
            <a:pathLst>
              <a:path extrusionOk="0" h="3502" w="3889">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5" name="Google Shape;2185;p34"/>
          <p:cNvSpPr/>
          <p:nvPr/>
        </p:nvSpPr>
        <p:spPr>
          <a:xfrm>
            <a:off x="8" y="-7"/>
            <a:ext cx="1190838" cy="333300"/>
          </a:xfrm>
          <a:custGeom>
            <a:rect b="b" l="l" r="r" t="t"/>
            <a:pathLst>
              <a:path extrusionOk="0" h="3654" w="13056">
                <a:moveTo>
                  <a:pt x="12825" y="0"/>
                </a:moveTo>
                <a:cubicBezTo>
                  <a:pt x="12738" y="0"/>
                  <a:pt x="12656" y="56"/>
                  <a:pt x="12627" y="144"/>
                </a:cubicBezTo>
                <a:cubicBezTo>
                  <a:pt x="12627" y="146"/>
                  <a:pt x="12522" y="458"/>
                  <a:pt x="12244" y="880"/>
                </a:cubicBezTo>
                <a:cubicBezTo>
                  <a:pt x="12180" y="974"/>
                  <a:pt x="12207" y="1103"/>
                  <a:pt x="12301" y="1165"/>
                </a:cubicBezTo>
                <a:cubicBezTo>
                  <a:pt x="12336" y="1190"/>
                  <a:pt x="12377" y="1201"/>
                  <a:pt x="12416" y="1201"/>
                </a:cubicBezTo>
                <a:cubicBezTo>
                  <a:pt x="12483" y="1201"/>
                  <a:pt x="12549" y="1169"/>
                  <a:pt x="12588" y="1108"/>
                </a:cubicBezTo>
                <a:cubicBezTo>
                  <a:pt x="12902" y="635"/>
                  <a:pt x="13017" y="284"/>
                  <a:pt x="13020" y="270"/>
                </a:cubicBezTo>
                <a:cubicBezTo>
                  <a:pt x="13056" y="162"/>
                  <a:pt x="12996" y="45"/>
                  <a:pt x="12888" y="10"/>
                </a:cubicBezTo>
                <a:cubicBezTo>
                  <a:pt x="12867" y="3"/>
                  <a:pt x="12846" y="0"/>
                  <a:pt x="12825" y="0"/>
                </a:cubicBezTo>
                <a:close/>
                <a:moveTo>
                  <a:pt x="238" y="806"/>
                </a:moveTo>
                <a:cubicBezTo>
                  <a:pt x="169" y="806"/>
                  <a:pt x="102" y="840"/>
                  <a:pt x="63" y="903"/>
                </a:cubicBezTo>
                <a:cubicBezTo>
                  <a:pt x="1" y="999"/>
                  <a:pt x="29" y="1126"/>
                  <a:pt x="127" y="1188"/>
                </a:cubicBezTo>
                <a:cubicBezTo>
                  <a:pt x="128" y="1188"/>
                  <a:pt x="180" y="1222"/>
                  <a:pt x="276" y="1279"/>
                </a:cubicBezTo>
                <a:cubicBezTo>
                  <a:pt x="309" y="1298"/>
                  <a:pt x="345" y="1309"/>
                  <a:pt x="382" y="1309"/>
                </a:cubicBezTo>
                <a:cubicBezTo>
                  <a:pt x="451" y="1309"/>
                  <a:pt x="520" y="1273"/>
                  <a:pt x="559" y="1208"/>
                </a:cubicBezTo>
                <a:cubicBezTo>
                  <a:pt x="618" y="1110"/>
                  <a:pt x="586" y="983"/>
                  <a:pt x="488" y="924"/>
                </a:cubicBezTo>
                <a:cubicBezTo>
                  <a:pt x="398" y="869"/>
                  <a:pt x="348" y="839"/>
                  <a:pt x="348" y="837"/>
                </a:cubicBezTo>
                <a:cubicBezTo>
                  <a:pt x="314" y="816"/>
                  <a:pt x="275" y="806"/>
                  <a:pt x="238" y="806"/>
                </a:cubicBezTo>
                <a:close/>
                <a:moveTo>
                  <a:pt x="1155" y="1332"/>
                </a:moveTo>
                <a:cubicBezTo>
                  <a:pt x="1082" y="1332"/>
                  <a:pt x="1010" y="1372"/>
                  <a:pt x="972" y="1442"/>
                </a:cubicBezTo>
                <a:cubicBezTo>
                  <a:pt x="919" y="1541"/>
                  <a:pt x="956" y="1667"/>
                  <a:pt x="1057" y="1720"/>
                </a:cubicBezTo>
                <a:cubicBezTo>
                  <a:pt x="1319" y="1860"/>
                  <a:pt x="1587" y="1998"/>
                  <a:pt x="1856" y="2127"/>
                </a:cubicBezTo>
                <a:cubicBezTo>
                  <a:pt x="1885" y="2142"/>
                  <a:pt x="1916" y="2147"/>
                  <a:pt x="1947" y="2147"/>
                </a:cubicBezTo>
                <a:cubicBezTo>
                  <a:pt x="2023" y="2147"/>
                  <a:pt x="2097" y="2104"/>
                  <a:pt x="2133" y="2030"/>
                </a:cubicBezTo>
                <a:cubicBezTo>
                  <a:pt x="2182" y="1927"/>
                  <a:pt x="2138" y="1805"/>
                  <a:pt x="2035" y="1755"/>
                </a:cubicBezTo>
                <a:cubicBezTo>
                  <a:pt x="1773" y="1628"/>
                  <a:pt x="1509" y="1493"/>
                  <a:pt x="1252" y="1357"/>
                </a:cubicBezTo>
                <a:cubicBezTo>
                  <a:pt x="1221" y="1340"/>
                  <a:pt x="1188" y="1332"/>
                  <a:pt x="1155" y="1332"/>
                </a:cubicBezTo>
                <a:close/>
                <a:moveTo>
                  <a:pt x="11860" y="1477"/>
                </a:moveTo>
                <a:cubicBezTo>
                  <a:pt x="11806" y="1477"/>
                  <a:pt x="11752" y="1497"/>
                  <a:pt x="11713" y="1539"/>
                </a:cubicBezTo>
                <a:cubicBezTo>
                  <a:pt x="11518" y="1741"/>
                  <a:pt x="11303" y="1931"/>
                  <a:pt x="11073" y="2099"/>
                </a:cubicBezTo>
                <a:cubicBezTo>
                  <a:pt x="10981" y="2168"/>
                  <a:pt x="10961" y="2298"/>
                  <a:pt x="11029" y="2390"/>
                </a:cubicBezTo>
                <a:cubicBezTo>
                  <a:pt x="11069" y="2445"/>
                  <a:pt x="11131" y="2473"/>
                  <a:pt x="11195" y="2473"/>
                </a:cubicBezTo>
                <a:cubicBezTo>
                  <a:pt x="11238" y="2473"/>
                  <a:pt x="11280" y="2461"/>
                  <a:pt x="11317" y="2432"/>
                </a:cubicBezTo>
                <a:cubicBezTo>
                  <a:pt x="11567" y="2250"/>
                  <a:pt x="11799" y="2046"/>
                  <a:pt x="12010" y="1826"/>
                </a:cubicBezTo>
                <a:cubicBezTo>
                  <a:pt x="12088" y="1745"/>
                  <a:pt x="12087" y="1614"/>
                  <a:pt x="12005" y="1534"/>
                </a:cubicBezTo>
                <a:cubicBezTo>
                  <a:pt x="11964" y="1496"/>
                  <a:pt x="11912" y="1477"/>
                  <a:pt x="11860" y="1477"/>
                </a:cubicBezTo>
                <a:close/>
                <a:moveTo>
                  <a:pt x="2752" y="2103"/>
                </a:moveTo>
                <a:cubicBezTo>
                  <a:pt x="2672" y="2103"/>
                  <a:pt x="2596" y="2150"/>
                  <a:pt x="2563" y="2228"/>
                </a:cubicBezTo>
                <a:cubicBezTo>
                  <a:pt x="2517" y="2333"/>
                  <a:pt x="2567" y="2453"/>
                  <a:pt x="2671" y="2500"/>
                </a:cubicBezTo>
                <a:cubicBezTo>
                  <a:pt x="2950" y="2620"/>
                  <a:pt x="3230" y="2732"/>
                  <a:pt x="3503" y="2834"/>
                </a:cubicBezTo>
                <a:cubicBezTo>
                  <a:pt x="3527" y="2843"/>
                  <a:pt x="3550" y="2849"/>
                  <a:pt x="3575" y="2849"/>
                </a:cubicBezTo>
                <a:cubicBezTo>
                  <a:pt x="3658" y="2849"/>
                  <a:pt x="3738" y="2797"/>
                  <a:pt x="3768" y="2714"/>
                </a:cubicBezTo>
                <a:cubicBezTo>
                  <a:pt x="3809" y="2608"/>
                  <a:pt x="3754" y="2489"/>
                  <a:pt x="3648" y="2448"/>
                </a:cubicBezTo>
                <a:cubicBezTo>
                  <a:pt x="3382" y="2347"/>
                  <a:pt x="3107" y="2237"/>
                  <a:pt x="2834" y="2120"/>
                </a:cubicBezTo>
                <a:cubicBezTo>
                  <a:pt x="2807" y="2108"/>
                  <a:pt x="2779" y="2103"/>
                  <a:pt x="2752" y="2103"/>
                </a:cubicBezTo>
                <a:close/>
                <a:moveTo>
                  <a:pt x="10443" y="2526"/>
                </a:moveTo>
                <a:cubicBezTo>
                  <a:pt x="10411" y="2526"/>
                  <a:pt x="10378" y="2533"/>
                  <a:pt x="10348" y="2549"/>
                </a:cubicBezTo>
                <a:cubicBezTo>
                  <a:pt x="10100" y="2677"/>
                  <a:pt x="9836" y="2790"/>
                  <a:pt x="9563" y="2886"/>
                </a:cubicBezTo>
                <a:cubicBezTo>
                  <a:pt x="9455" y="2923"/>
                  <a:pt x="9398" y="3042"/>
                  <a:pt x="9435" y="3150"/>
                </a:cubicBezTo>
                <a:cubicBezTo>
                  <a:pt x="9464" y="3235"/>
                  <a:pt x="9545" y="3288"/>
                  <a:pt x="9630" y="3288"/>
                </a:cubicBezTo>
                <a:cubicBezTo>
                  <a:pt x="9653" y="3288"/>
                  <a:pt x="9676" y="3285"/>
                  <a:pt x="9698" y="3276"/>
                </a:cubicBezTo>
                <a:cubicBezTo>
                  <a:pt x="9990" y="3175"/>
                  <a:pt x="10274" y="3054"/>
                  <a:pt x="10538" y="2916"/>
                </a:cubicBezTo>
                <a:cubicBezTo>
                  <a:pt x="10640" y="2865"/>
                  <a:pt x="10679" y="2739"/>
                  <a:pt x="10626" y="2638"/>
                </a:cubicBezTo>
                <a:cubicBezTo>
                  <a:pt x="10590" y="2567"/>
                  <a:pt x="10518" y="2526"/>
                  <a:pt x="10443" y="2526"/>
                </a:cubicBezTo>
                <a:close/>
                <a:moveTo>
                  <a:pt x="4414" y="2724"/>
                </a:moveTo>
                <a:cubicBezTo>
                  <a:pt x="4326" y="2724"/>
                  <a:pt x="4244" y="2781"/>
                  <a:pt x="4217" y="2870"/>
                </a:cubicBezTo>
                <a:cubicBezTo>
                  <a:pt x="4181" y="2978"/>
                  <a:pt x="4243" y="3095"/>
                  <a:pt x="4351" y="3129"/>
                </a:cubicBezTo>
                <a:cubicBezTo>
                  <a:pt x="4646" y="3221"/>
                  <a:pt x="4936" y="3302"/>
                  <a:pt x="5218" y="3371"/>
                </a:cubicBezTo>
                <a:cubicBezTo>
                  <a:pt x="5234" y="3375"/>
                  <a:pt x="5252" y="3377"/>
                  <a:pt x="5268" y="3377"/>
                </a:cubicBezTo>
                <a:cubicBezTo>
                  <a:pt x="5360" y="3377"/>
                  <a:pt x="5445" y="3315"/>
                  <a:pt x="5468" y="3219"/>
                </a:cubicBezTo>
                <a:cubicBezTo>
                  <a:pt x="5494" y="3109"/>
                  <a:pt x="5427" y="2998"/>
                  <a:pt x="5315" y="2969"/>
                </a:cubicBezTo>
                <a:cubicBezTo>
                  <a:pt x="5044" y="2904"/>
                  <a:pt x="4761" y="2824"/>
                  <a:pt x="4475" y="2733"/>
                </a:cubicBezTo>
                <a:cubicBezTo>
                  <a:pt x="4455" y="2727"/>
                  <a:pt x="4435" y="2724"/>
                  <a:pt x="4414" y="2724"/>
                </a:cubicBezTo>
                <a:close/>
                <a:moveTo>
                  <a:pt x="8778" y="3111"/>
                </a:moveTo>
                <a:cubicBezTo>
                  <a:pt x="8764" y="3111"/>
                  <a:pt x="8749" y="3113"/>
                  <a:pt x="8734" y="3116"/>
                </a:cubicBezTo>
                <a:cubicBezTo>
                  <a:pt x="8633" y="3138"/>
                  <a:pt x="8530" y="3157"/>
                  <a:pt x="8425" y="3175"/>
                </a:cubicBezTo>
                <a:cubicBezTo>
                  <a:pt x="8253" y="3205"/>
                  <a:pt x="8071" y="3226"/>
                  <a:pt x="7887" y="3239"/>
                </a:cubicBezTo>
                <a:cubicBezTo>
                  <a:pt x="7773" y="3247"/>
                  <a:pt x="7688" y="3345"/>
                  <a:pt x="7695" y="3460"/>
                </a:cubicBezTo>
                <a:cubicBezTo>
                  <a:pt x="7702" y="3568"/>
                  <a:pt x="7795" y="3651"/>
                  <a:pt x="7901" y="3651"/>
                </a:cubicBezTo>
                <a:lnTo>
                  <a:pt x="7915" y="3651"/>
                </a:lnTo>
                <a:cubicBezTo>
                  <a:pt x="8113" y="3637"/>
                  <a:pt x="8308" y="3614"/>
                  <a:pt x="8494" y="3582"/>
                </a:cubicBezTo>
                <a:cubicBezTo>
                  <a:pt x="8604" y="3565"/>
                  <a:pt x="8714" y="3543"/>
                  <a:pt x="8821" y="3520"/>
                </a:cubicBezTo>
                <a:cubicBezTo>
                  <a:pt x="8932" y="3497"/>
                  <a:pt x="9003" y="3387"/>
                  <a:pt x="8980" y="3276"/>
                </a:cubicBezTo>
                <a:cubicBezTo>
                  <a:pt x="8959" y="3179"/>
                  <a:pt x="8874" y="3111"/>
                  <a:pt x="8778" y="3111"/>
                </a:cubicBezTo>
                <a:close/>
                <a:moveTo>
                  <a:pt x="6135" y="3142"/>
                </a:moveTo>
                <a:cubicBezTo>
                  <a:pt x="6035" y="3142"/>
                  <a:pt x="5948" y="3215"/>
                  <a:pt x="5932" y="3315"/>
                </a:cubicBezTo>
                <a:cubicBezTo>
                  <a:pt x="5914" y="3428"/>
                  <a:pt x="5991" y="3534"/>
                  <a:pt x="6104" y="3552"/>
                </a:cubicBezTo>
                <a:cubicBezTo>
                  <a:pt x="6412" y="3602"/>
                  <a:pt x="6715" y="3635"/>
                  <a:pt x="7004" y="3653"/>
                </a:cubicBezTo>
                <a:lnTo>
                  <a:pt x="7017" y="3653"/>
                </a:lnTo>
                <a:cubicBezTo>
                  <a:pt x="7125" y="3653"/>
                  <a:pt x="7215" y="3570"/>
                  <a:pt x="7222" y="3460"/>
                </a:cubicBezTo>
                <a:cubicBezTo>
                  <a:pt x="7229" y="3345"/>
                  <a:pt x="7142" y="3247"/>
                  <a:pt x="7029" y="3240"/>
                </a:cubicBezTo>
                <a:cubicBezTo>
                  <a:pt x="6753" y="3224"/>
                  <a:pt x="6464" y="3192"/>
                  <a:pt x="6170" y="3145"/>
                </a:cubicBezTo>
                <a:cubicBezTo>
                  <a:pt x="6158" y="3143"/>
                  <a:pt x="6146" y="3142"/>
                  <a:pt x="6135" y="314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9" name="Shape 2189"/>
        <p:cNvGrpSpPr/>
        <p:nvPr/>
      </p:nvGrpSpPr>
      <p:grpSpPr>
        <a:xfrm>
          <a:off x="0" y="0"/>
          <a:ext cx="0" cy="0"/>
          <a:chOff x="0" y="0"/>
          <a:chExt cx="0" cy="0"/>
        </a:xfrm>
      </p:grpSpPr>
      <p:sp>
        <p:nvSpPr>
          <p:cNvPr id="2190" name="Google Shape;2190;p35"/>
          <p:cNvSpPr/>
          <p:nvPr/>
        </p:nvSpPr>
        <p:spPr>
          <a:xfrm>
            <a:off x="1481999" y="2478982"/>
            <a:ext cx="630605" cy="581343"/>
          </a:xfrm>
          <a:custGeom>
            <a:rect b="b" l="l" r="r" t="t"/>
            <a:pathLst>
              <a:path extrusionOk="0" h="19814" w="21493">
                <a:moveTo>
                  <a:pt x="15473" y="1"/>
                </a:moveTo>
                <a:cubicBezTo>
                  <a:pt x="14968" y="1"/>
                  <a:pt x="14459" y="79"/>
                  <a:pt x="13954" y="241"/>
                </a:cubicBezTo>
                <a:cubicBezTo>
                  <a:pt x="12920" y="574"/>
                  <a:pt x="11997" y="1152"/>
                  <a:pt x="11015" y="1600"/>
                </a:cubicBezTo>
                <a:cubicBezTo>
                  <a:pt x="10454" y="1816"/>
                  <a:pt x="9874" y="1951"/>
                  <a:pt x="9279" y="2041"/>
                </a:cubicBezTo>
                <a:cubicBezTo>
                  <a:pt x="7450" y="2261"/>
                  <a:pt x="5580" y="2270"/>
                  <a:pt x="3913" y="3160"/>
                </a:cubicBezTo>
                <a:cubicBezTo>
                  <a:pt x="2185" y="4081"/>
                  <a:pt x="1007" y="5885"/>
                  <a:pt x="489" y="7735"/>
                </a:cubicBezTo>
                <a:cubicBezTo>
                  <a:pt x="0" y="9482"/>
                  <a:pt x="46" y="11457"/>
                  <a:pt x="684" y="13160"/>
                </a:cubicBezTo>
                <a:cubicBezTo>
                  <a:pt x="746" y="13326"/>
                  <a:pt x="814" y="13489"/>
                  <a:pt x="884" y="13650"/>
                </a:cubicBezTo>
                <a:cubicBezTo>
                  <a:pt x="1462" y="15173"/>
                  <a:pt x="2479" y="16548"/>
                  <a:pt x="3737" y="17553"/>
                </a:cubicBezTo>
                <a:cubicBezTo>
                  <a:pt x="5549" y="18999"/>
                  <a:pt x="7723" y="19800"/>
                  <a:pt x="10051" y="19814"/>
                </a:cubicBezTo>
                <a:cubicBezTo>
                  <a:pt x="10073" y="19814"/>
                  <a:pt x="10095" y="19814"/>
                  <a:pt x="10117" y="19814"/>
                </a:cubicBezTo>
                <a:cubicBezTo>
                  <a:pt x="14792" y="19814"/>
                  <a:pt x="19404" y="16777"/>
                  <a:pt x="20856" y="12270"/>
                </a:cubicBezTo>
                <a:cubicBezTo>
                  <a:pt x="21260" y="11015"/>
                  <a:pt x="21492" y="9633"/>
                  <a:pt x="21473" y="8313"/>
                </a:cubicBezTo>
                <a:cubicBezTo>
                  <a:pt x="21467" y="7987"/>
                  <a:pt x="21444" y="7655"/>
                  <a:pt x="21403" y="7328"/>
                </a:cubicBezTo>
                <a:cubicBezTo>
                  <a:pt x="21340" y="6580"/>
                  <a:pt x="21207" y="5839"/>
                  <a:pt x="21005" y="5121"/>
                </a:cubicBezTo>
                <a:cubicBezTo>
                  <a:pt x="20971" y="5001"/>
                  <a:pt x="20934" y="4880"/>
                  <a:pt x="20895" y="4762"/>
                </a:cubicBezTo>
                <a:cubicBezTo>
                  <a:pt x="20727" y="3980"/>
                  <a:pt x="20448" y="3227"/>
                  <a:pt x="19991" y="2559"/>
                </a:cubicBezTo>
                <a:cubicBezTo>
                  <a:pt x="19406" y="1707"/>
                  <a:pt x="18634" y="936"/>
                  <a:pt x="17682" y="500"/>
                </a:cubicBezTo>
                <a:cubicBezTo>
                  <a:pt x="16971" y="174"/>
                  <a:pt x="16226" y="1"/>
                  <a:pt x="1547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1" name="Google Shape;2191;p35"/>
          <p:cNvSpPr txBox="1"/>
          <p:nvPr>
            <p:ph type="title"/>
          </p:nvPr>
        </p:nvSpPr>
        <p:spPr>
          <a:xfrm>
            <a:off x="1329600" y="448056"/>
            <a:ext cx="701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Methods</a:t>
            </a:r>
            <a:endParaRPr>
              <a:highlight>
                <a:schemeClr val="dk2"/>
              </a:highlight>
            </a:endParaRPr>
          </a:p>
        </p:txBody>
      </p:sp>
      <p:sp>
        <p:nvSpPr>
          <p:cNvPr id="2192" name="Google Shape;2192;p35"/>
          <p:cNvSpPr txBox="1"/>
          <p:nvPr>
            <p:ph idx="3" type="subTitle"/>
          </p:nvPr>
        </p:nvSpPr>
        <p:spPr>
          <a:xfrm>
            <a:off x="1482000" y="3191188"/>
            <a:ext cx="4234200" cy="36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a:r>
            <a:r>
              <a:rPr lang="en"/>
              <a:t>Vadim N. Kolesnikov, Yuriy I. Melnik, Lidia I. Teplova)</a:t>
            </a:r>
            <a:endParaRPr/>
          </a:p>
        </p:txBody>
      </p:sp>
      <p:sp>
        <p:nvSpPr>
          <p:cNvPr id="2193" name="Google Shape;2193;p35"/>
          <p:cNvSpPr txBox="1"/>
          <p:nvPr>
            <p:ph idx="8" type="subTitle"/>
          </p:nvPr>
        </p:nvSpPr>
        <p:spPr>
          <a:xfrm>
            <a:off x="2151325" y="1632775"/>
            <a:ext cx="4078800" cy="57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000"/>
              <a:t>The first subtest of Guilford's Test of Social Intelligence</a:t>
            </a:r>
            <a:endParaRPr sz="3200"/>
          </a:p>
        </p:txBody>
      </p:sp>
      <p:sp>
        <p:nvSpPr>
          <p:cNvPr id="2194" name="Google Shape;2194;p35"/>
          <p:cNvSpPr txBox="1"/>
          <p:nvPr>
            <p:ph idx="9" type="subTitle"/>
          </p:nvPr>
        </p:nvSpPr>
        <p:spPr>
          <a:xfrm>
            <a:off x="2151300" y="2748900"/>
            <a:ext cx="3912000" cy="57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100"/>
              <a:t>The </a:t>
            </a:r>
            <a:r>
              <a:rPr lang="en" sz="2100"/>
              <a:t>questionnaire</a:t>
            </a:r>
            <a:r>
              <a:rPr lang="en" sz="2100"/>
              <a:t> of problematic Internet use</a:t>
            </a:r>
            <a:endParaRPr sz="2000"/>
          </a:p>
        </p:txBody>
      </p:sp>
      <p:grpSp>
        <p:nvGrpSpPr>
          <p:cNvPr id="2195" name="Google Shape;2195;p35"/>
          <p:cNvGrpSpPr/>
          <p:nvPr/>
        </p:nvGrpSpPr>
        <p:grpSpPr>
          <a:xfrm>
            <a:off x="6545078" y="1483838"/>
            <a:ext cx="1927424" cy="2612329"/>
            <a:chOff x="2522614" y="409334"/>
            <a:chExt cx="595325" cy="806847"/>
          </a:xfrm>
        </p:grpSpPr>
        <p:sp>
          <p:nvSpPr>
            <p:cNvPr id="2196" name="Google Shape;2196;p35"/>
            <p:cNvSpPr/>
            <p:nvPr/>
          </p:nvSpPr>
          <p:spPr>
            <a:xfrm>
              <a:off x="2522614" y="1034575"/>
              <a:ext cx="273609" cy="181606"/>
            </a:xfrm>
            <a:custGeom>
              <a:rect b="b" l="l" r="r" t="t"/>
              <a:pathLst>
                <a:path extrusionOk="0" h="3405" w="5130">
                  <a:moveTo>
                    <a:pt x="701" y="1"/>
                  </a:moveTo>
                  <a:cubicBezTo>
                    <a:pt x="579" y="1"/>
                    <a:pt x="456" y="57"/>
                    <a:pt x="375" y="193"/>
                  </a:cubicBezTo>
                  <a:cubicBezTo>
                    <a:pt x="79" y="682"/>
                    <a:pt x="1" y="1192"/>
                    <a:pt x="410" y="1644"/>
                  </a:cubicBezTo>
                  <a:cubicBezTo>
                    <a:pt x="800" y="2077"/>
                    <a:pt x="1378" y="2429"/>
                    <a:pt x="1879" y="2716"/>
                  </a:cubicBezTo>
                  <a:cubicBezTo>
                    <a:pt x="2405" y="3019"/>
                    <a:pt x="2985" y="3260"/>
                    <a:pt x="3587" y="3356"/>
                  </a:cubicBezTo>
                  <a:cubicBezTo>
                    <a:pt x="3744" y="3380"/>
                    <a:pt x="3913" y="3404"/>
                    <a:pt x="4080" y="3404"/>
                  </a:cubicBezTo>
                  <a:cubicBezTo>
                    <a:pt x="4223" y="3404"/>
                    <a:pt x="4364" y="3386"/>
                    <a:pt x="4493" y="3335"/>
                  </a:cubicBezTo>
                  <a:cubicBezTo>
                    <a:pt x="4798" y="3213"/>
                    <a:pt x="4883" y="2901"/>
                    <a:pt x="4998" y="2623"/>
                  </a:cubicBezTo>
                  <a:cubicBezTo>
                    <a:pt x="5130" y="2303"/>
                    <a:pt x="4850" y="2015"/>
                    <a:pt x="4598" y="2015"/>
                  </a:cubicBezTo>
                  <a:cubicBezTo>
                    <a:pt x="4480" y="2015"/>
                    <a:pt x="4369" y="2077"/>
                    <a:pt x="4307" y="2227"/>
                  </a:cubicBezTo>
                  <a:cubicBezTo>
                    <a:pt x="4233" y="2405"/>
                    <a:pt x="4233" y="2594"/>
                    <a:pt x="4031" y="2605"/>
                  </a:cubicBezTo>
                  <a:cubicBezTo>
                    <a:pt x="4013" y="2606"/>
                    <a:pt x="3995" y="2606"/>
                    <a:pt x="3976" y="2606"/>
                  </a:cubicBezTo>
                  <a:cubicBezTo>
                    <a:pt x="3782" y="2606"/>
                    <a:pt x="3574" y="2549"/>
                    <a:pt x="3391" y="2500"/>
                  </a:cubicBezTo>
                  <a:cubicBezTo>
                    <a:pt x="2996" y="2396"/>
                    <a:pt x="2627" y="2227"/>
                    <a:pt x="2273" y="2025"/>
                  </a:cubicBezTo>
                  <a:cubicBezTo>
                    <a:pt x="1932" y="1830"/>
                    <a:pt x="1608" y="1607"/>
                    <a:pt x="1300" y="1366"/>
                  </a:cubicBezTo>
                  <a:cubicBezTo>
                    <a:pt x="1186" y="1278"/>
                    <a:pt x="998" y="1164"/>
                    <a:pt x="935" y="1029"/>
                  </a:cubicBezTo>
                  <a:cubicBezTo>
                    <a:pt x="862" y="875"/>
                    <a:pt x="986" y="719"/>
                    <a:pt x="1066" y="586"/>
                  </a:cubicBezTo>
                  <a:cubicBezTo>
                    <a:pt x="1250" y="283"/>
                    <a:pt x="975" y="1"/>
                    <a:pt x="70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7" name="Google Shape;2197;p35"/>
            <p:cNvSpPr/>
            <p:nvPr/>
          </p:nvSpPr>
          <p:spPr>
            <a:xfrm>
              <a:off x="2536907" y="1026362"/>
              <a:ext cx="257075" cy="157605"/>
            </a:xfrm>
            <a:custGeom>
              <a:rect b="b" l="l" r="r" t="t"/>
              <a:pathLst>
                <a:path extrusionOk="0" h="2955" w="4820">
                  <a:moveTo>
                    <a:pt x="1021" y="1"/>
                  </a:moveTo>
                  <a:cubicBezTo>
                    <a:pt x="987" y="1"/>
                    <a:pt x="955" y="6"/>
                    <a:pt x="927" y="14"/>
                  </a:cubicBezTo>
                  <a:cubicBezTo>
                    <a:pt x="888" y="11"/>
                    <a:pt x="849" y="9"/>
                    <a:pt x="810" y="9"/>
                  </a:cubicBezTo>
                  <a:cubicBezTo>
                    <a:pt x="684" y="9"/>
                    <a:pt x="564" y="28"/>
                    <a:pt x="456" y="72"/>
                  </a:cubicBezTo>
                  <a:cubicBezTo>
                    <a:pt x="39" y="242"/>
                    <a:pt x="0" y="696"/>
                    <a:pt x="277" y="1066"/>
                  </a:cubicBezTo>
                  <a:cubicBezTo>
                    <a:pt x="541" y="1419"/>
                    <a:pt x="948" y="1703"/>
                    <a:pt x="1326" y="1940"/>
                  </a:cubicBezTo>
                  <a:cubicBezTo>
                    <a:pt x="1721" y="2188"/>
                    <a:pt x="2146" y="2383"/>
                    <a:pt x="2581" y="2548"/>
                  </a:cubicBezTo>
                  <a:cubicBezTo>
                    <a:pt x="3032" y="2720"/>
                    <a:pt x="3511" y="2904"/>
                    <a:pt x="3984" y="2948"/>
                  </a:cubicBezTo>
                  <a:cubicBezTo>
                    <a:pt x="4027" y="2952"/>
                    <a:pt x="4070" y="2954"/>
                    <a:pt x="4112" y="2954"/>
                  </a:cubicBezTo>
                  <a:cubicBezTo>
                    <a:pt x="4485" y="2954"/>
                    <a:pt x="4819" y="2796"/>
                    <a:pt x="4778" y="2388"/>
                  </a:cubicBezTo>
                  <a:cubicBezTo>
                    <a:pt x="4737" y="1993"/>
                    <a:pt x="4301" y="1637"/>
                    <a:pt x="3984" y="1382"/>
                  </a:cubicBezTo>
                  <a:cubicBezTo>
                    <a:pt x="3156" y="717"/>
                    <a:pt x="2148" y="315"/>
                    <a:pt x="1147" y="21"/>
                  </a:cubicBezTo>
                  <a:cubicBezTo>
                    <a:pt x="1102" y="7"/>
                    <a:pt x="1060" y="1"/>
                    <a:pt x="102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8" name="Google Shape;2198;p35"/>
            <p:cNvSpPr/>
            <p:nvPr/>
          </p:nvSpPr>
          <p:spPr>
            <a:xfrm>
              <a:off x="2645497" y="409334"/>
              <a:ext cx="365025" cy="710316"/>
            </a:xfrm>
            <a:custGeom>
              <a:rect b="b" l="l" r="r" t="t"/>
              <a:pathLst>
                <a:path extrusionOk="0" h="13318" w="6844">
                  <a:moveTo>
                    <a:pt x="6323" y="1"/>
                  </a:moveTo>
                  <a:cubicBezTo>
                    <a:pt x="6185" y="1"/>
                    <a:pt x="6048" y="69"/>
                    <a:pt x="5976" y="233"/>
                  </a:cubicBezTo>
                  <a:cubicBezTo>
                    <a:pt x="4000" y="4689"/>
                    <a:pt x="2414" y="8460"/>
                    <a:pt x="156" y="12784"/>
                  </a:cubicBezTo>
                  <a:cubicBezTo>
                    <a:pt x="1" y="13082"/>
                    <a:pt x="263" y="13318"/>
                    <a:pt x="528" y="13318"/>
                  </a:cubicBezTo>
                  <a:cubicBezTo>
                    <a:pt x="668" y="13318"/>
                    <a:pt x="809" y="13252"/>
                    <a:pt x="890" y="13096"/>
                  </a:cubicBezTo>
                  <a:cubicBezTo>
                    <a:pt x="3146" y="8772"/>
                    <a:pt x="4732" y="5001"/>
                    <a:pt x="6708" y="546"/>
                  </a:cubicBezTo>
                  <a:cubicBezTo>
                    <a:pt x="6844" y="239"/>
                    <a:pt x="6581" y="1"/>
                    <a:pt x="632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9" name="Google Shape;2199;p35"/>
            <p:cNvSpPr/>
            <p:nvPr/>
          </p:nvSpPr>
          <p:spPr>
            <a:xfrm>
              <a:off x="2536801" y="450508"/>
              <a:ext cx="516496" cy="512283"/>
            </a:xfrm>
            <a:custGeom>
              <a:rect b="b" l="l" r="r" t="t"/>
              <a:pathLst>
                <a:path extrusionOk="0" h="9605" w="9684">
                  <a:moveTo>
                    <a:pt x="4815" y="0"/>
                  </a:moveTo>
                  <a:cubicBezTo>
                    <a:pt x="4769" y="0"/>
                    <a:pt x="4725" y="1"/>
                    <a:pt x="4681" y="3"/>
                  </a:cubicBezTo>
                  <a:cubicBezTo>
                    <a:pt x="4133" y="24"/>
                    <a:pt x="3674" y="161"/>
                    <a:pt x="3026" y="363"/>
                  </a:cubicBezTo>
                  <a:cubicBezTo>
                    <a:pt x="2620" y="488"/>
                    <a:pt x="2258" y="749"/>
                    <a:pt x="1914" y="990"/>
                  </a:cubicBezTo>
                  <a:cubicBezTo>
                    <a:pt x="1746" y="1107"/>
                    <a:pt x="1537" y="1355"/>
                    <a:pt x="1455" y="1436"/>
                  </a:cubicBezTo>
                  <a:cubicBezTo>
                    <a:pt x="1301" y="1591"/>
                    <a:pt x="1133" y="1720"/>
                    <a:pt x="1007" y="1894"/>
                  </a:cubicBezTo>
                  <a:cubicBezTo>
                    <a:pt x="702" y="2319"/>
                    <a:pt x="468" y="2727"/>
                    <a:pt x="305" y="3175"/>
                  </a:cubicBezTo>
                  <a:cubicBezTo>
                    <a:pt x="201" y="3462"/>
                    <a:pt x="125" y="3765"/>
                    <a:pt x="75" y="4100"/>
                  </a:cubicBezTo>
                  <a:cubicBezTo>
                    <a:pt x="66" y="4169"/>
                    <a:pt x="57" y="4238"/>
                    <a:pt x="52" y="4307"/>
                  </a:cubicBezTo>
                  <a:cubicBezTo>
                    <a:pt x="1" y="4819"/>
                    <a:pt x="36" y="5346"/>
                    <a:pt x="153" y="5851"/>
                  </a:cubicBezTo>
                  <a:cubicBezTo>
                    <a:pt x="211" y="6109"/>
                    <a:pt x="293" y="6361"/>
                    <a:pt x="394" y="6604"/>
                  </a:cubicBezTo>
                  <a:cubicBezTo>
                    <a:pt x="713" y="7369"/>
                    <a:pt x="1209" y="7995"/>
                    <a:pt x="1861" y="8504"/>
                  </a:cubicBezTo>
                  <a:cubicBezTo>
                    <a:pt x="2085" y="8693"/>
                    <a:pt x="2324" y="8849"/>
                    <a:pt x="2579" y="8971"/>
                  </a:cubicBezTo>
                  <a:cubicBezTo>
                    <a:pt x="2749" y="9072"/>
                    <a:pt x="2926" y="9163"/>
                    <a:pt x="3111" y="9244"/>
                  </a:cubicBezTo>
                  <a:cubicBezTo>
                    <a:pt x="3454" y="9340"/>
                    <a:pt x="3800" y="9437"/>
                    <a:pt x="4142" y="9533"/>
                  </a:cubicBezTo>
                  <a:cubicBezTo>
                    <a:pt x="4174" y="9542"/>
                    <a:pt x="4206" y="9551"/>
                    <a:pt x="4238" y="9560"/>
                  </a:cubicBezTo>
                  <a:cubicBezTo>
                    <a:pt x="4455" y="9590"/>
                    <a:pt x="4670" y="9605"/>
                    <a:pt x="4884" y="9605"/>
                  </a:cubicBezTo>
                  <a:cubicBezTo>
                    <a:pt x="5477" y="9605"/>
                    <a:pt x="6055" y="9489"/>
                    <a:pt x="6619" y="9258"/>
                  </a:cubicBezTo>
                  <a:cubicBezTo>
                    <a:pt x="6756" y="9219"/>
                    <a:pt x="6972" y="9085"/>
                    <a:pt x="7096" y="9003"/>
                  </a:cubicBezTo>
                  <a:cubicBezTo>
                    <a:pt x="7146" y="8970"/>
                    <a:pt x="7181" y="8945"/>
                    <a:pt x="7190" y="8939"/>
                  </a:cubicBezTo>
                  <a:cubicBezTo>
                    <a:pt x="7364" y="8840"/>
                    <a:pt x="7583" y="8743"/>
                    <a:pt x="7752" y="8606"/>
                  </a:cubicBezTo>
                  <a:lnTo>
                    <a:pt x="8569" y="7791"/>
                  </a:lnTo>
                  <a:cubicBezTo>
                    <a:pt x="8579" y="7781"/>
                    <a:pt x="8590" y="7770"/>
                    <a:pt x="8601" y="7758"/>
                  </a:cubicBezTo>
                  <a:cubicBezTo>
                    <a:pt x="8608" y="7749"/>
                    <a:pt x="8615" y="7738"/>
                    <a:pt x="8620" y="7729"/>
                  </a:cubicBezTo>
                  <a:cubicBezTo>
                    <a:pt x="8755" y="7506"/>
                    <a:pt x="8889" y="7283"/>
                    <a:pt x="9021" y="7058"/>
                  </a:cubicBezTo>
                  <a:cubicBezTo>
                    <a:pt x="9084" y="6946"/>
                    <a:pt x="9148" y="6836"/>
                    <a:pt x="9212" y="6724"/>
                  </a:cubicBezTo>
                  <a:cubicBezTo>
                    <a:pt x="9518" y="6076"/>
                    <a:pt x="9683" y="5135"/>
                    <a:pt x="9607" y="4382"/>
                  </a:cubicBezTo>
                  <a:cubicBezTo>
                    <a:pt x="9598" y="4298"/>
                    <a:pt x="9586" y="4217"/>
                    <a:pt x="9572" y="4139"/>
                  </a:cubicBezTo>
                  <a:cubicBezTo>
                    <a:pt x="9403" y="3232"/>
                    <a:pt x="9198" y="2602"/>
                    <a:pt x="8629" y="1864"/>
                  </a:cubicBezTo>
                  <a:cubicBezTo>
                    <a:pt x="8124" y="1210"/>
                    <a:pt x="7495" y="735"/>
                    <a:pt x="6743" y="400"/>
                  </a:cubicBezTo>
                  <a:cubicBezTo>
                    <a:pt x="6354" y="224"/>
                    <a:pt x="5928" y="113"/>
                    <a:pt x="5505" y="52"/>
                  </a:cubicBezTo>
                  <a:cubicBezTo>
                    <a:pt x="5250" y="17"/>
                    <a:pt x="5025" y="0"/>
                    <a:pt x="48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0" name="Google Shape;2200;p35"/>
            <p:cNvSpPr/>
            <p:nvPr/>
          </p:nvSpPr>
          <p:spPr>
            <a:xfrm>
              <a:off x="2863741" y="683314"/>
              <a:ext cx="189553" cy="143631"/>
            </a:xfrm>
            <a:custGeom>
              <a:rect b="b" l="l" r="r" t="t"/>
              <a:pathLst>
                <a:path extrusionOk="0" h="2693" w="3554">
                  <a:moveTo>
                    <a:pt x="3255" y="1"/>
                  </a:moveTo>
                  <a:cubicBezTo>
                    <a:pt x="3083" y="1"/>
                    <a:pt x="2910" y="31"/>
                    <a:pt x="2742" y="96"/>
                  </a:cubicBezTo>
                  <a:cubicBezTo>
                    <a:pt x="2380" y="236"/>
                    <a:pt x="2146" y="515"/>
                    <a:pt x="1746" y="564"/>
                  </a:cubicBezTo>
                  <a:cubicBezTo>
                    <a:pt x="1241" y="626"/>
                    <a:pt x="0" y="617"/>
                    <a:pt x="241" y="1470"/>
                  </a:cubicBezTo>
                  <a:cubicBezTo>
                    <a:pt x="445" y="2191"/>
                    <a:pt x="1499" y="1893"/>
                    <a:pt x="1990" y="2189"/>
                  </a:cubicBezTo>
                  <a:cubicBezTo>
                    <a:pt x="2295" y="2372"/>
                    <a:pt x="2527" y="2623"/>
                    <a:pt x="2891" y="2693"/>
                  </a:cubicBezTo>
                  <a:cubicBezTo>
                    <a:pt x="2954" y="2581"/>
                    <a:pt x="3018" y="2471"/>
                    <a:pt x="3082" y="2359"/>
                  </a:cubicBezTo>
                  <a:cubicBezTo>
                    <a:pt x="3388" y="1711"/>
                    <a:pt x="3553" y="770"/>
                    <a:pt x="3477" y="17"/>
                  </a:cubicBezTo>
                  <a:cubicBezTo>
                    <a:pt x="3403" y="6"/>
                    <a:pt x="3329" y="1"/>
                    <a:pt x="32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1" name="Google Shape;2201;p35"/>
            <p:cNvSpPr/>
            <p:nvPr/>
          </p:nvSpPr>
          <p:spPr>
            <a:xfrm>
              <a:off x="2553068" y="450615"/>
              <a:ext cx="265342" cy="229767"/>
            </a:xfrm>
            <a:custGeom>
              <a:rect b="b" l="l" r="r" t="t"/>
              <a:pathLst>
                <a:path extrusionOk="0" h="4308" w="4975">
                  <a:moveTo>
                    <a:pt x="4376" y="1"/>
                  </a:moveTo>
                  <a:cubicBezTo>
                    <a:pt x="3828" y="22"/>
                    <a:pt x="3369" y="159"/>
                    <a:pt x="2721" y="361"/>
                  </a:cubicBezTo>
                  <a:cubicBezTo>
                    <a:pt x="2315" y="486"/>
                    <a:pt x="1953" y="747"/>
                    <a:pt x="1609" y="988"/>
                  </a:cubicBezTo>
                  <a:cubicBezTo>
                    <a:pt x="1441" y="1105"/>
                    <a:pt x="1232" y="1353"/>
                    <a:pt x="1150" y="1434"/>
                  </a:cubicBezTo>
                  <a:cubicBezTo>
                    <a:pt x="996" y="1589"/>
                    <a:pt x="828" y="1718"/>
                    <a:pt x="702" y="1892"/>
                  </a:cubicBezTo>
                  <a:cubicBezTo>
                    <a:pt x="397" y="2317"/>
                    <a:pt x="163" y="2725"/>
                    <a:pt x="0" y="3173"/>
                  </a:cubicBezTo>
                  <a:cubicBezTo>
                    <a:pt x="78" y="3504"/>
                    <a:pt x="240" y="3804"/>
                    <a:pt x="505" y="4023"/>
                  </a:cubicBezTo>
                  <a:cubicBezTo>
                    <a:pt x="727" y="4206"/>
                    <a:pt x="997" y="4307"/>
                    <a:pt x="1270" y="4307"/>
                  </a:cubicBezTo>
                  <a:cubicBezTo>
                    <a:pt x="1446" y="4307"/>
                    <a:pt x="1623" y="4265"/>
                    <a:pt x="1788" y="4176"/>
                  </a:cubicBezTo>
                  <a:cubicBezTo>
                    <a:pt x="2236" y="3935"/>
                    <a:pt x="2454" y="3436"/>
                    <a:pt x="2996" y="3436"/>
                  </a:cubicBezTo>
                  <a:cubicBezTo>
                    <a:pt x="3020" y="3436"/>
                    <a:pt x="3044" y="3437"/>
                    <a:pt x="3070" y="3439"/>
                  </a:cubicBezTo>
                  <a:cubicBezTo>
                    <a:pt x="3314" y="3458"/>
                    <a:pt x="3559" y="3499"/>
                    <a:pt x="3800" y="3499"/>
                  </a:cubicBezTo>
                  <a:cubicBezTo>
                    <a:pt x="4025" y="3499"/>
                    <a:pt x="4246" y="3463"/>
                    <a:pt x="4457" y="3338"/>
                  </a:cubicBezTo>
                  <a:cubicBezTo>
                    <a:pt x="4886" y="3086"/>
                    <a:pt x="4975" y="2599"/>
                    <a:pt x="4877" y="2142"/>
                  </a:cubicBezTo>
                  <a:cubicBezTo>
                    <a:pt x="4805" y="1812"/>
                    <a:pt x="4626" y="1559"/>
                    <a:pt x="4503" y="1252"/>
                  </a:cubicBezTo>
                  <a:cubicBezTo>
                    <a:pt x="4393" y="975"/>
                    <a:pt x="4624" y="752"/>
                    <a:pt x="4565" y="460"/>
                  </a:cubicBezTo>
                  <a:cubicBezTo>
                    <a:pt x="4533" y="300"/>
                    <a:pt x="4466" y="143"/>
                    <a:pt x="437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2" name="Google Shape;2202;p35"/>
            <p:cNvSpPr/>
            <p:nvPr/>
          </p:nvSpPr>
          <p:spPr>
            <a:xfrm>
              <a:off x="2682351" y="774142"/>
              <a:ext cx="232967" cy="188646"/>
            </a:xfrm>
            <a:custGeom>
              <a:rect b="b" l="l" r="r" t="t"/>
              <a:pathLst>
                <a:path extrusionOk="0" h="3537" w="4368">
                  <a:moveTo>
                    <a:pt x="951" y="1"/>
                  </a:moveTo>
                  <a:cubicBezTo>
                    <a:pt x="716" y="1"/>
                    <a:pt x="489" y="81"/>
                    <a:pt x="328" y="291"/>
                  </a:cubicBezTo>
                  <a:cubicBezTo>
                    <a:pt x="1" y="718"/>
                    <a:pt x="270" y="1227"/>
                    <a:pt x="562" y="1580"/>
                  </a:cubicBezTo>
                  <a:cubicBezTo>
                    <a:pt x="747" y="1801"/>
                    <a:pt x="871" y="2005"/>
                    <a:pt x="950" y="2283"/>
                  </a:cubicBezTo>
                  <a:cubicBezTo>
                    <a:pt x="1032" y="2563"/>
                    <a:pt x="1080" y="2856"/>
                    <a:pt x="1202" y="3123"/>
                  </a:cubicBezTo>
                  <a:cubicBezTo>
                    <a:pt x="1261" y="3247"/>
                    <a:pt x="1330" y="3362"/>
                    <a:pt x="1413" y="3465"/>
                  </a:cubicBezTo>
                  <a:cubicBezTo>
                    <a:pt x="1445" y="3474"/>
                    <a:pt x="1477" y="3483"/>
                    <a:pt x="1509" y="3492"/>
                  </a:cubicBezTo>
                  <a:cubicBezTo>
                    <a:pt x="1726" y="3522"/>
                    <a:pt x="1941" y="3537"/>
                    <a:pt x="2155" y="3537"/>
                  </a:cubicBezTo>
                  <a:cubicBezTo>
                    <a:pt x="2748" y="3537"/>
                    <a:pt x="3326" y="3421"/>
                    <a:pt x="3890" y="3190"/>
                  </a:cubicBezTo>
                  <a:cubicBezTo>
                    <a:pt x="4027" y="3151"/>
                    <a:pt x="4243" y="3017"/>
                    <a:pt x="4367" y="2935"/>
                  </a:cubicBezTo>
                  <a:cubicBezTo>
                    <a:pt x="4277" y="2558"/>
                    <a:pt x="4239" y="2163"/>
                    <a:pt x="4016" y="1830"/>
                  </a:cubicBezTo>
                  <a:cubicBezTo>
                    <a:pt x="3873" y="1615"/>
                    <a:pt x="3676" y="1461"/>
                    <a:pt x="3433" y="1372"/>
                  </a:cubicBezTo>
                  <a:cubicBezTo>
                    <a:pt x="3196" y="1284"/>
                    <a:pt x="2946" y="1273"/>
                    <a:pt x="2742" y="1112"/>
                  </a:cubicBezTo>
                  <a:cubicBezTo>
                    <a:pt x="2528" y="943"/>
                    <a:pt x="2375" y="706"/>
                    <a:pt x="2161" y="536"/>
                  </a:cubicBezTo>
                  <a:cubicBezTo>
                    <a:pt x="1975" y="387"/>
                    <a:pt x="1764" y="259"/>
                    <a:pt x="1551" y="153"/>
                  </a:cubicBezTo>
                  <a:cubicBezTo>
                    <a:pt x="1369" y="62"/>
                    <a:pt x="1157" y="1"/>
                    <a:pt x="9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3" name="Google Shape;2203;p35"/>
            <p:cNvSpPr/>
            <p:nvPr/>
          </p:nvSpPr>
          <p:spPr>
            <a:xfrm>
              <a:off x="2840754" y="540163"/>
              <a:ext cx="123844" cy="114457"/>
            </a:xfrm>
            <a:custGeom>
              <a:rect b="b" l="l" r="r" t="t"/>
              <a:pathLst>
                <a:path extrusionOk="0" h="2146" w="2322">
                  <a:moveTo>
                    <a:pt x="388" y="0"/>
                  </a:moveTo>
                  <a:cubicBezTo>
                    <a:pt x="328" y="0"/>
                    <a:pt x="266" y="13"/>
                    <a:pt x="203" y="46"/>
                  </a:cubicBezTo>
                  <a:cubicBezTo>
                    <a:pt x="57" y="122"/>
                    <a:pt x="1" y="236"/>
                    <a:pt x="1" y="395"/>
                  </a:cubicBezTo>
                  <a:cubicBezTo>
                    <a:pt x="1" y="576"/>
                    <a:pt x="158" y="757"/>
                    <a:pt x="249" y="900"/>
                  </a:cubicBezTo>
                  <a:cubicBezTo>
                    <a:pt x="385" y="1120"/>
                    <a:pt x="522" y="1343"/>
                    <a:pt x="669" y="1559"/>
                  </a:cubicBezTo>
                  <a:cubicBezTo>
                    <a:pt x="893" y="1888"/>
                    <a:pt x="1184" y="2131"/>
                    <a:pt x="1583" y="2131"/>
                  </a:cubicBezTo>
                  <a:cubicBezTo>
                    <a:pt x="1618" y="2131"/>
                    <a:pt x="1654" y="2129"/>
                    <a:pt x="1691" y="2125"/>
                  </a:cubicBezTo>
                  <a:cubicBezTo>
                    <a:pt x="1709" y="2123"/>
                    <a:pt x="1725" y="2121"/>
                    <a:pt x="1741" y="2116"/>
                  </a:cubicBezTo>
                  <a:cubicBezTo>
                    <a:pt x="1786" y="2136"/>
                    <a:pt x="1835" y="2145"/>
                    <a:pt x="1884" y="2145"/>
                  </a:cubicBezTo>
                  <a:cubicBezTo>
                    <a:pt x="2105" y="2145"/>
                    <a:pt x="2322" y="1953"/>
                    <a:pt x="2193" y="1705"/>
                  </a:cubicBezTo>
                  <a:cubicBezTo>
                    <a:pt x="1962" y="1264"/>
                    <a:pt x="2039" y="599"/>
                    <a:pt x="1571" y="314"/>
                  </a:cubicBezTo>
                  <a:cubicBezTo>
                    <a:pt x="1363" y="188"/>
                    <a:pt x="1137" y="188"/>
                    <a:pt x="908" y="142"/>
                  </a:cubicBezTo>
                  <a:cubicBezTo>
                    <a:pt x="727" y="105"/>
                    <a:pt x="561" y="0"/>
                    <a:pt x="3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4" name="Google Shape;2204;p35"/>
            <p:cNvSpPr/>
            <p:nvPr/>
          </p:nvSpPr>
          <p:spPr>
            <a:xfrm>
              <a:off x="2536801" y="680220"/>
              <a:ext cx="87683" cy="94616"/>
            </a:xfrm>
            <a:custGeom>
              <a:rect b="b" l="l" r="r" t="t"/>
              <a:pathLst>
                <a:path extrusionOk="0" h="1774" w="1644">
                  <a:moveTo>
                    <a:pt x="52" y="0"/>
                  </a:moveTo>
                  <a:lnTo>
                    <a:pt x="52" y="0"/>
                  </a:lnTo>
                  <a:cubicBezTo>
                    <a:pt x="1" y="512"/>
                    <a:pt x="36" y="1039"/>
                    <a:pt x="153" y="1544"/>
                  </a:cubicBezTo>
                  <a:cubicBezTo>
                    <a:pt x="250" y="1574"/>
                    <a:pt x="350" y="1597"/>
                    <a:pt x="451" y="1620"/>
                  </a:cubicBezTo>
                  <a:cubicBezTo>
                    <a:pt x="656" y="1666"/>
                    <a:pt x="873" y="1774"/>
                    <a:pt x="1086" y="1774"/>
                  </a:cubicBezTo>
                  <a:cubicBezTo>
                    <a:pt x="1144" y="1774"/>
                    <a:pt x="1201" y="1766"/>
                    <a:pt x="1257" y="1748"/>
                  </a:cubicBezTo>
                  <a:cubicBezTo>
                    <a:pt x="1475" y="1678"/>
                    <a:pt x="1643" y="1468"/>
                    <a:pt x="1611" y="1232"/>
                  </a:cubicBezTo>
                  <a:cubicBezTo>
                    <a:pt x="1580" y="977"/>
                    <a:pt x="1337" y="819"/>
                    <a:pt x="1121" y="729"/>
                  </a:cubicBezTo>
                  <a:cubicBezTo>
                    <a:pt x="853" y="619"/>
                    <a:pt x="600" y="555"/>
                    <a:pt x="373" y="360"/>
                  </a:cubicBezTo>
                  <a:cubicBezTo>
                    <a:pt x="250" y="254"/>
                    <a:pt x="144" y="131"/>
                    <a:pt x="5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5" name="Google Shape;2205;p35"/>
            <p:cNvSpPr/>
            <p:nvPr/>
          </p:nvSpPr>
          <p:spPr>
            <a:xfrm>
              <a:off x="2556215" y="410134"/>
              <a:ext cx="561724" cy="612659"/>
            </a:xfrm>
            <a:custGeom>
              <a:rect b="b" l="l" r="r" t="t"/>
              <a:pathLst>
                <a:path extrusionOk="0" h="11487" w="10532">
                  <a:moveTo>
                    <a:pt x="6776" y="1"/>
                  </a:moveTo>
                  <a:cubicBezTo>
                    <a:pt x="6462" y="1"/>
                    <a:pt x="6215" y="427"/>
                    <a:pt x="6535" y="643"/>
                  </a:cubicBezTo>
                  <a:cubicBezTo>
                    <a:pt x="7590" y="1353"/>
                    <a:pt x="8559" y="2071"/>
                    <a:pt x="9075" y="3271"/>
                  </a:cubicBezTo>
                  <a:cubicBezTo>
                    <a:pt x="9601" y="4492"/>
                    <a:pt x="9876" y="6011"/>
                    <a:pt x="9426" y="7297"/>
                  </a:cubicBezTo>
                  <a:cubicBezTo>
                    <a:pt x="9103" y="8211"/>
                    <a:pt x="8646" y="8993"/>
                    <a:pt x="7863" y="9574"/>
                  </a:cubicBezTo>
                  <a:cubicBezTo>
                    <a:pt x="7386" y="9927"/>
                    <a:pt x="6860" y="10207"/>
                    <a:pt x="6321" y="10450"/>
                  </a:cubicBezTo>
                  <a:cubicBezTo>
                    <a:pt x="5825" y="10674"/>
                    <a:pt x="5300" y="10758"/>
                    <a:pt x="4763" y="10758"/>
                  </a:cubicBezTo>
                  <a:cubicBezTo>
                    <a:pt x="4671" y="10758"/>
                    <a:pt x="4579" y="10756"/>
                    <a:pt x="4487" y="10751"/>
                  </a:cubicBezTo>
                  <a:cubicBezTo>
                    <a:pt x="3810" y="10715"/>
                    <a:pt x="3099" y="10622"/>
                    <a:pt x="2477" y="10336"/>
                  </a:cubicBezTo>
                  <a:cubicBezTo>
                    <a:pt x="1813" y="10030"/>
                    <a:pt x="1247" y="9549"/>
                    <a:pt x="718" y="9051"/>
                  </a:cubicBezTo>
                  <a:cubicBezTo>
                    <a:pt x="647" y="8985"/>
                    <a:pt x="572" y="8957"/>
                    <a:pt x="501" y="8957"/>
                  </a:cubicBezTo>
                  <a:cubicBezTo>
                    <a:pt x="226" y="8957"/>
                    <a:pt x="1" y="9375"/>
                    <a:pt x="271" y="9629"/>
                  </a:cubicBezTo>
                  <a:cubicBezTo>
                    <a:pt x="796" y="10122"/>
                    <a:pt x="1356" y="10581"/>
                    <a:pt x="1999" y="10912"/>
                  </a:cubicBezTo>
                  <a:cubicBezTo>
                    <a:pt x="2603" y="11226"/>
                    <a:pt x="3266" y="11362"/>
                    <a:pt x="3939" y="11437"/>
                  </a:cubicBezTo>
                  <a:cubicBezTo>
                    <a:pt x="4215" y="11467"/>
                    <a:pt x="4496" y="11486"/>
                    <a:pt x="4776" y="11486"/>
                  </a:cubicBezTo>
                  <a:cubicBezTo>
                    <a:pt x="5223" y="11486"/>
                    <a:pt x="5669" y="11438"/>
                    <a:pt x="6098" y="11314"/>
                  </a:cubicBezTo>
                  <a:cubicBezTo>
                    <a:pt x="6750" y="11127"/>
                    <a:pt x="7388" y="10762"/>
                    <a:pt x="7957" y="10395"/>
                  </a:cubicBezTo>
                  <a:cubicBezTo>
                    <a:pt x="8894" y="9790"/>
                    <a:pt x="9516" y="9000"/>
                    <a:pt x="9945" y="7974"/>
                  </a:cubicBezTo>
                  <a:cubicBezTo>
                    <a:pt x="10531" y="6571"/>
                    <a:pt x="10455" y="5036"/>
                    <a:pt x="9984" y="3608"/>
                  </a:cubicBezTo>
                  <a:cubicBezTo>
                    <a:pt x="9736" y="2854"/>
                    <a:pt x="9381" y="2126"/>
                    <a:pt x="8836" y="1545"/>
                  </a:cubicBezTo>
                  <a:cubicBezTo>
                    <a:pt x="8291" y="964"/>
                    <a:pt x="7641" y="508"/>
                    <a:pt x="6984" y="67"/>
                  </a:cubicBezTo>
                  <a:cubicBezTo>
                    <a:pt x="6915" y="21"/>
                    <a:pt x="6844" y="1"/>
                    <a:pt x="677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6" name="Google Shape;2206;p35"/>
            <p:cNvSpPr/>
            <p:nvPr/>
          </p:nvSpPr>
          <p:spPr>
            <a:xfrm>
              <a:off x="2718672" y="864598"/>
              <a:ext cx="276862" cy="100216"/>
            </a:xfrm>
            <a:custGeom>
              <a:rect b="b" l="l" r="r" t="t"/>
              <a:pathLst>
                <a:path extrusionOk="0" h="1879" w="5191">
                  <a:moveTo>
                    <a:pt x="5037" y="1"/>
                  </a:moveTo>
                  <a:cubicBezTo>
                    <a:pt x="4991" y="1"/>
                    <a:pt x="4949" y="27"/>
                    <a:pt x="4919" y="66"/>
                  </a:cubicBezTo>
                  <a:cubicBezTo>
                    <a:pt x="4111" y="1154"/>
                    <a:pt x="2718" y="1576"/>
                    <a:pt x="1418" y="1613"/>
                  </a:cubicBezTo>
                  <a:cubicBezTo>
                    <a:pt x="1348" y="1615"/>
                    <a:pt x="1278" y="1616"/>
                    <a:pt x="1208" y="1616"/>
                  </a:cubicBezTo>
                  <a:cubicBezTo>
                    <a:pt x="849" y="1616"/>
                    <a:pt x="491" y="1594"/>
                    <a:pt x="133" y="1556"/>
                  </a:cubicBezTo>
                  <a:cubicBezTo>
                    <a:pt x="130" y="1556"/>
                    <a:pt x="127" y="1556"/>
                    <a:pt x="123" y="1556"/>
                  </a:cubicBezTo>
                  <a:cubicBezTo>
                    <a:pt x="57" y="1556"/>
                    <a:pt x="0" y="1625"/>
                    <a:pt x="0" y="1689"/>
                  </a:cubicBezTo>
                  <a:cubicBezTo>
                    <a:pt x="0" y="1767"/>
                    <a:pt x="62" y="1815"/>
                    <a:pt x="133" y="1822"/>
                  </a:cubicBezTo>
                  <a:cubicBezTo>
                    <a:pt x="475" y="1858"/>
                    <a:pt x="824" y="1879"/>
                    <a:pt x="1173" y="1879"/>
                  </a:cubicBezTo>
                  <a:cubicBezTo>
                    <a:pt x="2298" y="1879"/>
                    <a:pt x="3427" y="1659"/>
                    <a:pt x="4352" y="986"/>
                  </a:cubicBezTo>
                  <a:cubicBezTo>
                    <a:pt x="4657" y="763"/>
                    <a:pt x="4923" y="502"/>
                    <a:pt x="5148" y="201"/>
                  </a:cubicBezTo>
                  <a:cubicBezTo>
                    <a:pt x="5191" y="142"/>
                    <a:pt x="5157" y="52"/>
                    <a:pt x="5100" y="18"/>
                  </a:cubicBezTo>
                  <a:cubicBezTo>
                    <a:pt x="5079" y="6"/>
                    <a:pt x="5058" y="1"/>
                    <a:pt x="503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7" name="Google Shape;2207;p35"/>
            <p:cNvSpPr/>
            <p:nvPr/>
          </p:nvSpPr>
          <p:spPr>
            <a:xfrm>
              <a:off x="3005825" y="743048"/>
              <a:ext cx="46615" cy="97070"/>
            </a:xfrm>
            <a:custGeom>
              <a:rect b="b" l="l" r="r" t="t"/>
              <a:pathLst>
                <a:path extrusionOk="0" h="1820" w="874">
                  <a:moveTo>
                    <a:pt x="732" y="1"/>
                  </a:moveTo>
                  <a:cubicBezTo>
                    <a:pt x="652" y="1"/>
                    <a:pt x="608" y="63"/>
                    <a:pt x="599" y="134"/>
                  </a:cubicBezTo>
                  <a:cubicBezTo>
                    <a:pt x="535" y="662"/>
                    <a:pt x="289" y="1149"/>
                    <a:pt x="53" y="1619"/>
                  </a:cubicBezTo>
                  <a:cubicBezTo>
                    <a:pt x="1" y="1723"/>
                    <a:pt x="92" y="1820"/>
                    <a:pt x="179" y="1820"/>
                  </a:cubicBezTo>
                  <a:cubicBezTo>
                    <a:pt x="219" y="1820"/>
                    <a:pt x="258" y="1800"/>
                    <a:pt x="281" y="1752"/>
                  </a:cubicBezTo>
                  <a:cubicBezTo>
                    <a:pt x="540" y="1236"/>
                    <a:pt x="794" y="713"/>
                    <a:pt x="864" y="134"/>
                  </a:cubicBezTo>
                  <a:cubicBezTo>
                    <a:pt x="873" y="63"/>
                    <a:pt x="797" y="1"/>
                    <a:pt x="7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8" name="Google Shape;2208;p35"/>
            <p:cNvSpPr/>
            <p:nvPr/>
          </p:nvSpPr>
          <p:spPr>
            <a:xfrm>
              <a:off x="2535841" y="491256"/>
              <a:ext cx="122937" cy="175792"/>
            </a:xfrm>
            <a:custGeom>
              <a:rect b="b" l="l" r="r" t="t"/>
              <a:pathLst>
                <a:path extrusionOk="0" h="3296" w="2305">
                  <a:moveTo>
                    <a:pt x="2113" y="0"/>
                  </a:moveTo>
                  <a:cubicBezTo>
                    <a:pt x="2092" y="0"/>
                    <a:pt x="2069" y="6"/>
                    <a:pt x="2046" y="20"/>
                  </a:cubicBezTo>
                  <a:cubicBezTo>
                    <a:pt x="1181" y="538"/>
                    <a:pt x="524" y="1369"/>
                    <a:pt x="199" y="2321"/>
                  </a:cubicBezTo>
                  <a:cubicBezTo>
                    <a:pt x="107" y="2595"/>
                    <a:pt x="45" y="2875"/>
                    <a:pt x="10" y="3162"/>
                  </a:cubicBezTo>
                  <a:cubicBezTo>
                    <a:pt x="1" y="3233"/>
                    <a:pt x="77" y="3295"/>
                    <a:pt x="143" y="3295"/>
                  </a:cubicBezTo>
                  <a:cubicBezTo>
                    <a:pt x="222" y="3295"/>
                    <a:pt x="267" y="3233"/>
                    <a:pt x="276" y="3162"/>
                  </a:cubicBezTo>
                  <a:cubicBezTo>
                    <a:pt x="391" y="2232"/>
                    <a:pt x="859" y="1356"/>
                    <a:pt x="1546" y="724"/>
                  </a:cubicBezTo>
                  <a:cubicBezTo>
                    <a:pt x="1741" y="543"/>
                    <a:pt x="1954" y="385"/>
                    <a:pt x="2181" y="249"/>
                  </a:cubicBezTo>
                  <a:cubicBezTo>
                    <a:pt x="2305" y="176"/>
                    <a:pt x="2228" y="0"/>
                    <a:pt x="21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9" name="Google Shape;2209;p35"/>
            <p:cNvSpPr/>
            <p:nvPr/>
          </p:nvSpPr>
          <p:spPr>
            <a:xfrm>
              <a:off x="2976864" y="444748"/>
              <a:ext cx="109390" cy="135471"/>
            </a:xfrm>
            <a:custGeom>
              <a:rect b="b" l="l" r="r" t="t"/>
              <a:pathLst>
                <a:path extrusionOk="0" h="2540" w="2051">
                  <a:moveTo>
                    <a:pt x="189" y="0"/>
                  </a:moveTo>
                  <a:cubicBezTo>
                    <a:pt x="91" y="0"/>
                    <a:pt x="1" y="133"/>
                    <a:pt x="89" y="230"/>
                  </a:cubicBezTo>
                  <a:cubicBezTo>
                    <a:pt x="720" y="921"/>
                    <a:pt x="1356" y="1624"/>
                    <a:pt x="1771" y="2471"/>
                  </a:cubicBezTo>
                  <a:cubicBezTo>
                    <a:pt x="1794" y="2519"/>
                    <a:pt x="1832" y="2539"/>
                    <a:pt x="1872" y="2539"/>
                  </a:cubicBezTo>
                  <a:cubicBezTo>
                    <a:pt x="1959" y="2539"/>
                    <a:pt x="2051" y="2443"/>
                    <a:pt x="1999" y="2338"/>
                  </a:cubicBezTo>
                  <a:cubicBezTo>
                    <a:pt x="1576" y="1470"/>
                    <a:pt x="922" y="749"/>
                    <a:pt x="277" y="42"/>
                  </a:cubicBezTo>
                  <a:cubicBezTo>
                    <a:pt x="250" y="12"/>
                    <a:pt x="219" y="0"/>
                    <a:pt x="18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0" name="Google Shape;2210;p35"/>
            <p:cNvSpPr/>
            <p:nvPr/>
          </p:nvSpPr>
          <p:spPr>
            <a:xfrm>
              <a:off x="3081026" y="599472"/>
              <a:ext cx="21761" cy="37655"/>
            </a:xfrm>
            <a:custGeom>
              <a:rect b="b" l="l" r="r" t="t"/>
              <a:pathLst>
                <a:path extrusionOk="0" h="706" w="408">
                  <a:moveTo>
                    <a:pt x="151" y="1"/>
                  </a:moveTo>
                  <a:cubicBezTo>
                    <a:pt x="139" y="1"/>
                    <a:pt x="128" y="2"/>
                    <a:pt x="115" y="6"/>
                  </a:cubicBezTo>
                  <a:cubicBezTo>
                    <a:pt x="52" y="27"/>
                    <a:pt x="0" y="100"/>
                    <a:pt x="23" y="171"/>
                  </a:cubicBezTo>
                  <a:cubicBezTo>
                    <a:pt x="73" y="313"/>
                    <a:pt x="110" y="460"/>
                    <a:pt x="139" y="607"/>
                  </a:cubicBezTo>
                  <a:cubicBezTo>
                    <a:pt x="144" y="639"/>
                    <a:pt x="172" y="671"/>
                    <a:pt x="199" y="687"/>
                  </a:cubicBezTo>
                  <a:cubicBezTo>
                    <a:pt x="218" y="699"/>
                    <a:pt x="244" y="706"/>
                    <a:pt x="268" y="706"/>
                  </a:cubicBezTo>
                  <a:cubicBezTo>
                    <a:pt x="280" y="706"/>
                    <a:pt x="291" y="704"/>
                    <a:pt x="302" y="701"/>
                  </a:cubicBezTo>
                  <a:cubicBezTo>
                    <a:pt x="374" y="676"/>
                    <a:pt x="408" y="610"/>
                    <a:pt x="394" y="538"/>
                  </a:cubicBezTo>
                  <a:cubicBezTo>
                    <a:pt x="367" y="389"/>
                    <a:pt x="328" y="242"/>
                    <a:pt x="280" y="100"/>
                  </a:cubicBezTo>
                  <a:cubicBezTo>
                    <a:pt x="261" y="45"/>
                    <a:pt x="210" y="1"/>
                    <a:pt x="1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p35"/>
            <p:cNvSpPr/>
            <p:nvPr/>
          </p:nvSpPr>
          <p:spPr>
            <a:xfrm>
              <a:off x="2613229" y="960173"/>
              <a:ext cx="113817" cy="54562"/>
            </a:xfrm>
            <a:custGeom>
              <a:rect b="b" l="l" r="r" t="t"/>
              <a:pathLst>
                <a:path extrusionOk="0" h="1023" w="2134">
                  <a:moveTo>
                    <a:pt x="193" y="0"/>
                  </a:moveTo>
                  <a:cubicBezTo>
                    <a:pt x="78" y="0"/>
                    <a:pt x="1" y="175"/>
                    <a:pt x="125" y="248"/>
                  </a:cubicBezTo>
                  <a:cubicBezTo>
                    <a:pt x="685" y="581"/>
                    <a:pt x="1288" y="838"/>
                    <a:pt x="1913" y="1017"/>
                  </a:cubicBezTo>
                  <a:cubicBezTo>
                    <a:pt x="1927" y="1021"/>
                    <a:pt x="1940" y="1023"/>
                    <a:pt x="1952" y="1023"/>
                  </a:cubicBezTo>
                  <a:cubicBezTo>
                    <a:pt x="2088" y="1023"/>
                    <a:pt x="2134" y="804"/>
                    <a:pt x="1984" y="760"/>
                  </a:cubicBezTo>
                  <a:cubicBezTo>
                    <a:pt x="1378" y="589"/>
                    <a:pt x="800" y="340"/>
                    <a:pt x="260" y="20"/>
                  </a:cubicBezTo>
                  <a:cubicBezTo>
                    <a:pt x="237" y="6"/>
                    <a:pt x="215" y="0"/>
                    <a:pt x="1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2" name="Google Shape;2212;p35"/>
            <p:cNvSpPr/>
            <p:nvPr/>
          </p:nvSpPr>
          <p:spPr>
            <a:xfrm>
              <a:off x="2625709" y="1135324"/>
              <a:ext cx="174832" cy="52855"/>
            </a:xfrm>
            <a:custGeom>
              <a:rect b="b" l="l" r="r" t="t"/>
              <a:pathLst>
                <a:path extrusionOk="0" h="991" w="3278">
                  <a:moveTo>
                    <a:pt x="3109" y="1"/>
                  </a:moveTo>
                  <a:cubicBezTo>
                    <a:pt x="3030" y="1"/>
                    <a:pt x="2946" y="66"/>
                    <a:pt x="2968" y="166"/>
                  </a:cubicBezTo>
                  <a:cubicBezTo>
                    <a:pt x="3014" y="379"/>
                    <a:pt x="2842" y="581"/>
                    <a:pt x="2657" y="661"/>
                  </a:cubicBezTo>
                  <a:cubicBezTo>
                    <a:pt x="2544" y="710"/>
                    <a:pt x="2422" y="728"/>
                    <a:pt x="2298" y="728"/>
                  </a:cubicBezTo>
                  <a:cubicBezTo>
                    <a:pt x="2150" y="728"/>
                    <a:pt x="1999" y="702"/>
                    <a:pt x="1860" y="675"/>
                  </a:cubicBezTo>
                  <a:cubicBezTo>
                    <a:pt x="1298" y="565"/>
                    <a:pt x="760" y="368"/>
                    <a:pt x="262" y="90"/>
                  </a:cubicBezTo>
                  <a:cubicBezTo>
                    <a:pt x="239" y="78"/>
                    <a:pt x="217" y="72"/>
                    <a:pt x="196" y="72"/>
                  </a:cubicBezTo>
                  <a:cubicBezTo>
                    <a:pt x="78" y="72"/>
                    <a:pt x="0" y="250"/>
                    <a:pt x="127" y="321"/>
                  </a:cubicBezTo>
                  <a:cubicBezTo>
                    <a:pt x="579" y="572"/>
                    <a:pt x="1064" y="764"/>
                    <a:pt x="1568" y="882"/>
                  </a:cubicBezTo>
                  <a:cubicBezTo>
                    <a:pt x="1794" y="936"/>
                    <a:pt x="2048" y="991"/>
                    <a:pt x="2293" y="991"/>
                  </a:cubicBezTo>
                  <a:cubicBezTo>
                    <a:pt x="2546" y="991"/>
                    <a:pt x="2791" y="933"/>
                    <a:pt x="2989" y="758"/>
                  </a:cubicBezTo>
                  <a:cubicBezTo>
                    <a:pt x="3177" y="592"/>
                    <a:pt x="3278" y="344"/>
                    <a:pt x="3225" y="96"/>
                  </a:cubicBezTo>
                  <a:cubicBezTo>
                    <a:pt x="3210" y="29"/>
                    <a:pt x="3160" y="1"/>
                    <a:pt x="31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3" name="Google Shape;2213;p35"/>
            <p:cNvSpPr/>
            <p:nvPr/>
          </p:nvSpPr>
          <p:spPr>
            <a:xfrm>
              <a:off x="2541548" y="1054202"/>
              <a:ext cx="32748" cy="49175"/>
            </a:xfrm>
            <a:custGeom>
              <a:rect b="b" l="l" r="r" t="t"/>
              <a:pathLst>
                <a:path extrusionOk="0" h="922" w="614">
                  <a:moveTo>
                    <a:pt x="317" y="188"/>
                  </a:moveTo>
                  <a:cubicBezTo>
                    <a:pt x="318" y="188"/>
                    <a:pt x="318" y="189"/>
                    <a:pt x="318" y="190"/>
                  </a:cubicBezTo>
                  <a:lnTo>
                    <a:pt x="318" y="190"/>
                  </a:lnTo>
                  <a:cubicBezTo>
                    <a:pt x="318" y="189"/>
                    <a:pt x="318" y="189"/>
                    <a:pt x="317" y="188"/>
                  </a:cubicBezTo>
                  <a:close/>
                  <a:moveTo>
                    <a:pt x="198" y="0"/>
                  </a:moveTo>
                  <a:cubicBezTo>
                    <a:pt x="139" y="0"/>
                    <a:pt x="79" y="35"/>
                    <a:pt x="68" y="96"/>
                  </a:cubicBezTo>
                  <a:cubicBezTo>
                    <a:pt x="0" y="404"/>
                    <a:pt x="133" y="729"/>
                    <a:pt x="395" y="902"/>
                  </a:cubicBezTo>
                  <a:cubicBezTo>
                    <a:pt x="415" y="915"/>
                    <a:pt x="437" y="921"/>
                    <a:pt x="460" y="921"/>
                  </a:cubicBezTo>
                  <a:cubicBezTo>
                    <a:pt x="508" y="921"/>
                    <a:pt x="556" y="896"/>
                    <a:pt x="578" y="855"/>
                  </a:cubicBezTo>
                  <a:cubicBezTo>
                    <a:pt x="613" y="789"/>
                    <a:pt x="592" y="715"/>
                    <a:pt x="530" y="674"/>
                  </a:cubicBezTo>
                  <a:cubicBezTo>
                    <a:pt x="523" y="668"/>
                    <a:pt x="518" y="665"/>
                    <a:pt x="511" y="660"/>
                  </a:cubicBezTo>
                  <a:cubicBezTo>
                    <a:pt x="505" y="653"/>
                    <a:pt x="486" y="638"/>
                    <a:pt x="479" y="633"/>
                  </a:cubicBezTo>
                  <a:cubicBezTo>
                    <a:pt x="459" y="614"/>
                    <a:pt x="440" y="592"/>
                    <a:pt x="422" y="573"/>
                  </a:cubicBezTo>
                  <a:cubicBezTo>
                    <a:pt x="417" y="566"/>
                    <a:pt x="413" y="560"/>
                    <a:pt x="408" y="553"/>
                  </a:cubicBezTo>
                  <a:cubicBezTo>
                    <a:pt x="401" y="543"/>
                    <a:pt x="394" y="530"/>
                    <a:pt x="387" y="518"/>
                  </a:cubicBezTo>
                  <a:cubicBezTo>
                    <a:pt x="379" y="505"/>
                    <a:pt x="372" y="493"/>
                    <a:pt x="365" y="481"/>
                  </a:cubicBezTo>
                  <a:cubicBezTo>
                    <a:pt x="362" y="474"/>
                    <a:pt x="358" y="466"/>
                    <a:pt x="355" y="459"/>
                  </a:cubicBezTo>
                  <a:cubicBezTo>
                    <a:pt x="346" y="433"/>
                    <a:pt x="337" y="408"/>
                    <a:pt x="330" y="381"/>
                  </a:cubicBezTo>
                  <a:cubicBezTo>
                    <a:pt x="326" y="367"/>
                    <a:pt x="323" y="353"/>
                    <a:pt x="321" y="339"/>
                  </a:cubicBezTo>
                  <a:cubicBezTo>
                    <a:pt x="319" y="334"/>
                    <a:pt x="317" y="326"/>
                    <a:pt x="317" y="321"/>
                  </a:cubicBezTo>
                  <a:cubicBezTo>
                    <a:pt x="317" y="319"/>
                    <a:pt x="317" y="319"/>
                    <a:pt x="317" y="319"/>
                  </a:cubicBezTo>
                  <a:cubicBezTo>
                    <a:pt x="316" y="291"/>
                    <a:pt x="314" y="263"/>
                    <a:pt x="314" y="234"/>
                  </a:cubicBezTo>
                  <a:cubicBezTo>
                    <a:pt x="316" y="222"/>
                    <a:pt x="317" y="208"/>
                    <a:pt x="317" y="195"/>
                  </a:cubicBezTo>
                  <a:lnTo>
                    <a:pt x="317" y="195"/>
                  </a:lnTo>
                  <a:cubicBezTo>
                    <a:pt x="317" y="199"/>
                    <a:pt x="317" y="203"/>
                    <a:pt x="317" y="203"/>
                  </a:cubicBezTo>
                  <a:cubicBezTo>
                    <a:pt x="317" y="203"/>
                    <a:pt x="317" y="201"/>
                    <a:pt x="317" y="195"/>
                  </a:cubicBezTo>
                  <a:lnTo>
                    <a:pt x="317" y="195"/>
                  </a:lnTo>
                  <a:cubicBezTo>
                    <a:pt x="317" y="195"/>
                    <a:pt x="317" y="195"/>
                    <a:pt x="317" y="195"/>
                  </a:cubicBezTo>
                  <a:cubicBezTo>
                    <a:pt x="317" y="194"/>
                    <a:pt x="317" y="194"/>
                    <a:pt x="317" y="194"/>
                  </a:cubicBezTo>
                  <a:cubicBezTo>
                    <a:pt x="317" y="193"/>
                    <a:pt x="318" y="193"/>
                    <a:pt x="318" y="192"/>
                  </a:cubicBezTo>
                  <a:lnTo>
                    <a:pt x="318" y="192"/>
                  </a:lnTo>
                  <a:cubicBezTo>
                    <a:pt x="318" y="191"/>
                    <a:pt x="318" y="191"/>
                    <a:pt x="318" y="190"/>
                  </a:cubicBezTo>
                  <a:lnTo>
                    <a:pt x="318" y="190"/>
                  </a:lnTo>
                  <a:cubicBezTo>
                    <a:pt x="320" y="182"/>
                    <a:pt x="321" y="175"/>
                    <a:pt x="323" y="167"/>
                  </a:cubicBezTo>
                  <a:cubicBezTo>
                    <a:pt x="337" y="100"/>
                    <a:pt x="303" y="20"/>
                    <a:pt x="231" y="4"/>
                  </a:cubicBezTo>
                  <a:cubicBezTo>
                    <a:pt x="220" y="1"/>
                    <a:pt x="209" y="0"/>
                    <a:pt x="1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4" name="Google Shape;2214;p35"/>
            <p:cNvSpPr/>
            <p:nvPr/>
          </p:nvSpPr>
          <p:spPr>
            <a:xfrm>
              <a:off x="2558455" y="1064496"/>
              <a:ext cx="53" cy="160"/>
            </a:xfrm>
            <a:custGeom>
              <a:rect b="b" l="l" r="r" t="t"/>
              <a:pathLst>
                <a:path extrusionOk="0" h="3" w="1">
                  <a:moveTo>
                    <a:pt x="0" y="2"/>
                  </a:moveTo>
                  <a:cubicBezTo>
                    <a:pt x="0" y="1"/>
                    <a:pt x="0" y="1"/>
                    <a:pt x="0" y="1"/>
                  </a:cubicBezTo>
                  <a:cubicBezTo>
                    <a:pt x="0" y="1"/>
                    <a:pt x="0" y="1"/>
                    <a:pt x="0" y="1"/>
                  </a:cubicBezTo>
                  <a:cubicBezTo>
                    <a:pt x="0" y="1"/>
                    <a:pt x="0" y="1"/>
                    <a:pt x="0" y="2"/>
                  </a:cubicBezTo>
                  <a:close/>
                </a:path>
              </a:pathLst>
            </a:custGeom>
            <a:solidFill>
              <a:srgbClr val="4804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5" name="Google Shape;2215;p35"/>
            <p:cNvSpPr/>
            <p:nvPr/>
          </p:nvSpPr>
          <p:spPr>
            <a:xfrm>
              <a:off x="2890089" y="430828"/>
              <a:ext cx="37228" cy="30508"/>
            </a:xfrm>
            <a:custGeom>
              <a:rect b="b" l="l" r="r" t="t"/>
              <a:pathLst>
                <a:path extrusionOk="0" h="572" w="698">
                  <a:moveTo>
                    <a:pt x="139" y="0"/>
                  </a:moveTo>
                  <a:cubicBezTo>
                    <a:pt x="127" y="0"/>
                    <a:pt x="115" y="2"/>
                    <a:pt x="105" y="5"/>
                  </a:cubicBezTo>
                  <a:cubicBezTo>
                    <a:pt x="73" y="14"/>
                    <a:pt x="40" y="37"/>
                    <a:pt x="25" y="67"/>
                  </a:cubicBezTo>
                  <a:cubicBezTo>
                    <a:pt x="10" y="97"/>
                    <a:pt x="1" y="134"/>
                    <a:pt x="11" y="168"/>
                  </a:cubicBezTo>
                  <a:cubicBezTo>
                    <a:pt x="24" y="203"/>
                    <a:pt x="43" y="227"/>
                    <a:pt x="73" y="248"/>
                  </a:cubicBezTo>
                  <a:cubicBezTo>
                    <a:pt x="212" y="351"/>
                    <a:pt x="352" y="452"/>
                    <a:pt x="492" y="554"/>
                  </a:cubicBezTo>
                  <a:cubicBezTo>
                    <a:pt x="507" y="567"/>
                    <a:pt x="531" y="572"/>
                    <a:pt x="554" y="572"/>
                  </a:cubicBezTo>
                  <a:cubicBezTo>
                    <a:pt x="568" y="572"/>
                    <a:pt x="581" y="570"/>
                    <a:pt x="593" y="567"/>
                  </a:cubicBezTo>
                  <a:cubicBezTo>
                    <a:pt x="624" y="560"/>
                    <a:pt x="658" y="535"/>
                    <a:pt x="672" y="507"/>
                  </a:cubicBezTo>
                  <a:cubicBezTo>
                    <a:pt x="688" y="476"/>
                    <a:pt x="697" y="439"/>
                    <a:pt x="686" y="404"/>
                  </a:cubicBezTo>
                  <a:cubicBezTo>
                    <a:pt x="674" y="370"/>
                    <a:pt x="655" y="347"/>
                    <a:pt x="624" y="324"/>
                  </a:cubicBezTo>
                  <a:cubicBezTo>
                    <a:pt x="486" y="223"/>
                    <a:pt x="346" y="120"/>
                    <a:pt x="206" y="19"/>
                  </a:cubicBezTo>
                  <a:cubicBezTo>
                    <a:pt x="190" y="6"/>
                    <a:pt x="163" y="0"/>
                    <a:pt x="13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6" name="Google Shape;2216;p35"/>
            <p:cNvSpPr/>
            <p:nvPr/>
          </p:nvSpPr>
          <p:spPr>
            <a:xfrm>
              <a:off x="2567415" y="1141351"/>
              <a:ext cx="45335" cy="30988"/>
            </a:xfrm>
            <a:custGeom>
              <a:rect b="b" l="l" r="r" t="t"/>
              <a:pathLst>
                <a:path extrusionOk="0" h="581" w="850">
                  <a:moveTo>
                    <a:pt x="151" y="0"/>
                  </a:moveTo>
                  <a:cubicBezTo>
                    <a:pt x="119" y="0"/>
                    <a:pt x="80" y="14"/>
                    <a:pt x="57" y="39"/>
                  </a:cubicBezTo>
                  <a:cubicBezTo>
                    <a:pt x="13" y="87"/>
                    <a:pt x="1" y="179"/>
                    <a:pt x="57" y="227"/>
                  </a:cubicBezTo>
                  <a:cubicBezTo>
                    <a:pt x="242" y="376"/>
                    <a:pt x="446" y="493"/>
                    <a:pt x="669" y="574"/>
                  </a:cubicBezTo>
                  <a:cubicBezTo>
                    <a:pt x="680" y="579"/>
                    <a:pt x="692" y="581"/>
                    <a:pt x="704" y="581"/>
                  </a:cubicBezTo>
                  <a:cubicBezTo>
                    <a:pt x="761" y="581"/>
                    <a:pt x="819" y="536"/>
                    <a:pt x="832" y="482"/>
                  </a:cubicBezTo>
                  <a:cubicBezTo>
                    <a:pt x="850" y="408"/>
                    <a:pt x="809" y="346"/>
                    <a:pt x="740" y="319"/>
                  </a:cubicBezTo>
                  <a:cubicBezTo>
                    <a:pt x="715" y="310"/>
                    <a:pt x="690" y="303"/>
                    <a:pt x="667" y="291"/>
                  </a:cubicBezTo>
                  <a:lnTo>
                    <a:pt x="667" y="291"/>
                  </a:lnTo>
                  <a:cubicBezTo>
                    <a:pt x="677" y="296"/>
                    <a:pt x="680" y="298"/>
                    <a:pt x="680" y="298"/>
                  </a:cubicBezTo>
                  <a:cubicBezTo>
                    <a:pt x="679" y="298"/>
                    <a:pt x="660" y="288"/>
                    <a:pt x="655" y="286"/>
                  </a:cubicBezTo>
                  <a:cubicBezTo>
                    <a:pt x="642" y="280"/>
                    <a:pt x="630" y="275"/>
                    <a:pt x="619" y="270"/>
                  </a:cubicBezTo>
                  <a:cubicBezTo>
                    <a:pt x="573" y="247"/>
                    <a:pt x="527" y="224"/>
                    <a:pt x="481" y="199"/>
                  </a:cubicBezTo>
                  <a:cubicBezTo>
                    <a:pt x="437" y="172"/>
                    <a:pt x="392" y="146"/>
                    <a:pt x="350" y="115"/>
                  </a:cubicBezTo>
                  <a:cubicBezTo>
                    <a:pt x="329" y="101"/>
                    <a:pt x="307" y="87"/>
                    <a:pt x="288" y="71"/>
                  </a:cubicBezTo>
                  <a:cubicBezTo>
                    <a:pt x="284" y="69"/>
                    <a:pt x="263" y="55"/>
                    <a:pt x="264" y="55"/>
                  </a:cubicBezTo>
                  <a:lnTo>
                    <a:pt x="264" y="55"/>
                  </a:lnTo>
                  <a:cubicBezTo>
                    <a:pt x="264" y="55"/>
                    <a:pt x="267" y="57"/>
                    <a:pt x="275" y="62"/>
                  </a:cubicBezTo>
                  <a:cubicBezTo>
                    <a:pt x="265" y="55"/>
                    <a:pt x="256" y="46"/>
                    <a:pt x="245" y="39"/>
                  </a:cubicBezTo>
                  <a:cubicBezTo>
                    <a:pt x="217" y="16"/>
                    <a:pt x="189" y="0"/>
                    <a:pt x="15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17" name="Google Shape;2217;p35"/>
          <p:cNvSpPr/>
          <p:nvPr/>
        </p:nvSpPr>
        <p:spPr>
          <a:xfrm>
            <a:off x="6228953" y="1078811"/>
            <a:ext cx="207420" cy="186779"/>
          </a:xfrm>
          <a:custGeom>
            <a:rect b="b" l="l" r="r" t="t"/>
            <a:pathLst>
              <a:path extrusionOk="0" h="3502" w="3889">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8" name="Google Shape;2218;p35"/>
          <p:cNvSpPr/>
          <p:nvPr/>
        </p:nvSpPr>
        <p:spPr>
          <a:xfrm>
            <a:off x="7242053" y="1010886"/>
            <a:ext cx="207420" cy="186779"/>
          </a:xfrm>
          <a:custGeom>
            <a:rect b="b" l="l" r="r" t="t"/>
            <a:pathLst>
              <a:path extrusionOk="0" h="3502" w="3889">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9" name="Google Shape;2219;p35"/>
          <p:cNvSpPr/>
          <p:nvPr/>
        </p:nvSpPr>
        <p:spPr>
          <a:xfrm>
            <a:off x="8043791" y="3962636"/>
            <a:ext cx="207420" cy="186779"/>
          </a:xfrm>
          <a:custGeom>
            <a:rect b="b" l="l" r="r" t="t"/>
            <a:pathLst>
              <a:path extrusionOk="0" h="3502" w="3889">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20" name="Google Shape;2220;p35"/>
          <p:cNvGrpSpPr/>
          <p:nvPr/>
        </p:nvGrpSpPr>
        <p:grpSpPr>
          <a:xfrm>
            <a:off x="70092" y="2606354"/>
            <a:ext cx="1189455" cy="1221626"/>
            <a:chOff x="1742490" y="367839"/>
            <a:chExt cx="629242" cy="646260"/>
          </a:xfrm>
        </p:grpSpPr>
        <p:sp>
          <p:nvSpPr>
            <p:cNvPr id="2221" name="Google Shape;2221;p35"/>
            <p:cNvSpPr/>
            <p:nvPr/>
          </p:nvSpPr>
          <p:spPr>
            <a:xfrm>
              <a:off x="1754810" y="367839"/>
              <a:ext cx="604819" cy="646260"/>
            </a:xfrm>
            <a:custGeom>
              <a:rect b="b" l="l" r="r" t="t"/>
              <a:pathLst>
                <a:path extrusionOk="0" h="12117" w="11340">
                  <a:moveTo>
                    <a:pt x="5053" y="0"/>
                  </a:moveTo>
                  <a:cubicBezTo>
                    <a:pt x="4764" y="0"/>
                    <a:pt x="4519" y="174"/>
                    <a:pt x="4294" y="337"/>
                  </a:cubicBezTo>
                  <a:cubicBezTo>
                    <a:pt x="4186" y="415"/>
                    <a:pt x="4080" y="493"/>
                    <a:pt x="3972" y="571"/>
                  </a:cubicBezTo>
                  <a:cubicBezTo>
                    <a:pt x="3638" y="814"/>
                    <a:pt x="3305" y="1058"/>
                    <a:pt x="2970" y="1301"/>
                  </a:cubicBezTo>
                  <a:cubicBezTo>
                    <a:pt x="2483" y="1656"/>
                    <a:pt x="1996" y="2014"/>
                    <a:pt x="1510" y="2372"/>
                  </a:cubicBezTo>
                  <a:cubicBezTo>
                    <a:pt x="1441" y="2423"/>
                    <a:pt x="1370" y="2474"/>
                    <a:pt x="1301" y="2526"/>
                  </a:cubicBezTo>
                  <a:cubicBezTo>
                    <a:pt x="1085" y="2685"/>
                    <a:pt x="869" y="2843"/>
                    <a:pt x="652" y="3002"/>
                  </a:cubicBezTo>
                  <a:cubicBezTo>
                    <a:pt x="415" y="3180"/>
                    <a:pt x="169" y="3369"/>
                    <a:pt x="85" y="3665"/>
                  </a:cubicBezTo>
                  <a:cubicBezTo>
                    <a:pt x="0" y="3974"/>
                    <a:pt x="140" y="4312"/>
                    <a:pt x="273" y="4585"/>
                  </a:cubicBezTo>
                  <a:cubicBezTo>
                    <a:pt x="420" y="4891"/>
                    <a:pt x="610" y="5175"/>
                    <a:pt x="810" y="5450"/>
                  </a:cubicBezTo>
                  <a:cubicBezTo>
                    <a:pt x="1010" y="5721"/>
                    <a:pt x="1219" y="5985"/>
                    <a:pt x="1409" y="6265"/>
                  </a:cubicBezTo>
                  <a:cubicBezTo>
                    <a:pt x="1562" y="6492"/>
                    <a:pt x="1702" y="6750"/>
                    <a:pt x="1939" y="6901"/>
                  </a:cubicBezTo>
                  <a:cubicBezTo>
                    <a:pt x="2070" y="6984"/>
                    <a:pt x="2202" y="7016"/>
                    <a:pt x="2337" y="7016"/>
                  </a:cubicBezTo>
                  <a:cubicBezTo>
                    <a:pt x="2481" y="7016"/>
                    <a:pt x="2627" y="6980"/>
                    <a:pt x="2777" y="6931"/>
                  </a:cubicBezTo>
                  <a:cubicBezTo>
                    <a:pt x="2874" y="6901"/>
                    <a:pt x="2963" y="6880"/>
                    <a:pt x="3047" y="6880"/>
                  </a:cubicBezTo>
                  <a:cubicBezTo>
                    <a:pt x="3155" y="6880"/>
                    <a:pt x="3256" y="6914"/>
                    <a:pt x="3357" y="7002"/>
                  </a:cubicBezTo>
                  <a:cubicBezTo>
                    <a:pt x="3513" y="7140"/>
                    <a:pt x="3603" y="7367"/>
                    <a:pt x="3598" y="7578"/>
                  </a:cubicBezTo>
                  <a:cubicBezTo>
                    <a:pt x="3594" y="7810"/>
                    <a:pt x="3507" y="8037"/>
                    <a:pt x="3452" y="8260"/>
                  </a:cubicBezTo>
                  <a:cubicBezTo>
                    <a:pt x="3387" y="8521"/>
                    <a:pt x="3371" y="8787"/>
                    <a:pt x="3465" y="9043"/>
                  </a:cubicBezTo>
                  <a:cubicBezTo>
                    <a:pt x="3578" y="9361"/>
                    <a:pt x="3800" y="9650"/>
                    <a:pt x="3988" y="9924"/>
                  </a:cubicBezTo>
                  <a:cubicBezTo>
                    <a:pt x="4379" y="10500"/>
                    <a:pt x="4799" y="11073"/>
                    <a:pt x="5276" y="11581"/>
                  </a:cubicBezTo>
                  <a:cubicBezTo>
                    <a:pt x="5492" y="11811"/>
                    <a:pt x="5731" y="12012"/>
                    <a:pt x="6045" y="12088"/>
                  </a:cubicBezTo>
                  <a:cubicBezTo>
                    <a:pt x="6125" y="12107"/>
                    <a:pt x="6207" y="12116"/>
                    <a:pt x="6289" y="12116"/>
                  </a:cubicBezTo>
                  <a:cubicBezTo>
                    <a:pt x="6484" y="12116"/>
                    <a:pt x="6680" y="12067"/>
                    <a:pt x="6858" y="11996"/>
                  </a:cubicBezTo>
                  <a:cubicBezTo>
                    <a:pt x="7145" y="11881"/>
                    <a:pt x="7408" y="11710"/>
                    <a:pt x="7668" y="11547"/>
                  </a:cubicBezTo>
                  <a:cubicBezTo>
                    <a:pt x="7973" y="11354"/>
                    <a:pt x="8271" y="11154"/>
                    <a:pt x="8563" y="10943"/>
                  </a:cubicBezTo>
                  <a:cubicBezTo>
                    <a:pt x="8717" y="10833"/>
                    <a:pt x="8868" y="10718"/>
                    <a:pt x="9018" y="10603"/>
                  </a:cubicBezTo>
                  <a:cubicBezTo>
                    <a:pt x="9470" y="10287"/>
                    <a:pt x="9910" y="9951"/>
                    <a:pt x="10332" y="9593"/>
                  </a:cubicBezTo>
                  <a:cubicBezTo>
                    <a:pt x="10755" y="9235"/>
                    <a:pt x="11289" y="8810"/>
                    <a:pt x="11322" y="8207"/>
                  </a:cubicBezTo>
                  <a:cubicBezTo>
                    <a:pt x="11340" y="7886"/>
                    <a:pt x="11219" y="7596"/>
                    <a:pt x="11062" y="7321"/>
                  </a:cubicBezTo>
                  <a:cubicBezTo>
                    <a:pt x="10895" y="7027"/>
                    <a:pt x="10704" y="6743"/>
                    <a:pt x="10511" y="6465"/>
                  </a:cubicBezTo>
                  <a:cubicBezTo>
                    <a:pt x="10305" y="6167"/>
                    <a:pt x="10091" y="5877"/>
                    <a:pt x="9867" y="5593"/>
                  </a:cubicBezTo>
                  <a:cubicBezTo>
                    <a:pt x="9660" y="5333"/>
                    <a:pt x="9453" y="5033"/>
                    <a:pt x="9183" y="4833"/>
                  </a:cubicBezTo>
                  <a:cubicBezTo>
                    <a:pt x="8965" y="4670"/>
                    <a:pt x="8707" y="4611"/>
                    <a:pt x="8439" y="4596"/>
                  </a:cubicBezTo>
                  <a:cubicBezTo>
                    <a:pt x="8210" y="4581"/>
                    <a:pt x="7968" y="4596"/>
                    <a:pt x="7748" y="4526"/>
                  </a:cubicBezTo>
                  <a:cubicBezTo>
                    <a:pt x="7544" y="4461"/>
                    <a:pt x="7360" y="4305"/>
                    <a:pt x="7278" y="4114"/>
                  </a:cubicBezTo>
                  <a:cubicBezTo>
                    <a:pt x="7186" y="3896"/>
                    <a:pt x="7268" y="3727"/>
                    <a:pt x="7399" y="3539"/>
                  </a:cubicBezTo>
                  <a:cubicBezTo>
                    <a:pt x="7576" y="3291"/>
                    <a:pt x="7698" y="3040"/>
                    <a:pt x="7610" y="2730"/>
                  </a:cubicBezTo>
                  <a:cubicBezTo>
                    <a:pt x="7532" y="2453"/>
                    <a:pt x="7317" y="2237"/>
                    <a:pt x="7145" y="2017"/>
                  </a:cubicBezTo>
                  <a:cubicBezTo>
                    <a:pt x="6731" y="1489"/>
                    <a:pt x="6390" y="904"/>
                    <a:pt x="5894" y="444"/>
                  </a:cubicBezTo>
                  <a:cubicBezTo>
                    <a:pt x="5667" y="233"/>
                    <a:pt x="5387" y="4"/>
                    <a:pt x="5061" y="0"/>
                  </a:cubicBezTo>
                  <a:cubicBezTo>
                    <a:pt x="5058" y="0"/>
                    <a:pt x="5056" y="0"/>
                    <a:pt x="505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2" name="Google Shape;2222;p35"/>
            <p:cNvSpPr/>
            <p:nvPr/>
          </p:nvSpPr>
          <p:spPr>
            <a:xfrm>
              <a:off x="1824198" y="398293"/>
              <a:ext cx="361718" cy="477988"/>
            </a:xfrm>
            <a:custGeom>
              <a:rect b="b" l="l" r="r" t="t"/>
              <a:pathLst>
                <a:path extrusionOk="0" h="8962" w="6782">
                  <a:moveTo>
                    <a:pt x="2671" y="0"/>
                  </a:moveTo>
                  <a:cubicBezTo>
                    <a:pt x="2337" y="243"/>
                    <a:pt x="2004" y="487"/>
                    <a:pt x="1669" y="730"/>
                  </a:cubicBezTo>
                  <a:cubicBezTo>
                    <a:pt x="1382" y="939"/>
                    <a:pt x="1093" y="1150"/>
                    <a:pt x="808" y="1361"/>
                  </a:cubicBezTo>
                  <a:cubicBezTo>
                    <a:pt x="608" y="1506"/>
                    <a:pt x="408" y="1653"/>
                    <a:pt x="209" y="1801"/>
                  </a:cubicBezTo>
                  <a:cubicBezTo>
                    <a:pt x="140" y="1852"/>
                    <a:pt x="69" y="1903"/>
                    <a:pt x="0" y="1955"/>
                  </a:cubicBezTo>
                  <a:cubicBezTo>
                    <a:pt x="718" y="2975"/>
                    <a:pt x="1416" y="4012"/>
                    <a:pt x="2123" y="5040"/>
                  </a:cubicBezTo>
                  <a:cubicBezTo>
                    <a:pt x="2951" y="6241"/>
                    <a:pt x="3787" y="7443"/>
                    <a:pt x="4705" y="8577"/>
                  </a:cubicBezTo>
                  <a:cubicBezTo>
                    <a:pt x="4857" y="8764"/>
                    <a:pt x="5055" y="8962"/>
                    <a:pt x="5307" y="8962"/>
                  </a:cubicBezTo>
                  <a:cubicBezTo>
                    <a:pt x="5335" y="8962"/>
                    <a:pt x="5362" y="8959"/>
                    <a:pt x="5391" y="8954"/>
                  </a:cubicBezTo>
                  <a:cubicBezTo>
                    <a:pt x="5657" y="8910"/>
                    <a:pt x="5841" y="8696"/>
                    <a:pt x="5947" y="8460"/>
                  </a:cubicBezTo>
                  <a:cubicBezTo>
                    <a:pt x="5956" y="8439"/>
                    <a:pt x="5965" y="8418"/>
                    <a:pt x="5974" y="8396"/>
                  </a:cubicBezTo>
                  <a:cubicBezTo>
                    <a:pt x="6029" y="8253"/>
                    <a:pt x="6066" y="8104"/>
                    <a:pt x="6119" y="7962"/>
                  </a:cubicBezTo>
                  <a:cubicBezTo>
                    <a:pt x="6170" y="7826"/>
                    <a:pt x="6232" y="7695"/>
                    <a:pt x="6296" y="7565"/>
                  </a:cubicBezTo>
                  <a:cubicBezTo>
                    <a:pt x="6424" y="7306"/>
                    <a:pt x="6557" y="7051"/>
                    <a:pt x="6631" y="6773"/>
                  </a:cubicBezTo>
                  <a:cubicBezTo>
                    <a:pt x="6782" y="6210"/>
                    <a:pt x="6598" y="5651"/>
                    <a:pt x="6321" y="5160"/>
                  </a:cubicBezTo>
                  <a:cubicBezTo>
                    <a:pt x="6181" y="4911"/>
                    <a:pt x="6016" y="4677"/>
                    <a:pt x="5850" y="4445"/>
                  </a:cubicBezTo>
                  <a:cubicBezTo>
                    <a:pt x="5635" y="4143"/>
                    <a:pt x="5419" y="3842"/>
                    <a:pt x="5205" y="3543"/>
                  </a:cubicBezTo>
                  <a:cubicBezTo>
                    <a:pt x="4361" y="2361"/>
                    <a:pt x="3516" y="1180"/>
                    <a:pt x="267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3" name="Google Shape;2223;p35"/>
            <p:cNvSpPr/>
            <p:nvPr/>
          </p:nvSpPr>
          <p:spPr>
            <a:xfrm>
              <a:off x="1824198" y="470882"/>
              <a:ext cx="317237" cy="405399"/>
            </a:xfrm>
            <a:custGeom>
              <a:rect b="b" l="l" r="r" t="t"/>
              <a:pathLst>
                <a:path extrusionOk="0" h="7601" w="5948">
                  <a:moveTo>
                    <a:pt x="808" y="0"/>
                  </a:moveTo>
                  <a:cubicBezTo>
                    <a:pt x="608" y="145"/>
                    <a:pt x="408" y="292"/>
                    <a:pt x="209" y="440"/>
                  </a:cubicBezTo>
                  <a:cubicBezTo>
                    <a:pt x="140" y="491"/>
                    <a:pt x="69" y="542"/>
                    <a:pt x="0" y="594"/>
                  </a:cubicBezTo>
                  <a:cubicBezTo>
                    <a:pt x="719" y="1614"/>
                    <a:pt x="1416" y="2651"/>
                    <a:pt x="2123" y="3679"/>
                  </a:cubicBezTo>
                  <a:cubicBezTo>
                    <a:pt x="2951" y="4880"/>
                    <a:pt x="3787" y="6082"/>
                    <a:pt x="4705" y="7216"/>
                  </a:cubicBezTo>
                  <a:cubicBezTo>
                    <a:pt x="4857" y="7403"/>
                    <a:pt x="5055" y="7601"/>
                    <a:pt x="5307" y="7601"/>
                  </a:cubicBezTo>
                  <a:cubicBezTo>
                    <a:pt x="5335" y="7601"/>
                    <a:pt x="5362" y="7598"/>
                    <a:pt x="5391" y="7593"/>
                  </a:cubicBezTo>
                  <a:cubicBezTo>
                    <a:pt x="5657" y="7549"/>
                    <a:pt x="5841" y="7335"/>
                    <a:pt x="5947" y="7099"/>
                  </a:cubicBezTo>
                  <a:cubicBezTo>
                    <a:pt x="5740" y="6831"/>
                    <a:pt x="5534" y="6564"/>
                    <a:pt x="5329" y="6295"/>
                  </a:cubicBezTo>
                  <a:cubicBezTo>
                    <a:pt x="4799" y="5598"/>
                    <a:pt x="4276" y="4896"/>
                    <a:pt x="3759" y="4191"/>
                  </a:cubicBezTo>
                  <a:cubicBezTo>
                    <a:pt x="2749" y="2812"/>
                    <a:pt x="1765" y="1416"/>
                    <a:pt x="80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4" name="Google Shape;2224;p35"/>
            <p:cNvSpPr/>
            <p:nvPr/>
          </p:nvSpPr>
          <p:spPr>
            <a:xfrm>
              <a:off x="2019723" y="584165"/>
              <a:ext cx="47521" cy="41975"/>
            </a:xfrm>
            <a:custGeom>
              <a:rect b="b" l="l" r="r" t="t"/>
              <a:pathLst>
                <a:path extrusionOk="0" h="787" w="891">
                  <a:moveTo>
                    <a:pt x="445" y="1"/>
                  </a:moveTo>
                  <a:cubicBezTo>
                    <a:pt x="365" y="1"/>
                    <a:pt x="283" y="25"/>
                    <a:pt x="213" y="77"/>
                  </a:cubicBezTo>
                  <a:cubicBezTo>
                    <a:pt x="39" y="205"/>
                    <a:pt x="0" y="451"/>
                    <a:pt x="128" y="625"/>
                  </a:cubicBezTo>
                  <a:cubicBezTo>
                    <a:pt x="206" y="730"/>
                    <a:pt x="325" y="786"/>
                    <a:pt x="446" y="786"/>
                  </a:cubicBezTo>
                  <a:cubicBezTo>
                    <a:pt x="526" y="786"/>
                    <a:pt x="607" y="761"/>
                    <a:pt x="677" y="710"/>
                  </a:cubicBezTo>
                  <a:cubicBezTo>
                    <a:pt x="853" y="582"/>
                    <a:pt x="890" y="336"/>
                    <a:pt x="762" y="162"/>
                  </a:cubicBezTo>
                  <a:cubicBezTo>
                    <a:pt x="686" y="57"/>
                    <a:pt x="566" y="1"/>
                    <a:pt x="4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5" name="Google Shape;2225;p35"/>
            <p:cNvSpPr/>
            <p:nvPr/>
          </p:nvSpPr>
          <p:spPr>
            <a:xfrm>
              <a:off x="2272422" y="664273"/>
              <a:ext cx="99310" cy="231634"/>
            </a:xfrm>
            <a:custGeom>
              <a:rect b="b" l="l" r="r" t="t"/>
              <a:pathLst>
                <a:path extrusionOk="0" h="4343" w="1862">
                  <a:moveTo>
                    <a:pt x="289" y="1"/>
                  </a:moveTo>
                  <a:cubicBezTo>
                    <a:pt x="143" y="1"/>
                    <a:pt x="0" y="168"/>
                    <a:pt x="116" y="319"/>
                  </a:cubicBezTo>
                  <a:cubicBezTo>
                    <a:pt x="355" y="634"/>
                    <a:pt x="582" y="958"/>
                    <a:pt x="793" y="1293"/>
                  </a:cubicBezTo>
                  <a:cubicBezTo>
                    <a:pt x="992" y="1607"/>
                    <a:pt x="1201" y="1935"/>
                    <a:pt x="1343" y="2279"/>
                  </a:cubicBezTo>
                  <a:cubicBezTo>
                    <a:pt x="1399" y="2419"/>
                    <a:pt x="1435" y="2560"/>
                    <a:pt x="1399" y="2711"/>
                  </a:cubicBezTo>
                  <a:cubicBezTo>
                    <a:pt x="1358" y="2872"/>
                    <a:pt x="1268" y="3034"/>
                    <a:pt x="1185" y="3177"/>
                  </a:cubicBezTo>
                  <a:cubicBezTo>
                    <a:pt x="1008" y="3480"/>
                    <a:pt x="774" y="3753"/>
                    <a:pt x="506" y="3976"/>
                  </a:cubicBezTo>
                  <a:cubicBezTo>
                    <a:pt x="421" y="4047"/>
                    <a:pt x="394" y="4168"/>
                    <a:pt x="462" y="4260"/>
                  </a:cubicBezTo>
                  <a:cubicBezTo>
                    <a:pt x="500" y="4311"/>
                    <a:pt x="567" y="4343"/>
                    <a:pt x="632" y="4343"/>
                  </a:cubicBezTo>
                  <a:cubicBezTo>
                    <a:pt x="673" y="4343"/>
                    <a:pt x="713" y="4331"/>
                    <a:pt x="745" y="4304"/>
                  </a:cubicBezTo>
                  <a:cubicBezTo>
                    <a:pt x="986" y="4100"/>
                    <a:pt x="1206" y="3870"/>
                    <a:pt x="1385" y="3610"/>
                  </a:cubicBezTo>
                  <a:cubicBezTo>
                    <a:pt x="1562" y="3356"/>
                    <a:pt x="1739" y="3062"/>
                    <a:pt x="1803" y="2755"/>
                  </a:cubicBezTo>
                  <a:cubicBezTo>
                    <a:pt x="1862" y="2467"/>
                    <a:pt x="1755" y="2183"/>
                    <a:pt x="1624" y="1931"/>
                  </a:cubicBezTo>
                  <a:cubicBezTo>
                    <a:pt x="1465" y="1627"/>
                    <a:pt x="1293" y="1327"/>
                    <a:pt x="1109" y="1036"/>
                  </a:cubicBezTo>
                  <a:cubicBezTo>
                    <a:pt x="901" y="709"/>
                    <a:pt x="678" y="390"/>
                    <a:pt x="442" y="80"/>
                  </a:cubicBezTo>
                  <a:cubicBezTo>
                    <a:pt x="400" y="24"/>
                    <a:pt x="344" y="1"/>
                    <a:pt x="2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6" name="Google Shape;2226;p35"/>
            <p:cNvSpPr/>
            <p:nvPr/>
          </p:nvSpPr>
          <p:spPr>
            <a:xfrm>
              <a:off x="1927080" y="669607"/>
              <a:ext cx="104323" cy="130457"/>
            </a:xfrm>
            <a:custGeom>
              <a:rect b="b" l="l" r="r" t="t"/>
              <a:pathLst>
                <a:path extrusionOk="0" h="2446" w="1956">
                  <a:moveTo>
                    <a:pt x="284" y="0"/>
                  </a:moveTo>
                  <a:cubicBezTo>
                    <a:pt x="142" y="0"/>
                    <a:pt x="1" y="168"/>
                    <a:pt x="107" y="323"/>
                  </a:cubicBezTo>
                  <a:lnTo>
                    <a:pt x="1521" y="2363"/>
                  </a:lnTo>
                  <a:cubicBezTo>
                    <a:pt x="1562" y="2422"/>
                    <a:pt x="1616" y="2446"/>
                    <a:pt x="1670" y="2446"/>
                  </a:cubicBezTo>
                  <a:cubicBezTo>
                    <a:pt x="1813" y="2446"/>
                    <a:pt x="1955" y="2278"/>
                    <a:pt x="1847" y="2124"/>
                  </a:cubicBezTo>
                  <a:lnTo>
                    <a:pt x="435" y="84"/>
                  </a:lnTo>
                  <a:cubicBezTo>
                    <a:pt x="394" y="25"/>
                    <a:pt x="339" y="0"/>
                    <a:pt x="28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7" name="Google Shape;2227;p35"/>
            <p:cNvSpPr/>
            <p:nvPr/>
          </p:nvSpPr>
          <p:spPr>
            <a:xfrm>
              <a:off x="2109111" y="700381"/>
              <a:ext cx="80963" cy="185232"/>
            </a:xfrm>
            <a:custGeom>
              <a:rect b="b" l="l" r="r" t="t"/>
              <a:pathLst>
                <a:path extrusionOk="0" h="3473" w="1518">
                  <a:moveTo>
                    <a:pt x="1239" y="0"/>
                  </a:moveTo>
                  <a:cubicBezTo>
                    <a:pt x="1130" y="0"/>
                    <a:pt x="1021" y="76"/>
                    <a:pt x="1039" y="216"/>
                  </a:cubicBezTo>
                  <a:cubicBezTo>
                    <a:pt x="1105" y="730"/>
                    <a:pt x="1030" y="1249"/>
                    <a:pt x="883" y="1742"/>
                  </a:cubicBezTo>
                  <a:cubicBezTo>
                    <a:pt x="809" y="1995"/>
                    <a:pt x="717" y="2243"/>
                    <a:pt x="616" y="2488"/>
                  </a:cubicBezTo>
                  <a:cubicBezTo>
                    <a:pt x="520" y="2722"/>
                    <a:pt x="426" y="3016"/>
                    <a:pt x="155" y="3085"/>
                  </a:cubicBezTo>
                  <a:cubicBezTo>
                    <a:pt x="49" y="3113"/>
                    <a:pt x="1" y="3251"/>
                    <a:pt x="38" y="3347"/>
                  </a:cubicBezTo>
                  <a:cubicBezTo>
                    <a:pt x="71" y="3434"/>
                    <a:pt x="147" y="3473"/>
                    <a:pt x="229" y="3473"/>
                  </a:cubicBezTo>
                  <a:cubicBezTo>
                    <a:pt x="252" y="3473"/>
                    <a:pt x="275" y="3470"/>
                    <a:pt x="299" y="3464"/>
                  </a:cubicBezTo>
                  <a:cubicBezTo>
                    <a:pt x="639" y="3376"/>
                    <a:pt x="818" y="3055"/>
                    <a:pt x="944" y="2755"/>
                  </a:cubicBezTo>
                  <a:cubicBezTo>
                    <a:pt x="1057" y="2486"/>
                    <a:pt x="1160" y="2213"/>
                    <a:pt x="1245" y="1935"/>
                  </a:cubicBezTo>
                  <a:cubicBezTo>
                    <a:pt x="1419" y="1364"/>
                    <a:pt x="1518" y="771"/>
                    <a:pt x="1442" y="175"/>
                  </a:cubicBezTo>
                  <a:cubicBezTo>
                    <a:pt x="1426" y="56"/>
                    <a:pt x="1332" y="0"/>
                    <a:pt x="123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8" name="Google Shape;2228;p35"/>
            <p:cNvSpPr/>
            <p:nvPr/>
          </p:nvSpPr>
          <p:spPr>
            <a:xfrm>
              <a:off x="1742490" y="525070"/>
              <a:ext cx="97070" cy="179792"/>
            </a:xfrm>
            <a:custGeom>
              <a:rect b="b" l="l" r="r" t="t"/>
              <a:pathLst>
                <a:path extrusionOk="0" h="3371" w="1820">
                  <a:moveTo>
                    <a:pt x="643" y="1"/>
                  </a:moveTo>
                  <a:cubicBezTo>
                    <a:pt x="583" y="1"/>
                    <a:pt x="523" y="29"/>
                    <a:pt x="479" y="77"/>
                  </a:cubicBezTo>
                  <a:cubicBezTo>
                    <a:pt x="107" y="478"/>
                    <a:pt x="1" y="1100"/>
                    <a:pt x="222" y="1601"/>
                  </a:cubicBezTo>
                  <a:cubicBezTo>
                    <a:pt x="359" y="1910"/>
                    <a:pt x="575" y="2184"/>
                    <a:pt x="770" y="2459"/>
                  </a:cubicBezTo>
                  <a:cubicBezTo>
                    <a:pt x="968" y="2739"/>
                    <a:pt x="1172" y="3016"/>
                    <a:pt x="1378" y="3290"/>
                  </a:cubicBezTo>
                  <a:cubicBezTo>
                    <a:pt x="1421" y="3347"/>
                    <a:pt x="1476" y="3371"/>
                    <a:pt x="1531" y="3371"/>
                  </a:cubicBezTo>
                  <a:cubicBezTo>
                    <a:pt x="1678" y="3371"/>
                    <a:pt x="1819" y="3203"/>
                    <a:pt x="1706" y="3051"/>
                  </a:cubicBezTo>
                  <a:cubicBezTo>
                    <a:pt x="1518" y="2803"/>
                    <a:pt x="1334" y="2553"/>
                    <a:pt x="1155" y="2301"/>
                  </a:cubicBezTo>
                  <a:cubicBezTo>
                    <a:pt x="983" y="2060"/>
                    <a:pt x="793" y="1819"/>
                    <a:pt x="650" y="1559"/>
                  </a:cubicBezTo>
                  <a:cubicBezTo>
                    <a:pt x="430" y="1153"/>
                    <a:pt x="481" y="669"/>
                    <a:pt x="797" y="327"/>
                  </a:cubicBezTo>
                  <a:cubicBezTo>
                    <a:pt x="871" y="248"/>
                    <a:pt x="844" y="108"/>
                    <a:pt x="763" y="44"/>
                  </a:cubicBezTo>
                  <a:cubicBezTo>
                    <a:pt x="726" y="14"/>
                    <a:pt x="685" y="1"/>
                    <a:pt x="64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9" name="Google Shape;2229;p35"/>
            <p:cNvSpPr/>
            <p:nvPr/>
          </p:nvSpPr>
          <p:spPr>
            <a:xfrm>
              <a:off x="1925960" y="804010"/>
              <a:ext cx="42668" cy="90456"/>
            </a:xfrm>
            <a:custGeom>
              <a:rect b="b" l="l" r="r" t="t"/>
              <a:pathLst>
                <a:path extrusionOk="0" h="1696" w="800">
                  <a:moveTo>
                    <a:pt x="210" y="1"/>
                  </a:moveTo>
                  <a:cubicBezTo>
                    <a:pt x="203" y="1"/>
                    <a:pt x="195" y="1"/>
                    <a:pt x="188" y="2"/>
                  </a:cubicBezTo>
                  <a:cubicBezTo>
                    <a:pt x="70" y="20"/>
                    <a:pt x="11" y="111"/>
                    <a:pt x="9" y="224"/>
                  </a:cubicBezTo>
                  <a:cubicBezTo>
                    <a:pt x="1" y="717"/>
                    <a:pt x="148" y="1200"/>
                    <a:pt x="413" y="1613"/>
                  </a:cubicBezTo>
                  <a:cubicBezTo>
                    <a:pt x="448" y="1667"/>
                    <a:pt x="514" y="1696"/>
                    <a:pt x="579" y="1696"/>
                  </a:cubicBezTo>
                  <a:cubicBezTo>
                    <a:pt x="621" y="1696"/>
                    <a:pt x="663" y="1684"/>
                    <a:pt x="695" y="1658"/>
                  </a:cubicBezTo>
                  <a:cubicBezTo>
                    <a:pt x="786" y="1585"/>
                    <a:pt x="800" y="1470"/>
                    <a:pt x="740" y="1374"/>
                  </a:cubicBezTo>
                  <a:cubicBezTo>
                    <a:pt x="672" y="1270"/>
                    <a:pt x="646" y="1220"/>
                    <a:pt x="594" y="1103"/>
                  </a:cubicBezTo>
                  <a:cubicBezTo>
                    <a:pt x="552" y="1007"/>
                    <a:pt x="514" y="906"/>
                    <a:pt x="486" y="803"/>
                  </a:cubicBezTo>
                  <a:cubicBezTo>
                    <a:pt x="436" y="630"/>
                    <a:pt x="408" y="394"/>
                    <a:pt x="412" y="183"/>
                  </a:cubicBezTo>
                  <a:cubicBezTo>
                    <a:pt x="413" y="84"/>
                    <a:pt x="305" y="1"/>
                    <a:pt x="21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0" name="Google Shape;2230;p35"/>
            <p:cNvSpPr/>
            <p:nvPr/>
          </p:nvSpPr>
          <p:spPr>
            <a:xfrm>
              <a:off x="2113645" y="446828"/>
              <a:ext cx="50348" cy="56695"/>
            </a:xfrm>
            <a:custGeom>
              <a:rect b="b" l="l" r="r" t="t"/>
              <a:pathLst>
                <a:path extrusionOk="0" h="1063" w="944">
                  <a:moveTo>
                    <a:pt x="228" y="1"/>
                  </a:moveTo>
                  <a:cubicBezTo>
                    <a:pt x="187" y="1"/>
                    <a:pt x="146" y="13"/>
                    <a:pt x="113" y="40"/>
                  </a:cubicBezTo>
                  <a:cubicBezTo>
                    <a:pt x="26" y="107"/>
                    <a:pt x="1" y="231"/>
                    <a:pt x="68" y="322"/>
                  </a:cubicBezTo>
                  <a:lnTo>
                    <a:pt x="550" y="981"/>
                  </a:lnTo>
                  <a:cubicBezTo>
                    <a:pt x="589" y="1033"/>
                    <a:pt x="654" y="1063"/>
                    <a:pt x="719" y="1063"/>
                  </a:cubicBezTo>
                  <a:cubicBezTo>
                    <a:pt x="760" y="1063"/>
                    <a:pt x="801" y="1050"/>
                    <a:pt x="834" y="1023"/>
                  </a:cubicBezTo>
                  <a:cubicBezTo>
                    <a:pt x="919" y="956"/>
                    <a:pt x="944" y="834"/>
                    <a:pt x="878" y="742"/>
                  </a:cubicBezTo>
                  <a:lnTo>
                    <a:pt x="394" y="82"/>
                  </a:lnTo>
                  <a:cubicBezTo>
                    <a:pt x="357" y="31"/>
                    <a:pt x="292" y="1"/>
                    <a:pt x="22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1" name="Google Shape;2231;p35"/>
            <p:cNvSpPr/>
            <p:nvPr/>
          </p:nvSpPr>
          <p:spPr>
            <a:xfrm>
              <a:off x="1976735" y="418934"/>
              <a:ext cx="50882" cy="57495"/>
            </a:xfrm>
            <a:custGeom>
              <a:rect b="b" l="l" r="r" t="t"/>
              <a:pathLst>
                <a:path extrusionOk="0" h="1078" w="954">
                  <a:moveTo>
                    <a:pt x="225" y="1"/>
                  </a:moveTo>
                  <a:cubicBezTo>
                    <a:pt x="184" y="1"/>
                    <a:pt x="143" y="13"/>
                    <a:pt x="110" y="40"/>
                  </a:cubicBezTo>
                  <a:cubicBezTo>
                    <a:pt x="25" y="109"/>
                    <a:pt x="0" y="232"/>
                    <a:pt x="68" y="324"/>
                  </a:cubicBezTo>
                  <a:lnTo>
                    <a:pt x="560" y="995"/>
                  </a:lnTo>
                  <a:cubicBezTo>
                    <a:pt x="598" y="1047"/>
                    <a:pt x="664" y="1078"/>
                    <a:pt x="728" y="1078"/>
                  </a:cubicBezTo>
                  <a:cubicBezTo>
                    <a:pt x="769" y="1078"/>
                    <a:pt x="809" y="1066"/>
                    <a:pt x="842" y="1040"/>
                  </a:cubicBezTo>
                  <a:cubicBezTo>
                    <a:pt x="927" y="971"/>
                    <a:pt x="954" y="848"/>
                    <a:pt x="886" y="756"/>
                  </a:cubicBezTo>
                  <a:lnTo>
                    <a:pt x="394" y="84"/>
                  </a:lnTo>
                  <a:cubicBezTo>
                    <a:pt x="355" y="31"/>
                    <a:pt x="289" y="1"/>
                    <a:pt x="2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32" name="Google Shape;2232;p35"/>
          <p:cNvSpPr/>
          <p:nvPr/>
        </p:nvSpPr>
        <p:spPr>
          <a:xfrm>
            <a:off x="1481999" y="1360958"/>
            <a:ext cx="630605" cy="581343"/>
          </a:xfrm>
          <a:custGeom>
            <a:rect b="b" l="l" r="r" t="t"/>
            <a:pathLst>
              <a:path extrusionOk="0" h="19814" w="21493">
                <a:moveTo>
                  <a:pt x="15473" y="1"/>
                </a:moveTo>
                <a:cubicBezTo>
                  <a:pt x="14968" y="1"/>
                  <a:pt x="14459" y="79"/>
                  <a:pt x="13954" y="241"/>
                </a:cubicBezTo>
                <a:cubicBezTo>
                  <a:pt x="12920" y="574"/>
                  <a:pt x="11997" y="1152"/>
                  <a:pt x="11015" y="1600"/>
                </a:cubicBezTo>
                <a:cubicBezTo>
                  <a:pt x="10454" y="1816"/>
                  <a:pt x="9874" y="1951"/>
                  <a:pt x="9279" y="2041"/>
                </a:cubicBezTo>
                <a:cubicBezTo>
                  <a:pt x="7450" y="2261"/>
                  <a:pt x="5580" y="2270"/>
                  <a:pt x="3913" y="3160"/>
                </a:cubicBezTo>
                <a:cubicBezTo>
                  <a:pt x="2185" y="4081"/>
                  <a:pt x="1007" y="5885"/>
                  <a:pt x="489" y="7735"/>
                </a:cubicBezTo>
                <a:cubicBezTo>
                  <a:pt x="0" y="9482"/>
                  <a:pt x="46" y="11457"/>
                  <a:pt x="684" y="13160"/>
                </a:cubicBezTo>
                <a:cubicBezTo>
                  <a:pt x="746" y="13326"/>
                  <a:pt x="814" y="13489"/>
                  <a:pt x="884" y="13650"/>
                </a:cubicBezTo>
                <a:cubicBezTo>
                  <a:pt x="1462" y="15173"/>
                  <a:pt x="2479" y="16548"/>
                  <a:pt x="3737" y="17553"/>
                </a:cubicBezTo>
                <a:cubicBezTo>
                  <a:pt x="5549" y="18999"/>
                  <a:pt x="7723" y="19800"/>
                  <a:pt x="10051" y="19814"/>
                </a:cubicBezTo>
                <a:cubicBezTo>
                  <a:pt x="10073" y="19814"/>
                  <a:pt x="10095" y="19814"/>
                  <a:pt x="10117" y="19814"/>
                </a:cubicBezTo>
                <a:cubicBezTo>
                  <a:pt x="14792" y="19814"/>
                  <a:pt x="19404" y="16777"/>
                  <a:pt x="20856" y="12270"/>
                </a:cubicBezTo>
                <a:cubicBezTo>
                  <a:pt x="21260" y="11015"/>
                  <a:pt x="21492" y="9633"/>
                  <a:pt x="21473" y="8313"/>
                </a:cubicBezTo>
                <a:cubicBezTo>
                  <a:pt x="21467" y="7987"/>
                  <a:pt x="21444" y="7655"/>
                  <a:pt x="21403" y="7328"/>
                </a:cubicBezTo>
                <a:cubicBezTo>
                  <a:pt x="21340" y="6580"/>
                  <a:pt x="21207" y="5839"/>
                  <a:pt x="21005" y="5121"/>
                </a:cubicBezTo>
                <a:cubicBezTo>
                  <a:pt x="20971" y="5001"/>
                  <a:pt x="20934" y="4880"/>
                  <a:pt x="20895" y="4762"/>
                </a:cubicBezTo>
                <a:cubicBezTo>
                  <a:pt x="20727" y="3980"/>
                  <a:pt x="20448" y="3227"/>
                  <a:pt x="19991" y="2559"/>
                </a:cubicBezTo>
                <a:cubicBezTo>
                  <a:pt x="19406" y="1707"/>
                  <a:pt x="18634" y="936"/>
                  <a:pt x="17682" y="500"/>
                </a:cubicBezTo>
                <a:cubicBezTo>
                  <a:pt x="16971" y="174"/>
                  <a:pt x="16226" y="1"/>
                  <a:pt x="1547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3" name="Google Shape;2233;p35"/>
          <p:cNvSpPr txBox="1"/>
          <p:nvPr>
            <p:ph idx="5" type="title"/>
          </p:nvPr>
        </p:nvSpPr>
        <p:spPr>
          <a:xfrm>
            <a:off x="1482000" y="1424620"/>
            <a:ext cx="669300" cy="447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01</a:t>
            </a:r>
            <a:endParaRPr/>
          </a:p>
        </p:txBody>
      </p:sp>
      <p:sp>
        <p:nvSpPr>
          <p:cNvPr id="2234" name="Google Shape;2234;p35"/>
          <p:cNvSpPr txBox="1"/>
          <p:nvPr>
            <p:ph idx="7" type="title"/>
          </p:nvPr>
        </p:nvSpPr>
        <p:spPr>
          <a:xfrm>
            <a:off x="1482000" y="2544247"/>
            <a:ext cx="669300" cy="447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02</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8" name="Shape 2238"/>
        <p:cNvGrpSpPr/>
        <p:nvPr/>
      </p:nvGrpSpPr>
      <p:grpSpPr>
        <a:xfrm>
          <a:off x="0" y="0"/>
          <a:ext cx="0" cy="0"/>
          <a:chOff x="0" y="0"/>
          <a:chExt cx="0" cy="0"/>
        </a:xfrm>
      </p:grpSpPr>
      <p:sp>
        <p:nvSpPr>
          <p:cNvPr id="2239" name="Google Shape;2239;p36"/>
          <p:cNvSpPr txBox="1"/>
          <p:nvPr>
            <p:ph type="title"/>
          </p:nvPr>
        </p:nvSpPr>
        <p:spPr>
          <a:xfrm>
            <a:off x="720000" y="49795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2800">
                <a:latin typeface="Roboto"/>
                <a:ea typeface="Roboto"/>
                <a:cs typeface="Roboto"/>
                <a:sym typeface="Roboto"/>
              </a:rPr>
              <a:t>The sample consisted of</a:t>
            </a:r>
            <a:endParaRPr sz="5100"/>
          </a:p>
        </p:txBody>
      </p:sp>
      <p:sp>
        <p:nvSpPr>
          <p:cNvPr id="2240" name="Google Shape;2240;p36"/>
          <p:cNvSpPr txBox="1"/>
          <p:nvPr>
            <p:ph idx="1" type="subTitle"/>
          </p:nvPr>
        </p:nvSpPr>
        <p:spPr>
          <a:xfrm>
            <a:off x="821075" y="1477550"/>
            <a:ext cx="7704000" cy="2190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100">
                <a:latin typeface="Roboto"/>
                <a:ea typeface="Roboto"/>
                <a:cs typeface="Roboto"/>
                <a:sym typeface="Roboto"/>
              </a:rPr>
              <a:t>400 teenagers from 6th to 9th grades from different regions of the Republic of Karelia</a:t>
            </a:r>
            <a:endParaRPr sz="2300"/>
          </a:p>
        </p:txBody>
      </p:sp>
      <p:sp>
        <p:nvSpPr>
          <p:cNvPr id="2241" name="Google Shape;2241;p36"/>
          <p:cNvSpPr/>
          <p:nvPr/>
        </p:nvSpPr>
        <p:spPr>
          <a:xfrm>
            <a:off x="7379997" y="539498"/>
            <a:ext cx="1236835" cy="489612"/>
          </a:xfrm>
          <a:custGeom>
            <a:rect b="b" l="l" r="r" t="t"/>
            <a:pathLst>
              <a:path extrusionOk="0" h="14031" w="36083">
                <a:moveTo>
                  <a:pt x="18007" y="0"/>
                </a:moveTo>
                <a:cubicBezTo>
                  <a:pt x="15994" y="0"/>
                  <a:pt x="14021" y="912"/>
                  <a:pt x="12749" y="2604"/>
                </a:cubicBezTo>
                <a:cubicBezTo>
                  <a:pt x="12302" y="3196"/>
                  <a:pt x="11957" y="3864"/>
                  <a:pt x="11732" y="4571"/>
                </a:cubicBezTo>
                <a:cubicBezTo>
                  <a:pt x="11672" y="4757"/>
                  <a:pt x="11622" y="4945"/>
                  <a:pt x="11581" y="5134"/>
                </a:cubicBezTo>
                <a:cubicBezTo>
                  <a:pt x="11547" y="5292"/>
                  <a:pt x="11570" y="5420"/>
                  <a:pt x="11435" y="5420"/>
                </a:cubicBezTo>
                <a:cubicBezTo>
                  <a:pt x="11415" y="5420"/>
                  <a:pt x="11391" y="5417"/>
                  <a:pt x="11363" y="5411"/>
                </a:cubicBezTo>
                <a:cubicBezTo>
                  <a:pt x="11163" y="5370"/>
                  <a:pt x="10965" y="5248"/>
                  <a:pt x="10766" y="5189"/>
                </a:cubicBezTo>
                <a:cubicBezTo>
                  <a:pt x="10552" y="5127"/>
                  <a:pt x="10335" y="5083"/>
                  <a:pt x="10116" y="5053"/>
                </a:cubicBezTo>
                <a:cubicBezTo>
                  <a:pt x="9899" y="5022"/>
                  <a:pt x="9681" y="5007"/>
                  <a:pt x="9464" y="5007"/>
                </a:cubicBezTo>
                <a:cubicBezTo>
                  <a:pt x="8125" y="5007"/>
                  <a:pt x="6822" y="5578"/>
                  <a:pt x="5937" y="6609"/>
                </a:cubicBezTo>
                <a:cubicBezTo>
                  <a:pt x="5452" y="7174"/>
                  <a:pt x="5202" y="7782"/>
                  <a:pt x="4945" y="8468"/>
                </a:cubicBezTo>
                <a:cubicBezTo>
                  <a:pt x="4808" y="8829"/>
                  <a:pt x="4418" y="8774"/>
                  <a:pt x="4092" y="8842"/>
                </a:cubicBezTo>
                <a:cubicBezTo>
                  <a:pt x="3738" y="8914"/>
                  <a:pt x="3396" y="9036"/>
                  <a:pt x="3068" y="9191"/>
                </a:cubicBezTo>
                <a:cubicBezTo>
                  <a:pt x="1829" y="9775"/>
                  <a:pt x="851" y="10920"/>
                  <a:pt x="456" y="12232"/>
                </a:cubicBezTo>
                <a:cubicBezTo>
                  <a:pt x="312" y="12705"/>
                  <a:pt x="1" y="13789"/>
                  <a:pt x="681" y="13988"/>
                </a:cubicBezTo>
                <a:cubicBezTo>
                  <a:pt x="727" y="14014"/>
                  <a:pt x="782" y="14030"/>
                  <a:pt x="848" y="14030"/>
                </a:cubicBezTo>
                <a:lnTo>
                  <a:pt x="35235" y="14030"/>
                </a:lnTo>
                <a:cubicBezTo>
                  <a:pt x="35301" y="14030"/>
                  <a:pt x="35357" y="14014"/>
                  <a:pt x="35402" y="13988"/>
                </a:cubicBezTo>
                <a:cubicBezTo>
                  <a:pt x="36082" y="13789"/>
                  <a:pt x="35770" y="12705"/>
                  <a:pt x="35627" y="12232"/>
                </a:cubicBezTo>
                <a:cubicBezTo>
                  <a:pt x="35232" y="10920"/>
                  <a:pt x="34255" y="9775"/>
                  <a:pt x="33015" y="9191"/>
                </a:cubicBezTo>
                <a:cubicBezTo>
                  <a:pt x="32687" y="9036"/>
                  <a:pt x="32345" y="8914"/>
                  <a:pt x="31990" y="8842"/>
                </a:cubicBezTo>
                <a:cubicBezTo>
                  <a:pt x="31664" y="8774"/>
                  <a:pt x="31274" y="8829"/>
                  <a:pt x="31138" y="8468"/>
                </a:cubicBezTo>
                <a:cubicBezTo>
                  <a:pt x="30881" y="7782"/>
                  <a:pt x="30631" y="7174"/>
                  <a:pt x="30146" y="6609"/>
                </a:cubicBezTo>
                <a:cubicBezTo>
                  <a:pt x="29263" y="5578"/>
                  <a:pt x="27958" y="5007"/>
                  <a:pt x="26619" y="5007"/>
                </a:cubicBezTo>
                <a:cubicBezTo>
                  <a:pt x="26402" y="5007"/>
                  <a:pt x="26184" y="5022"/>
                  <a:pt x="25967" y="5053"/>
                </a:cubicBezTo>
                <a:cubicBezTo>
                  <a:pt x="25747" y="5083"/>
                  <a:pt x="25531" y="5127"/>
                  <a:pt x="25317" y="5189"/>
                </a:cubicBezTo>
                <a:cubicBezTo>
                  <a:pt x="25118" y="5248"/>
                  <a:pt x="24920" y="5370"/>
                  <a:pt x="24720" y="5411"/>
                </a:cubicBezTo>
                <a:cubicBezTo>
                  <a:pt x="24692" y="5417"/>
                  <a:pt x="24668" y="5420"/>
                  <a:pt x="24648" y="5420"/>
                </a:cubicBezTo>
                <a:cubicBezTo>
                  <a:pt x="24513" y="5420"/>
                  <a:pt x="24535" y="5292"/>
                  <a:pt x="24502" y="5134"/>
                </a:cubicBezTo>
                <a:cubicBezTo>
                  <a:pt x="24461" y="4945"/>
                  <a:pt x="24411" y="4757"/>
                  <a:pt x="24353" y="4571"/>
                </a:cubicBezTo>
                <a:cubicBezTo>
                  <a:pt x="24126" y="3864"/>
                  <a:pt x="23780" y="3196"/>
                  <a:pt x="23334" y="2604"/>
                </a:cubicBezTo>
                <a:cubicBezTo>
                  <a:pt x="22062" y="912"/>
                  <a:pt x="20089" y="0"/>
                  <a:pt x="18077" y="0"/>
                </a:cubicBezTo>
                <a:cubicBezTo>
                  <a:pt x="18066" y="0"/>
                  <a:pt x="18054" y="1"/>
                  <a:pt x="18042" y="1"/>
                </a:cubicBezTo>
                <a:cubicBezTo>
                  <a:pt x="18031" y="1"/>
                  <a:pt x="18019" y="0"/>
                  <a:pt x="1800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2" name="Google Shape;2242;p36"/>
          <p:cNvSpPr/>
          <p:nvPr/>
        </p:nvSpPr>
        <p:spPr>
          <a:xfrm>
            <a:off x="915966" y="4180661"/>
            <a:ext cx="207420" cy="186779"/>
          </a:xfrm>
          <a:custGeom>
            <a:rect b="b" l="l" r="r" t="t"/>
            <a:pathLst>
              <a:path extrusionOk="0" h="3502" w="3889">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3" name="Google Shape;2243;p36"/>
          <p:cNvSpPr/>
          <p:nvPr/>
        </p:nvSpPr>
        <p:spPr>
          <a:xfrm>
            <a:off x="1360428" y="4604011"/>
            <a:ext cx="207420" cy="186779"/>
          </a:xfrm>
          <a:custGeom>
            <a:rect b="b" l="l" r="r" t="t"/>
            <a:pathLst>
              <a:path extrusionOk="0" h="3502" w="3889">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44" name="Google Shape;2244;p36"/>
          <p:cNvGrpSpPr/>
          <p:nvPr/>
        </p:nvGrpSpPr>
        <p:grpSpPr>
          <a:xfrm>
            <a:off x="1220437" y="2169795"/>
            <a:ext cx="2892353" cy="2621013"/>
            <a:chOff x="2144847" y="2470849"/>
            <a:chExt cx="498381" cy="535272"/>
          </a:xfrm>
        </p:grpSpPr>
        <p:sp>
          <p:nvSpPr>
            <p:cNvPr id="2245" name="Google Shape;2245;p36"/>
            <p:cNvSpPr/>
            <p:nvPr/>
          </p:nvSpPr>
          <p:spPr>
            <a:xfrm>
              <a:off x="2267996" y="2470849"/>
              <a:ext cx="252086" cy="535272"/>
            </a:xfrm>
            <a:custGeom>
              <a:rect b="b" l="l" r="r" t="t"/>
              <a:pathLst>
                <a:path extrusionOk="0" h="19225" w="9054">
                  <a:moveTo>
                    <a:pt x="4527" y="564"/>
                  </a:moveTo>
                  <a:cubicBezTo>
                    <a:pt x="5544" y="564"/>
                    <a:pt x="6519" y="1476"/>
                    <a:pt x="7272" y="3131"/>
                  </a:cubicBezTo>
                  <a:cubicBezTo>
                    <a:pt x="8058" y="4858"/>
                    <a:pt x="8490" y="7160"/>
                    <a:pt x="8490" y="9612"/>
                  </a:cubicBezTo>
                  <a:cubicBezTo>
                    <a:pt x="8490" y="12065"/>
                    <a:pt x="8058" y="14368"/>
                    <a:pt x="7272" y="16094"/>
                  </a:cubicBezTo>
                  <a:cubicBezTo>
                    <a:pt x="6519" y="17750"/>
                    <a:pt x="5544" y="18662"/>
                    <a:pt x="4527" y="18662"/>
                  </a:cubicBezTo>
                  <a:cubicBezTo>
                    <a:pt x="3510" y="18662"/>
                    <a:pt x="2535" y="17750"/>
                    <a:pt x="1783" y="16094"/>
                  </a:cubicBezTo>
                  <a:cubicBezTo>
                    <a:pt x="997" y="14368"/>
                    <a:pt x="564" y="12065"/>
                    <a:pt x="564" y="9612"/>
                  </a:cubicBezTo>
                  <a:cubicBezTo>
                    <a:pt x="564" y="7160"/>
                    <a:pt x="997" y="4858"/>
                    <a:pt x="1783" y="3131"/>
                  </a:cubicBezTo>
                  <a:cubicBezTo>
                    <a:pt x="2535" y="1476"/>
                    <a:pt x="3510" y="564"/>
                    <a:pt x="4527" y="564"/>
                  </a:cubicBezTo>
                  <a:close/>
                  <a:moveTo>
                    <a:pt x="4527" y="0"/>
                  </a:moveTo>
                  <a:cubicBezTo>
                    <a:pt x="3277" y="0"/>
                    <a:pt x="2119" y="1030"/>
                    <a:pt x="1269" y="2898"/>
                  </a:cubicBezTo>
                  <a:cubicBezTo>
                    <a:pt x="452" y="4696"/>
                    <a:pt x="1" y="7080"/>
                    <a:pt x="1" y="9612"/>
                  </a:cubicBezTo>
                  <a:cubicBezTo>
                    <a:pt x="1" y="12144"/>
                    <a:pt x="452" y="14529"/>
                    <a:pt x="1269" y="16326"/>
                  </a:cubicBezTo>
                  <a:cubicBezTo>
                    <a:pt x="2119" y="18196"/>
                    <a:pt x="3277" y="19224"/>
                    <a:pt x="4527" y="19224"/>
                  </a:cubicBezTo>
                  <a:cubicBezTo>
                    <a:pt x="5778" y="19224"/>
                    <a:pt x="6935" y="18196"/>
                    <a:pt x="7785" y="16326"/>
                  </a:cubicBezTo>
                  <a:cubicBezTo>
                    <a:pt x="8603" y="14529"/>
                    <a:pt x="9053" y="12144"/>
                    <a:pt x="9053" y="9612"/>
                  </a:cubicBezTo>
                  <a:cubicBezTo>
                    <a:pt x="9053" y="7080"/>
                    <a:pt x="8603" y="4696"/>
                    <a:pt x="7785" y="2898"/>
                  </a:cubicBezTo>
                  <a:cubicBezTo>
                    <a:pt x="6935" y="1030"/>
                    <a:pt x="5778" y="0"/>
                    <a:pt x="452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6" name="Google Shape;2246;p36"/>
            <p:cNvSpPr/>
            <p:nvPr/>
          </p:nvSpPr>
          <p:spPr>
            <a:xfrm>
              <a:off x="2144847" y="2565265"/>
              <a:ext cx="498381" cy="346444"/>
            </a:xfrm>
            <a:custGeom>
              <a:rect b="b" l="l" r="r" t="t"/>
              <a:pathLst>
                <a:path extrusionOk="0" h="12443" w="17900">
                  <a:moveTo>
                    <a:pt x="3896" y="562"/>
                  </a:moveTo>
                  <a:cubicBezTo>
                    <a:pt x="4153" y="562"/>
                    <a:pt x="4425" y="577"/>
                    <a:pt x="4709" y="604"/>
                  </a:cubicBezTo>
                  <a:cubicBezTo>
                    <a:pt x="6597" y="787"/>
                    <a:pt x="8807" y="1564"/>
                    <a:pt x="10932" y="2789"/>
                  </a:cubicBezTo>
                  <a:cubicBezTo>
                    <a:pt x="13055" y="4016"/>
                    <a:pt x="14834" y="5542"/>
                    <a:pt x="15936" y="7085"/>
                  </a:cubicBezTo>
                  <a:cubicBezTo>
                    <a:pt x="16992" y="8566"/>
                    <a:pt x="17295" y="9866"/>
                    <a:pt x="16787" y="10746"/>
                  </a:cubicBezTo>
                  <a:cubicBezTo>
                    <a:pt x="16359" y="11488"/>
                    <a:pt x="15384" y="11880"/>
                    <a:pt x="14005" y="11880"/>
                  </a:cubicBezTo>
                  <a:cubicBezTo>
                    <a:pt x="13747" y="11880"/>
                    <a:pt x="13476" y="11867"/>
                    <a:pt x="13191" y="11839"/>
                  </a:cubicBezTo>
                  <a:cubicBezTo>
                    <a:pt x="11303" y="11656"/>
                    <a:pt x="9093" y="10880"/>
                    <a:pt x="6969" y="9653"/>
                  </a:cubicBezTo>
                  <a:cubicBezTo>
                    <a:pt x="4845" y="8426"/>
                    <a:pt x="3068" y="6902"/>
                    <a:pt x="1965" y="5358"/>
                  </a:cubicBezTo>
                  <a:cubicBezTo>
                    <a:pt x="908" y="3878"/>
                    <a:pt x="605" y="2577"/>
                    <a:pt x="1114" y="1698"/>
                  </a:cubicBezTo>
                  <a:cubicBezTo>
                    <a:pt x="1542" y="955"/>
                    <a:pt x="2516" y="562"/>
                    <a:pt x="3896" y="562"/>
                  </a:cubicBezTo>
                  <a:close/>
                  <a:moveTo>
                    <a:pt x="3906" y="0"/>
                  </a:moveTo>
                  <a:cubicBezTo>
                    <a:pt x="2310" y="0"/>
                    <a:pt x="1160" y="491"/>
                    <a:pt x="626" y="1416"/>
                  </a:cubicBezTo>
                  <a:cubicBezTo>
                    <a:pt x="0" y="2499"/>
                    <a:pt x="314" y="4015"/>
                    <a:pt x="1506" y="5686"/>
                  </a:cubicBezTo>
                  <a:cubicBezTo>
                    <a:pt x="2655" y="7293"/>
                    <a:pt x="4495" y="8875"/>
                    <a:pt x="6688" y="10141"/>
                  </a:cubicBezTo>
                  <a:cubicBezTo>
                    <a:pt x="8879" y="11407"/>
                    <a:pt x="11170" y="12209"/>
                    <a:pt x="13136" y="12400"/>
                  </a:cubicBezTo>
                  <a:cubicBezTo>
                    <a:pt x="13435" y="12429"/>
                    <a:pt x="13720" y="12443"/>
                    <a:pt x="13993" y="12443"/>
                  </a:cubicBezTo>
                  <a:cubicBezTo>
                    <a:pt x="15591" y="12443"/>
                    <a:pt x="16741" y="11952"/>
                    <a:pt x="17275" y="11028"/>
                  </a:cubicBezTo>
                  <a:cubicBezTo>
                    <a:pt x="17900" y="9945"/>
                    <a:pt x="17588" y="8428"/>
                    <a:pt x="16393" y="6758"/>
                  </a:cubicBezTo>
                  <a:cubicBezTo>
                    <a:pt x="15246" y="5151"/>
                    <a:pt x="13405" y="3567"/>
                    <a:pt x="11214" y="2301"/>
                  </a:cubicBezTo>
                  <a:cubicBezTo>
                    <a:pt x="9021" y="1037"/>
                    <a:pt x="6730" y="234"/>
                    <a:pt x="4764" y="44"/>
                  </a:cubicBezTo>
                  <a:cubicBezTo>
                    <a:pt x="4465" y="15"/>
                    <a:pt x="4179" y="0"/>
                    <a:pt x="390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7" name="Google Shape;2247;p36"/>
            <p:cNvSpPr/>
            <p:nvPr/>
          </p:nvSpPr>
          <p:spPr>
            <a:xfrm>
              <a:off x="2144847" y="2565265"/>
              <a:ext cx="498381" cy="346444"/>
            </a:xfrm>
            <a:custGeom>
              <a:rect b="b" l="l" r="r" t="t"/>
              <a:pathLst>
                <a:path extrusionOk="0" h="12443" w="17900">
                  <a:moveTo>
                    <a:pt x="14005" y="562"/>
                  </a:moveTo>
                  <a:cubicBezTo>
                    <a:pt x="15384" y="562"/>
                    <a:pt x="16359" y="955"/>
                    <a:pt x="16787" y="1696"/>
                  </a:cubicBezTo>
                  <a:cubicBezTo>
                    <a:pt x="17295" y="2577"/>
                    <a:pt x="16994" y="3878"/>
                    <a:pt x="15936" y="5358"/>
                  </a:cubicBezTo>
                  <a:cubicBezTo>
                    <a:pt x="14834" y="6902"/>
                    <a:pt x="13057" y="8426"/>
                    <a:pt x="10932" y="9653"/>
                  </a:cubicBezTo>
                  <a:cubicBezTo>
                    <a:pt x="8807" y="10880"/>
                    <a:pt x="6597" y="11656"/>
                    <a:pt x="4709" y="11839"/>
                  </a:cubicBezTo>
                  <a:cubicBezTo>
                    <a:pt x="4424" y="11867"/>
                    <a:pt x="4153" y="11880"/>
                    <a:pt x="3895" y="11880"/>
                  </a:cubicBezTo>
                  <a:cubicBezTo>
                    <a:pt x="2516" y="11880"/>
                    <a:pt x="1542" y="11488"/>
                    <a:pt x="1114" y="10746"/>
                  </a:cubicBezTo>
                  <a:cubicBezTo>
                    <a:pt x="605" y="9866"/>
                    <a:pt x="908" y="8566"/>
                    <a:pt x="1965" y="7085"/>
                  </a:cubicBezTo>
                  <a:cubicBezTo>
                    <a:pt x="3068" y="5542"/>
                    <a:pt x="4845" y="4016"/>
                    <a:pt x="6969" y="2789"/>
                  </a:cubicBezTo>
                  <a:cubicBezTo>
                    <a:pt x="9093" y="1564"/>
                    <a:pt x="11303" y="787"/>
                    <a:pt x="13191" y="604"/>
                  </a:cubicBezTo>
                  <a:cubicBezTo>
                    <a:pt x="13476" y="576"/>
                    <a:pt x="13747" y="562"/>
                    <a:pt x="14005" y="562"/>
                  </a:cubicBezTo>
                  <a:close/>
                  <a:moveTo>
                    <a:pt x="13995" y="0"/>
                  </a:moveTo>
                  <a:cubicBezTo>
                    <a:pt x="13721" y="0"/>
                    <a:pt x="13435" y="15"/>
                    <a:pt x="13136" y="44"/>
                  </a:cubicBezTo>
                  <a:cubicBezTo>
                    <a:pt x="11170" y="234"/>
                    <a:pt x="8879" y="1037"/>
                    <a:pt x="6688" y="2301"/>
                  </a:cubicBezTo>
                  <a:cubicBezTo>
                    <a:pt x="4495" y="3567"/>
                    <a:pt x="2655" y="5151"/>
                    <a:pt x="1506" y="6758"/>
                  </a:cubicBezTo>
                  <a:cubicBezTo>
                    <a:pt x="314" y="8428"/>
                    <a:pt x="0" y="9945"/>
                    <a:pt x="626" y="11028"/>
                  </a:cubicBezTo>
                  <a:cubicBezTo>
                    <a:pt x="1160" y="11952"/>
                    <a:pt x="2310" y="12443"/>
                    <a:pt x="3907" y="12443"/>
                  </a:cubicBezTo>
                  <a:cubicBezTo>
                    <a:pt x="4180" y="12443"/>
                    <a:pt x="4467" y="12429"/>
                    <a:pt x="4764" y="12400"/>
                  </a:cubicBezTo>
                  <a:cubicBezTo>
                    <a:pt x="6730" y="12209"/>
                    <a:pt x="9021" y="11407"/>
                    <a:pt x="11214" y="10141"/>
                  </a:cubicBezTo>
                  <a:cubicBezTo>
                    <a:pt x="13405" y="8875"/>
                    <a:pt x="15246" y="7293"/>
                    <a:pt x="16393" y="5686"/>
                  </a:cubicBezTo>
                  <a:cubicBezTo>
                    <a:pt x="17588" y="4015"/>
                    <a:pt x="17900" y="2499"/>
                    <a:pt x="17275" y="1416"/>
                  </a:cubicBezTo>
                  <a:cubicBezTo>
                    <a:pt x="16741" y="491"/>
                    <a:pt x="15592" y="0"/>
                    <a:pt x="1399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8" name="Google Shape;2248;p36"/>
            <p:cNvSpPr/>
            <p:nvPr/>
          </p:nvSpPr>
          <p:spPr>
            <a:xfrm>
              <a:off x="2246251" y="2666446"/>
              <a:ext cx="295576" cy="164354"/>
            </a:xfrm>
            <a:custGeom>
              <a:rect b="b" l="l" r="r" t="t"/>
              <a:pathLst>
                <a:path extrusionOk="0" h="5903" w="10616">
                  <a:moveTo>
                    <a:pt x="285" y="1"/>
                  </a:moveTo>
                  <a:cubicBezTo>
                    <a:pt x="128" y="1"/>
                    <a:pt x="0" y="129"/>
                    <a:pt x="0" y="286"/>
                  </a:cubicBezTo>
                  <a:lnTo>
                    <a:pt x="0" y="5617"/>
                  </a:lnTo>
                  <a:cubicBezTo>
                    <a:pt x="0" y="5774"/>
                    <a:pt x="128" y="5902"/>
                    <a:pt x="285" y="5902"/>
                  </a:cubicBezTo>
                  <a:lnTo>
                    <a:pt x="10332" y="5902"/>
                  </a:lnTo>
                  <a:cubicBezTo>
                    <a:pt x="10489" y="5902"/>
                    <a:pt x="10616" y="5774"/>
                    <a:pt x="10616" y="5617"/>
                  </a:cubicBezTo>
                  <a:lnTo>
                    <a:pt x="10616" y="286"/>
                  </a:lnTo>
                  <a:cubicBezTo>
                    <a:pt x="10616" y="129"/>
                    <a:pt x="10489" y="1"/>
                    <a:pt x="103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9" name="Google Shape;2249;p36"/>
            <p:cNvSpPr/>
            <p:nvPr/>
          </p:nvSpPr>
          <p:spPr>
            <a:xfrm>
              <a:off x="2507612" y="2666446"/>
              <a:ext cx="34218" cy="164354"/>
            </a:xfrm>
            <a:custGeom>
              <a:rect b="b" l="l" r="r" t="t"/>
              <a:pathLst>
                <a:path extrusionOk="0" h="5903" w="1229">
                  <a:moveTo>
                    <a:pt x="1" y="1"/>
                  </a:moveTo>
                  <a:cubicBezTo>
                    <a:pt x="158" y="1"/>
                    <a:pt x="286" y="129"/>
                    <a:pt x="286" y="286"/>
                  </a:cubicBezTo>
                  <a:lnTo>
                    <a:pt x="286" y="5617"/>
                  </a:lnTo>
                  <a:cubicBezTo>
                    <a:pt x="286" y="5774"/>
                    <a:pt x="158" y="5902"/>
                    <a:pt x="1" y="5902"/>
                  </a:cubicBezTo>
                  <a:lnTo>
                    <a:pt x="945" y="5902"/>
                  </a:lnTo>
                  <a:cubicBezTo>
                    <a:pt x="1102" y="5902"/>
                    <a:pt x="1229" y="5774"/>
                    <a:pt x="1229" y="5617"/>
                  </a:cubicBezTo>
                  <a:lnTo>
                    <a:pt x="1229" y="286"/>
                  </a:lnTo>
                  <a:cubicBezTo>
                    <a:pt x="1229" y="129"/>
                    <a:pt x="1102" y="1"/>
                    <a:pt x="945" y="1"/>
                  </a:cubicBezTo>
                  <a:close/>
                </a:path>
              </a:pathLst>
            </a:custGeom>
            <a:solidFill>
              <a:srgbClr val="4259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0" name="Google Shape;2250;p36"/>
            <p:cNvSpPr/>
            <p:nvPr/>
          </p:nvSpPr>
          <p:spPr>
            <a:xfrm>
              <a:off x="2272479" y="2646204"/>
              <a:ext cx="121560" cy="153440"/>
            </a:xfrm>
            <a:custGeom>
              <a:rect b="b" l="l" r="r" t="t"/>
              <a:pathLst>
                <a:path extrusionOk="0" h="5511" w="4366">
                  <a:moveTo>
                    <a:pt x="286" y="1"/>
                  </a:moveTo>
                  <a:cubicBezTo>
                    <a:pt x="129" y="1"/>
                    <a:pt x="1" y="127"/>
                    <a:pt x="1" y="285"/>
                  </a:cubicBezTo>
                  <a:lnTo>
                    <a:pt x="1" y="5226"/>
                  </a:lnTo>
                  <a:cubicBezTo>
                    <a:pt x="1" y="5383"/>
                    <a:pt x="129" y="5511"/>
                    <a:pt x="286" y="5511"/>
                  </a:cubicBezTo>
                  <a:lnTo>
                    <a:pt x="4366" y="5511"/>
                  </a:lnTo>
                  <a:lnTo>
                    <a:pt x="4366" y="1141"/>
                  </a:lnTo>
                  <a:cubicBezTo>
                    <a:pt x="4366" y="510"/>
                    <a:pt x="3856" y="1"/>
                    <a:pt x="322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1" name="Google Shape;2251;p36"/>
            <p:cNvSpPr/>
            <p:nvPr/>
          </p:nvSpPr>
          <p:spPr>
            <a:xfrm>
              <a:off x="2272479" y="2767878"/>
              <a:ext cx="121560" cy="31768"/>
            </a:xfrm>
            <a:custGeom>
              <a:rect b="b" l="l" r="r" t="t"/>
              <a:pathLst>
                <a:path extrusionOk="0" h="1141" w="4366">
                  <a:moveTo>
                    <a:pt x="286" y="1"/>
                  </a:moveTo>
                  <a:cubicBezTo>
                    <a:pt x="129" y="1"/>
                    <a:pt x="1" y="129"/>
                    <a:pt x="1" y="286"/>
                  </a:cubicBezTo>
                  <a:lnTo>
                    <a:pt x="1" y="856"/>
                  </a:lnTo>
                  <a:cubicBezTo>
                    <a:pt x="1" y="1013"/>
                    <a:pt x="129" y="1141"/>
                    <a:pt x="286" y="1141"/>
                  </a:cubicBezTo>
                  <a:lnTo>
                    <a:pt x="4366" y="1141"/>
                  </a:lnTo>
                  <a:cubicBezTo>
                    <a:pt x="4366" y="512"/>
                    <a:pt x="3856" y="1"/>
                    <a:pt x="322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2" name="Google Shape;2252;p36"/>
            <p:cNvSpPr/>
            <p:nvPr/>
          </p:nvSpPr>
          <p:spPr>
            <a:xfrm>
              <a:off x="2394013" y="2646204"/>
              <a:ext cx="121588" cy="153440"/>
            </a:xfrm>
            <a:custGeom>
              <a:rect b="b" l="l" r="r" t="t"/>
              <a:pathLst>
                <a:path extrusionOk="0" h="5511" w="4367">
                  <a:moveTo>
                    <a:pt x="1141" y="1"/>
                  </a:moveTo>
                  <a:cubicBezTo>
                    <a:pt x="512" y="1"/>
                    <a:pt x="1" y="510"/>
                    <a:pt x="1" y="1141"/>
                  </a:cubicBezTo>
                  <a:lnTo>
                    <a:pt x="1" y="5511"/>
                  </a:lnTo>
                  <a:lnTo>
                    <a:pt x="4081" y="5511"/>
                  </a:lnTo>
                  <a:cubicBezTo>
                    <a:pt x="4238" y="5511"/>
                    <a:pt x="4366" y="5383"/>
                    <a:pt x="4366" y="5226"/>
                  </a:cubicBezTo>
                  <a:lnTo>
                    <a:pt x="4366" y="285"/>
                  </a:lnTo>
                  <a:cubicBezTo>
                    <a:pt x="4366" y="127"/>
                    <a:pt x="4238" y="1"/>
                    <a:pt x="408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3" name="Google Shape;2253;p36"/>
            <p:cNvSpPr/>
            <p:nvPr/>
          </p:nvSpPr>
          <p:spPr>
            <a:xfrm>
              <a:off x="2394013" y="2767878"/>
              <a:ext cx="121588" cy="31768"/>
            </a:xfrm>
            <a:custGeom>
              <a:rect b="b" l="l" r="r" t="t"/>
              <a:pathLst>
                <a:path extrusionOk="0" h="1141" w="4367">
                  <a:moveTo>
                    <a:pt x="1141" y="1"/>
                  </a:moveTo>
                  <a:cubicBezTo>
                    <a:pt x="512" y="1"/>
                    <a:pt x="1" y="512"/>
                    <a:pt x="1" y="1141"/>
                  </a:cubicBezTo>
                  <a:lnTo>
                    <a:pt x="4081" y="1141"/>
                  </a:lnTo>
                  <a:cubicBezTo>
                    <a:pt x="4238" y="1141"/>
                    <a:pt x="4366" y="1013"/>
                    <a:pt x="4366" y="856"/>
                  </a:cubicBezTo>
                  <a:lnTo>
                    <a:pt x="4366" y="286"/>
                  </a:lnTo>
                  <a:cubicBezTo>
                    <a:pt x="4366" y="129"/>
                    <a:pt x="4238" y="1"/>
                    <a:pt x="40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4" name="Google Shape;2254;p36"/>
            <p:cNvSpPr/>
            <p:nvPr/>
          </p:nvSpPr>
          <p:spPr>
            <a:xfrm>
              <a:off x="2296730" y="2668562"/>
              <a:ext cx="65430" cy="15703"/>
            </a:xfrm>
            <a:custGeom>
              <a:rect b="b" l="l" r="r" t="t"/>
              <a:pathLst>
                <a:path extrusionOk="0" h="564" w="2350">
                  <a:moveTo>
                    <a:pt x="282" y="0"/>
                  </a:moveTo>
                  <a:cubicBezTo>
                    <a:pt x="126" y="0"/>
                    <a:pt x="1" y="126"/>
                    <a:pt x="1" y="282"/>
                  </a:cubicBezTo>
                  <a:cubicBezTo>
                    <a:pt x="1" y="437"/>
                    <a:pt x="126" y="564"/>
                    <a:pt x="282" y="564"/>
                  </a:cubicBezTo>
                  <a:lnTo>
                    <a:pt x="2068" y="564"/>
                  </a:lnTo>
                  <a:cubicBezTo>
                    <a:pt x="2224" y="564"/>
                    <a:pt x="2350" y="437"/>
                    <a:pt x="2350" y="282"/>
                  </a:cubicBezTo>
                  <a:cubicBezTo>
                    <a:pt x="2350" y="126"/>
                    <a:pt x="2224" y="0"/>
                    <a:pt x="20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5" name="Google Shape;2255;p36"/>
            <p:cNvSpPr/>
            <p:nvPr/>
          </p:nvSpPr>
          <p:spPr>
            <a:xfrm>
              <a:off x="2296730" y="2696071"/>
              <a:ext cx="65430" cy="15703"/>
            </a:xfrm>
            <a:custGeom>
              <a:rect b="b" l="l" r="r" t="t"/>
              <a:pathLst>
                <a:path extrusionOk="0" h="564" w="2350">
                  <a:moveTo>
                    <a:pt x="282" y="0"/>
                  </a:moveTo>
                  <a:cubicBezTo>
                    <a:pt x="126" y="0"/>
                    <a:pt x="1" y="126"/>
                    <a:pt x="1" y="282"/>
                  </a:cubicBezTo>
                  <a:cubicBezTo>
                    <a:pt x="1" y="437"/>
                    <a:pt x="126" y="564"/>
                    <a:pt x="282" y="564"/>
                  </a:cubicBezTo>
                  <a:lnTo>
                    <a:pt x="2068" y="564"/>
                  </a:lnTo>
                  <a:cubicBezTo>
                    <a:pt x="2224" y="564"/>
                    <a:pt x="2350" y="437"/>
                    <a:pt x="2350" y="282"/>
                  </a:cubicBezTo>
                  <a:cubicBezTo>
                    <a:pt x="2350" y="126"/>
                    <a:pt x="2224" y="0"/>
                    <a:pt x="20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6" name="Google Shape;2256;p36"/>
            <p:cNvSpPr/>
            <p:nvPr/>
          </p:nvSpPr>
          <p:spPr>
            <a:xfrm>
              <a:off x="2296730" y="2723552"/>
              <a:ext cx="65430" cy="15731"/>
            </a:xfrm>
            <a:custGeom>
              <a:rect b="b" l="l" r="r" t="t"/>
              <a:pathLst>
                <a:path extrusionOk="0" h="565" w="2350">
                  <a:moveTo>
                    <a:pt x="282" y="1"/>
                  </a:moveTo>
                  <a:cubicBezTo>
                    <a:pt x="126" y="1"/>
                    <a:pt x="1" y="127"/>
                    <a:pt x="1" y="283"/>
                  </a:cubicBezTo>
                  <a:cubicBezTo>
                    <a:pt x="1" y="439"/>
                    <a:pt x="126" y="564"/>
                    <a:pt x="282" y="564"/>
                  </a:cubicBezTo>
                  <a:lnTo>
                    <a:pt x="2068" y="564"/>
                  </a:lnTo>
                  <a:cubicBezTo>
                    <a:pt x="2224" y="564"/>
                    <a:pt x="2350" y="439"/>
                    <a:pt x="2350" y="283"/>
                  </a:cubicBezTo>
                  <a:cubicBezTo>
                    <a:pt x="2350" y="127"/>
                    <a:pt x="2224" y="1"/>
                    <a:pt x="206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7" name="Google Shape;2257;p36"/>
            <p:cNvSpPr/>
            <p:nvPr/>
          </p:nvSpPr>
          <p:spPr>
            <a:xfrm>
              <a:off x="2425921" y="2668562"/>
              <a:ext cx="65430" cy="15703"/>
            </a:xfrm>
            <a:custGeom>
              <a:rect b="b" l="l" r="r" t="t"/>
              <a:pathLst>
                <a:path extrusionOk="0" h="564" w="2350">
                  <a:moveTo>
                    <a:pt x="282" y="0"/>
                  </a:moveTo>
                  <a:cubicBezTo>
                    <a:pt x="127" y="0"/>
                    <a:pt x="0" y="126"/>
                    <a:pt x="0" y="282"/>
                  </a:cubicBezTo>
                  <a:cubicBezTo>
                    <a:pt x="0" y="437"/>
                    <a:pt x="127" y="564"/>
                    <a:pt x="282" y="564"/>
                  </a:cubicBezTo>
                  <a:lnTo>
                    <a:pt x="2068" y="564"/>
                  </a:lnTo>
                  <a:cubicBezTo>
                    <a:pt x="2224" y="564"/>
                    <a:pt x="2349" y="437"/>
                    <a:pt x="2349" y="282"/>
                  </a:cubicBezTo>
                  <a:cubicBezTo>
                    <a:pt x="2349" y="126"/>
                    <a:pt x="2224" y="0"/>
                    <a:pt x="20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8" name="Google Shape;2258;p36"/>
            <p:cNvSpPr/>
            <p:nvPr/>
          </p:nvSpPr>
          <p:spPr>
            <a:xfrm>
              <a:off x="2425921" y="2696071"/>
              <a:ext cx="65430" cy="15703"/>
            </a:xfrm>
            <a:custGeom>
              <a:rect b="b" l="l" r="r" t="t"/>
              <a:pathLst>
                <a:path extrusionOk="0" h="564" w="2350">
                  <a:moveTo>
                    <a:pt x="282" y="0"/>
                  </a:moveTo>
                  <a:cubicBezTo>
                    <a:pt x="127" y="0"/>
                    <a:pt x="0" y="126"/>
                    <a:pt x="0" y="282"/>
                  </a:cubicBezTo>
                  <a:cubicBezTo>
                    <a:pt x="0" y="437"/>
                    <a:pt x="127" y="564"/>
                    <a:pt x="282" y="564"/>
                  </a:cubicBezTo>
                  <a:lnTo>
                    <a:pt x="2068" y="564"/>
                  </a:lnTo>
                  <a:cubicBezTo>
                    <a:pt x="2224" y="564"/>
                    <a:pt x="2349" y="437"/>
                    <a:pt x="2349" y="282"/>
                  </a:cubicBezTo>
                  <a:cubicBezTo>
                    <a:pt x="2349" y="126"/>
                    <a:pt x="2224" y="0"/>
                    <a:pt x="20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9" name="Google Shape;2259;p36"/>
            <p:cNvSpPr/>
            <p:nvPr/>
          </p:nvSpPr>
          <p:spPr>
            <a:xfrm>
              <a:off x="2425921" y="2723552"/>
              <a:ext cx="65430" cy="15731"/>
            </a:xfrm>
            <a:custGeom>
              <a:rect b="b" l="l" r="r" t="t"/>
              <a:pathLst>
                <a:path extrusionOk="0" h="565" w="2350">
                  <a:moveTo>
                    <a:pt x="282" y="1"/>
                  </a:moveTo>
                  <a:cubicBezTo>
                    <a:pt x="127" y="1"/>
                    <a:pt x="0" y="127"/>
                    <a:pt x="0" y="283"/>
                  </a:cubicBezTo>
                  <a:cubicBezTo>
                    <a:pt x="0" y="439"/>
                    <a:pt x="127" y="564"/>
                    <a:pt x="282" y="564"/>
                  </a:cubicBezTo>
                  <a:lnTo>
                    <a:pt x="2068" y="564"/>
                  </a:lnTo>
                  <a:cubicBezTo>
                    <a:pt x="2224" y="564"/>
                    <a:pt x="2349" y="439"/>
                    <a:pt x="2349" y="283"/>
                  </a:cubicBezTo>
                  <a:cubicBezTo>
                    <a:pt x="2349" y="127"/>
                    <a:pt x="2224" y="1"/>
                    <a:pt x="206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0" name="Google Shape;2260;p36"/>
            <p:cNvSpPr/>
            <p:nvPr/>
          </p:nvSpPr>
          <p:spPr>
            <a:xfrm>
              <a:off x="2572654" y="2560893"/>
              <a:ext cx="56576" cy="56576"/>
            </a:xfrm>
            <a:custGeom>
              <a:rect b="b" l="l" r="r" t="t"/>
              <a:pathLst>
                <a:path extrusionOk="0" h="2032" w="2032">
                  <a:moveTo>
                    <a:pt x="1015" y="1"/>
                  </a:moveTo>
                  <a:cubicBezTo>
                    <a:pt x="455" y="1"/>
                    <a:pt x="0" y="456"/>
                    <a:pt x="0" y="1016"/>
                  </a:cubicBezTo>
                  <a:cubicBezTo>
                    <a:pt x="0" y="1577"/>
                    <a:pt x="455" y="2032"/>
                    <a:pt x="1015" y="2032"/>
                  </a:cubicBezTo>
                  <a:cubicBezTo>
                    <a:pt x="1576" y="2032"/>
                    <a:pt x="2031" y="1577"/>
                    <a:pt x="2031" y="1016"/>
                  </a:cubicBezTo>
                  <a:cubicBezTo>
                    <a:pt x="2031" y="456"/>
                    <a:pt x="1576" y="1"/>
                    <a:pt x="10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1" name="Google Shape;2261;p36"/>
            <p:cNvSpPr/>
            <p:nvPr/>
          </p:nvSpPr>
          <p:spPr>
            <a:xfrm>
              <a:off x="2272896" y="2871036"/>
              <a:ext cx="56576" cy="56576"/>
            </a:xfrm>
            <a:custGeom>
              <a:rect b="b" l="l" r="r" t="t"/>
              <a:pathLst>
                <a:path extrusionOk="0" h="2032" w="2032">
                  <a:moveTo>
                    <a:pt x="1016" y="1"/>
                  </a:moveTo>
                  <a:cubicBezTo>
                    <a:pt x="455" y="1"/>
                    <a:pt x="0" y="456"/>
                    <a:pt x="0" y="1017"/>
                  </a:cubicBezTo>
                  <a:cubicBezTo>
                    <a:pt x="0" y="1577"/>
                    <a:pt x="455" y="2032"/>
                    <a:pt x="1016" y="2032"/>
                  </a:cubicBezTo>
                  <a:cubicBezTo>
                    <a:pt x="1576" y="2032"/>
                    <a:pt x="2031" y="1577"/>
                    <a:pt x="2031" y="1017"/>
                  </a:cubicBezTo>
                  <a:cubicBezTo>
                    <a:pt x="2031" y="456"/>
                    <a:pt x="1576" y="1"/>
                    <a:pt x="101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2" name="Google Shape;2262;p36"/>
            <p:cNvSpPr/>
            <p:nvPr/>
          </p:nvSpPr>
          <p:spPr>
            <a:xfrm>
              <a:off x="2146016" y="2659374"/>
              <a:ext cx="56576" cy="56576"/>
            </a:xfrm>
            <a:custGeom>
              <a:rect b="b" l="l" r="r" t="t"/>
              <a:pathLst>
                <a:path extrusionOk="0" h="2032" w="2032">
                  <a:moveTo>
                    <a:pt x="1017" y="1"/>
                  </a:moveTo>
                  <a:cubicBezTo>
                    <a:pt x="456" y="1"/>
                    <a:pt x="1" y="456"/>
                    <a:pt x="1" y="1017"/>
                  </a:cubicBezTo>
                  <a:cubicBezTo>
                    <a:pt x="1" y="1577"/>
                    <a:pt x="456" y="2032"/>
                    <a:pt x="1017" y="2032"/>
                  </a:cubicBezTo>
                  <a:cubicBezTo>
                    <a:pt x="1577" y="2032"/>
                    <a:pt x="2032" y="1577"/>
                    <a:pt x="2032" y="1017"/>
                  </a:cubicBezTo>
                  <a:cubicBezTo>
                    <a:pt x="2032" y="456"/>
                    <a:pt x="1577" y="1"/>
                    <a:pt x="101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6" name="Shape 2266"/>
        <p:cNvGrpSpPr/>
        <p:nvPr/>
      </p:nvGrpSpPr>
      <p:grpSpPr>
        <a:xfrm>
          <a:off x="0" y="0"/>
          <a:ext cx="0" cy="0"/>
          <a:chOff x="0" y="0"/>
          <a:chExt cx="0" cy="0"/>
        </a:xfrm>
      </p:grpSpPr>
      <p:sp>
        <p:nvSpPr>
          <p:cNvPr id="2267" name="Google Shape;2267;p37"/>
          <p:cNvSpPr txBox="1"/>
          <p:nvPr>
            <p:ph type="title"/>
          </p:nvPr>
        </p:nvSpPr>
        <p:spPr>
          <a:xfrm>
            <a:off x="2135550" y="1712313"/>
            <a:ext cx="4872900" cy="1964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The results</a:t>
            </a:r>
            <a:endParaRPr/>
          </a:p>
        </p:txBody>
      </p:sp>
      <p:grpSp>
        <p:nvGrpSpPr>
          <p:cNvPr id="2268" name="Google Shape;2268;p37"/>
          <p:cNvGrpSpPr/>
          <p:nvPr/>
        </p:nvGrpSpPr>
        <p:grpSpPr>
          <a:xfrm rot="2411935">
            <a:off x="307308" y="1652480"/>
            <a:ext cx="1627858" cy="2182577"/>
            <a:chOff x="1400935" y="1333409"/>
            <a:chExt cx="760984" cy="1020399"/>
          </a:xfrm>
        </p:grpSpPr>
        <p:sp>
          <p:nvSpPr>
            <p:cNvPr id="2269" name="Google Shape;2269;p37"/>
            <p:cNvSpPr/>
            <p:nvPr/>
          </p:nvSpPr>
          <p:spPr>
            <a:xfrm>
              <a:off x="1400935" y="1333409"/>
              <a:ext cx="760984" cy="1005685"/>
            </a:xfrm>
            <a:custGeom>
              <a:rect b="b" l="l" r="r" t="t"/>
              <a:pathLst>
                <a:path extrusionOk="0" h="18856" w="14268">
                  <a:moveTo>
                    <a:pt x="14054" y="0"/>
                  </a:moveTo>
                  <a:cubicBezTo>
                    <a:pt x="14038" y="0"/>
                    <a:pt x="14023" y="2"/>
                    <a:pt x="14009" y="5"/>
                  </a:cubicBezTo>
                  <a:cubicBezTo>
                    <a:pt x="13998" y="7"/>
                    <a:pt x="13986" y="9"/>
                    <a:pt x="13975" y="14"/>
                  </a:cubicBezTo>
                  <a:cubicBezTo>
                    <a:pt x="13421" y="273"/>
                    <a:pt x="12939" y="429"/>
                    <a:pt x="12386" y="686"/>
                  </a:cubicBezTo>
                  <a:cubicBezTo>
                    <a:pt x="12370" y="693"/>
                    <a:pt x="12354" y="700"/>
                    <a:pt x="12338" y="709"/>
                  </a:cubicBezTo>
                  <a:cubicBezTo>
                    <a:pt x="12224" y="757"/>
                    <a:pt x="12111" y="805"/>
                    <a:pt x="12001" y="860"/>
                  </a:cubicBezTo>
                  <a:cubicBezTo>
                    <a:pt x="11909" y="906"/>
                    <a:pt x="11819" y="962"/>
                    <a:pt x="11744" y="1035"/>
                  </a:cubicBezTo>
                  <a:cubicBezTo>
                    <a:pt x="11723" y="1056"/>
                    <a:pt x="11703" y="1079"/>
                    <a:pt x="11684" y="1104"/>
                  </a:cubicBezTo>
                  <a:cubicBezTo>
                    <a:pt x="11684" y="1104"/>
                    <a:pt x="11684" y="1102"/>
                    <a:pt x="11684" y="1102"/>
                  </a:cubicBezTo>
                  <a:lnTo>
                    <a:pt x="10759" y="2371"/>
                  </a:lnTo>
                  <a:cubicBezTo>
                    <a:pt x="8436" y="5485"/>
                    <a:pt x="4036" y="11421"/>
                    <a:pt x="2841" y="13062"/>
                  </a:cubicBezTo>
                  <a:cubicBezTo>
                    <a:pt x="2629" y="13355"/>
                    <a:pt x="2311" y="13784"/>
                    <a:pt x="1994" y="14214"/>
                  </a:cubicBezTo>
                  <a:cubicBezTo>
                    <a:pt x="1891" y="14351"/>
                    <a:pt x="1790" y="14489"/>
                    <a:pt x="1691" y="14622"/>
                  </a:cubicBezTo>
                  <a:cubicBezTo>
                    <a:pt x="1613" y="14730"/>
                    <a:pt x="1535" y="14834"/>
                    <a:pt x="1461" y="14934"/>
                  </a:cubicBezTo>
                  <a:cubicBezTo>
                    <a:pt x="1401" y="15017"/>
                    <a:pt x="1342" y="15097"/>
                    <a:pt x="1287" y="15171"/>
                  </a:cubicBezTo>
                  <a:cubicBezTo>
                    <a:pt x="1255" y="15214"/>
                    <a:pt x="1225" y="15254"/>
                    <a:pt x="1197" y="15293"/>
                  </a:cubicBezTo>
                  <a:lnTo>
                    <a:pt x="977" y="15596"/>
                  </a:lnTo>
                  <a:cubicBezTo>
                    <a:pt x="958" y="15623"/>
                    <a:pt x="938" y="15648"/>
                    <a:pt x="919" y="15674"/>
                  </a:cubicBezTo>
                  <a:cubicBezTo>
                    <a:pt x="291" y="16536"/>
                    <a:pt x="1" y="17076"/>
                    <a:pt x="63" y="17512"/>
                  </a:cubicBezTo>
                  <a:cubicBezTo>
                    <a:pt x="107" y="17808"/>
                    <a:pt x="311" y="18056"/>
                    <a:pt x="683" y="18327"/>
                  </a:cubicBezTo>
                  <a:cubicBezTo>
                    <a:pt x="725" y="18357"/>
                    <a:pt x="766" y="18387"/>
                    <a:pt x="809" y="18414"/>
                  </a:cubicBezTo>
                  <a:cubicBezTo>
                    <a:pt x="846" y="18444"/>
                    <a:pt x="887" y="18474"/>
                    <a:pt x="929" y="18506"/>
                  </a:cubicBezTo>
                  <a:cubicBezTo>
                    <a:pt x="1115" y="18641"/>
                    <a:pt x="1282" y="18738"/>
                    <a:pt x="1441" y="18795"/>
                  </a:cubicBezTo>
                  <a:cubicBezTo>
                    <a:pt x="1552" y="18835"/>
                    <a:pt x="1659" y="18856"/>
                    <a:pt x="1764" y="18856"/>
                  </a:cubicBezTo>
                  <a:cubicBezTo>
                    <a:pt x="1808" y="18856"/>
                    <a:pt x="1852" y="18852"/>
                    <a:pt x="1895" y="18845"/>
                  </a:cubicBezTo>
                  <a:cubicBezTo>
                    <a:pt x="2326" y="18772"/>
                    <a:pt x="2746" y="18336"/>
                    <a:pt x="3364" y="17489"/>
                  </a:cubicBezTo>
                  <a:cubicBezTo>
                    <a:pt x="3387" y="17455"/>
                    <a:pt x="3412" y="17422"/>
                    <a:pt x="3437" y="17386"/>
                  </a:cubicBezTo>
                  <a:cubicBezTo>
                    <a:pt x="3469" y="17342"/>
                    <a:pt x="3508" y="17290"/>
                    <a:pt x="3550" y="17232"/>
                  </a:cubicBezTo>
                  <a:cubicBezTo>
                    <a:pt x="3582" y="17189"/>
                    <a:pt x="3614" y="17143"/>
                    <a:pt x="3651" y="17094"/>
                  </a:cubicBezTo>
                  <a:cubicBezTo>
                    <a:pt x="3731" y="16982"/>
                    <a:pt x="3821" y="16858"/>
                    <a:pt x="3919" y="16722"/>
                  </a:cubicBezTo>
                  <a:cubicBezTo>
                    <a:pt x="3990" y="16624"/>
                    <a:pt x="4062" y="16520"/>
                    <a:pt x="4138" y="16413"/>
                  </a:cubicBezTo>
                  <a:cubicBezTo>
                    <a:pt x="4234" y="16282"/>
                    <a:pt x="4332" y="16146"/>
                    <a:pt x="4429" y="16009"/>
                  </a:cubicBezTo>
                  <a:cubicBezTo>
                    <a:pt x="4744" y="15570"/>
                    <a:pt x="5060" y="15129"/>
                    <a:pt x="5274" y="14834"/>
                  </a:cubicBezTo>
                  <a:cubicBezTo>
                    <a:pt x="6469" y="13192"/>
                    <a:pt x="10764" y="7181"/>
                    <a:pt x="13011" y="4010"/>
                  </a:cubicBezTo>
                  <a:lnTo>
                    <a:pt x="13935" y="2742"/>
                  </a:lnTo>
                  <a:lnTo>
                    <a:pt x="13933" y="2742"/>
                  </a:lnTo>
                  <a:cubicBezTo>
                    <a:pt x="14011" y="2630"/>
                    <a:pt x="14048" y="2497"/>
                    <a:pt x="14069" y="2364"/>
                  </a:cubicBezTo>
                  <a:cubicBezTo>
                    <a:pt x="14089" y="2242"/>
                    <a:pt x="14098" y="2120"/>
                    <a:pt x="14110" y="1997"/>
                  </a:cubicBezTo>
                  <a:cubicBezTo>
                    <a:pt x="14112" y="1980"/>
                    <a:pt x="14114" y="1964"/>
                    <a:pt x="14115" y="1946"/>
                  </a:cubicBezTo>
                  <a:cubicBezTo>
                    <a:pt x="14191" y="1338"/>
                    <a:pt x="14191" y="833"/>
                    <a:pt x="14266" y="227"/>
                  </a:cubicBezTo>
                  <a:cubicBezTo>
                    <a:pt x="14268" y="216"/>
                    <a:pt x="14266" y="206"/>
                    <a:pt x="14266" y="197"/>
                  </a:cubicBezTo>
                  <a:cubicBezTo>
                    <a:pt x="14262" y="142"/>
                    <a:pt x="14236" y="87"/>
                    <a:pt x="14177" y="43"/>
                  </a:cubicBezTo>
                  <a:cubicBezTo>
                    <a:pt x="14136" y="13"/>
                    <a:pt x="14094" y="0"/>
                    <a:pt x="1405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0" name="Google Shape;2270;p37"/>
            <p:cNvSpPr/>
            <p:nvPr/>
          </p:nvSpPr>
          <p:spPr>
            <a:xfrm>
              <a:off x="1429576" y="1335169"/>
              <a:ext cx="728876" cy="987391"/>
            </a:xfrm>
            <a:custGeom>
              <a:rect b="b" l="l" r="r" t="t"/>
              <a:pathLst>
                <a:path extrusionOk="0" h="18513" w="13666">
                  <a:moveTo>
                    <a:pt x="13612" y="1"/>
                  </a:moveTo>
                  <a:cubicBezTo>
                    <a:pt x="13592" y="1"/>
                    <a:pt x="13569" y="11"/>
                    <a:pt x="13545" y="27"/>
                  </a:cubicBezTo>
                  <a:cubicBezTo>
                    <a:pt x="13538" y="31"/>
                    <a:pt x="13530" y="35"/>
                    <a:pt x="13522" y="43"/>
                  </a:cubicBezTo>
                  <a:cubicBezTo>
                    <a:pt x="13107" y="401"/>
                    <a:pt x="12763" y="658"/>
                    <a:pt x="12348" y="1016"/>
                  </a:cubicBezTo>
                  <a:cubicBezTo>
                    <a:pt x="12336" y="1027"/>
                    <a:pt x="12324" y="1038"/>
                    <a:pt x="12311" y="1048"/>
                  </a:cubicBezTo>
                  <a:cubicBezTo>
                    <a:pt x="12228" y="1117"/>
                    <a:pt x="12145" y="1186"/>
                    <a:pt x="12061" y="1261"/>
                  </a:cubicBezTo>
                  <a:cubicBezTo>
                    <a:pt x="11969" y="1342"/>
                    <a:pt x="11877" y="1434"/>
                    <a:pt x="11796" y="1544"/>
                  </a:cubicBezTo>
                  <a:cubicBezTo>
                    <a:pt x="11796" y="1544"/>
                    <a:pt x="11796" y="1544"/>
                    <a:pt x="11796" y="1543"/>
                  </a:cubicBezTo>
                  <a:lnTo>
                    <a:pt x="10872" y="2811"/>
                  </a:lnTo>
                  <a:cubicBezTo>
                    <a:pt x="8570" y="5943"/>
                    <a:pt x="4202" y="11899"/>
                    <a:pt x="3006" y="13541"/>
                  </a:cubicBezTo>
                  <a:cubicBezTo>
                    <a:pt x="2671" y="14002"/>
                    <a:pt x="2081" y="14807"/>
                    <a:pt x="1634" y="15416"/>
                  </a:cubicBezTo>
                  <a:cubicBezTo>
                    <a:pt x="1572" y="15500"/>
                    <a:pt x="1514" y="15579"/>
                    <a:pt x="1459" y="15656"/>
                  </a:cubicBezTo>
                  <a:cubicBezTo>
                    <a:pt x="1424" y="15705"/>
                    <a:pt x="1388" y="15753"/>
                    <a:pt x="1356" y="15797"/>
                  </a:cubicBezTo>
                  <a:cubicBezTo>
                    <a:pt x="1323" y="15843"/>
                    <a:pt x="1292" y="15884"/>
                    <a:pt x="1264" y="15925"/>
                  </a:cubicBezTo>
                  <a:cubicBezTo>
                    <a:pt x="1220" y="15983"/>
                    <a:pt x="1183" y="16037"/>
                    <a:pt x="1151" y="16081"/>
                  </a:cubicBezTo>
                  <a:cubicBezTo>
                    <a:pt x="484" y="16990"/>
                    <a:pt x="139" y="17522"/>
                    <a:pt x="55" y="17864"/>
                  </a:cubicBezTo>
                  <a:cubicBezTo>
                    <a:pt x="1" y="18089"/>
                    <a:pt x="59" y="18232"/>
                    <a:pt x="217" y="18346"/>
                  </a:cubicBezTo>
                  <a:cubicBezTo>
                    <a:pt x="234" y="18360"/>
                    <a:pt x="252" y="18370"/>
                    <a:pt x="270" y="18381"/>
                  </a:cubicBezTo>
                  <a:cubicBezTo>
                    <a:pt x="286" y="18395"/>
                    <a:pt x="304" y="18408"/>
                    <a:pt x="321" y="18422"/>
                  </a:cubicBezTo>
                  <a:cubicBezTo>
                    <a:pt x="402" y="18481"/>
                    <a:pt x="483" y="18512"/>
                    <a:pt x="569" y="18512"/>
                  </a:cubicBezTo>
                  <a:cubicBezTo>
                    <a:pt x="649" y="18512"/>
                    <a:pt x="734" y="18485"/>
                    <a:pt x="830" y="18427"/>
                  </a:cubicBezTo>
                  <a:cubicBezTo>
                    <a:pt x="1129" y="18243"/>
                    <a:pt x="1528" y="17750"/>
                    <a:pt x="2189" y="16838"/>
                  </a:cubicBezTo>
                  <a:cubicBezTo>
                    <a:pt x="2221" y="16793"/>
                    <a:pt x="2260" y="16740"/>
                    <a:pt x="2302" y="16682"/>
                  </a:cubicBezTo>
                  <a:cubicBezTo>
                    <a:pt x="2403" y="16543"/>
                    <a:pt x="2531" y="16368"/>
                    <a:pt x="2671" y="16173"/>
                  </a:cubicBezTo>
                  <a:cubicBezTo>
                    <a:pt x="3116" y="15560"/>
                    <a:pt x="3699" y="14750"/>
                    <a:pt x="4036" y="14289"/>
                  </a:cubicBezTo>
                  <a:cubicBezTo>
                    <a:pt x="5230" y="12647"/>
                    <a:pt x="9554" y="6659"/>
                    <a:pt x="11824" y="3504"/>
                  </a:cubicBezTo>
                  <a:lnTo>
                    <a:pt x="12747" y="2235"/>
                  </a:lnTo>
                  <a:cubicBezTo>
                    <a:pt x="12827" y="2126"/>
                    <a:pt x="12885" y="2009"/>
                    <a:pt x="12935" y="1895"/>
                  </a:cubicBezTo>
                  <a:cubicBezTo>
                    <a:pt x="12979" y="1794"/>
                    <a:pt x="13020" y="1693"/>
                    <a:pt x="13061" y="1592"/>
                  </a:cubicBezTo>
                  <a:cubicBezTo>
                    <a:pt x="13066" y="1578"/>
                    <a:pt x="13073" y="1564"/>
                    <a:pt x="13079" y="1550"/>
                  </a:cubicBezTo>
                  <a:cubicBezTo>
                    <a:pt x="13293" y="1043"/>
                    <a:pt x="13431" y="639"/>
                    <a:pt x="13646" y="132"/>
                  </a:cubicBezTo>
                  <a:cubicBezTo>
                    <a:pt x="13649" y="123"/>
                    <a:pt x="13651" y="116"/>
                    <a:pt x="13653" y="109"/>
                  </a:cubicBezTo>
                  <a:cubicBezTo>
                    <a:pt x="13665" y="66"/>
                    <a:pt x="13665" y="29"/>
                    <a:pt x="13640" y="10"/>
                  </a:cubicBezTo>
                  <a:cubicBezTo>
                    <a:pt x="13632" y="4"/>
                    <a:pt x="13622" y="1"/>
                    <a:pt x="1361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1" name="Google Shape;2271;p37"/>
            <p:cNvSpPr/>
            <p:nvPr/>
          </p:nvSpPr>
          <p:spPr>
            <a:xfrm>
              <a:off x="1400935" y="2169375"/>
              <a:ext cx="179472" cy="169712"/>
            </a:xfrm>
            <a:custGeom>
              <a:rect b="b" l="l" r="r" t="t"/>
              <a:pathLst>
                <a:path extrusionOk="0" h="3182" w="3365">
                  <a:moveTo>
                    <a:pt x="919" y="0"/>
                  </a:moveTo>
                  <a:cubicBezTo>
                    <a:pt x="291" y="862"/>
                    <a:pt x="1" y="1402"/>
                    <a:pt x="63" y="1838"/>
                  </a:cubicBezTo>
                  <a:cubicBezTo>
                    <a:pt x="107" y="2134"/>
                    <a:pt x="311" y="2382"/>
                    <a:pt x="683" y="2653"/>
                  </a:cubicBezTo>
                  <a:cubicBezTo>
                    <a:pt x="725" y="2683"/>
                    <a:pt x="766" y="2713"/>
                    <a:pt x="809" y="2740"/>
                  </a:cubicBezTo>
                  <a:cubicBezTo>
                    <a:pt x="846" y="2770"/>
                    <a:pt x="887" y="2800"/>
                    <a:pt x="929" y="2832"/>
                  </a:cubicBezTo>
                  <a:cubicBezTo>
                    <a:pt x="1115" y="2967"/>
                    <a:pt x="1282" y="3064"/>
                    <a:pt x="1441" y="3121"/>
                  </a:cubicBezTo>
                  <a:cubicBezTo>
                    <a:pt x="1552" y="3161"/>
                    <a:pt x="1659" y="3182"/>
                    <a:pt x="1764" y="3182"/>
                  </a:cubicBezTo>
                  <a:cubicBezTo>
                    <a:pt x="1808" y="3182"/>
                    <a:pt x="1852" y="3178"/>
                    <a:pt x="1895" y="3171"/>
                  </a:cubicBezTo>
                  <a:cubicBezTo>
                    <a:pt x="2326" y="3098"/>
                    <a:pt x="2746" y="2662"/>
                    <a:pt x="3364" y="1815"/>
                  </a:cubicBezTo>
                  <a:cubicBezTo>
                    <a:pt x="2487" y="1299"/>
                    <a:pt x="1688" y="672"/>
                    <a:pt x="91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2" name="Google Shape;2272;p37"/>
            <p:cNvSpPr/>
            <p:nvPr/>
          </p:nvSpPr>
          <p:spPr>
            <a:xfrm>
              <a:off x="1449896" y="2091507"/>
              <a:ext cx="187313" cy="174672"/>
            </a:xfrm>
            <a:custGeom>
              <a:rect b="b" l="l" r="r" t="t"/>
              <a:pathLst>
                <a:path extrusionOk="0" h="3275" w="3512">
                  <a:moveTo>
                    <a:pt x="1076" y="0"/>
                  </a:moveTo>
                  <a:cubicBezTo>
                    <a:pt x="973" y="137"/>
                    <a:pt x="872" y="275"/>
                    <a:pt x="773" y="408"/>
                  </a:cubicBezTo>
                  <a:cubicBezTo>
                    <a:pt x="693" y="516"/>
                    <a:pt x="617" y="620"/>
                    <a:pt x="543" y="720"/>
                  </a:cubicBezTo>
                  <a:cubicBezTo>
                    <a:pt x="483" y="803"/>
                    <a:pt x="424" y="883"/>
                    <a:pt x="369" y="957"/>
                  </a:cubicBezTo>
                  <a:cubicBezTo>
                    <a:pt x="337" y="1000"/>
                    <a:pt x="307" y="1040"/>
                    <a:pt x="279" y="1079"/>
                  </a:cubicBezTo>
                  <a:lnTo>
                    <a:pt x="59" y="1382"/>
                  </a:lnTo>
                  <a:cubicBezTo>
                    <a:pt x="40" y="1409"/>
                    <a:pt x="20" y="1434"/>
                    <a:pt x="1" y="1460"/>
                  </a:cubicBezTo>
                  <a:cubicBezTo>
                    <a:pt x="770" y="2132"/>
                    <a:pt x="1569" y="2759"/>
                    <a:pt x="2446" y="3275"/>
                  </a:cubicBezTo>
                  <a:cubicBezTo>
                    <a:pt x="2469" y="3241"/>
                    <a:pt x="2494" y="3208"/>
                    <a:pt x="2519" y="3172"/>
                  </a:cubicBezTo>
                  <a:cubicBezTo>
                    <a:pt x="2551" y="3128"/>
                    <a:pt x="2590" y="3076"/>
                    <a:pt x="2632" y="3018"/>
                  </a:cubicBezTo>
                  <a:cubicBezTo>
                    <a:pt x="2664" y="2975"/>
                    <a:pt x="2696" y="2929"/>
                    <a:pt x="2733" y="2880"/>
                  </a:cubicBezTo>
                  <a:cubicBezTo>
                    <a:pt x="2813" y="2770"/>
                    <a:pt x="2903" y="2644"/>
                    <a:pt x="3001" y="2508"/>
                  </a:cubicBezTo>
                  <a:cubicBezTo>
                    <a:pt x="3070" y="2410"/>
                    <a:pt x="3144" y="2306"/>
                    <a:pt x="3220" y="2199"/>
                  </a:cubicBezTo>
                  <a:cubicBezTo>
                    <a:pt x="3316" y="2068"/>
                    <a:pt x="3414" y="1932"/>
                    <a:pt x="3511" y="1795"/>
                  </a:cubicBezTo>
                  <a:cubicBezTo>
                    <a:pt x="2629" y="1308"/>
                    <a:pt x="1835" y="674"/>
                    <a:pt x="107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3" name="Google Shape;2273;p37"/>
            <p:cNvSpPr/>
            <p:nvPr/>
          </p:nvSpPr>
          <p:spPr>
            <a:xfrm>
              <a:off x="1464723" y="2113214"/>
              <a:ext cx="156965" cy="131897"/>
            </a:xfrm>
            <a:custGeom>
              <a:rect b="b" l="l" r="r" t="t"/>
              <a:pathLst>
                <a:path extrusionOk="0" h="2473" w="2943">
                  <a:moveTo>
                    <a:pt x="495" y="1"/>
                  </a:moveTo>
                  <a:cubicBezTo>
                    <a:pt x="415" y="109"/>
                    <a:pt x="339" y="213"/>
                    <a:pt x="265" y="313"/>
                  </a:cubicBezTo>
                  <a:cubicBezTo>
                    <a:pt x="205" y="396"/>
                    <a:pt x="146" y="476"/>
                    <a:pt x="91" y="550"/>
                  </a:cubicBezTo>
                  <a:cubicBezTo>
                    <a:pt x="59" y="593"/>
                    <a:pt x="29" y="633"/>
                    <a:pt x="1" y="672"/>
                  </a:cubicBezTo>
                  <a:cubicBezTo>
                    <a:pt x="798" y="1303"/>
                    <a:pt x="1610" y="1915"/>
                    <a:pt x="2455" y="2473"/>
                  </a:cubicBezTo>
                  <a:cubicBezTo>
                    <a:pt x="2535" y="2361"/>
                    <a:pt x="2625" y="2237"/>
                    <a:pt x="2723" y="2101"/>
                  </a:cubicBezTo>
                  <a:cubicBezTo>
                    <a:pt x="2792" y="2003"/>
                    <a:pt x="2866" y="1899"/>
                    <a:pt x="2942" y="1792"/>
                  </a:cubicBezTo>
                  <a:cubicBezTo>
                    <a:pt x="2099" y="1248"/>
                    <a:pt x="1286" y="633"/>
                    <a:pt x="4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4" name="Google Shape;2274;p37"/>
            <p:cNvSpPr/>
            <p:nvPr/>
          </p:nvSpPr>
          <p:spPr>
            <a:xfrm>
              <a:off x="2027403" y="1333409"/>
              <a:ext cx="134511" cy="146991"/>
            </a:xfrm>
            <a:custGeom>
              <a:rect b="b" l="l" r="r" t="t"/>
              <a:pathLst>
                <a:path extrusionOk="0" h="2756" w="2522">
                  <a:moveTo>
                    <a:pt x="2308" y="0"/>
                  </a:moveTo>
                  <a:cubicBezTo>
                    <a:pt x="2292" y="0"/>
                    <a:pt x="2277" y="2"/>
                    <a:pt x="2263" y="5"/>
                  </a:cubicBezTo>
                  <a:cubicBezTo>
                    <a:pt x="2252" y="7"/>
                    <a:pt x="2240" y="9"/>
                    <a:pt x="2229" y="14"/>
                  </a:cubicBezTo>
                  <a:cubicBezTo>
                    <a:pt x="2064" y="91"/>
                    <a:pt x="1910" y="154"/>
                    <a:pt x="1761" y="211"/>
                  </a:cubicBezTo>
                  <a:cubicBezTo>
                    <a:pt x="1402" y="348"/>
                    <a:pt x="1030" y="505"/>
                    <a:pt x="640" y="686"/>
                  </a:cubicBezTo>
                  <a:cubicBezTo>
                    <a:pt x="624" y="693"/>
                    <a:pt x="608" y="700"/>
                    <a:pt x="592" y="707"/>
                  </a:cubicBezTo>
                  <a:cubicBezTo>
                    <a:pt x="478" y="757"/>
                    <a:pt x="365" y="805"/>
                    <a:pt x="255" y="860"/>
                  </a:cubicBezTo>
                  <a:cubicBezTo>
                    <a:pt x="163" y="906"/>
                    <a:pt x="73" y="962"/>
                    <a:pt x="0" y="1035"/>
                  </a:cubicBezTo>
                  <a:cubicBezTo>
                    <a:pt x="99" y="1212"/>
                    <a:pt x="200" y="1391"/>
                    <a:pt x="299" y="1568"/>
                  </a:cubicBezTo>
                  <a:cubicBezTo>
                    <a:pt x="346" y="1652"/>
                    <a:pt x="385" y="1749"/>
                    <a:pt x="489" y="1772"/>
                  </a:cubicBezTo>
                  <a:cubicBezTo>
                    <a:pt x="510" y="1777"/>
                    <a:pt x="532" y="1779"/>
                    <a:pt x="554" y="1779"/>
                  </a:cubicBezTo>
                  <a:cubicBezTo>
                    <a:pt x="630" y="1779"/>
                    <a:pt x="712" y="1755"/>
                    <a:pt x="785" y="1746"/>
                  </a:cubicBezTo>
                  <a:cubicBezTo>
                    <a:pt x="888" y="1730"/>
                    <a:pt x="991" y="1719"/>
                    <a:pt x="1095" y="1710"/>
                  </a:cubicBezTo>
                  <a:cubicBezTo>
                    <a:pt x="1118" y="1708"/>
                    <a:pt x="1148" y="1704"/>
                    <a:pt x="1177" y="1704"/>
                  </a:cubicBezTo>
                  <a:cubicBezTo>
                    <a:pt x="1204" y="1704"/>
                    <a:pt x="1229" y="1707"/>
                    <a:pt x="1248" y="1721"/>
                  </a:cubicBezTo>
                  <a:cubicBezTo>
                    <a:pt x="1285" y="1747"/>
                    <a:pt x="1295" y="1822"/>
                    <a:pt x="1306" y="1863"/>
                  </a:cubicBezTo>
                  <a:cubicBezTo>
                    <a:pt x="1359" y="2061"/>
                    <a:pt x="1389" y="2268"/>
                    <a:pt x="1391" y="2476"/>
                  </a:cubicBezTo>
                  <a:cubicBezTo>
                    <a:pt x="1393" y="2513"/>
                    <a:pt x="1409" y="2563"/>
                    <a:pt x="1451" y="2573"/>
                  </a:cubicBezTo>
                  <a:cubicBezTo>
                    <a:pt x="1694" y="2634"/>
                    <a:pt x="1937" y="2696"/>
                    <a:pt x="2180" y="2756"/>
                  </a:cubicBezTo>
                  <a:lnTo>
                    <a:pt x="2189" y="2742"/>
                  </a:lnTo>
                  <a:lnTo>
                    <a:pt x="2187" y="2742"/>
                  </a:lnTo>
                  <a:cubicBezTo>
                    <a:pt x="2265" y="2630"/>
                    <a:pt x="2302" y="2497"/>
                    <a:pt x="2323" y="2364"/>
                  </a:cubicBezTo>
                  <a:cubicBezTo>
                    <a:pt x="2343" y="2242"/>
                    <a:pt x="2352" y="2120"/>
                    <a:pt x="2364" y="1997"/>
                  </a:cubicBezTo>
                  <a:cubicBezTo>
                    <a:pt x="2366" y="1980"/>
                    <a:pt x="2368" y="1964"/>
                    <a:pt x="2369" y="1946"/>
                  </a:cubicBezTo>
                  <a:cubicBezTo>
                    <a:pt x="2422" y="1521"/>
                    <a:pt x="2458" y="1122"/>
                    <a:pt x="2477" y="743"/>
                  </a:cubicBezTo>
                  <a:cubicBezTo>
                    <a:pt x="2484" y="578"/>
                    <a:pt x="2497" y="410"/>
                    <a:pt x="2520" y="227"/>
                  </a:cubicBezTo>
                  <a:cubicBezTo>
                    <a:pt x="2522" y="216"/>
                    <a:pt x="2520" y="206"/>
                    <a:pt x="2520" y="197"/>
                  </a:cubicBezTo>
                  <a:cubicBezTo>
                    <a:pt x="2516" y="142"/>
                    <a:pt x="2490" y="87"/>
                    <a:pt x="2431" y="43"/>
                  </a:cubicBezTo>
                  <a:cubicBezTo>
                    <a:pt x="2390" y="13"/>
                    <a:pt x="2348" y="0"/>
                    <a:pt x="23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5" name="Google Shape;2275;p37"/>
            <p:cNvSpPr/>
            <p:nvPr/>
          </p:nvSpPr>
          <p:spPr>
            <a:xfrm>
              <a:off x="2120845" y="1333409"/>
              <a:ext cx="41068" cy="41228"/>
            </a:xfrm>
            <a:custGeom>
              <a:rect b="b" l="l" r="r" t="t"/>
              <a:pathLst>
                <a:path extrusionOk="0" h="773" w="770">
                  <a:moveTo>
                    <a:pt x="555" y="0"/>
                  </a:moveTo>
                  <a:cubicBezTo>
                    <a:pt x="540" y="0"/>
                    <a:pt x="525" y="2"/>
                    <a:pt x="511" y="5"/>
                  </a:cubicBezTo>
                  <a:cubicBezTo>
                    <a:pt x="500" y="7"/>
                    <a:pt x="488" y="9"/>
                    <a:pt x="477" y="14"/>
                  </a:cubicBezTo>
                  <a:cubicBezTo>
                    <a:pt x="312" y="91"/>
                    <a:pt x="158" y="154"/>
                    <a:pt x="9" y="211"/>
                  </a:cubicBezTo>
                  <a:cubicBezTo>
                    <a:pt x="1" y="372"/>
                    <a:pt x="64" y="537"/>
                    <a:pt x="235" y="661"/>
                  </a:cubicBezTo>
                  <a:cubicBezTo>
                    <a:pt x="342" y="739"/>
                    <a:pt x="451" y="773"/>
                    <a:pt x="555" y="773"/>
                  </a:cubicBezTo>
                  <a:cubicBezTo>
                    <a:pt x="613" y="773"/>
                    <a:pt x="670" y="762"/>
                    <a:pt x="724" y="743"/>
                  </a:cubicBezTo>
                  <a:cubicBezTo>
                    <a:pt x="732" y="578"/>
                    <a:pt x="745" y="410"/>
                    <a:pt x="768" y="227"/>
                  </a:cubicBezTo>
                  <a:cubicBezTo>
                    <a:pt x="770" y="216"/>
                    <a:pt x="768" y="206"/>
                    <a:pt x="768" y="197"/>
                  </a:cubicBezTo>
                  <a:cubicBezTo>
                    <a:pt x="764" y="142"/>
                    <a:pt x="738" y="87"/>
                    <a:pt x="679" y="43"/>
                  </a:cubicBezTo>
                  <a:cubicBezTo>
                    <a:pt x="638" y="13"/>
                    <a:pt x="595" y="0"/>
                    <a:pt x="5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6" name="Google Shape;2276;p37"/>
            <p:cNvSpPr/>
            <p:nvPr/>
          </p:nvSpPr>
          <p:spPr>
            <a:xfrm>
              <a:off x="1468937" y="2146068"/>
              <a:ext cx="204700" cy="207740"/>
            </a:xfrm>
            <a:custGeom>
              <a:rect b="b" l="l" r="r" t="t"/>
              <a:pathLst>
                <a:path extrusionOk="0" h="3895" w="3838">
                  <a:moveTo>
                    <a:pt x="3616" y="0"/>
                  </a:moveTo>
                  <a:cubicBezTo>
                    <a:pt x="3574" y="0"/>
                    <a:pt x="3532" y="19"/>
                    <a:pt x="3500" y="63"/>
                  </a:cubicBezTo>
                  <a:cubicBezTo>
                    <a:pt x="3090" y="632"/>
                    <a:pt x="2679" y="1199"/>
                    <a:pt x="2268" y="1766"/>
                  </a:cubicBezTo>
                  <a:cubicBezTo>
                    <a:pt x="2062" y="2046"/>
                    <a:pt x="1859" y="2328"/>
                    <a:pt x="1653" y="2610"/>
                  </a:cubicBezTo>
                  <a:cubicBezTo>
                    <a:pt x="1552" y="2748"/>
                    <a:pt x="1449" y="2890"/>
                    <a:pt x="1347" y="3028"/>
                  </a:cubicBezTo>
                  <a:cubicBezTo>
                    <a:pt x="1258" y="3149"/>
                    <a:pt x="1166" y="3271"/>
                    <a:pt x="1052" y="3372"/>
                  </a:cubicBezTo>
                  <a:cubicBezTo>
                    <a:pt x="924" y="3488"/>
                    <a:pt x="744" y="3584"/>
                    <a:pt x="569" y="3584"/>
                  </a:cubicBezTo>
                  <a:cubicBezTo>
                    <a:pt x="482" y="3584"/>
                    <a:pt x="395" y="3560"/>
                    <a:pt x="317" y="3501"/>
                  </a:cubicBezTo>
                  <a:cubicBezTo>
                    <a:pt x="287" y="3480"/>
                    <a:pt x="257" y="3470"/>
                    <a:pt x="228" y="3470"/>
                  </a:cubicBezTo>
                  <a:cubicBezTo>
                    <a:pt x="100" y="3470"/>
                    <a:pt x="1" y="3656"/>
                    <a:pt x="133" y="3755"/>
                  </a:cubicBezTo>
                  <a:cubicBezTo>
                    <a:pt x="262" y="3851"/>
                    <a:pt x="417" y="3894"/>
                    <a:pt x="574" y="3894"/>
                  </a:cubicBezTo>
                  <a:cubicBezTo>
                    <a:pt x="712" y="3894"/>
                    <a:pt x="852" y="3860"/>
                    <a:pt x="976" y="3799"/>
                  </a:cubicBezTo>
                  <a:cubicBezTo>
                    <a:pt x="1284" y="3650"/>
                    <a:pt x="1488" y="3363"/>
                    <a:pt x="1685" y="3094"/>
                  </a:cubicBezTo>
                  <a:cubicBezTo>
                    <a:pt x="2126" y="2491"/>
                    <a:pt x="2566" y="1887"/>
                    <a:pt x="3003" y="1281"/>
                  </a:cubicBezTo>
                  <a:cubicBezTo>
                    <a:pt x="3253" y="937"/>
                    <a:pt x="3503" y="592"/>
                    <a:pt x="3751" y="248"/>
                  </a:cubicBezTo>
                  <a:cubicBezTo>
                    <a:pt x="3837" y="129"/>
                    <a:pt x="3728" y="0"/>
                    <a:pt x="361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7" name="Google Shape;2277;p37"/>
            <p:cNvSpPr/>
            <p:nvPr/>
          </p:nvSpPr>
          <p:spPr>
            <a:xfrm>
              <a:off x="1519498" y="1962651"/>
              <a:ext cx="88856" cy="100856"/>
            </a:xfrm>
            <a:custGeom>
              <a:rect b="b" l="l" r="r" t="t"/>
              <a:pathLst>
                <a:path extrusionOk="0" h="1891" w="1666">
                  <a:moveTo>
                    <a:pt x="1439" y="1"/>
                  </a:moveTo>
                  <a:cubicBezTo>
                    <a:pt x="1397" y="1"/>
                    <a:pt x="1354" y="18"/>
                    <a:pt x="1320" y="59"/>
                  </a:cubicBezTo>
                  <a:cubicBezTo>
                    <a:pt x="896" y="577"/>
                    <a:pt x="485" y="1107"/>
                    <a:pt x="87" y="1644"/>
                  </a:cubicBezTo>
                  <a:cubicBezTo>
                    <a:pt x="0" y="1761"/>
                    <a:pt x="110" y="1890"/>
                    <a:pt x="222" y="1890"/>
                  </a:cubicBezTo>
                  <a:cubicBezTo>
                    <a:pt x="264" y="1890"/>
                    <a:pt x="307" y="1872"/>
                    <a:pt x="340" y="1828"/>
                  </a:cubicBezTo>
                  <a:cubicBezTo>
                    <a:pt x="737" y="1289"/>
                    <a:pt x="1148" y="761"/>
                    <a:pt x="1572" y="244"/>
                  </a:cubicBezTo>
                  <a:cubicBezTo>
                    <a:pt x="1665" y="129"/>
                    <a:pt x="1555" y="1"/>
                    <a:pt x="14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8" name="Google Shape;2278;p37"/>
            <p:cNvSpPr/>
            <p:nvPr/>
          </p:nvSpPr>
          <p:spPr>
            <a:xfrm>
              <a:off x="2022763" y="1464452"/>
              <a:ext cx="136698" cy="178939"/>
            </a:xfrm>
            <a:custGeom>
              <a:rect b="b" l="l" r="r" t="t"/>
              <a:pathLst>
                <a:path extrusionOk="0" h="3355" w="2563">
                  <a:moveTo>
                    <a:pt x="2337" y="0"/>
                  </a:moveTo>
                  <a:cubicBezTo>
                    <a:pt x="2294" y="0"/>
                    <a:pt x="2251" y="18"/>
                    <a:pt x="2217" y="60"/>
                  </a:cubicBezTo>
                  <a:cubicBezTo>
                    <a:pt x="1428" y="1020"/>
                    <a:pt x="853" y="2129"/>
                    <a:pt x="91" y="3111"/>
                  </a:cubicBezTo>
                  <a:cubicBezTo>
                    <a:pt x="0" y="3226"/>
                    <a:pt x="110" y="3355"/>
                    <a:pt x="224" y="3355"/>
                  </a:cubicBezTo>
                  <a:cubicBezTo>
                    <a:pt x="266" y="3355"/>
                    <a:pt x="309" y="3337"/>
                    <a:pt x="342" y="3294"/>
                  </a:cubicBezTo>
                  <a:cubicBezTo>
                    <a:pt x="1104" y="2314"/>
                    <a:pt x="1682" y="1203"/>
                    <a:pt x="2470" y="242"/>
                  </a:cubicBezTo>
                  <a:cubicBezTo>
                    <a:pt x="2563" y="129"/>
                    <a:pt x="2453" y="0"/>
                    <a:pt x="23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9" name="Google Shape;2279;p37"/>
            <p:cNvSpPr/>
            <p:nvPr/>
          </p:nvSpPr>
          <p:spPr>
            <a:xfrm>
              <a:off x="1791024" y="1775766"/>
              <a:ext cx="90616" cy="109977"/>
            </a:xfrm>
            <a:custGeom>
              <a:rect b="b" l="l" r="r" t="t"/>
              <a:pathLst>
                <a:path extrusionOk="0" h="2062" w="1699">
                  <a:moveTo>
                    <a:pt x="1478" y="0"/>
                  </a:moveTo>
                  <a:cubicBezTo>
                    <a:pt x="1436" y="0"/>
                    <a:pt x="1394" y="19"/>
                    <a:pt x="1361" y="63"/>
                  </a:cubicBezTo>
                  <a:lnTo>
                    <a:pt x="87" y="1814"/>
                  </a:lnTo>
                  <a:cubicBezTo>
                    <a:pt x="1" y="1933"/>
                    <a:pt x="110" y="2061"/>
                    <a:pt x="221" y="2061"/>
                  </a:cubicBezTo>
                  <a:cubicBezTo>
                    <a:pt x="263" y="2061"/>
                    <a:pt x="306" y="2043"/>
                    <a:pt x="338" y="1998"/>
                  </a:cubicBezTo>
                  <a:lnTo>
                    <a:pt x="1613" y="248"/>
                  </a:lnTo>
                  <a:cubicBezTo>
                    <a:pt x="1699" y="129"/>
                    <a:pt x="1590" y="0"/>
                    <a:pt x="14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0" name="Google Shape;2280;p37"/>
            <p:cNvSpPr/>
            <p:nvPr/>
          </p:nvSpPr>
          <p:spPr>
            <a:xfrm>
              <a:off x="1748196" y="1907023"/>
              <a:ext cx="36641" cy="41281"/>
            </a:xfrm>
            <a:custGeom>
              <a:rect b="b" l="l" r="r" t="t"/>
              <a:pathLst>
                <a:path extrusionOk="0" h="774" w="687">
                  <a:moveTo>
                    <a:pt x="510" y="1"/>
                  </a:moveTo>
                  <a:cubicBezTo>
                    <a:pt x="463" y="1"/>
                    <a:pt x="417" y="22"/>
                    <a:pt x="387" y="64"/>
                  </a:cubicBezTo>
                  <a:lnTo>
                    <a:pt x="48" y="528"/>
                  </a:lnTo>
                  <a:cubicBezTo>
                    <a:pt x="0" y="594"/>
                    <a:pt x="13" y="698"/>
                    <a:pt x="84" y="744"/>
                  </a:cubicBezTo>
                  <a:cubicBezTo>
                    <a:pt x="112" y="764"/>
                    <a:pt x="145" y="774"/>
                    <a:pt x="178" y="774"/>
                  </a:cubicBezTo>
                  <a:cubicBezTo>
                    <a:pt x="225" y="774"/>
                    <a:pt x="271" y="753"/>
                    <a:pt x="302" y="711"/>
                  </a:cubicBezTo>
                  <a:lnTo>
                    <a:pt x="638" y="248"/>
                  </a:lnTo>
                  <a:cubicBezTo>
                    <a:pt x="686" y="181"/>
                    <a:pt x="674" y="76"/>
                    <a:pt x="605" y="30"/>
                  </a:cubicBezTo>
                  <a:cubicBezTo>
                    <a:pt x="576" y="11"/>
                    <a:pt x="543" y="1"/>
                    <a:pt x="51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1" name="Google Shape;2281;p37"/>
            <p:cNvSpPr/>
            <p:nvPr/>
          </p:nvSpPr>
          <p:spPr>
            <a:xfrm>
              <a:off x="1440616" y="2162655"/>
              <a:ext cx="38988" cy="36961"/>
            </a:xfrm>
            <a:custGeom>
              <a:rect b="b" l="l" r="r" t="t"/>
              <a:pathLst>
                <a:path extrusionOk="0" h="693" w="731">
                  <a:moveTo>
                    <a:pt x="172" y="1"/>
                  </a:moveTo>
                  <a:cubicBezTo>
                    <a:pt x="138" y="1"/>
                    <a:pt x="105" y="11"/>
                    <a:pt x="79" y="34"/>
                  </a:cubicBezTo>
                  <a:cubicBezTo>
                    <a:pt x="15" y="91"/>
                    <a:pt x="1" y="185"/>
                    <a:pt x="54" y="254"/>
                  </a:cubicBezTo>
                  <a:cubicBezTo>
                    <a:pt x="173" y="406"/>
                    <a:pt x="313" y="545"/>
                    <a:pt x="465" y="663"/>
                  </a:cubicBezTo>
                  <a:cubicBezTo>
                    <a:pt x="491" y="683"/>
                    <a:pt x="523" y="692"/>
                    <a:pt x="556" y="692"/>
                  </a:cubicBezTo>
                  <a:cubicBezTo>
                    <a:pt x="606" y="692"/>
                    <a:pt x="656" y="670"/>
                    <a:pt x="683" y="628"/>
                  </a:cubicBezTo>
                  <a:cubicBezTo>
                    <a:pt x="731" y="557"/>
                    <a:pt x="719" y="463"/>
                    <a:pt x="649" y="410"/>
                  </a:cubicBezTo>
                  <a:cubicBezTo>
                    <a:pt x="596" y="369"/>
                    <a:pt x="545" y="327"/>
                    <a:pt x="495" y="281"/>
                  </a:cubicBezTo>
                  <a:cubicBezTo>
                    <a:pt x="424" y="211"/>
                    <a:pt x="359" y="139"/>
                    <a:pt x="299" y="59"/>
                  </a:cubicBezTo>
                  <a:cubicBezTo>
                    <a:pt x="269" y="22"/>
                    <a:pt x="220" y="1"/>
                    <a:pt x="17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2" name="Google Shape;2282;p37"/>
            <p:cNvSpPr/>
            <p:nvPr/>
          </p:nvSpPr>
          <p:spPr>
            <a:xfrm>
              <a:off x="1989535" y="1357463"/>
              <a:ext cx="92376" cy="73496"/>
            </a:xfrm>
            <a:custGeom>
              <a:rect b="b" l="l" r="r" t="t"/>
              <a:pathLst>
                <a:path extrusionOk="0" h="1378" w="1732">
                  <a:moveTo>
                    <a:pt x="1508" y="1"/>
                  </a:moveTo>
                  <a:cubicBezTo>
                    <a:pt x="1488" y="1"/>
                    <a:pt x="1466" y="5"/>
                    <a:pt x="1444" y="15"/>
                  </a:cubicBezTo>
                  <a:lnTo>
                    <a:pt x="1036" y="192"/>
                  </a:lnTo>
                  <a:cubicBezTo>
                    <a:pt x="900" y="253"/>
                    <a:pt x="761" y="311"/>
                    <a:pt x="650" y="412"/>
                  </a:cubicBezTo>
                  <a:cubicBezTo>
                    <a:pt x="426" y="614"/>
                    <a:pt x="244" y="878"/>
                    <a:pt x="79" y="1128"/>
                  </a:cubicBezTo>
                  <a:cubicBezTo>
                    <a:pt x="0" y="1248"/>
                    <a:pt x="108" y="1377"/>
                    <a:pt x="216" y="1377"/>
                  </a:cubicBezTo>
                  <a:cubicBezTo>
                    <a:pt x="258" y="1377"/>
                    <a:pt x="300" y="1358"/>
                    <a:pt x="331" y="1311"/>
                  </a:cubicBezTo>
                  <a:cubicBezTo>
                    <a:pt x="411" y="1192"/>
                    <a:pt x="494" y="1075"/>
                    <a:pt x="581" y="963"/>
                  </a:cubicBezTo>
                  <a:cubicBezTo>
                    <a:pt x="662" y="857"/>
                    <a:pt x="745" y="745"/>
                    <a:pt x="843" y="657"/>
                  </a:cubicBezTo>
                  <a:cubicBezTo>
                    <a:pt x="944" y="566"/>
                    <a:pt x="1068" y="520"/>
                    <a:pt x="1188" y="467"/>
                  </a:cubicBezTo>
                  <a:lnTo>
                    <a:pt x="1569" y="301"/>
                  </a:lnTo>
                  <a:cubicBezTo>
                    <a:pt x="1731" y="229"/>
                    <a:pt x="1654" y="1"/>
                    <a:pt x="15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3" name="Google Shape;2283;p37"/>
          <p:cNvGrpSpPr/>
          <p:nvPr/>
        </p:nvGrpSpPr>
        <p:grpSpPr>
          <a:xfrm rot="-1005538">
            <a:off x="7424631" y="527798"/>
            <a:ext cx="1279692" cy="2666046"/>
            <a:chOff x="503795" y="323625"/>
            <a:chExt cx="502785" cy="1047439"/>
          </a:xfrm>
        </p:grpSpPr>
        <p:sp>
          <p:nvSpPr>
            <p:cNvPr id="2284" name="Google Shape;2284;p37"/>
            <p:cNvSpPr/>
            <p:nvPr/>
          </p:nvSpPr>
          <p:spPr>
            <a:xfrm>
              <a:off x="674039" y="389120"/>
              <a:ext cx="173925" cy="283742"/>
            </a:xfrm>
            <a:custGeom>
              <a:rect b="b" l="l" r="r" t="t"/>
              <a:pathLst>
                <a:path extrusionOk="0" h="5320" w="3261">
                  <a:moveTo>
                    <a:pt x="610" y="1"/>
                  </a:moveTo>
                  <a:cubicBezTo>
                    <a:pt x="438" y="1"/>
                    <a:pt x="238" y="35"/>
                    <a:pt x="0" y="105"/>
                  </a:cubicBezTo>
                  <a:lnTo>
                    <a:pt x="220" y="665"/>
                  </a:lnTo>
                  <a:cubicBezTo>
                    <a:pt x="279" y="654"/>
                    <a:pt x="343" y="647"/>
                    <a:pt x="411" y="647"/>
                  </a:cubicBezTo>
                  <a:cubicBezTo>
                    <a:pt x="687" y="647"/>
                    <a:pt x="1017" y="768"/>
                    <a:pt x="1211" y="1262"/>
                  </a:cubicBezTo>
                  <a:lnTo>
                    <a:pt x="2513" y="4590"/>
                  </a:lnTo>
                  <a:cubicBezTo>
                    <a:pt x="2727" y="5136"/>
                    <a:pt x="2906" y="5320"/>
                    <a:pt x="3030" y="5320"/>
                  </a:cubicBezTo>
                  <a:cubicBezTo>
                    <a:pt x="3196" y="5320"/>
                    <a:pt x="3260" y="4986"/>
                    <a:pt x="3169" y="4753"/>
                  </a:cubicBezTo>
                  <a:lnTo>
                    <a:pt x="1774" y="1189"/>
                  </a:lnTo>
                  <a:cubicBezTo>
                    <a:pt x="1470" y="411"/>
                    <a:pt x="1207" y="1"/>
                    <a:pt x="61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5" name="Google Shape;2285;p37"/>
            <p:cNvSpPr/>
            <p:nvPr/>
          </p:nvSpPr>
          <p:spPr>
            <a:xfrm>
              <a:off x="515529" y="323625"/>
              <a:ext cx="92803" cy="61655"/>
            </a:xfrm>
            <a:custGeom>
              <a:rect b="b" l="l" r="r" t="t"/>
              <a:pathLst>
                <a:path extrusionOk="0" h="1156" w="1740">
                  <a:moveTo>
                    <a:pt x="1159" y="1"/>
                  </a:moveTo>
                  <a:cubicBezTo>
                    <a:pt x="996" y="1"/>
                    <a:pt x="799" y="65"/>
                    <a:pt x="550" y="188"/>
                  </a:cubicBezTo>
                  <a:cubicBezTo>
                    <a:pt x="1" y="459"/>
                    <a:pt x="48" y="741"/>
                    <a:pt x="206" y="1156"/>
                  </a:cubicBezTo>
                  <a:cubicBezTo>
                    <a:pt x="396" y="993"/>
                    <a:pt x="686" y="835"/>
                    <a:pt x="1112" y="663"/>
                  </a:cubicBezTo>
                  <a:cubicBezTo>
                    <a:pt x="1330" y="574"/>
                    <a:pt x="1541" y="516"/>
                    <a:pt x="1739" y="498"/>
                  </a:cubicBezTo>
                  <a:cubicBezTo>
                    <a:pt x="1586" y="158"/>
                    <a:pt x="1414" y="1"/>
                    <a:pt x="115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6" name="Google Shape;2286;p37"/>
            <p:cNvSpPr/>
            <p:nvPr/>
          </p:nvSpPr>
          <p:spPr>
            <a:xfrm>
              <a:off x="907004" y="1293995"/>
              <a:ext cx="99576" cy="77069"/>
            </a:xfrm>
            <a:custGeom>
              <a:rect b="b" l="l" r="r" t="t"/>
              <a:pathLst>
                <a:path extrusionOk="0" h="1445" w="1867">
                  <a:moveTo>
                    <a:pt x="1560" y="0"/>
                  </a:moveTo>
                  <a:cubicBezTo>
                    <a:pt x="1461" y="264"/>
                    <a:pt x="1218" y="465"/>
                    <a:pt x="779" y="636"/>
                  </a:cubicBezTo>
                  <a:cubicBezTo>
                    <a:pt x="582" y="713"/>
                    <a:pt x="415" y="754"/>
                    <a:pt x="269" y="754"/>
                  </a:cubicBezTo>
                  <a:cubicBezTo>
                    <a:pt x="172" y="754"/>
                    <a:pt x="83" y="736"/>
                    <a:pt x="1" y="698"/>
                  </a:cubicBezTo>
                  <a:lnTo>
                    <a:pt x="1" y="698"/>
                  </a:lnTo>
                  <a:cubicBezTo>
                    <a:pt x="24" y="764"/>
                    <a:pt x="63" y="847"/>
                    <a:pt x="128" y="948"/>
                  </a:cubicBezTo>
                  <a:cubicBezTo>
                    <a:pt x="281" y="1288"/>
                    <a:pt x="453" y="1445"/>
                    <a:pt x="708" y="1445"/>
                  </a:cubicBezTo>
                  <a:cubicBezTo>
                    <a:pt x="871" y="1445"/>
                    <a:pt x="1069" y="1380"/>
                    <a:pt x="1317" y="1258"/>
                  </a:cubicBezTo>
                  <a:cubicBezTo>
                    <a:pt x="1867" y="987"/>
                    <a:pt x="1819" y="704"/>
                    <a:pt x="1661" y="289"/>
                  </a:cubicBezTo>
                  <a:cubicBezTo>
                    <a:pt x="1647" y="224"/>
                    <a:pt x="1606" y="112"/>
                    <a:pt x="156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7" name="Google Shape;2287;p37"/>
            <p:cNvSpPr/>
            <p:nvPr/>
          </p:nvSpPr>
          <p:spPr>
            <a:xfrm>
              <a:off x="507422" y="350452"/>
              <a:ext cx="283689" cy="403639"/>
            </a:xfrm>
            <a:custGeom>
              <a:rect b="b" l="l" r="r" t="t"/>
              <a:pathLst>
                <a:path extrusionOk="0" h="7568" w="5319">
                  <a:moveTo>
                    <a:pt x="2026" y="1"/>
                  </a:moveTo>
                  <a:cubicBezTo>
                    <a:pt x="1433" y="1"/>
                    <a:pt x="762" y="340"/>
                    <a:pt x="358" y="653"/>
                  </a:cubicBezTo>
                  <a:cubicBezTo>
                    <a:pt x="16" y="945"/>
                    <a:pt x="0" y="1255"/>
                    <a:pt x="117" y="1700"/>
                  </a:cubicBezTo>
                  <a:cubicBezTo>
                    <a:pt x="138" y="1788"/>
                    <a:pt x="167" y="1882"/>
                    <a:pt x="200" y="1983"/>
                  </a:cubicBezTo>
                  <a:cubicBezTo>
                    <a:pt x="211" y="2017"/>
                    <a:pt x="222" y="2052"/>
                    <a:pt x="234" y="2090"/>
                  </a:cubicBezTo>
                  <a:cubicBezTo>
                    <a:pt x="353" y="2359"/>
                    <a:pt x="488" y="2715"/>
                    <a:pt x="635" y="3116"/>
                  </a:cubicBezTo>
                  <a:cubicBezTo>
                    <a:pt x="686" y="3254"/>
                    <a:pt x="736" y="3398"/>
                    <a:pt x="792" y="3543"/>
                  </a:cubicBezTo>
                  <a:cubicBezTo>
                    <a:pt x="1888" y="6341"/>
                    <a:pt x="2222" y="7434"/>
                    <a:pt x="3038" y="7551"/>
                  </a:cubicBezTo>
                  <a:cubicBezTo>
                    <a:pt x="3069" y="7562"/>
                    <a:pt x="3112" y="7568"/>
                    <a:pt x="3162" y="7568"/>
                  </a:cubicBezTo>
                  <a:cubicBezTo>
                    <a:pt x="3621" y="7568"/>
                    <a:pt x="4774" y="7143"/>
                    <a:pt x="5010" y="6812"/>
                  </a:cubicBezTo>
                  <a:cubicBezTo>
                    <a:pt x="5318" y="6437"/>
                    <a:pt x="5127" y="5944"/>
                    <a:pt x="4767" y="5028"/>
                  </a:cubicBezTo>
                  <a:lnTo>
                    <a:pt x="3121" y="823"/>
                  </a:lnTo>
                  <a:cubicBezTo>
                    <a:pt x="3091" y="727"/>
                    <a:pt x="3054" y="642"/>
                    <a:pt x="3011" y="566"/>
                  </a:cubicBezTo>
                  <a:cubicBezTo>
                    <a:pt x="2786" y="152"/>
                    <a:pt x="2423" y="1"/>
                    <a:pt x="202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8" name="Google Shape;2288;p37"/>
            <p:cNvSpPr/>
            <p:nvPr/>
          </p:nvSpPr>
          <p:spPr>
            <a:xfrm>
              <a:off x="518089" y="396373"/>
              <a:ext cx="188806" cy="143044"/>
            </a:xfrm>
            <a:custGeom>
              <a:rect b="b" l="l" r="r" t="t"/>
              <a:pathLst>
                <a:path extrusionOk="0" h="2682" w="3540">
                  <a:moveTo>
                    <a:pt x="2937" y="1"/>
                  </a:moveTo>
                  <a:cubicBezTo>
                    <a:pt x="1923" y="288"/>
                    <a:pt x="927" y="628"/>
                    <a:pt x="0" y="1122"/>
                  </a:cubicBezTo>
                  <a:cubicBezTo>
                    <a:pt x="11" y="1156"/>
                    <a:pt x="22" y="1191"/>
                    <a:pt x="34" y="1229"/>
                  </a:cubicBezTo>
                  <a:cubicBezTo>
                    <a:pt x="153" y="1498"/>
                    <a:pt x="288" y="1854"/>
                    <a:pt x="435" y="2255"/>
                  </a:cubicBezTo>
                  <a:cubicBezTo>
                    <a:pt x="486" y="2393"/>
                    <a:pt x="537" y="2537"/>
                    <a:pt x="592" y="2682"/>
                  </a:cubicBezTo>
                  <a:cubicBezTo>
                    <a:pt x="1507" y="2156"/>
                    <a:pt x="2519" y="1821"/>
                    <a:pt x="3539" y="1539"/>
                  </a:cubicBezTo>
                  <a:lnTo>
                    <a:pt x="293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9" name="Google Shape;2289;p37"/>
            <p:cNvSpPr/>
            <p:nvPr/>
          </p:nvSpPr>
          <p:spPr>
            <a:xfrm>
              <a:off x="669399" y="713768"/>
              <a:ext cx="332384" cy="620446"/>
            </a:xfrm>
            <a:custGeom>
              <a:rect b="b" l="l" r="r" t="t"/>
              <a:pathLst>
                <a:path extrusionOk="0" h="11633" w="6232">
                  <a:moveTo>
                    <a:pt x="1973" y="0"/>
                  </a:moveTo>
                  <a:cubicBezTo>
                    <a:pt x="1828" y="178"/>
                    <a:pt x="1571" y="328"/>
                    <a:pt x="1167" y="486"/>
                  </a:cubicBezTo>
                  <a:cubicBezTo>
                    <a:pt x="700" y="668"/>
                    <a:pt x="387" y="753"/>
                    <a:pt x="153" y="753"/>
                  </a:cubicBezTo>
                  <a:cubicBezTo>
                    <a:pt x="98" y="753"/>
                    <a:pt x="48" y="748"/>
                    <a:pt x="1" y="739"/>
                  </a:cubicBezTo>
                  <a:lnTo>
                    <a:pt x="1" y="739"/>
                  </a:lnTo>
                  <a:lnTo>
                    <a:pt x="1982" y="5799"/>
                  </a:lnTo>
                  <a:cubicBezTo>
                    <a:pt x="3486" y="9642"/>
                    <a:pt x="3777" y="11271"/>
                    <a:pt x="4456" y="11577"/>
                  </a:cubicBezTo>
                  <a:cubicBezTo>
                    <a:pt x="4538" y="11615"/>
                    <a:pt x="4627" y="11633"/>
                    <a:pt x="4724" y="11633"/>
                  </a:cubicBezTo>
                  <a:cubicBezTo>
                    <a:pt x="4870" y="11633"/>
                    <a:pt x="5037" y="11592"/>
                    <a:pt x="5234" y="11515"/>
                  </a:cubicBezTo>
                  <a:cubicBezTo>
                    <a:pt x="5673" y="11344"/>
                    <a:pt x="5916" y="11143"/>
                    <a:pt x="6015" y="10879"/>
                  </a:cubicBezTo>
                  <a:cubicBezTo>
                    <a:pt x="6231" y="10307"/>
                    <a:pt x="5772" y="9431"/>
                    <a:pt x="5161" y="7870"/>
                  </a:cubicBezTo>
                  <a:cubicBezTo>
                    <a:pt x="4509" y="6204"/>
                    <a:pt x="2832" y="2098"/>
                    <a:pt x="197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0" name="Google Shape;2290;p37"/>
            <p:cNvSpPr/>
            <p:nvPr/>
          </p:nvSpPr>
          <p:spPr>
            <a:xfrm>
              <a:off x="579477" y="636966"/>
              <a:ext cx="184699" cy="125604"/>
            </a:xfrm>
            <a:custGeom>
              <a:rect b="b" l="l" r="r" t="t"/>
              <a:pathLst>
                <a:path extrusionOk="0" h="2355" w="3463">
                  <a:moveTo>
                    <a:pt x="183" y="0"/>
                  </a:moveTo>
                  <a:cubicBezTo>
                    <a:pt x="94" y="0"/>
                    <a:pt x="0" y="82"/>
                    <a:pt x="42" y="191"/>
                  </a:cubicBezTo>
                  <a:cubicBezTo>
                    <a:pt x="157" y="496"/>
                    <a:pt x="287" y="797"/>
                    <a:pt x="430" y="1089"/>
                  </a:cubicBezTo>
                  <a:cubicBezTo>
                    <a:pt x="568" y="1369"/>
                    <a:pt x="721" y="1648"/>
                    <a:pt x="926" y="1883"/>
                  </a:cubicBezTo>
                  <a:cubicBezTo>
                    <a:pt x="1116" y="2103"/>
                    <a:pt x="1343" y="2275"/>
                    <a:pt x="1633" y="2332"/>
                  </a:cubicBezTo>
                  <a:cubicBezTo>
                    <a:pt x="1712" y="2347"/>
                    <a:pt x="1792" y="2354"/>
                    <a:pt x="1871" y="2354"/>
                  </a:cubicBezTo>
                  <a:cubicBezTo>
                    <a:pt x="2047" y="2354"/>
                    <a:pt x="2224" y="2321"/>
                    <a:pt x="2392" y="2273"/>
                  </a:cubicBezTo>
                  <a:cubicBezTo>
                    <a:pt x="2727" y="2178"/>
                    <a:pt x="3046" y="2016"/>
                    <a:pt x="3336" y="1823"/>
                  </a:cubicBezTo>
                  <a:cubicBezTo>
                    <a:pt x="3462" y="1740"/>
                    <a:pt x="3368" y="1571"/>
                    <a:pt x="3246" y="1571"/>
                  </a:cubicBezTo>
                  <a:cubicBezTo>
                    <a:pt x="3220" y="1571"/>
                    <a:pt x="3193" y="1579"/>
                    <a:pt x="3166" y="1596"/>
                  </a:cubicBezTo>
                  <a:cubicBezTo>
                    <a:pt x="2929" y="1754"/>
                    <a:pt x="2672" y="1883"/>
                    <a:pt x="2401" y="1974"/>
                  </a:cubicBezTo>
                  <a:cubicBezTo>
                    <a:pt x="2234" y="2031"/>
                    <a:pt x="2056" y="2072"/>
                    <a:pt x="1878" y="2072"/>
                  </a:cubicBezTo>
                  <a:cubicBezTo>
                    <a:pt x="1835" y="2072"/>
                    <a:pt x="1792" y="2069"/>
                    <a:pt x="1749" y="2064"/>
                  </a:cubicBezTo>
                  <a:cubicBezTo>
                    <a:pt x="1508" y="2034"/>
                    <a:pt x="1320" y="1903"/>
                    <a:pt x="1162" y="1724"/>
                  </a:cubicBezTo>
                  <a:cubicBezTo>
                    <a:pt x="978" y="1513"/>
                    <a:pt x="836" y="1270"/>
                    <a:pt x="712" y="1022"/>
                  </a:cubicBezTo>
                  <a:cubicBezTo>
                    <a:pt x="561" y="717"/>
                    <a:pt x="427" y="405"/>
                    <a:pt x="306" y="88"/>
                  </a:cubicBezTo>
                  <a:cubicBezTo>
                    <a:pt x="283" y="26"/>
                    <a:pt x="234" y="0"/>
                    <a:pt x="18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1" name="Google Shape;2291;p37"/>
            <p:cNvSpPr/>
            <p:nvPr/>
          </p:nvSpPr>
          <p:spPr>
            <a:xfrm>
              <a:off x="658625" y="371626"/>
              <a:ext cx="68695" cy="142724"/>
            </a:xfrm>
            <a:custGeom>
              <a:rect b="b" l="l" r="r" t="t"/>
              <a:pathLst>
                <a:path extrusionOk="0" h="2676" w="1288">
                  <a:moveTo>
                    <a:pt x="153" y="0"/>
                  </a:moveTo>
                  <a:cubicBezTo>
                    <a:pt x="136" y="0"/>
                    <a:pt x="119" y="3"/>
                    <a:pt x="103" y="9"/>
                  </a:cubicBezTo>
                  <a:cubicBezTo>
                    <a:pt x="27" y="38"/>
                    <a:pt x="1" y="119"/>
                    <a:pt x="22" y="192"/>
                  </a:cubicBezTo>
                  <a:cubicBezTo>
                    <a:pt x="273" y="1016"/>
                    <a:pt x="596" y="1817"/>
                    <a:pt x="988" y="2586"/>
                  </a:cubicBezTo>
                  <a:cubicBezTo>
                    <a:pt x="1014" y="2638"/>
                    <a:pt x="1063" y="2675"/>
                    <a:pt x="1121" y="2675"/>
                  </a:cubicBezTo>
                  <a:cubicBezTo>
                    <a:pt x="1137" y="2675"/>
                    <a:pt x="1154" y="2672"/>
                    <a:pt x="1172" y="2666"/>
                  </a:cubicBezTo>
                  <a:cubicBezTo>
                    <a:pt x="1237" y="2641"/>
                    <a:pt x="1287" y="2550"/>
                    <a:pt x="1252" y="2481"/>
                  </a:cubicBezTo>
                  <a:cubicBezTo>
                    <a:pt x="862" y="1714"/>
                    <a:pt x="538" y="913"/>
                    <a:pt x="288" y="89"/>
                  </a:cubicBezTo>
                  <a:cubicBezTo>
                    <a:pt x="270" y="33"/>
                    <a:pt x="210" y="0"/>
                    <a:pt x="15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2" name="Google Shape;2292;p37"/>
            <p:cNvSpPr/>
            <p:nvPr/>
          </p:nvSpPr>
          <p:spPr>
            <a:xfrm>
              <a:off x="807055" y="568857"/>
              <a:ext cx="46775" cy="109070"/>
            </a:xfrm>
            <a:custGeom>
              <a:rect b="b" l="l" r="r" t="t"/>
              <a:pathLst>
                <a:path extrusionOk="0" h="2045" w="877">
                  <a:moveTo>
                    <a:pt x="184" y="0"/>
                  </a:moveTo>
                  <a:cubicBezTo>
                    <a:pt x="94" y="0"/>
                    <a:pt x="1" y="82"/>
                    <a:pt x="44" y="192"/>
                  </a:cubicBezTo>
                  <a:lnTo>
                    <a:pt x="400" y="1115"/>
                  </a:lnTo>
                  <a:cubicBezTo>
                    <a:pt x="453" y="1250"/>
                    <a:pt x="523" y="1388"/>
                    <a:pt x="553" y="1530"/>
                  </a:cubicBezTo>
                  <a:cubicBezTo>
                    <a:pt x="570" y="1606"/>
                    <a:pt x="570" y="1750"/>
                    <a:pt x="471" y="1760"/>
                  </a:cubicBezTo>
                  <a:cubicBezTo>
                    <a:pt x="295" y="1781"/>
                    <a:pt x="317" y="2045"/>
                    <a:pt x="482" y="2045"/>
                  </a:cubicBezTo>
                  <a:cubicBezTo>
                    <a:pt x="488" y="2045"/>
                    <a:pt x="493" y="2045"/>
                    <a:pt x="499" y="2044"/>
                  </a:cubicBezTo>
                  <a:cubicBezTo>
                    <a:pt x="673" y="2024"/>
                    <a:pt x="799" y="1884"/>
                    <a:pt x="836" y="1718"/>
                  </a:cubicBezTo>
                  <a:cubicBezTo>
                    <a:pt x="877" y="1539"/>
                    <a:pt x="799" y="1358"/>
                    <a:pt x="735" y="1195"/>
                  </a:cubicBezTo>
                  <a:cubicBezTo>
                    <a:pt x="593" y="827"/>
                    <a:pt x="450" y="456"/>
                    <a:pt x="308" y="88"/>
                  </a:cubicBezTo>
                  <a:cubicBezTo>
                    <a:pt x="284" y="26"/>
                    <a:pt x="235" y="0"/>
                    <a:pt x="18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3" name="Google Shape;2293;p37"/>
            <p:cNvSpPr/>
            <p:nvPr/>
          </p:nvSpPr>
          <p:spPr>
            <a:xfrm>
              <a:off x="503795" y="353332"/>
              <a:ext cx="68695" cy="81923"/>
            </a:xfrm>
            <a:custGeom>
              <a:rect b="b" l="l" r="r" t="t"/>
              <a:pathLst>
                <a:path extrusionOk="0" h="1536" w="1288">
                  <a:moveTo>
                    <a:pt x="1122" y="1"/>
                  </a:moveTo>
                  <a:cubicBezTo>
                    <a:pt x="1105" y="1"/>
                    <a:pt x="1089" y="4"/>
                    <a:pt x="1073" y="12"/>
                  </a:cubicBezTo>
                  <a:cubicBezTo>
                    <a:pt x="782" y="156"/>
                    <a:pt x="520" y="347"/>
                    <a:pt x="304" y="590"/>
                  </a:cubicBezTo>
                  <a:cubicBezTo>
                    <a:pt x="104" y="815"/>
                    <a:pt x="1" y="1109"/>
                    <a:pt x="66" y="1408"/>
                  </a:cubicBezTo>
                  <a:cubicBezTo>
                    <a:pt x="81" y="1478"/>
                    <a:pt x="132" y="1535"/>
                    <a:pt x="206" y="1535"/>
                  </a:cubicBezTo>
                  <a:cubicBezTo>
                    <a:pt x="212" y="1535"/>
                    <a:pt x="217" y="1535"/>
                    <a:pt x="222" y="1534"/>
                  </a:cubicBezTo>
                  <a:cubicBezTo>
                    <a:pt x="292" y="1527"/>
                    <a:pt x="364" y="1454"/>
                    <a:pt x="348" y="1378"/>
                  </a:cubicBezTo>
                  <a:cubicBezTo>
                    <a:pt x="295" y="1135"/>
                    <a:pt x="377" y="930"/>
                    <a:pt x="541" y="749"/>
                  </a:cubicBezTo>
                  <a:cubicBezTo>
                    <a:pt x="720" y="554"/>
                    <a:pt x="940" y="393"/>
                    <a:pt x="1178" y="276"/>
                  </a:cubicBezTo>
                  <a:cubicBezTo>
                    <a:pt x="1247" y="242"/>
                    <a:pt x="1287" y="168"/>
                    <a:pt x="1257" y="93"/>
                  </a:cubicBezTo>
                  <a:cubicBezTo>
                    <a:pt x="1237" y="41"/>
                    <a:pt x="1179" y="1"/>
                    <a:pt x="112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4" name="Google Shape;2294;p37"/>
            <p:cNvSpPr/>
            <p:nvPr/>
          </p:nvSpPr>
          <p:spPr>
            <a:xfrm>
              <a:off x="810682" y="1144871"/>
              <a:ext cx="155472" cy="192913"/>
            </a:xfrm>
            <a:custGeom>
              <a:rect b="b" l="l" r="r" t="t"/>
              <a:pathLst>
                <a:path extrusionOk="0" h="3617" w="2915">
                  <a:moveTo>
                    <a:pt x="184" y="1"/>
                  </a:moveTo>
                  <a:cubicBezTo>
                    <a:pt x="93" y="1"/>
                    <a:pt x="0" y="82"/>
                    <a:pt x="43" y="191"/>
                  </a:cubicBezTo>
                  <a:cubicBezTo>
                    <a:pt x="300" y="827"/>
                    <a:pt x="557" y="1465"/>
                    <a:pt x="814" y="2103"/>
                  </a:cubicBezTo>
                  <a:cubicBezTo>
                    <a:pt x="938" y="2410"/>
                    <a:pt x="1050" y="2725"/>
                    <a:pt x="1190" y="3025"/>
                  </a:cubicBezTo>
                  <a:cubicBezTo>
                    <a:pt x="1319" y="3303"/>
                    <a:pt x="1514" y="3512"/>
                    <a:pt x="1817" y="3588"/>
                  </a:cubicBezTo>
                  <a:cubicBezTo>
                    <a:pt x="1895" y="3608"/>
                    <a:pt x="1973" y="3616"/>
                    <a:pt x="2051" y="3616"/>
                  </a:cubicBezTo>
                  <a:cubicBezTo>
                    <a:pt x="2314" y="3616"/>
                    <a:pt x="2573" y="3517"/>
                    <a:pt x="2804" y="3395"/>
                  </a:cubicBezTo>
                  <a:cubicBezTo>
                    <a:pt x="2872" y="3360"/>
                    <a:pt x="2914" y="3289"/>
                    <a:pt x="2884" y="3211"/>
                  </a:cubicBezTo>
                  <a:cubicBezTo>
                    <a:pt x="2865" y="3162"/>
                    <a:pt x="2806" y="3120"/>
                    <a:pt x="2749" y="3120"/>
                  </a:cubicBezTo>
                  <a:cubicBezTo>
                    <a:pt x="2732" y="3120"/>
                    <a:pt x="2715" y="3123"/>
                    <a:pt x="2700" y="3131"/>
                  </a:cubicBezTo>
                  <a:cubicBezTo>
                    <a:pt x="2502" y="3237"/>
                    <a:pt x="2284" y="3332"/>
                    <a:pt x="2056" y="3332"/>
                  </a:cubicBezTo>
                  <a:cubicBezTo>
                    <a:pt x="2012" y="3332"/>
                    <a:pt x="1968" y="3329"/>
                    <a:pt x="1924" y="3321"/>
                  </a:cubicBezTo>
                  <a:cubicBezTo>
                    <a:pt x="1668" y="3276"/>
                    <a:pt x="1528" y="3094"/>
                    <a:pt x="1429" y="2867"/>
                  </a:cubicBezTo>
                  <a:cubicBezTo>
                    <a:pt x="1305" y="2582"/>
                    <a:pt x="1195" y="2289"/>
                    <a:pt x="1078" y="2001"/>
                  </a:cubicBezTo>
                  <a:cubicBezTo>
                    <a:pt x="958" y="1699"/>
                    <a:pt x="836" y="1398"/>
                    <a:pt x="715" y="1097"/>
                  </a:cubicBezTo>
                  <a:lnTo>
                    <a:pt x="309" y="87"/>
                  </a:lnTo>
                  <a:cubicBezTo>
                    <a:pt x="284" y="26"/>
                    <a:pt x="235" y="1"/>
                    <a:pt x="18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5" name="Google Shape;2295;p37"/>
            <p:cNvSpPr/>
            <p:nvPr/>
          </p:nvSpPr>
          <p:spPr>
            <a:xfrm>
              <a:off x="824923" y="852491"/>
              <a:ext cx="68589" cy="142138"/>
            </a:xfrm>
            <a:custGeom>
              <a:rect b="b" l="l" r="r" t="t"/>
              <a:pathLst>
                <a:path extrusionOk="0" h="2665" w="1286">
                  <a:moveTo>
                    <a:pt x="185" y="1"/>
                  </a:moveTo>
                  <a:cubicBezTo>
                    <a:pt x="95" y="1"/>
                    <a:pt x="1" y="83"/>
                    <a:pt x="44" y="192"/>
                  </a:cubicBezTo>
                  <a:lnTo>
                    <a:pt x="978" y="2577"/>
                  </a:lnTo>
                  <a:cubicBezTo>
                    <a:pt x="1001" y="2639"/>
                    <a:pt x="1051" y="2665"/>
                    <a:pt x="1102" y="2665"/>
                  </a:cubicBezTo>
                  <a:cubicBezTo>
                    <a:pt x="1192" y="2665"/>
                    <a:pt x="1285" y="2583"/>
                    <a:pt x="1242" y="2473"/>
                  </a:cubicBezTo>
                  <a:lnTo>
                    <a:pt x="308" y="88"/>
                  </a:lnTo>
                  <a:cubicBezTo>
                    <a:pt x="285" y="27"/>
                    <a:pt x="235" y="1"/>
                    <a:pt x="1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6" name="Google Shape;2296;p37"/>
            <p:cNvSpPr/>
            <p:nvPr/>
          </p:nvSpPr>
          <p:spPr>
            <a:xfrm>
              <a:off x="891804" y="1018521"/>
              <a:ext cx="33761" cy="57495"/>
            </a:xfrm>
            <a:custGeom>
              <a:rect b="b" l="l" r="r" t="t"/>
              <a:pathLst>
                <a:path extrusionOk="0" h="1078" w="633">
                  <a:moveTo>
                    <a:pt x="159" y="0"/>
                  </a:moveTo>
                  <a:cubicBezTo>
                    <a:pt x="143" y="0"/>
                    <a:pt x="126" y="3"/>
                    <a:pt x="110" y="10"/>
                  </a:cubicBezTo>
                  <a:cubicBezTo>
                    <a:pt x="41" y="42"/>
                    <a:pt x="0" y="120"/>
                    <a:pt x="30" y="194"/>
                  </a:cubicBezTo>
                  <a:lnTo>
                    <a:pt x="341" y="987"/>
                  </a:lnTo>
                  <a:cubicBezTo>
                    <a:pt x="361" y="1040"/>
                    <a:pt x="418" y="1078"/>
                    <a:pt x="476" y="1078"/>
                  </a:cubicBezTo>
                  <a:cubicBezTo>
                    <a:pt x="492" y="1078"/>
                    <a:pt x="509" y="1075"/>
                    <a:pt x="525" y="1068"/>
                  </a:cubicBezTo>
                  <a:cubicBezTo>
                    <a:pt x="594" y="1036"/>
                    <a:pt x="633" y="958"/>
                    <a:pt x="605" y="884"/>
                  </a:cubicBezTo>
                  <a:lnTo>
                    <a:pt x="294" y="92"/>
                  </a:lnTo>
                  <a:cubicBezTo>
                    <a:pt x="274" y="38"/>
                    <a:pt x="217" y="0"/>
                    <a:pt x="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97" name="Google Shape;2297;p37"/>
          <p:cNvGrpSpPr/>
          <p:nvPr/>
        </p:nvGrpSpPr>
        <p:grpSpPr>
          <a:xfrm>
            <a:off x="7316262" y="3464214"/>
            <a:ext cx="1010814" cy="1038152"/>
            <a:chOff x="1742490" y="367839"/>
            <a:chExt cx="629242" cy="646260"/>
          </a:xfrm>
        </p:grpSpPr>
        <p:sp>
          <p:nvSpPr>
            <p:cNvPr id="2298" name="Google Shape;2298;p37"/>
            <p:cNvSpPr/>
            <p:nvPr/>
          </p:nvSpPr>
          <p:spPr>
            <a:xfrm>
              <a:off x="1754810" y="367839"/>
              <a:ext cx="604819" cy="646260"/>
            </a:xfrm>
            <a:custGeom>
              <a:rect b="b" l="l" r="r" t="t"/>
              <a:pathLst>
                <a:path extrusionOk="0" h="12117" w="11340">
                  <a:moveTo>
                    <a:pt x="5053" y="0"/>
                  </a:moveTo>
                  <a:cubicBezTo>
                    <a:pt x="4764" y="0"/>
                    <a:pt x="4519" y="174"/>
                    <a:pt x="4294" y="337"/>
                  </a:cubicBezTo>
                  <a:cubicBezTo>
                    <a:pt x="4186" y="415"/>
                    <a:pt x="4080" y="493"/>
                    <a:pt x="3972" y="571"/>
                  </a:cubicBezTo>
                  <a:cubicBezTo>
                    <a:pt x="3638" y="814"/>
                    <a:pt x="3305" y="1058"/>
                    <a:pt x="2970" y="1301"/>
                  </a:cubicBezTo>
                  <a:cubicBezTo>
                    <a:pt x="2483" y="1656"/>
                    <a:pt x="1996" y="2014"/>
                    <a:pt x="1510" y="2372"/>
                  </a:cubicBezTo>
                  <a:cubicBezTo>
                    <a:pt x="1441" y="2423"/>
                    <a:pt x="1370" y="2474"/>
                    <a:pt x="1301" y="2526"/>
                  </a:cubicBezTo>
                  <a:cubicBezTo>
                    <a:pt x="1085" y="2685"/>
                    <a:pt x="869" y="2843"/>
                    <a:pt x="652" y="3002"/>
                  </a:cubicBezTo>
                  <a:cubicBezTo>
                    <a:pt x="415" y="3180"/>
                    <a:pt x="169" y="3369"/>
                    <a:pt x="85" y="3665"/>
                  </a:cubicBezTo>
                  <a:cubicBezTo>
                    <a:pt x="0" y="3974"/>
                    <a:pt x="140" y="4312"/>
                    <a:pt x="273" y="4585"/>
                  </a:cubicBezTo>
                  <a:cubicBezTo>
                    <a:pt x="420" y="4891"/>
                    <a:pt x="610" y="5175"/>
                    <a:pt x="810" y="5450"/>
                  </a:cubicBezTo>
                  <a:cubicBezTo>
                    <a:pt x="1010" y="5721"/>
                    <a:pt x="1219" y="5985"/>
                    <a:pt x="1409" y="6265"/>
                  </a:cubicBezTo>
                  <a:cubicBezTo>
                    <a:pt x="1562" y="6492"/>
                    <a:pt x="1702" y="6750"/>
                    <a:pt x="1939" y="6901"/>
                  </a:cubicBezTo>
                  <a:cubicBezTo>
                    <a:pt x="2070" y="6984"/>
                    <a:pt x="2202" y="7016"/>
                    <a:pt x="2337" y="7016"/>
                  </a:cubicBezTo>
                  <a:cubicBezTo>
                    <a:pt x="2481" y="7016"/>
                    <a:pt x="2627" y="6980"/>
                    <a:pt x="2777" y="6931"/>
                  </a:cubicBezTo>
                  <a:cubicBezTo>
                    <a:pt x="2874" y="6901"/>
                    <a:pt x="2963" y="6880"/>
                    <a:pt x="3047" y="6880"/>
                  </a:cubicBezTo>
                  <a:cubicBezTo>
                    <a:pt x="3155" y="6880"/>
                    <a:pt x="3256" y="6914"/>
                    <a:pt x="3357" y="7002"/>
                  </a:cubicBezTo>
                  <a:cubicBezTo>
                    <a:pt x="3513" y="7140"/>
                    <a:pt x="3603" y="7367"/>
                    <a:pt x="3598" y="7578"/>
                  </a:cubicBezTo>
                  <a:cubicBezTo>
                    <a:pt x="3594" y="7810"/>
                    <a:pt x="3507" y="8037"/>
                    <a:pt x="3452" y="8260"/>
                  </a:cubicBezTo>
                  <a:cubicBezTo>
                    <a:pt x="3387" y="8521"/>
                    <a:pt x="3371" y="8787"/>
                    <a:pt x="3465" y="9043"/>
                  </a:cubicBezTo>
                  <a:cubicBezTo>
                    <a:pt x="3578" y="9361"/>
                    <a:pt x="3800" y="9650"/>
                    <a:pt x="3988" y="9924"/>
                  </a:cubicBezTo>
                  <a:cubicBezTo>
                    <a:pt x="4379" y="10500"/>
                    <a:pt x="4799" y="11073"/>
                    <a:pt x="5276" y="11581"/>
                  </a:cubicBezTo>
                  <a:cubicBezTo>
                    <a:pt x="5492" y="11811"/>
                    <a:pt x="5731" y="12012"/>
                    <a:pt x="6045" y="12088"/>
                  </a:cubicBezTo>
                  <a:cubicBezTo>
                    <a:pt x="6125" y="12107"/>
                    <a:pt x="6207" y="12116"/>
                    <a:pt x="6289" y="12116"/>
                  </a:cubicBezTo>
                  <a:cubicBezTo>
                    <a:pt x="6484" y="12116"/>
                    <a:pt x="6680" y="12067"/>
                    <a:pt x="6858" y="11996"/>
                  </a:cubicBezTo>
                  <a:cubicBezTo>
                    <a:pt x="7145" y="11881"/>
                    <a:pt x="7408" y="11710"/>
                    <a:pt x="7668" y="11547"/>
                  </a:cubicBezTo>
                  <a:cubicBezTo>
                    <a:pt x="7973" y="11354"/>
                    <a:pt x="8271" y="11154"/>
                    <a:pt x="8563" y="10943"/>
                  </a:cubicBezTo>
                  <a:cubicBezTo>
                    <a:pt x="8717" y="10833"/>
                    <a:pt x="8868" y="10718"/>
                    <a:pt x="9018" y="10603"/>
                  </a:cubicBezTo>
                  <a:cubicBezTo>
                    <a:pt x="9470" y="10287"/>
                    <a:pt x="9910" y="9951"/>
                    <a:pt x="10332" y="9593"/>
                  </a:cubicBezTo>
                  <a:cubicBezTo>
                    <a:pt x="10755" y="9235"/>
                    <a:pt x="11289" y="8810"/>
                    <a:pt x="11322" y="8207"/>
                  </a:cubicBezTo>
                  <a:cubicBezTo>
                    <a:pt x="11340" y="7886"/>
                    <a:pt x="11219" y="7596"/>
                    <a:pt x="11062" y="7321"/>
                  </a:cubicBezTo>
                  <a:cubicBezTo>
                    <a:pt x="10895" y="7027"/>
                    <a:pt x="10704" y="6743"/>
                    <a:pt x="10511" y="6465"/>
                  </a:cubicBezTo>
                  <a:cubicBezTo>
                    <a:pt x="10305" y="6167"/>
                    <a:pt x="10091" y="5877"/>
                    <a:pt x="9867" y="5593"/>
                  </a:cubicBezTo>
                  <a:cubicBezTo>
                    <a:pt x="9660" y="5333"/>
                    <a:pt x="9453" y="5033"/>
                    <a:pt x="9183" y="4833"/>
                  </a:cubicBezTo>
                  <a:cubicBezTo>
                    <a:pt x="8965" y="4670"/>
                    <a:pt x="8707" y="4611"/>
                    <a:pt x="8439" y="4596"/>
                  </a:cubicBezTo>
                  <a:cubicBezTo>
                    <a:pt x="8210" y="4581"/>
                    <a:pt x="7968" y="4596"/>
                    <a:pt x="7748" y="4526"/>
                  </a:cubicBezTo>
                  <a:cubicBezTo>
                    <a:pt x="7544" y="4461"/>
                    <a:pt x="7360" y="4305"/>
                    <a:pt x="7278" y="4114"/>
                  </a:cubicBezTo>
                  <a:cubicBezTo>
                    <a:pt x="7186" y="3896"/>
                    <a:pt x="7268" y="3727"/>
                    <a:pt x="7399" y="3539"/>
                  </a:cubicBezTo>
                  <a:cubicBezTo>
                    <a:pt x="7576" y="3291"/>
                    <a:pt x="7698" y="3040"/>
                    <a:pt x="7610" y="2730"/>
                  </a:cubicBezTo>
                  <a:cubicBezTo>
                    <a:pt x="7532" y="2453"/>
                    <a:pt x="7317" y="2237"/>
                    <a:pt x="7145" y="2017"/>
                  </a:cubicBezTo>
                  <a:cubicBezTo>
                    <a:pt x="6731" y="1489"/>
                    <a:pt x="6390" y="904"/>
                    <a:pt x="5894" y="444"/>
                  </a:cubicBezTo>
                  <a:cubicBezTo>
                    <a:pt x="5667" y="233"/>
                    <a:pt x="5387" y="4"/>
                    <a:pt x="5061" y="0"/>
                  </a:cubicBezTo>
                  <a:cubicBezTo>
                    <a:pt x="5058" y="0"/>
                    <a:pt x="5056" y="0"/>
                    <a:pt x="505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9" name="Google Shape;2299;p37"/>
            <p:cNvSpPr/>
            <p:nvPr/>
          </p:nvSpPr>
          <p:spPr>
            <a:xfrm>
              <a:off x="1824198" y="398293"/>
              <a:ext cx="361718" cy="477988"/>
            </a:xfrm>
            <a:custGeom>
              <a:rect b="b" l="l" r="r" t="t"/>
              <a:pathLst>
                <a:path extrusionOk="0" h="8962" w="6782">
                  <a:moveTo>
                    <a:pt x="2671" y="0"/>
                  </a:moveTo>
                  <a:cubicBezTo>
                    <a:pt x="2337" y="243"/>
                    <a:pt x="2004" y="487"/>
                    <a:pt x="1669" y="730"/>
                  </a:cubicBezTo>
                  <a:cubicBezTo>
                    <a:pt x="1382" y="939"/>
                    <a:pt x="1093" y="1150"/>
                    <a:pt x="808" y="1361"/>
                  </a:cubicBezTo>
                  <a:cubicBezTo>
                    <a:pt x="608" y="1506"/>
                    <a:pt x="408" y="1653"/>
                    <a:pt x="209" y="1801"/>
                  </a:cubicBezTo>
                  <a:cubicBezTo>
                    <a:pt x="140" y="1852"/>
                    <a:pt x="69" y="1903"/>
                    <a:pt x="0" y="1955"/>
                  </a:cubicBezTo>
                  <a:cubicBezTo>
                    <a:pt x="718" y="2975"/>
                    <a:pt x="1416" y="4012"/>
                    <a:pt x="2123" y="5040"/>
                  </a:cubicBezTo>
                  <a:cubicBezTo>
                    <a:pt x="2951" y="6241"/>
                    <a:pt x="3787" y="7443"/>
                    <a:pt x="4705" y="8577"/>
                  </a:cubicBezTo>
                  <a:cubicBezTo>
                    <a:pt x="4857" y="8764"/>
                    <a:pt x="5055" y="8962"/>
                    <a:pt x="5307" y="8962"/>
                  </a:cubicBezTo>
                  <a:cubicBezTo>
                    <a:pt x="5335" y="8962"/>
                    <a:pt x="5362" y="8959"/>
                    <a:pt x="5391" y="8954"/>
                  </a:cubicBezTo>
                  <a:cubicBezTo>
                    <a:pt x="5657" y="8910"/>
                    <a:pt x="5841" y="8696"/>
                    <a:pt x="5947" y="8460"/>
                  </a:cubicBezTo>
                  <a:cubicBezTo>
                    <a:pt x="5956" y="8439"/>
                    <a:pt x="5965" y="8418"/>
                    <a:pt x="5974" y="8396"/>
                  </a:cubicBezTo>
                  <a:cubicBezTo>
                    <a:pt x="6029" y="8253"/>
                    <a:pt x="6066" y="8104"/>
                    <a:pt x="6119" y="7962"/>
                  </a:cubicBezTo>
                  <a:cubicBezTo>
                    <a:pt x="6170" y="7826"/>
                    <a:pt x="6232" y="7695"/>
                    <a:pt x="6296" y="7565"/>
                  </a:cubicBezTo>
                  <a:cubicBezTo>
                    <a:pt x="6424" y="7306"/>
                    <a:pt x="6557" y="7051"/>
                    <a:pt x="6631" y="6773"/>
                  </a:cubicBezTo>
                  <a:cubicBezTo>
                    <a:pt x="6782" y="6210"/>
                    <a:pt x="6598" y="5651"/>
                    <a:pt x="6321" y="5160"/>
                  </a:cubicBezTo>
                  <a:cubicBezTo>
                    <a:pt x="6181" y="4911"/>
                    <a:pt x="6016" y="4677"/>
                    <a:pt x="5850" y="4445"/>
                  </a:cubicBezTo>
                  <a:cubicBezTo>
                    <a:pt x="5635" y="4143"/>
                    <a:pt x="5419" y="3842"/>
                    <a:pt x="5205" y="3543"/>
                  </a:cubicBezTo>
                  <a:cubicBezTo>
                    <a:pt x="4361" y="2361"/>
                    <a:pt x="3516" y="1180"/>
                    <a:pt x="267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0" name="Google Shape;2300;p37"/>
            <p:cNvSpPr/>
            <p:nvPr/>
          </p:nvSpPr>
          <p:spPr>
            <a:xfrm>
              <a:off x="1824198" y="470882"/>
              <a:ext cx="317237" cy="405399"/>
            </a:xfrm>
            <a:custGeom>
              <a:rect b="b" l="l" r="r" t="t"/>
              <a:pathLst>
                <a:path extrusionOk="0" h="7601" w="5948">
                  <a:moveTo>
                    <a:pt x="808" y="0"/>
                  </a:moveTo>
                  <a:cubicBezTo>
                    <a:pt x="608" y="145"/>
                    <a:pt x="408" y="292"/>
                    <a:pt x="209" y="440"/>
                  </a:cubicBezTo>
                  <a:cubicBezTo>
                    <a:pt x="140" y="491"/>
                    <a:pt x="69" y="542"/>
                    <a:pt x="0" y="594"/>
                  </a:cubicBezTo>
                  <a:cubicBezTo>
                    <a:pt x="719" y="1614"/>
                    <a:pt x="1416" y="2651"/>
                    <a:pt x="2123" y="3679"/>
                  </a:cubicBezTo>
                  <a:cubicBezTo>
                    <a:pt x="2951" y="4880"/>
                    <a:pt x="3787" y="6082"/>
                    <a:pt x="4705" y="7216"/>
                  </a:cubicBezTo>
                  <a:cubicBezTo>
                    <a:pt x="4857" y="7403"/>
                    <a:pt x="5055" y="7601"/>
                    <a:pt x="5307" y="7601"/>
                  </a:cubicBezTo>
                  <a:cubicBezTo>
                    <a:pt x="5335" y="7601"/>
                    <a:pt x="5362" y="7598"/>
                    <a:pt x="5391" y="7593"/>
                  </a:cubicBezTo>
                  <a:cubicBezTo>
                    <a:pt x="5657" y="7549"/>
                    <a:pt x="5841" y="7335"/>
                    <a:pt x="5947" y="7099"/>
                  </a:cubicBezTo>
                  <a:cubicBezTo>
                    <a:pt x="5740" y="6831"/>
                    <a:pt x="5534" y="6564"/>
                    <a:pt x="5329" y="6295"/>
                  </a:cubicBezTo>
                  <a:cubicBezTo>
                    <a:pt x="4799" y="5598"/>
                    <a:pt x="4276" y="4896"/>
                    <a:pt x="3759" y="4191"/>
                  </a:cubicBezTo>
                  <a:cubicBezTo>
                    <a:pt x="2749" y="2812"/>
                    <a:pt x="1765" y="1416"/>
                    <a:pt x="80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1" name="Google Shape;2301;p37"/>
            <p:cNvSpPr/>
            <p:nvPr/>
          </p:nvSpPr>
          <p:spPr>
            <a:xfrm>
              <a:off x="2019723" y="584165"/>
              <a:ext cx="47521" cy="41975"/>
            </a:xfrm>
            <a:custGeom>
              <a:rect b="b" l="l" r="r" t="t"/>
              <a:pathLst>
                <a:path extrusionOk="0" h="787" w="891">
                  <a:moveTo>
                    <a:pt x="445" y="1"/>
                  </a:moveTo>
                  <a:cubicBezTo>
                    <a:pt x="365" y="1"/>
                    <a:pt x="283" y="25"/>
                    <a:pt x="213" y="77"/>
                  </a:cubicBezTo>
                  <a:cubicBezTo>
                    <a:pt x="39" y="205"/>
                    <a:pt x="0" y="451"/>
                    <a:pt x="128" y="625"/>
                  </a:cubicBezTo>
                  <a:cubicBezTo>
                    <a:pt x="206" y="730"/>
                    <a:pt x="325" y="786"/>
                    <a:pt x="446" y="786"/>
                  </a:cubicBezTo>
                  <a:cubicBezTo>
                    <a:pt x="526" y="786"/>
                    <a:pt x="607" y="761"/>
                    <a:pt x="677" y="710"/>
                  </a:cubicBezTo>
                  <a:cubicBezTo>
                    <a:pt x="853" y="582"/>
                    <a:pt x="890" y="336"/>
                    <a:pt x="762" y="162"/>
                  </a:cubicBezTo>
                  <a:cubicBezTo>
                    <a:pt x="686" y="57"/>
                    <a:pt x="566" y="1"/>
                    <a:pt x="4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2" name="Google Shape;2302;p37"/>
            <p:cNvSpPr/>
            <p:nvPr/>
          </p:nvSpPr>
          <p:spPr>
            <a:xfrm>
              <a:off x="2272422" y="664273"/>
              <a:ext cx="99310" cy="231634"/>
            </a:xfrm>
            <a:custGeom>
              <a:rect b="b" l="l" r="r" t="t"/>
              <a:pathLst>
                <a:path extrusionOk="0" h="4343" w="1862">
                  <a:moveTo>
                    <a:pt x="289" y="1"/>
                  </a:moveTo>
                  <a:cubicBezTo>
                    <a:pt x="143" y="1"/>
                    <a:pt x="0" y="168"/>
                    <a:pt x="116" y="319"/>
                  </a:cubicBezTo>
                  <a:cubicBezTo>
                    <a:pt x="355" y="634"/>
                    <a:pt x="582" y="958"/>
                    <a:pt x="793" y="1293"/>
                  </a:cubicBezTo>
                  <a:cubicBezTo>
                    <a:pt x="992" y="1607"/>
                    <a:pt x="1201" y="1935"/>
                    <a:pt x="1343" y="2279"/>
                  </a:cubicBezTo>
                  <a:cubicBezTo>
                    <a:pt x="1399" y="2419"/>
                    <a:pt x="1435" y="2560"/>
                    <a:pt x="1399" y="2711"/>
                  </a:cubicBezTo>
                  <a:cubicBezTo>
                    <a:pt x="1358" y="2872"/>
                    <a:pt x="1268" y="3034"/>
                    <a:pt x="1185" y="3177"/>
                  </a:cubicBezTo>
                  <a:cubicBezTo>
                    <a:pt x="1008" y="3480"/>
                    <a:pt x="774" y="3753"/>
                    <a:pt x="506" y="3976"/>
                  </a:cubicBezTo>
                  <a:cubicBezTo>
                    <a:pt x="421" y="4047"/>
                    <a:pt x="394" y="4168"/>
                    <a:pt x="462" y="4260"/>
                  </a:cubicBezTo>
                  <a:cubicBezTo>
                    <a:pt x="500" y="4311"/>
                    <a:pt x="567" y="4343"/>
                    <a:pt x="632" y="4343"/>
                  </a:cubicBezTo>
                  <a:cubicBezTo>
                    <a:pt x="673" y="4343"/>
                    <a:pt x="713" y="4331"/>
                    <a:pt x="745" y="4304"/>
                  </a:cubicBezTo>
                  <a:cubicBezTo>
                    <a:pt x="986" y="4100"/>
                    <a:pt x="1206" y="3870"/>
                    <a:pt x="1385" y="3610"/>
                  </a:cubicBezTo>
                  <a:cubicBezTo>
                    <a:pt x="1562" y="3356"/>
                    <a:pt x="1739" y="3062"/>
                    <a:pt x="1803" y="2755"/>
                  </a:cubicBezTo>
                  <a:cubicBezTo>
                    <a:pt x="1862" y="2467"/>
                    <a:pt x="1755" y="2183"/>
                    <a:pt x="1624" y="1931"/>
                  </a:cubicBezTo>
                  <a:cubicBezTo>
                    <a:pt x="1465" y="1627"/>
                    <a:pt x="1293" y="1327"/>
                    <a:pt x="1109" y="1036"/>
                  </a:cubicBezTo>
                  <a:cubicBezTo>
                    <a:pt x="901" y="709"/>
                    <a:pt x="678" y="390"/>
                    <a:pt x="442" y="80"/>
                  </a:cubicBezTo>
                  <a:cubicBezTo>
                    <a:pt x="400" y="24"/>
                    <a:pt x="344" y="1"/>
                    <a:pt x="2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3" name="Google Shape;2303;p37"/>
            <p:cNvSpPr/>
            <p:nvPr/>
          </p:nvSpPr>
          <p:spPr>
            <a:xfrm>
              <a:off x="1927080" y="669607"/>
              <a:ext cx="104323" cy="130457"/>
            </a:xfrm>
            <a:custGeom>
              <a:rect b="b" l="l" r="r" t="t"/>
              <a:pathLst>
                <a:path extrusionOk="0" h="2446" w="1956">
                  <a:moveTo>
                    <a:pt x="284" y="0"/>
                  </a:moveTo>
                  <a:cubicBezTo>
                    <a:pt x="142" y="0"/>
                    <a:pt x="1" y="168"/>
                    <a:pt x="107" y="323"/>
                  </a:cubicBezTo>
                  <a:lnTo>
                    <a:pt x="1521" y="2363"/>
                  </a:lnTo>
                  <a:cubicBezTo>
                    <a:pt x="1562" y="2422"/>
                    <a:pt x="1616" y="2446"/>
                    <a:pt x="1670" y="2446"/>
                  </a:cubicBezTo>
                  <a:cubicBezTo>
                    <a:pt x="1813" y="2446"/>
                    <a:pt x="1955" y="2278"/>
                    <a:pt x="1847" y="2124"/>
                  </a:cubicBezTo>
                  <a:lnTo>
                    <a:pt x="435" y="84"/>
                  </a:lnTo>
                  <a:cubicBezTo>
                    <a:pt x="394" y="25"/>
                    <a:pt x="339" y="0"/>
                    <a:pt x="28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4" name="Google Shape;2304;p37"/>
            <p:cNvSpPr/>
            <p:nvPr/>
          </p:nvSpPr>
          <p:spPr>
            <a:xfrm>
              <a:off x="2109111" y="700381"/>
              <a:ext cx="80963" cy="185232"/>
            </a:xfrm>
            <a:custGeom>
              <a:rect b="b" l="l" r="r" t="t"/>
              <a:pathLst>
                <a:path extrusionOk="0" h="3473" w="1518">
                  <a:moveTo>
                    <a:pt x="1239" y="0"/>
                  </a:moveTo>
                  <a:cubicBezTo>
                    <a:pt x="1130" y="0"/>
                    <a:pt x="1021" y="76"/>
                    <a:pt x="1039" y="216"/>
                  </a:cubicBezTo>
                  <a:cubicBezTo>
                    <a:pt x="1105" y="730"/>
                    <a:pt x="1030" y="1249"/>
                    <a:pt x="883" y="1742"/>
                  </a:cubicBezTo>
                  <a:cubicBezTo>
                    <a:pt x="809" y="1995"/>
                    <a:pt x="717" y="2243"/>
                    <a:pt x="616" y="2488"/>
                  </a:cubicBezTo>
                  <a:cubicBezTo>
                    <a:pt x="520" y="2722"/>
                    <a:pt x="426" y="3016"/>
                    <a:pt x="155" y="3085"/>
                  </a:cubicBezTo>
                  <a:cubicBezTo>
                    <a:pt x="49" y="3113"/>
                    <a:pt x="1" y="3251"/>
                    <a:pt x="38" y="3347"/>
                  </a:cubicBezTo>
                  <a:cubicBezTo>
                    <a:pt x="71" y="3434"/>
                    <a:pt x="147" y="3473"/>
                    <a:pt x="229" y="3473"/>
                  </a:cubicBezTo>
                  <a:cubicBezTo>
                    <a:pt x="252" y="3473"/>
                    <a:pt x="275" y="3470"/>
                    <a:pt x="299" y="3464"/>
                  </a:cubicBezTo>
                  <a:cubicBezTo>
                    <a:pt x="639" y="3376"/>
                    <a:pt x="818" y="3055"/>
                    <a:pt x="944" y="2755"/>
                  </a:cubicBezTo>
                  <a:cubicBezTo>
                    <a:pt x="1057" y="2486"/>
                    <a:pt x="1160" y="2213"/>
                    <a:pt x="1245" y="1935"/>
                  </a:cubicBezTo>
                  <a:cubicBezTo>
                    <a:pt x="1419" y="1364"/>
                    <a:pt x="1518" y="771"/>
                    <a:pt x="1442" y="175"/>
                  </a:cubicBezTo>
                  <a:cubicBezTo>
                    <a:pt x="1426" y="56"/>
                    <a:pt x="1332" y="0"/>
                    <a:pt x="123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5" name="Google Shape;2305;p37"/>
            <p:cNvSpPr/>
            <p:nvPr/>
          </p:nvSpPr>
          <p:spPr>
            <a:xfrm>
              <a:off x="1742490" y="525070"/>
              <a:ext cx="97070" cy="179792"/>
            </a:xfrm>
            <a:custGeom>
              <a:rect b="b" l="l" r="r" t="t"/>
              <a:pathLst>
                <a:path extrusionOk="0" h="3371" w="1820">
                  <a:moveTo>
                    <a:pt x="643" y="1"/>
                  </a:moveTo>
                  <a:cubicBezTo>
                    <a:pt x="583" y="1"/>
                    <a:pt x="523" y="29"/>
                    <a:pt x="479" y="77"/>
                  </a:cubicBezTo>
                  <a:cubicBezTo>
                    <a:pt x="107" y="478"/>
                    <a:pt x="1" y="1100"/>
                    <a:pt x="222" y="1601"/>
                  </a:cubicBezTo>
                  <a:cubicBezTo>
                    <a:pt x="359" y="1910"/>
                    <a:pt x="575" y="2184"/>
                    <a:pt x="770" y="2459"/>
                  </a:cubicBezTo>
                  <a:cubicBezTo>
                    <a:pt x="968" y="2739"/>
                    <a:pt x="1172" y="3016"/>
                    <a:pt x="1378" y="3290"/>
                  </a:cubicBezTo>
                  <a:cubicBezTo>
                    <a:pt x="1421" y="3347"/>
                    <a:pt x="1476" y="3371"/>
                    <a:pt x="1531" y="3371"/>
                  </a:cubicBezTo>
                  <a:cubicBezTo>
                    <a:pt x="1678" y="3371"/>
                    <a:pt x="1819" y="3203"/>
                    <a:pt x="1706" y="3051"/>
                  </a:cubicBezTo>
                  <a:cubicBezTo>
                    <a:pt x="1518" y="2803"/>
                    <a:pt x="1334" y="2553"/>
                    <a:pt x="1155" y="2301"/>
                  </a:cubicBezTo>
                  <a:cubicBezTo>
                    <a:pt x="983" y="2060"/>
                    <a:pt x="793" y="1819"/>
                    <a:pt x="650" y="1559"/>
                  </a:cubicBezTo>
                  <a:cubicBezTo>
                    <a:pt x="430" y="1153"/>
                    <a:pt x="481" y="669"/>
                    <a:pt x="797" y="327"/>
                  </a:cubicBezTo>
                  <a:cubicBezTo>
                    <a:pt x="871" y="248"/>
                    <a:pt x="844" y="108"/>
                    <a:pt x="763" y="44"/>
                  </a:cubicBezTo>
                  <a:cubicBezTo>
                    <a:pt x="726" y="14"/>
                    <a:pt x="685" y="1"/>
                    <a:pt x="64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6" name="Google Shape;2306;p37"/>
            <p:cNvSpPr/>
            <p:nvPr/>
          </p:nvSpPr>
          <p:spPr>
            <a:xfrm>
              <a:off x="1925960" y="804010"/>
              <a:ext cx="42668" cy="90456"/>
            </a:xfrm>
            <a:custGeom>
              <a:rect b="b" l="l" r="r" t="t"/>
              <a:pathLst>
                <a:path extrusionOk="0" h="1696" w="800">
                  <a:moveTo>
                    <a:pt x="210" y="1"/>
                  </a:moveTo>
                  <a:cubicBezTo>
                    <a:pt x="203" y="1"/>
                    <a:pt x="195" y="1"/>
                    <a:pt x="188" y="2"/>
                  </a:cubicBezTo>
                  <a:cubicBezTo>
                    <a:pt x="70" y="20"/>
                    <a:pt x="11" y="111"/>
                    <a:pt x="9" y="224"/>
                  </a:cubicBezTo>
                  <a:cubicBezTo>
                    <a:pt x="1" y="717"/>
                    <a:pt x="148" y="1200"/>
                    <a:pt x="413" y="1613"/>
                  </a:cubicBezTo>
                  <a:cubicBezTo>
                    <a:pt x="448" y="1667"/>
                    <a:pt x="514" y="1696"/>
                    <a:pt x="579" y="1696"/>
                  </a:cubicBezTo>
                  <a:cubicBezTo>
                    <a:pt x="621" y="1696"/>
                    <a:pt x="663" y="1684"/>
                    <a:pt x="695" y="1658"/>
                  </a:cubicBezTo>
                  <a:cubicBezTo>
                    <a:pt x="786" y="1585"/>
                    <a:pt x="800" y="1470"/>
                    <a:pt x="740" y="1374"/>
                  </a:cubicBezTo>
                  <a:cubicBezTo>
                    <a:pt x="672" y="1270"/>
                    <a:pt x="646" y="1220"/>
                    <a:pt x="594" y="1103"/>
                  </a:cubicBezTo>
                  <a:cubicBezTo>
                    <a:pt x="552" y="1007"/>
                    <a:pt x="514" y="906"/>
                    <a:pt x="486" y="803"/>
                  </a:cubicBezTo>
                  <a:cubicBezTo>
                    <a:pt x="436" y="630"/>
                    <a:pt x="408" y="394"/>
                    <a:pt x="412" y="183"/>
                  </a:cubicBezTo>
                  <a:cubicBezTo>
                    <a:pt x="413" y="84"/>
                    <a:pt x="305" y="1"/>
                    <a:pt x="21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7" name="Google Shape;2307;p37"/>
            <p:cNvSpPr/>
            <p:nvPr/>
          </p:nvSpPr>
          <p:spPr>
            <a:xfrm>
              <a:off x="2113645" y="446828"/>
              <a:ext cx="50348" cy="56695"/>
            </a:xfrm>
            <a:custGeom>
              <a:rect b="b" l="l" r="r" t="t"/>
              <a:pathLst>
                <a:path extrusionOk="0" h="1063" w="944">
                  <a:moveTo>
                    <a:pt x="228" y="1"/>
                  </a:moveTo>
                  <a:cubicBezTo>
                    <a:pt x="187" y="1"/>
                    <a:pt x="146" y="13"/>
                    <a:pt x="113" y="40"/>
                  </a:cubicBezTo>
                  <a:cubicBezTo>
                    <a:pt x="26" y="107"/>
                    <a:pt x="1" y="231"/>
                    <a:pt x="68" y="322"/>
                  </a:cubicBezTo>
                  <a:lnTo>
                    <a:pt x="550" y="981"/>
                  </a:lnTo>
                  <a:cubicBezTo>
                    <a:pt x="589" y="1033"/>
                    <a:pt x="654" y="1063"/>
                    <a:pt x="719" y="1063"/>
                  </a:cubicBezTo>
                  <a:cubicBezTo>
                    <a:pt x="760" y="1063"/>
                    <a:pt x="801" y="1050"/>
                    <a:pt x="834" y="1023"/>
                  </a:cubicBezTo>
                  <a:cubicBezTo>
                    <a:pt x="919" y="956"/>
                    <a:pt x="944" y="834"/>
                    <a:pt x="878" y="742"/>
                  </a:cubicBezTo>
                  <a:lnTo>
                    <a:pt x="394" y="82"/>
                  </a:lnTo>
                  <a:cubicBezTo>
                    <a:pt x="357" y="31"/>
                    <a:pt x="292" y="1"/>
                    <a:pt x="22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8" name="Google Shape;2308;p37"/>
            <p:cNvSpPr/>
            <p:nvPr/>
          </p:nvSpPr>
          <p:spPr>
            <a:xfrm>
              <a:off x="1976735" y="418934"/>
              <a:ext cx="50882" cy="57495"/>
            </a:xfrm>
            <a:custGeom>
              <a:rect b="b" l="l" r="r" t="t"/>
              <a:pathLst>
                <a:path extrusionOk="0" h="1078" w="954">
                  <a:moveTo>
                    <a:pt x="225" y="1"/>
                  </a:moveTo>
                  <a:cubicBezTo>
                    <a:pt x="184" y="1"/>
                    <a:pt x="143" y="13"/>
                    <a:pt x="110" y="40"/>
                  </a:cubicBezTo>
                  <a:cubicBezTo>
                    <a:pt x="25" y="109"/>
                    <a:pt x="0" y="232"/>
                    <a:pt x="68" y="324"/>
                  </a:cubicBezTo>
                  <a:lnTo>
                    <a:pt x="560" y="995"/>
                  </a:lnTo>
                  <a:cubicBezTo>
                    <a:pt x="598" y="1047"/>
                    <a:pt x="664" y="1078"/>
                    <a:pt x="728" y="1078"/>
                  </a:cubicBezTo>
                  <a:cubicBezTo>
                    <a:pt x="769" y="1078"/>
                    <a:pt x="809" y="1066"/>
                    <a:pt x="842" y="1040"/>
                  </a:cubicBezTo>
                  <a:cubicBezTo>
                    <a:pt x="927" y="971"/>
                    <a:pt x="954" y="848"/>
                    <a:pt x="886" y="756"/>
                  </a:cubicBezTo>
                  <a:lnTo>
                    <a:pt x="394" y="84"/>
                  </a:lnTo>
                  <a:cubicBezTo>
                    <a:pt x="355" y="31"/>
                    <a:pt x="289" y="1"/>
                    <a:pt x="2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09" name="Google Shape;2309;p37"/>
          <p:cNvSpPr/>
          <p:nvPr/>
        </p:nvSpPr>
        <p:spPr>
          <a:xfrm>
            <a:off x="3943798" y="4048304"/>
            <a:ext cx="1167736" cy="454078"/>
          </a:xfrm>
          <a:custGeom>
            <a:rect b="b" l="l" r="r" t="t"/>
            <a:pathLst>
              <a:path extrusionOk="0" h="14031" w="36083">
                <a:moveTo>
                  <a:pt x="18007" y="0"/>
                </a:moveTo>
                <a:cubicBezTo>
                  <a:pt x="15994" y="0"/>
                  <a:pt x="14021" y="912"/>
                  <a:pt x="12749" y="2604"/>
                </a:cubicBezTo>
                <a:cubicBezTo>
                  <a:pt x="12302" y="3196"/>
                  <a:pt x="11957" y="3864"/>
                  <a:pt x="11732" y="4571"/>
                </a:cubicBezTo>
                <a:cubicBezTo>
                  <a:pt x="11672" y="4757"/>
                  <a:pt x="11622" y="4945"/>
                  <a:pt x="11581" y="5134"/>
                </a:cubicBezTo>
                <a:cubicBezTo>
                  <a:pt x="11547" y="5292"/>
                  <a:pt x="11570" y="5420"/>
                  <a:pt x="11435" y="5420"/>
                </a:cubicBezTo>
                <a:cubicBezTo>
                  <a:pt x="11415" y="5420"/>
                  <a:pt x="11391" y="5417"/>
                  <a:pt x="11363" y="5411"/>
                </a:cubicBezTo>
                <a:cubicBezTo>
                  <a:pt x="11163" y="5370"/>
                  <a:pt x="10965" y="5248"/>
                  <a:pt x="10766" y="5189"/>
                </a:cubicBezTo>
                <a:cubicBezTo>
                  <a:pt x="10552" y="5127"/>
                  <a:pt x="10335" y="5083"/>
                  <a:pt x="10116" y="5053"/>
                </a:cubicBezTo>
                <a:cubicBezTo>
                  <a:pt x="9899" y="5022"/>
                  <a:pt x="9681" y="5007"/>
                  <a:pt x="9464" y="5007"/>
                </a:cubicBezTo>
                <a:cubicBezTo>
                  <a:pt x="8125" y="5007"/>
                  <a:pt x="6822" y="5578"/>
                  <a:pt x="5937" y="6609"/>
                </a:cubicBezTo>
                <a:cubicBezTo>
                  <a:pt x="5452" y="7174"/>
                  <a:pt x="5202" y="7782"/>
                  <a:pt x="4945" y="8468"/>
                </a:cubicBezTo>
                <a:cubicBezTo>
                  <a:pt x="4808" y="8829"/>
                  <a:pt x="4418" y="8774"/>
                  <a:pt x="4092" y="8842"/>
                </a:cubicBezTo>
                <a:cubicBezTo>
                  <a:pt x="3738" y="8914"/>
                  <a:pt x="3396" y="9036"/>
                  <a:pt x="3068" y="9191"/>
                </a:cubicBezTo>
                <a:cubicBezTo>
                  <a:pt x="1829" y="9775"/>
                  <a:pt x="851" y="10920"/>
                  <a:pt x="456" y="12232"/>
                </a:cubicBezTo>
                <a:cubicBezTo>
                  <a:pt x="312" y="12705"/>
                  <a:pt x="1" y="13789"/>
                  <a:pt x="681" y="13988"/>
                </a:cubicBezTo>
                <a:cubicBezTo>
                  <a:pt x="727" y="14014"/>
                  <a:pt x="782" y="14030"/>
                  <a:pt x="848" y="14030"/>
                </a:cubicBezTo>
                <a:lnTo>
                  <a:pt x="35235" y="14030"/>
                </a:lnTo>
                <a:cubicBezTo>
                  <a:pt x="35301" y="14030"/>
                  <a:pt x="35357" y="14014"/>
                  <a:pt x="35402" y="13988"/>
                </a:cubicBezTo>
                <a:cubicBezTo>
                  <a:pt x="36082" y="13789"/>
                  <a:pt x="35770" y="12705"/>
                  <a:pt x="35627" y="12232"/>
                </a:cubicBezTo>
                <a:cubicBezTo>
                  <a:pt x="35232" y="10920"/>
                  <a:pt x="34255" y="9775"/>
                  <a:pt x="33015" y="9191"/>
                </a:cubicBezTo>
                <a:cubicBezTo>
                  <a:pt x="32687" y="9036"/>
                  <a:pt x="32345" y="8914"/>
                  <a:pt x="31990" y="8842"/>
                </a:cubicBezTo>
                <a:cubicBezTo>
                  <a:pt x="31664" y="8774"/>
                  <a:pt x="31274" y="8829"/>
                  <a:pt x="31138" y="8468"/>
                </a:cubicBezTo>
                <a:cubicBezTo>
                  <a:pt x="30881" y="7782"/>
                  <a:pt x="30631" y="7174"/>
                  <a:pt x="30146" y="6609"/>
                </a:cubicBezTo>
                <a:cubicBezTo>
                  <a:pt x="29263" y="5578"/>
                  <a:pt x="27958" y="5007"/>
                  <a:pt x="26619" y="5007"/>
                </a:cubicBezTo>
                <a:cubicBezTo>
                  <a:pt x="26402" y="5007"/>
                  <a:pt x="26184" y="5022"/>
                  <a:pt x="25967" y="5053"/>
                </a:cubicBezTo>
                <a:cubicBezTo>
                  <a:pt x="25747" y="5083"/>
                  <a:pt x="25531" y="5127"/>
                  <a:pt x="25317" y="5189"/>
                </a:cubicBezTo>
                <a:cubicBezTo>
                  <a:pt x="25118" y="5248"/>
                  <a:pt x="24920" y="5370"/>
                  <a:pt x="24720" y="5411"/>
                </a:cubicBezTo>
                <a:cubicBezTo>
                  <a:pt x="24692" y="5417"/>
                  <a:pt x="24668" y="5420"/>
                  <a:pt x="24648" y="5420"/>
                </a:cubicBezTo>
                <a:cubicBezTo>
                  <a:pt x="24513" y="5420"/>
                  <a:pt x="24535" y="5292"/>
                  <a:pt x="24502" y="5134"/>
                </a:cubicBezTo>
                <a:cubicBezTo>
                  <a:pt x="24461" y="4945"/>
                  <a:pt x="24411" y="4757"/>
                  <a:pt x="24353" y="4571"/>
                </a:cubicBezTo>
                <a:cubicBezTo>
                  <a:pt x="24126" y="3864"/>
                  <a:pt x="23780" y="3196"/>
                  <a:pt x="23334" y="2604"/>
                </a:cubicBezTo>
                <a:cubicBezTo>
                  <a:pt x="22062" y="912"/>
                  <a:pt x="20089" y="0"/>
                  <a:pt x="18077" y="0"/>
                </a:cubicBezTo>
                <a:cubicBezTo>
                  <a:pt x="18066" y="0"/>
                  <a:pt x="18054" y="1"/>
                  <a:pt x="18042" y="1"/>
                </a:cubicBezTo>
                <a:cubicBezTo>
                  <a:pt x="18031" y="1"/>
                  <a:pt x="18019" y="0"/>
                  <a:pt x="1800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0" name="Google Shape;2310;p37"/>
          <p:cNvSpPr/>
          <p:nvPr/>
        </p:nvSpPr>
        <p:spPr>
          <a:xfrm>
            <a:off x="6891816" y="1153961"/>
            <a:ext cx="207420" cy="186779"/>
          </a:xfrm>
          <a:custGeom>
            <a:rect b="b" l="l" r="r" t="t"/>
            <a:pathLst>
              <a:path extrusionOk="0" h="3502" w="3889">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1" name="Google Shape;2311;p37"/>
          <p:cNvSpPr/>
          <p:nvPr/>
        </p:nvSpPr>
        <p:spPr>
          <a:xfrm>
            <a:off x="915966" y="1153961"/>
            <a:ext cx="207420" cy="186779"/>
          </a:xfrm>
          <a:custGeom>
            <a:rect b="b" l="l" r="r" t="t"/>
            <a:pathLst>
              <a:path extrusionOk="0" h="3502" w="3889">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2" name="Google Shape;2312;p37"/>
          <p:cNvSpPr/>
          <p:nvPr/>
        </p:nvSpPr>
        <p:spPr>
          <a:xfrm>
            <a:off x="1360428" y="788361"/>
            <a:ext cx="207420" cy="186779"/>
          </a:xfrm>
          <a:custGeom>
            <a:rect b="b" l="l" r="r" t="t"/>
            <a:pathLst>
              <a:path extrusionOk="0" h="3502" w="3889">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3" name="Google Shape;2313;p37"/>
          <p:cNvSpPr/>
          <p:nvPr/>
        </p:nvSpPr>
        <p:spPr>
          <a:xfrm>
            <a:off x="6474866" y="830536"/>
            <a:ext cx="207420" cy="186779"/>
          </a:xfrm>
          <a:custGeom>
            <a:rect b="b" l="l" r="r" t="t"/>
            <a:pathLst>
              <a:path extrusionOk="0" h="3502" w="3889">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7" name="Shape 2317"/>
        <p:cNvGrpSpPr/>
        <p:nvPr/>
      </p:nvGrpSpPr>
      <p:grpSpPr>
        <a:xfrm>
          <a:off x="0" y="0"/>
          <a:ext cx="0" cy="0"/>
          <a:chOff x="0" y="0"/>
          <a:chExt cx="0" cy="0"/>
        </a:xfrm>
      </p:grpSpPr>
      <p:sp>
        <p:nvSpPr>
          <p:cNvPr id="2318" name="Google Shape;2318;p38"/>
          <p:cNvSpPr/>
          <p:nvPr/>
        </p:nvSpPr>
        <p:spPr>
          <a:xfrm>
            <a:off x="3943798" y="4048304"/>
            <a:ext cx="1167736" cy="454078"/>
          </a:xfrm>
          <a:custGeom>
            <a:rect b="b" l="l" r="r" t="t"/>
            <a:pathLst>
              <a:path extrusionOk="0" h="14031" w="36083">
                <a:moveTo>
                  <a:pt x="18007" y="0"/>
                </a:moveTo>
                <a:cubicBezTo>
                  <a:pt x="15994" y="0"/>
                  <a:pt x="14021" y="912"/>
                  <a:pt x="12749" y="2604"/>
                </a:cubicBezTo>
                <a:cubicBezTo>
                  <a:pt x="12302" y="3196"/>
                  <a:pt x="11957" y="3864"/>
                  <a:pt x="11732" y="4571"/>
                </a:cubicBezTo>
                <a:cubicBezTo>
                  <a:pt x="11672" y="4757"/>
                  <a:pt x="11622" y="4945"/>
                  <a:pt x="11581" y="5134"/>
                </a:cubicBezTo>
                <a:cubicBezTo>
                  <a:pt x="11547" y="5292"/>
                  <a:pt x="11570" y="5420"/>
                  <a:pt x="11435" y="5420"/>
                </a:cubicBezTo>
                <a:cubicBezTo>
                  <a:pt x="11415" y="5420"/>
                  <a:pt x="11391" y="5417"/>
                  <a:pt x="11363" y="5411"/>
                </a:cubicBezTo>
                <a:cubicBezTo>
                  <a:pt x="11163" y="5370"/>
                  <a:pt x="10965" y="5248"/>
                  <a:pt x="10766" y="5189"/>
                </a:cubicBezTo>
                <a:cubicBezTo>
                  <a:pt x="10552" y="5127"/>
                  <a:pt x="10335" y="5083"/>
                  <a:pt x="10116" y="5053"/>
                </a:cubicBezTo>
                <a:cubicBezTo>
                  <a:pt x="9899" y="5022"/>
                  <a:pt x="9681" y="5007"/>
                  <a:pt x="9464" y="5007"/>
                </a:cubicBezTo>
                <a:cubicBezTo>
                  <a:pt x="8125" y="5007"/>
                  <a:pt x="6822" y="5578"/>
                  <a:pt x="5937" y="6609"/>
                </a:cubicBezTo>
                <a:cubicBezTo>
                  <a:pt x="5452" y="7174"/>
                  <a:pt x="5202" y="7782"/>
                  <a:pt x="4945" y="8468"/>
                </a:cubicBezTo>
                <a:cubicBezTo>
                  <a:pt x="4808" y="8829"/>
                  <a:pt x="4418" y="8774"/>
                  <a:pt x="4092" y="8842"/>
                </a:cubicBezTo>
                <a:cubicBezTo>
                  <a:pt x="3738" y="8914"/>
                  <a:pt x="3396" y="9036"/>
                  <a:pt x="3068" y="9191"/>
                </a:cubicBezTo>
                <a:cubicBezTo>
                  <a:pt x="1829" y="9775"/>
                  <a:pt x="851" y="10920"/>
                  <a:pt x="456" y="12232"/>
                </a:cubicBezTo>
                <a:cubicBezTo>
                  <a:pt x="312" y="12705"/>
                  <a:pt x="1" y="13789"/>
                  <a:pt x="681" y="13988"/>
                </a:cubicBezTo>
                <a:cubicBezTo>
                  <a:pt x="727" y="14014"/>
                  <a:pt x="782" y="14030"/>
                  <a:pt x="848" y="14030"/>
                </a:cubicBezTo>
                <a:lnTo>
                  <a:pt x="35235" y="14030"/>
                </a:lnTo>
                <a:cubicBezTo>
                  <a:pt x="35301" y="14030"/>
                  <a:pt x="35357" y="14014"/>
                  <a:pt x="35402" y="13988"/>
                </a:cubicBezTo>
                <a:cubicBezTo>
                  <a:pt x="36082" y="13789"/>
                  <a:pt x="35770" y="12705"/>
                  <a:pt x="35627" y="12232"/>
                </a:cubicBezTo>
                <a:cubicBezTo>
                  <a:pt x="35232" y="10920"/>
                  <a:pt x="34255" y="9775"/>
                  <a:pt x="33015" y="9191"/>
                </a:cubicBezTo>
                <a:cubicBezTo>
                  <a:pt x="32687" y="9036"/>
                  <a:pt x="32345" y="8914"/>
                  <a:pt x="31990" y="8842"/>
                </a:cubicBezTo>
                <a:cubicBezTo>
                  <a:pt x="31664" y="8774"/>
                  <a:pt x="31274" y="8829"/>
                  <a:pt x="31138" y="8468"/>
                </a:cubicBezTo>
                <a:cubicBezTo>
                  <a:pt x="30881" y="7782"/>
                  <a:pt x="30631" y="7174"/>
                  <a:pt x="30146" y="6609"/>
                </a:cubicBezTo>
                <a:cubicBezTo>
                  <a:pt x="29263" y="5578"/>
                  <a:pt x="27958" y="5007"/>
                  <a:pt x="26619" y="5007"/>
                </a:cubicBezTo>
                <a:cubicBezTo>
                  <a:pt x="26402" y="5007"/>
                  <a:pt x="26184" y="5022"/>
                  <a:pt x="25967" y="5053"/>
                </a:cubicBezTo>
                <a:cubicBezTo>
                  <a:pt x="25747" y="5083"/>
                  <a:pt x="25531" y="5127"/>
                  <a:pt x="25317" y="5189"/>
                </a:cubicBezTo>
                <a:cubicBezTo>
                  <a:pt x="25118" y="5248"/>
                  <a:pt x="24920" y="5370"/>
                  <a:pt x="24720" y="5411"/>
                </a:cubicBezTo>
                <a:cubicBezTo>
                  <a:pt x="24692" y="5417"/>
                  <a:pt x="24668" y="5420"/>
                  <a:pt x="24648" y="5420"/>
                </a:cubicBezTo>
                <a:cubicBezTo>
                  <a:pt x="24513" y="5420"/>
                  <a:pt x="24535" y="5292"/>
                  <a:pt x="24502" y="5134"/>
                </a:cubicBezTo>
                <a:cubicBezTo>
                  <a:pt x="24461" y="4945"/>
                  <a:pt x="24411" y="4757"/>
                  <a:pt x="24353" y="4571"/>
                </a:cubicBezTo>
                <a:cubicBezTo>
                  <a:pt x="24126" y="3864"/>
                  <a:pt x="23780" y="3196"/>
                  <a:pt x="23334" y="2604"/>
                </a:cubicBezTo>
                <a:cubicBezTo>
                  <a:pt x="22062" y="912"/>
                  <a:pt x="20089" y="0"/>
                  <a:pt x="18077" y="0"/>
                </a:cubicBezTo>
                <a:cubicBezTo>
                  <a:pt x="18066" y="0"/>
                  <a:pt x="18054" y="1"/>
                  <a:pt x="18042" y="1"/>
                </a:cubicBezTo>
                <a:cubicBezTo>
                  <a:pt x="18031" y="1"/>
                  <a:pt x="18019" y="0"/>
                  <a:pt x="1800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9" name="Google Shape;2319;p38"/>
          <p:cNvSpPr/>
          <p:nvPr/>
        </p:nvSpPr>
        <p:spPr>
          <a:xfrm>
            <a:off x="915966" y="1153961"/>
            <a:ext cx="207420" cy="186779"/>
          </a:xfrm>
          <a:custGeom>
            <a:rect b="b" l="l" r="r" t="t"/>
            <a:pathLst>
              <a:path extrusionOk="0" h="3502" w="3889">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0" name="Google Shape;2320;p38"/>
          <p:cNvSpPr/>
          <p:nvPr/>
        </p:nvSpPr>
        <p:spPr>
          <a:xfrm>
            <a:off x="1360428" y="788361"/>
            <a:ext cx="207420" cy="186779"/>
          </a:xfrm>
          <a:custGeom>
            <a:rect b="b" l="l" r="r" t="t"/>
            <a:pathLst>
              <a:path extrusionOk="0" h="3502" w="3889">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21" name="Google Shape;2321;p38"/>
          <p:cNvPicPr preferRelativeResize="0"/>
          <p:nvPr/>
        </p:nvPicPr>
        <p:blipFill>
          <a:blip r:embed="rId3">
            <a:alphaModFix/>
          </a:blip>
          <a:stretch>
            <a:fillRect/>
          </a:stretch>
        </p:blipFill>
        <p:spPr>
          <a:xfrm>
            <a:off x="1829863" y="1340750"/>
            <a:ext cx="5484276" cy="3296400"/>
          </a:xfrm>
          <a:prstGeom prst="rect">
            <a:avLst/>
          </a:prstGeom>
          <a:noFill/>
          <a:ln>
            <a:noFill/>
          </a:ln>
        </p:spPr>
      </p:pic>
      <p:sp>
        <p:nvSpPr>
          <p:cNvPr id="2322" name="Google Shape;2322;p38"/>
          <p:cNvSpPr txBox="1"/>
          <p:nvPr>
            <p:ph type="title"/>
          </p:nvPr>
        </p:nvSpPr>
        <p:spPr>
          <a:xfrm>
            <a:off x="915975" y="788350"/>
            <a:ext cx="7704000" cy="572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0" lang="en" sz="2800">
                <a:latin typeface="Roboto"/>
                <a:ea typeface="Roboto"/>
                <a:cs typeface="Roboto"/>
                <a:sym typeface="Roboto"/>
              </a:rPr>
              <a:t>Т</a:t>
            </a:r>
            <a:r>
              <a:rPr b="0" lang="en" sz="2800">
                <a:latin typeface="Roboto"/>
                <a:ea typeface="Roboto"/>
                <a:cs typeface="Roboto"/>
                <a:sym typeface="Roboto"/>
              </a:rPr>
              <a:t>he level of emotional intelligence in adolescents of the Republic of Karelia</a:t>
            </a:r>
            <a:endParaRPr sz="51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6" name="Shape 2326"/>
        <p:cNvGrpSpPr/>
        <p:nvPr/>
      </p:nvGrpSpPr>
      <p:grpSpPr>
        <a:xfrm>
          <a:off x="0" y="0"/>
          <a:ext cx="0" cy="0"/>
          <a:chOff x="0" y="0"/>
          <a:chExt cx="0" cy="0"/>
        </a:xfrm>
      </p:grpSpPr>
      <p:sp>
        <p:nvSpPr>
          <p:cNvPr id="2327" name="Google Shape;2327;p3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Internet Problem Use scale</a:t>
            </a:r>
            <a:endParaRPr>
              <a:highlight>
                <a:schemeClr val="dk2"/>
              </a:highlight>
            </a:endParaRPr>
          </a:p>
        </p:txBody>
      </p:sp>
      <p:sp>
        <p:nvSpPr>
          <p:cNvPr id="2328" name="Google Shape;2328;p39"/>
          <p:cNvSpPr txBox="1"/>
          <p:nvPr>
            <p:ph idx="2" type="subTitle"/>
          </p:nvPr>
        </p:nvSpPr>
        <p:spPr>
          <a:xfrm>
            <a:off x="816925" y="1667625"/>
            <a:ext cx="7408500" cy="203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100">
                <a:latin typeface="Roboto"/>
                <a:ea typeface="Roboto"/>
                <a:cs typeface="Roboto"/>
                <a:sym typeface="Roboto"/>
              </a:rPr>
              <a:t>The maximum score on the Internet Problem Use scale is 132. The average score among the students who participated in the study is 67. Thus, teenagers have an average level of problematic Internet use.</a:t>
            </a:r>
            <a:endParaRPr sz="2300"/>
          </a:p>
        </p:txBody>
      </p:sp>
      <p:sp>
        <p:nvSpPr>
          <p:cNvPr id="2329" name="Google Shape;2329;p39"/>
          <p:cNvSpPr/>
          <p:nvPr/>
        </p:nvSpPr>
        <p:spPr>
          <a:xfrm>
            <a:off x="7878766" y="446111"/>
            <a:ext cx="207420" cy="186779"/>
          </a:xfrm>
          <a:custGeom>
            <a:rect b="b" l="l" r="r" t="t"/>
            <a:pathLst>
              <a:path extrusionOk="0" h="3502" w="3889">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0" name="Google Shape;2330;p39"/>
          <p:cNvSpPr/>
          <p:nvPr/>
        </p:nvSpPr>
        <p:spPr>
          <a:xfrm>
            <a:off x="8327066" y="881761"/>
            <a:ext cx="207420" cy="186779"/>
          </a:xfrm>
          <a:custGeom>
            <a:rect b="b" l="l" r="r" t="t"/>
            <a:pathLst>
              <a:path extrusionOk="0" h="3502" w="3889">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1" name="Google Shape;2331;p39"/>
          <p:cNvSpPr/>
          <p:nvPr/>
        </p:nvSpPr>
        <p:spPr>
          <a:xfrm>
            <a:off x="5142166" y="4167711"/>
            <a:ext cx="207420" cy="186779"/>
          </a:xfrm>
          <a:custGeom>
            <a:rect b="b" l="l" r="r" t="t"/>
            <a:pathLst>
              <a:path extrusionOk="0" h="3502" w="3889">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5" name="Shape 2335"/>
        <p:cNvGrpSpPr/>
        <p:nvPr/>
      </p:nvGrpSpPr>
      <p:grpSpPr>
        <a:xfrm>
          <a:off x="0" y="0"/>
          <a:ext cx="0" cy="0"/>
          <a:chOff x="0" y="0"/>
          <a:chExt cx="0" cy="0"/>
        </a:xfrm>
      </p:grpSpPr>
      <p:sp>
        <p:nvSpPr>
          <p:cNvPr id="2336" name="Google Shape;2336;p40"/>
          <p:cNvSpPr txBox="1"/>
          <p:nvPr>
            <p:ph type="title"/>
          </p:nvPr>
        </p:nvSpPr>
        <p:spPr>
          <a:xfrm>
            <a:off x="720000" y="445025"/>
            <a:ext cx="7710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Mathematical </a:t>
            </a:r>
            <a:r>
              <a:rPr lang="en">
                <a:highlight>
                  <a:schemeClr val="dk2"/>
                </a:highlight>
              </a:rPr>
              <a:t>statistics</a:t>
            </a:r>
            <a:endParaRPr>
              <a:highlight>
                <a:schemeClr val="dk2"/>
              </a:highlight>
            </a:endParaRPr>
          </a:p>
        </p:txBody>
      </p:sp>
      <p:sp>
        <p:nvSpPr>
          <p:cNvPr id="2337" name="Google Shape;2337;p40"/>
          <p:cNvSpPr txBox="1"/>
          <p:nvPr>
            <p:ph idx="1" type="subTitle"/>
          </p:nvPr>
        </p:nvSpPr>
        <p:spPr>
          <a:xfrm>
            <a:off x="720000" y="1386050"/>
            <a:ext cx="4685100" cy="229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Roboto"/>
                <a:ea typeface="Roboto"/>
                <a:cs typeface="Roboto"/>
                <a:sym typeface="Roboto"/>
              </a:rPr>
              <a:t>When examining the relationship between the two indicators, the Pearson's correlation coefficient was used. The data indicates a very weak and practically non-existent correlation between Internet involvement and emotional intelligence. The Pearson correlation coefficient value is close to 0, indicating no linear relationship between these two parameters.</a:t>
            </a:r>
            <a:endParaRPr sz="2000"/>
          </a:p>
        </p:txBody>
      </p:sp>
      <p:grpSp>
        <p:nvGrpSpPr>
          <p:cNvPr id="2338" name="Google Shape;2338;p40"/>
          <p:cNvGrpSpPr/>
          <p:nvPr/>
        </p:nvGrpSpPr>
        <p:grpSpPr>
          <a:xfrm>
            <a:off x="5931748" y="1970410"/>
            <a:ext cx="2039604" cy="1554500"/>
            <a:chOff x="4512152" y="433974"/>
            <a:chExt cx="938483" cy="715271"/>
          </a:xfrm>
        </p:grpSpPr>
        <p:sp>
          <p:nvSpPr>
            <p:cNvPr id="2339" name="Google Shape;2339;p40"/>
            <p:cNvSpPr/>
            <p:nvPr/>
          </p:nvSpPr>
          <p:spPr>
            <a:xfrm>
              <a:off x="4620634" y="433974"/>
              <a:ext cx="720236" cy="700342"/>
            </a:xfrm>
            <a:custGeom>
              <a:rect b="b" l="l" r="r" t="t"/>
              <a:pathLst>
                <a:path extrusionOk="0" h="13131" w="13504">
                  <a:moveTo>
                    <a:pt x="7043" y="0"/>
                  </a:moveTo>
                  <a:cubicBezTo>
                    <a:pt x="6925" y="0"/>
                    <a:pt x="6807" y="3"/>
                    <a:pt x="6689" y="10"/>
                  </a:cubicBezTo>
                  <a:cubicBezTo>
                    <a:pt x="5425" y="82"/>
                    <a:pt x="4378" y="295"/>
                    <a:pt x="3254" y="880"/>
                  </a:cubicBezTo>
                  <a:cubicBezTo>
                    <a:pt x="2907" y="1061"/>
                    <a:pt x="2581" y="1282"/>
                    <a:pt x="2280" y="1532"/>
                  </a:cubicBezTo>
                  <a:cubicBezTo>
                    <a:pt x="1516" y="2168"/>
                    <a:pt x="917" y="3003"/>
                    <a:pt x="534" y="3908"/>
                  </a:cubicBezTo>
                  <a:cubicBezTo>
                    <a:pt x="213" y="4665"/>
                    <a:pt x="199" y="4709"/>
                    <a:pt x="89" y="5530"/>
                  </a:cubicBezTo>
                  <a:cubicBezTo>
                    <a:pt x="80" y="5594"/>
                    <a:pt x="73" y="5657"/>
                    <a:pt x="66" y="5721"/>
                  </a:cubicBezTo>
                  <a:cubicBezTo>
                    <a:pt x="2" y="6281"/>
                    <a:pt x="1" y="6847"/>
                    <a:pt x="96" y="7403"/>
                  </a:cubicBezTo>
                  <a:cubicBezTo>
                    <a:pt x="126" y="7593"/>
                    <a:pt x="169" y="7779"/>
                    <a:pt x="226" y="7967"/>
                  </a:cubicBezTo>
                  <a:cubicBezTo>
                    <a:pt x="343" y="8362"/>
                    <a:pt x="500" y="8746"/>
                    <a:pt x="694" y="9113"/>
                  </a:cubicBezTo>
                  <a:cubicBezTo>
                    <a:pt x="818" y="9420"/>
                    <a:pt x="963" y="9719"/>
                    <a:pt x="1121" y="9985"/>
                  </a:cubicBezTo>
                  <a:cubicBezTo>
                    <a:pt x="1666" y="10912"/>
                    <a:pt x="2513" y="11787"/>
                    <a:pt x="3449" y="12321"/>
                  </a:cubicBezTo>
                  <a:cubicBezTo>
                    <a:pt x="4413" y="12869"/>
                    <a:pt x="5492" y="13131"/>
                    <a:pt x="6580" y="13131"/>
                  </a:cubicBezTo>
                  <a:cubicBezTo>
                    <a:pt x="7122" y="13131"/>
                    <a:pt x="7667" y="13066"/>
                    <a:pt x="8200" y="12939"/>
                  </a:cubicBezTo>
                  <a:cubicBezTo>
                    <a:pt x="8765" y="12806"/>
                    <a:pt x="9359" y="12533"/>
                    <a:pt x="9873" y="12271"/>
                  </a:cubicBezTo>
                  <a:cubicBezTo>
                    <a:pt x="9992" y="12209"/>
                    <a:pt x="10100" y="12138"/>
                    <a:pt x="10210" y="12062"/>
                  </a:cubicBezTo>
                  <a:cubicBezTo>
                    <a:pt x="11020" y="11489"/>
                    <a:pt x="11727" y="10885"/>
                    <a:pt x="12278" y="10082"/>
                  </a:cubicBezTo>
                  <a:cubicBezTo>
                    <a:pt x="12379" y="9939"/>
                    <a:pt x="12474" y="9788"/>
                    <a:pt x="12563" y="9630"/>
                  </a:cubicBezTo>
                  <a:cubicBezTo>
                    <a:pt x="13224" y="8468"/>
                    <a:pt x="13504" y="7114"/>
                    <a:pt x="13391" y="5796"/>
                  </a:cubicBezTo>
                  <a:cubicBezTo>
                    <a:pt x="13307" y="4823"/>
                    <a:pt x="13008" y="3869"/>
                    <a:pt x="12490" y="3026"/>
                  </a:cubicBezTo>
                  <a:cubicBezTo>
                    <a:pt x="12150" y="2473"/>
                    <a:pt x="11735" y="1986"/>
                    <a:pt x="11262" y="1575"/>
                  </a:cubicBezTo>
                  <a:cubicBezTo>
                    <a:pt x="10474" y="885"/>
                    <a:pt x="9526" y="403"/>
                    <a:pt x="8505" y="168"/>
                  </a:cubicBezTo>
                  <a:cubicBezTo>
                    <a:pt x="8031" y="57"/>
                    <a:pt x="7540" y="0"/>
                    <a:pt x="704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0" name="Google Shape;2340;p40"/>
            <p:cNvSpPr/>
            <p:nvPr/>
          </p:nvSpPr>
          <p:spPr>
            <a:xfrm>
              <a:off x="4624154" y="515683"/>
              <a:ext cx="710689" cy="238354"/>
            </a:xfrm>
            <a:custGeom>
              <a:rect b="b" l="l" r="r" t="t"/>
              <a:pathLst>
                <a:path extrusionOk="0" h="4469" w="13325">
                  <a:moveTo>
                    <a:pt x="2214" y="0"/>
                  </a:moveTo>
                  <a:cubicBezTo>
                    <a:pt x="1450" y="636"/>
                    <a:pt x="851" y="1471"/>
                    <a:pt x="468" y="2376"/>
                  </a:cubicBezTo>
                  <a:cubicBezTo>
                    <a:pt x="454" y="2410"/>
                    <a:pt x="440" y="2442"/>
                    <a:pt x="429" y="2472"/>
                  </a:cubicBezTo>
                  <a:cubicBezTo>
                    <a:pt x="364" y="2623"/>
                    <a:pt x="314" y="2743"/>
                    <a:pt x="273" y="2850"/>
                  </a:cubicBezTo>
                  <a:cubicBezTo>
                    <a:pt x="133" y="3209"/>
                    <a:pt x="105" y="3392"/>
                    <a:pt x="23" y="3998"/>
                  </a:cubicBezTo>
                  <a:cubicBezTo>
                    <a:pt x="14" y="4062"/>
                    <a:pt x="7" y="4125"/>
                    <a:pt x="0" y="4189"/>
                  </a:cubicBezTo>
                  <a:cubicBezTo>
                    <a:pt x="2506" y="4364"/>
                    <a:pt x="5011" y="4469"/>
                    <a:pt x="7514" y="4469"/>
                  </a:cubicBezTo>
                  <a:cubicBezTo>
                    <a:pt x="9453" y="4469"/>
                    <a:pt x="11390" y="4406"/>
                    <a:pt x="13325" y="4264"/>
                  </a:cubicBezTo>
                  <a:cubicBezTo>
                    <a:pt x="13282" y="3775"/>
                    <a:pt x="13186" y="3291"/>
                    <a:pt x="13034" y="2823"/>
                  </a:cubicBezTo>
                  <a:cubicBezTo>
                    <a:pt x="12995" y="2699"/>
                    <a:pt x="12951" y="2577"/>
                    <a:pt x="12903" y="2456"/>
                  </a:cubicBezTo>
                  <a:cubicBezTo>
                    <a:pt x="12772" y="2123"/>
                    <a:pt x="12614" y="1802"/>
                    <a:pt x="12424" y="1494"/>
                  </a:cubicBezTo>
                  <a:cubicBezTo>
                    <a:pt x="12084" y="941"/>
                    <a:pt x="11669" y="454"/>
                    <a:pt x="11196" y="43"/>
                  </a:cubicBezTo>
                  <a:cubicBezTo>
                    <a:pt x="9891" y="118"/>
                    <a:pt x="8582" y="152"/>
                    <a:pt x="7271" y="152"/>
                  </a:cubicBezTo>
                  <a:cubicBezTo>
                    <a:pt x="5587" y="152"/>
                    <a:pt x="3900" y="96"/>
                    <a:pt x="22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1" name="Google Shape;2341;p40"/>
            <p:cNvSpPr/>
            <p:nvPr/>
          </p:nvSpPr>
          <p:spPr>
            <a:xfrm>
              <a:off x="4625754" y="828757"/>
              <a:ext cx="649727" cy="305556"/>
            </a:xfrm>
            <a:custGeom>
              <a:rect b="b" l="l" r="r" t="t"/>
              <a:pathLst>
                <a:path extrusionOk="0" h="5729" w="12182">
                  <a:moveTo>
                    <a:pt x="0" y="1"/>
                  </a:moveTo>
                  <a:lnTo>
                    <a:pt x="0" y="1"/>
                  </a:lnTo>
                  <a:cubicBezTo>
                    <a:pt x="30" y="191"/>
                    <a:pt x="73" y="377"/>
                    <a:pt x="130" y="565"/>
                  </a:cubicBezTo>
                  <a:cubicBezTo>
                    <a:pt x="247" y="960"/>
                    <a:pt x="404" y="1344"/>
                    <a:pt x="598" y="1711"/>
                  </a:cubicBezTo>
                  <a:cubicBezTo>
                    <a:pt x="722" y="2018"/>
                    <a:pt x="867" y="2317"/>
                    <a:pt x="1025" y="2583"/>
                  </a:cubicBezTo>
                  <a:cubicBezTo>
                    <a:pt x="1570" y="3510"/>
                    <a:pt x="2417" y="4385"/>
                    <a:pt x="3353" y="4919"/>
                  </a:cubicBezTo>
                  <a:cubicBezTo>
                    <a:pt x="4317" y="5467"/>
                    <a:pt x="5396" y="5729"/>
                    <a:pt x="6484" y="5729"/>
                  </a:cubicBezTo>
                  <a:cubicBezTo>
                    <a:pt x="7026" y="5729"/>
                    <a:pt x="7571" y="5664"/>
                    <a:pt x="8104" y="5537"/>
                  </a:cubicBezTo>
                  <a:cubicBezTo>
                    <a:pt x="8669" y="5404"/>
                    <a:pt x="9263" y="5131"/>
                    <a:pt x="9777" y="4869"/>
                  </a:cubicBezTo>
                  <a:cubicBezTo>
                    <a:pt x="9896" y="4807"/>
                    <a:pt x="10004" y="4736"/>
                    <a:pt x="10114" y="4660"/>
                  </a:cubicBezTo>
                  <a:cubicBezTo>
                    <a:pt x="10924" y="4087"/>
                    <a:pt x="11631" y="3483"/>
                    <a:pt x="12182" y="2680"/>
                  </a:cubicBezTo>
                  <a:cubicBezTo>
                    <a:pt x="8065" y="2147"/>
                    <a:pt x="4005" y="1176"/>
                    <a:pt x="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2" name="Google Shape;2342;p40"/>
            <p:cNvSpPr/>
            <p:nvPr/>
          </p:nvSpPr>
          <p:spPr>
            <a:xfrm>
              <a:off x="4512152" y="646673"/>
              <a:ext cx="938483" cy="326677"/>
            </a:xfrm>
            <a:custGeom>
              <a:rect b="b" l="l" r="r" t="t"/>
              <a:pathLst>
                <a:path extrusionOk="0" h="6125" w="17596">
                  <a:moveTo>
                    <a:pt x="15003" y="0"/>
                  </a:moveTo>
                  <a:lnTo>
                    <a:pt x="15003" y="0"/>
                  </a:lnTo>
                  <a:cubicBezTo>
                    <a:pt x="15051" y="121"/>
                    <a:pt x="15095" y="243"/>
                    <a:pt x="15134" y="367"/>
                  </a:cubicBezTo>
                  <a:cubicBezTo>
                    <a:pt x="15483" y="519"/>
                    <a:pt x="15793" y="686"/>
                    <a:pt x="16063" y="863"/>
                  </a:cubicBezTo>
                  <a:cubicBezTo>
                    <a:pt x="16676" y="1269"/>
                    <a:pt x="17055" y="1733"/>
                    <a:pt x="17154" y="2210"/>
                  </a:cubicBezTo>
                  <a:cubicBezTo>
                    <a:pt x="17172" y="2297"/>
                    <a:pt x="17183" y="2384"/>
                    <a:pt x="17183" y="2472"/>
                  </a:cubicBezTo>
                  <a:cubicBezTo>
                    <a:pt x="17183" y="3018"/>
                    <a:pt x="16825" y="3569"/>
                    <a:pt x="16153" y="4049"/>
                  </a:cubicBezTo>
                  <a:cubicBezTo>
                    <a:pt x="16045" y="4126"/>
                    <a:pt x="15926" y="4202"/>
                    <a:pt x="15798" y="4276"/>
                  </a:cubicBezTo>
                  <a:cubicBezTo>
                    <a:pt x="15192" y="4632"/>
                    <a:pt x="14386" y="4944"/>
                    <a:pt x="13183" y="5288"/>
                  </a:cubicBezTo>
                  <a:cubicBezTo>
                    <a:pt x="13057" y="5324"/>
                    <a:pt x="12917" y="5361"/>
                    <a:pt x="12763" y="5393"/>
                  </a:cubicBezTo>
                  <a:cubicBezTo>
                    <a:pt x="12219" y="5506"/>
                    <a:pt x="11409" y="5664"/>
                    <a:pt x="10636" y="5736"/>
                  </a:cubicBezTo>
                  <a:cubicBezTo>
                    <a:pt x="9945" y="5803"/>
                    <a:pt x="9252" y="5836"/>
                    <a:pt x="8569" y="5836"/>
                  </a:cubicBezTo>
                  <a:cubicBezTo>
                    <a:pt x="7157" y="5836"/>
                    <a:pt x="5793" y="5695"/>
                    <a:pt x="4599" y="5419"/>
                  </a:cubicBezTo>
                  <a:cubicBezTo>
                    <a:pt x="3449" y="5155"/>
                    <a:pt x="2380" y="4721"/>
                    <a:pt x="1666" y="4232"/>
                  </a:cubicBezTo>
                  <a:cubicBezTo>
                    <a:pt x="1478" y="4103"/>
                    <a:pt x="1296" y="3952"/>
                    <a:pt x="1140" y="3796"/>
                  </a:cubicBezTo>
                  <a:cubicBezTo>
                    <a:pt x="1136" y="3791"/>
                    <a:pt x="1131" y="3787"/>
                    <a:pt x="1126" y="3784"/>
                  </a:cubicBezTo>
                  <a:cubicBezTo>
                    <a:pt x="888" y="3601"/>
                    <a:pt x="695" y="3410"/>
                    <a:pt x="555" y="3218"/>
                  </a:cubicBezTo>
                  <a:cubicBezTo>
                    <a:pt x="493" y="3133"/>
                    <a:pt x="443" y="3048"/>
                    <a:pt x="404" y="2956"/>
                  </a:cubicBezTo>
                  <a:cubicBezTo>
                    <a:pt x="305" y="2717"/>
                    <a:pt x="294" y="2462"/>
                    <a:pt x="374" y="2176"/>
                  </a:cubicBezTo>
                  <a:cubicBezTo>
                    <a:pt x="381" y="2146"/>
                    <a:pt x="390" y="2118"/>
                    <a:pt x="401" y="2086"/>
                  </a:cubicBezTo>
                  <a:cubicBezTo>
                    <a:pt x="532" y="1691"/>
                    <a:pt x="537" y="1684"/>
                    <a:pt x="934" y="1304"/>
                  </a:cubicBezTo>
                  <a:cubicBezTo>
                    <a:pt x="1285" y="968"/>
                    <a:pt x="1776" y="658"/>
                    <a:pt x="2373" y="394"/>
                  </a:cubicBezTo>
                  <a:cubicBezTo>
                    <a:pt x="2414" y="287"/>
                    <a:pt x="2464" y="167"/>
                    <a:pt x="2529" y="16"/>
                  </a:cubicBezTo>
                  <a:lnTo>
                    <a:pt x="2529" y="16"/>
                  </a:lnTo>
                  <a:cubicBezTo>
                    <a:pt x="1776" y="316"/>
                    <a:pt x="1163" y="686"/>
                    <a:pt x="734" y="1095"/>
                  </a:cubicBezTo>
                  <a:cubicBezTo>
                    <a:pt x="314" y="1498"/>
                    <a:pt x="279" y="1540"/>
                    <a:pt x="128" y="1996"/>
                  </a:cubicBezTo>
                  <a:cubicBezTo>
                    <a:pt x="115" y="2031"/>
                    <a:pt x="105" y="2066"/>
                    <a:pt x="96" y="2102"/>
                  </a:cubicBezTo>
                  <a:cubicBezTo>
                    <a:pt x="0" y="2446"/>
                    <a:pt x="16" y="2770"/>
                    <a:pt x="140" y="3066"/>
                  </a:cubicBezTo>
                  <a:cubicBezTo>
                    <a:pt x="185" y="3178"/>
                    <a:pt x="247" y="3287"/>
                    <a:pt x="323" y="3388"/>
                  </a:cubicBezTo>
                  <a:cubicBezTo>
                    <a:pt x="479" y="3601"/>
                    <a:pt x="686" y="3808"/>
                    <a:pt x="943" y="4007"/>
                  </a:cubicBezTo>
                  <a:cubicBezTo>
                    <a:pt x="1111" y="4173"/>
                    <a:pt x="1299" y="4329"/>
                    <a:pt x="1503" y="4469"/>
                  </a:cubicBezTo>
                  <a:cubicBezTo>
                    <a:pt x="2246" y="4978"/>
                    <a:pt x="3350" y="5428"/>
                    <a:pt x="4535" y="5701"/>
                  </a:cubicBezTo>
                  <a:cubicBezTo>
                    <a:pt x="5751" y="5981"/>
                    <a:pt x="7140" y="6125"/>
                    <a:pt x="8575" y="6125"/>
                  </a:cubicBezTo>
                  <a:cubicBezTo>
                    <a:pt x="9265" y="6125"/>
                    <a:pt x="9967" y="6093"/>
                    <a:pt x="10665" y="6025"/>
                  </a:cubicBezTo>
                  <a:cubicBezTo>
                    <a:pt x="11450" y="5949"/>
                    <a:pt x="12270" y="5790"/>
                    <a:pt x="12821" y="5676"/>
                  </a:cubicBezTo>
                  <a:cubicBezTo>
                    <a:pt x="12984" y="5641"/>
                    <a:pt x="13130" y="5602"/>
                    <a:pt x="13261" y="5565"/>
                  </a:cubicBezTo>
                  <a:cubicBezTo>
                    <a:pt x="14489" y="5214"/>
                    <a:pt x="15316" y="4893"/>
                    <a:pt x="15942" y="4524"/>
                  </a:cubicBezTo>
                  <a:cubicBezTo>
                    <a:pt x="16077" y="4446"/>
                    <a:pt x="16204" y="4367"/>
                    <a:pt x="16319" y="4283"/>
                  </a:cubicBezTo>
                  <a:cubicBezTo>
                    <a:pt x="17200" y="3658"/>
                    <a:pt x="17595" y="2899"/>
                    <a:pt x="17436" y="2150"/>
                  </a:cubicBezTo>
                  <a:cubicBezTo>
                    <a:pt x="17321" y="1599"/>
                    <a:pt x="16901" y="1070"/>
                    <a:pt x="16222" y="624"/>
                  </a:cubicBezTo>
                  <a:cubicBezTo>
                    <a:pt x="15876" y="394"/>
                    <a:pt x="15467" y="186"/>
                    <a:pt x="150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3" name="Google Shape;2343;p40"/>
            <p:cNvSpPr/>
            <p:nvPr/>
          </p:nvSpPr>
          <p:spPr>
            <a:xfrm>
              <a:off x="4542872" y="533337"/>
              <a:ext cx="879494" cy="494362"/>
            </a:xfrm>
            <a:custGeom>
              <a:rect b="b" l="l" r="r" t="t"/>
              <a:pathLst>
                <a:path extrusionOk="0" h="9269" w="16490">
                  <a:moveTo>
                    <a:pt x="3353" y="0"/>
                  </a:moveTo>
                  <a:cubicBezTo>
                    <a:pt x="2544" y="0"/>
                    <a:pt x="1841" y="112"/>
                    <a:pt x="1292" y="332"/>
                  </a:cubicBezTo>
                  <a:cubicBezTo>
                    <a:pt x="753" y="548"/>
                    <a:pt x="706" y="573"/>
                    <a:pt x="394" y="940"/>
                  </a:cubicBezTo>
                  <a:cubicBezTo>
                    <a:pt x="369" y="968"/>
                    <a:pt x="346" y="998"/>
                    <a:pt x="325" y="1026"/>
                  </a:cubicBezTo>
                  <a:cubicBezTo>
                    <a:pt x="108" y="1310"/>
                    <a:pt x="0" y="1617"/>
                    <a:pt x="6" y="1937"/>
                  </a:cubicBezTo>
                  <a:cubicBezTo>
                    <a:pt x="6" y="2060"/>
                    <a:pt x="21" y="2184"/>
                    <a:pt x="53" y="2306"/>
                  </a:cubicBezTo>
                  <a:cubicBezTo>
                    <a:pt x="119" y="2559"/>
                    <a:pt x="234" y="2830"/>
                    <a:pt x="399" y="3110"/>
                  </a:cubicBezTo>
                  <a:cubicBezTo>
                    <a:pt x="493" y="3328"/>
                    <a:pt x="610" y="3543"/>
                    <a:pt x="745" y="3748"/>
                  </a:cubicBezTo>
                  <a:cubicBezTo>
                    <a:pt x="939" y="4041"/>
                    <a:pt x="1188" y="4346"/>
                    <a:pt x="1480" y="4650"/>
                  </a:cubicBezTo>
                  <a:cubicBezTo>
                    <a:pt x="1934" y="5125"/>
                    <a:pt x="2488" y="5598"/>
                    <a:pt x="3098" y="6024"/>
                  </a:cubicBezTo>
                  <a:cubicBezTo>
                    <a:pt x="4613" y="7082"/>
                    <a:pt x="6589" y="8003"/>
                    <a:pt x="8662" y="8615"/>
                  </a:cubicBezTo>
                  <a:cubicBezTo>
                    <a:pt x="9419" y="8838"/>
                    <a:pt x="10239" y="8996"/>
                    <a:pt x="10792" y="9097"/>
                  </a:cubicBezTo>
                  <a:cubicBezTo>
                    <a:pt x="10959" y="9127"/>
                    <a:pt x="11106" y="9143"/>
                    <a:pt x="11242" y="9159"/>
                  </a:cubicBezTo>
                  <a:cubicBezTo>
                    <a:pt x="11852" y="9222"/>
                    <a:pt x="12373" y="9258"/>
                    <a:pt x="12828" y="9267"/>
                  </a:cubicBezTo>
                  <a:cubicBezTo>
                    <a:pt x="12898" y="9267"/>
                    <a:pt x="12965" y="9268"/>
                    <a:pt x="13030" y="9268"/>
                  </a:cubicBezTo>
                  <a:cubicBezTo>
                    <a:pt x="13440" y="9268"/>
                    <a:pt x="13796" y="9244"/>
                    <a:pt x="14118" y="9196"/>
                  </a:cubicBezTo>
                  <a:cubicBezTo>
                    <a:pt x="14273" y="9175"/>
                    <a:pt x="14422" y="9146"/>
                    <a:pt x="14558" y="9113"/>
                  </a:cubicBezTo>
                  <a:cubicBezTo>
                    <a:pt x="15609" y="8861"/>
                    <a:pt x="16259" y="8306"/>
                    <a:pt x="16390" y="7551"/>
                  </a:cubicBezTo>
                  <a:cubicBezTo>
                    <a:pt x="16490" y="6997"/>
                    <a:pt x="16298" y="6350"/>
                    <a:pt x="15836" y="5682"/>
                  </a:cubicBezTo>
                  <a:cubicBezTo>
                    <a:pt x="15586" y="5318"/>
                    <a:pt x="15261" y="4952"/>
                    <a:pt x="14872" y="4587"/>
                  </a:cubicBezTo>
                  <a:cubicBezTo>
                    <a:pt x="14872" y="4714"/>
                    <a:pt x="14866" y="4844"/>
                    <a:pt x="14856" y="4971"/>
                  </a:cubicBezTo>
                  <a:cubicBezTo>
                    <a:pt x="15150" y="5264"/>
                    <a:pt x="15400" y="5558"/>
                    <a:pt x="15598" y="5845"/>
                  </a:cubicBezTo>
                  <a:cubicBezTo>
                    <a:pt x="16016" y="6451"/>
                    <a:pt x="16192" y="7021"/>
                    <a:pt x="16107" y="7500"/>
                  </a:cubicBezTo>
                  <a:cubicBezTo>
                    <a:pt x="15997" y="8136"/>
                    <a:pt x="15423" y="8609"/>
                    <a:pt x="14491" y="8833"/>
                  </a:cubicBezTo>
                  <a:cubicBezTo>
                    <a:pt x="14363" y="8864"/>
                    <a:pt x="14223" y="8889"/>
                    <a:pt x="14078" y="8910"/>
                  </a:cubicBezTo>
                  <a:cubicBezTo>
                    <a:pt x="13791" y="8953"/>
                    <a:pt x="13475" y="8976"/>
                    <a:pt x="13117" y="8980"/>
                  </a:cubicBezTo>
                  <a:cubicBezTo>
                    <a:pt x="13084" y="8980"/>
                    <a:pt x="13050" y="8980"/>
                    <a:pt x="13016" y="8980"/>
                  </a:cubicBezTo>
                  <a:cubicBezTo>
                    <a:pt x="12526" y="8980"/>
                    <a:pt x="11957" y="8944"/>
                    <a:pt x="11273" y="8872"/>
                  </a:cubicBezTo>
                  <a:cubicBezTo>
                    <a:pt x="11143" y="8857"/>
                    <a:pt x="11000" y="8841"/>
                    <a:pt x="10844" y="8813"/>
                  </a:cubicBezTo>
                  <a:cubicBezTo>
                    <a:pt x="10298" y="8714"/>
                    <a:pt x="9486" y="8558"/>
                    <a:pt x="8744" y="8338"/>
                  </a:cubicBezTo>
                  <a:cubicBezTo>
                    <a:pt x="6701" y="7734"/>
                    <a:pt x="4753" y="6828"/>
                    <a:pt x="3261" y="5786"/>
                  </a:cubicBezTo>
                  <a:cubicBezTo>
                    <a:pt x="2577" y="5308"/>
                    <a:pt x="1962" y="4767"/>
                    <a:pt x="1491" y="4237"/>
                  </a:cubicBezTo>
                  <a:cubicBezTo>
                    <a:pt x="1296" y="4018"/>
                    <a:pt x="1126" y="3800"/>
                    <a:pt x="986" y="3589"/>
                  </a:cubicBezTo>
                  <a:cubicBezTo>
                    <a:pt x="860" y="3398"/>
                    <a:pt x="746" y="3190"/>
                    <a:pt x="661" y="2988"/>
                  </a:cubicBezTo>
                  <a:cubicBezTo>
                    <a:pt x="658" y="2981"/>
                    <a:pt x="654" y="2978"/>
                    <a:pt x="652" y="2970"/>
                  </a:cubicBezTo>
                  <a:cubicBezTo>
                    <a:pt x="498" y="2713"/>
                    <a:pt x="392" y="2464"/>
                    <a:pt x="333" y="2233"/>
                  </a:cubicBezTo>
                  <a:cubicBezTo>
                    <a:pt x="307" y="2132"/>
                    <a:pt x="294" y="2035"/>
                    <a:pt x="293" y="1934"/>
                  </a:cubicBezTo>
                  <a:cubicBezTo>
                    <a:pt x="289" y="1675"/>
                    <a:pt x="376" y="1436"/>
                    <a:pt x="555" y="1200"/>
                  </a:cubicBezTo>
                  <a:cubicBezTo>
                    <a:pt x="573" y="1175"/>
                    <a:pt x="592" y="1151"/>
                    <a:pt x="613" y="1126"/>
                  </a:cubicBezTo>
                  <a:cubicBezTo>
                    <a:pt x="883" y="808"/>
                    <a:pt x="890" y="803"/>
                    <a:pt x="1400" y="599"/>
                  </a:cubicBezTo>
                  <a:cubicBezTo>
                    <a:pt x="1857" y="417"/>
                    <a:pt x="2433" y="312"/>
                    <a:pt x="3096" y="291"/>
                  </a:cubicBezTo>
                  <a:cubicBezTo>
                    <a:pt x="3185" y="192"/>
                    <a:pt x="3277" y="94"/>
                    <a:pt x="3373" y="0"/>
                  </a:cubicBezTo>
                  <a:cubicBezTo>
                    <a:pt x="3366" y="0"/>
                    <a:pt x="3360" y="0"/>
                    <a:pt x="335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4" name="Google Shape;2344;p40"/>
            <p:cNvSpPr/>
            <p:nvPr/>
          </p:nvSpPr>
          <p:spPr>
            <a:xfrm>
              <a:off x="5167953" y="470082"/>
              <a:ext cx="160752" cy="216967"/>
            </a:xfrm>
            <a:custGeom>
              <a:rect b="b" l="l" r="r" t="t"/>
              <a:pathLst>
                <a:path extrusionOk="0" h="4068" w="3014">
                  <a:moveTo>
                    <a:pt x="262" y="1"/>
                  </a:moveTo>
                  <a:cubicBezTo>
                    <a:pt x="204" y="1"/>
                    <a:pt x="147" y="22"/>
                    <a:pt x="100" y="68"/>
                  </a:cubicBezTo>
                  <a:cubicBezTo>
                    <a:pt x="15" y="155"/>
                    <a:pt x="1" y="325"/>
                    <a:pt x="100" y="408"/>
                  </a:cubicBezTo>
                  <a:cubicBezTo>
                    <a:pt x="1202" y="1326"/>
                    <a:pt x="2044" y="2533"/>
                    <a:pt x="2508" y="3891"/>
                  </a:cubicBezTo>
                  <a:cubicBezTo>
                    <a:pt x="2543" y="3993"/>
                    <a:pt x="2636" y="4067"/>
                    <a:pt x="2742" y="4067"/>
                  </a:cubicBezTo>
                  <a:cubicBezTo>
                    <a:pt x="2763" y="4067"/>
                    <a:pt x="2783" y="4065"/>
                    <a:pt x="2804" y="4059"/>
                  </a:cubicBezTo>
                  <a:cubicBezTo>
                    <a:pt x="2923" y="4025"/>
                    <a:pt x="3013" y="3885"/>
                    <a:pt x="2971" y="3763"/>
                  </a:cubicBezTo>
                  <a:cubicBezTo>
                    <a:pt x="2482" y="2329"/>
                    <a:pt x="1605" y="1039"/>
                    <a:pt x="440" y="68"/>
                  </a:cubicBezTo>
                  <a:cubicBezTo>
                    <a:pt x="389" y="26"/>
                    <a:pt x="325" y="1"/>
                    <a:pt x="26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5" name="Google Shape;2345;p40"/>
            <p:cNvSpPr/>
            <p:nvPr/>
          </p:nvSpPr>
          <p:spPr>
            <a:xfrm>
              <a:off x="5311263" y="785503"/>
              <a:ext cx="31628" cy="83149"/>
            </a:xfrm>
            <a:custGeom>
              <a:rect b="b" l="l" r="r" t="t"/>
              <a:pathLst>
                <a:path extrusionOk="0" h="1559" w="593">
                  <a:moveTo>
                    <a:pt x="68" y="1010"/>
                  </a:moveTo>
                  <a:cubicBezTo>
                    <a:pt x="68" y="1010"/>
                    <a:pt x="67" y="1017"/>
                    <a:pt x="66" y="1025"/>
                  </a:cubicBezTo>
                  <a:lnTo>
                    <a:pt x="66" y="1025"/>
                  </a:lnTo>
                  <a:cubicBezTo>
                    <a:pt x="68" y="1014"/>
                    <a:pt x="68" y="1010"/>
                    <a:pt x="68" y="1010"/>
                  </a:cubicBezTo>
                  <a:close/>
                  <a:moveTo>
                    <a:pt x="337" y="0"/>
                  </a:moveTo>
                  <a:cubicBezTo>
                    <a:pt x="334" y="0"/>
                    <a:pt x="331" y="0"/>
                    <a:pt x="328" y="0"/>
                  </a:cubicBezTo>
                  <a:cubicBezTo>
                    <a:pt x="204" y="7"/>
                    <a:pt x="80" y="107"/>
                    <a:pt x="87" y="241"/>
                  </a:cubicBezTo>
                  <a:cubicBezTo>
                    <a:pt x="100" y="419"/>
                    <a:pt x="100" y="596"/>
                    <a:pt x="89" y="773"/>
                  </a:cubicBezTo>
                  <a:cubicBezTo>
                    <a:pt x="84" y="859"/>
                    <a:pt x="78" y="947"/>
                    <a:pt x="64" y="1032"/>
                  </a:cubicBezTo>
                  <a:lnTo>
                    <a:pt x="64" y="1032"/>
                  </a:lnTo>
                  <a:cubicBezTo>
                    <a:pt x="63" y="1040"/>
                    <a:pt x="61" y="1049"/>
                    <a:pt x="61" y="1051"/>
                  </a:cubicBezTo>
                  <a:cubicBezTo>
                    <a:pt x="59" y="1072"/>
                    <a:pt x="55" y="1092"/>
                    <a:pt x="52" y="1113"/>
                  </a:cubicBezTo>
                  <a:cubicBezTo>
                    <a:pt x="43" y="1161"/>
                    <a:pt x="34" y="1209"/>
                    <a:pt x="25" y="1257"/>
                  </a:cubicBezTo>
                  <a:cubicBezTo>
                    <a:pt x="0" y="1381"/>
                    <a:pt x="61" y="1523"/>
                    <a:pt x="193" y="1553"/>
                  </a:cubicBezTo>
                  <a:cubicBezTo>
                    <a:pt x="212" y="1557"/>
                    <a:pt x="230" y="1559"/>
                    <a:pt x="249" y="1559"/>
                  </a:cubicBezTo>
                  <a:cubicBezTo>
                    <a:pt x="355" y="1559"/>
                    <a:pt x="467" y="1497"/>
                    <a:pt x="489" y="1384"/>
                  </a:cubicBezTo>
                  <a:cubicBezTo>
                    <a:pt x="564" y="1009"/>
                    <a:pt x="592" y="624"/>
                    <a:pt x="569" y="241"/>
                  </a:cubicBezTo>
                  <a:cubicBezTo>
                    <a:pt x="561" y="118"/>
                    <a:pt x="469" y="0"/>
                    <a:pt x="3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6" name="Google Shape;2346;p40"/>
            <p:cNvSpPr/>
            <p:nvPr/>
          </p:nvSpPr>
          <p:spPr>
            <a:xfrm>
              <a:off x="4682769" y="989134"/>
              <a:ext cx="296116" cy="160112"/>
            </a:xfrm>
            <a:custGeom>
              <a:rect b="b" l="l" r="r" t="t"/>
              <a:pathLst>
                <a:path extrusionOk="0" h="3002" w="5552">
                  <a:moveTo>
                    <a:pt x="335" y="1"/>
                  </a:moveTo>
                  <a:cubicBezTo>
                    <a:pt x="167" y="1"/>
                    <a:pt x="1" y="173"/>
                    <a:pt x="117" y="354"/>
                  </a:cubicBezTo>
                  <a:cubicBezTo>
                    <a:pt x="966" y="1674"/>
                    <a:pt x="2371" y="2612"/>
                    <a:pt x="3913" y="2900"/>
                  </a:cubicBezTo>
                  <a:cubicBezTo>
                    <a:pt x="4260" y="2967"/>
                    <a:pt x="4614" y="3001"/>
                    <a:pt x="4968" y="3001"/>
                  </a:cubicBezTo>
                  <a:cubicBezTo>
                    <a:pt x="5060" y="3001"/>
                    <a:pt x="5152" y="2999"/>
                    <a:pt x="5244" y="2994"/>
                  </a:cubicBezTo>
                  <a:cubicBezTo>
                    <a:pt x="5545" y="2977"/>
                    <a:pt x="5552" y="2512"/>
                    <a:pt x="5258" y="2512"/>
                  </a:cubicBezTo>
                  <a:cubicBezTo>
                    <a:pt x="5254" y="2512"/>
                    <a:pt x="5249" y="2512"/>
                    <a:pt x="5244" y="2512"/>
                  </a:cubicBezTo>
                  <a:cubicBezTo>
                    <a:pt x="5153" y="2517"/>
                    <a:pt x="5063" y="2520"/>
                    <a:pt x="4972" y="2520"/>
                  </a:cubicBezTo>
                  <a:cubicBezTo>
                    <a:pt x="3618" y="2520"/>
                    <a:pt x="2284" y="1977"/>
                    <a:pt x="1302" y="1043"/>
                  </a:cubicBezTo>
                  <a:cubicBezTo>
                    <a:pt x="1010" y="763"/>
                    <a:pt x="751" y="453"/>
                    <a:pt x="533" y="113"/>
                  </a:cubicBezTo>
                  <a:cubicBezTo>
                    <a:pt x="483" y="34"/>
                    <a:pt x="409" y="1"/>
                    <a:pt x="3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7" name="Google Shape;2347;p40"/>
            <p:cNvSpPr/>
            <p:nvPr/>
          </p:nvSpPr>
          <p:spPr>
            <a:xfrm>
              <a:off x="4667355" y="439894"/>
              <a:ext cx="211260" cy="134831"/>
            </a:xfrm>
            <a:custGeom>
              <a:rect b="b" l="l" r="r" t="t"/>
              <a:pathLst>
                <a:path extrusionOk="0" h="2528" w="3961">
                  <a:moveTo>
                    <a:pt x="3616" y="1"/>
                  </a:moveTo>
                  <a:cubicBezTo>
                    <a:pt x="3596" y="1"/>
                    <a:pt x="3575" y="3"/>
                    <a:pt x="3553" y="9"/>
                  </a:cubicBezTo>
                  <a:cubicBezTo>
                    <a:pt x="2219" y="331"/>
                    <a:pt x="992" y="1077"/>
                    <a:pt x="96" y="2117"/>
                  </a:cubicBezTo>
                  <a:cubicBezTo>
                    <a:pt x="11" y="2217"/>
                    <a:pt x="0" y="2362"/>
                    <a:pt x="96" y="2458"/>
                  </a:cubicBezTo>
                  <a:cubicBezTo>
                    <a:pt x="141" y="2503"/>
                    <a:pt x="207" y="2528"/>
                    <a:pt x="273" y="2528"/>
                  </a:cubicBezTo>
                  <a:cubicBezTo>
                    <a:pt x="334" y="2528"/>
                    <a:pt x="395" y="2506"/>
                    <a:pt x="436" y="2458"/>
                  </a:cubicBezTo>
                  <a:cubicBezTo>
                    <a:pt x="1283" y="1474"/>
                    <a:pt x="2419" y="776"/>
                    <a:pt x="3681" y="473"/>
                  </a:cubicBezTo>
                  <a:cubicBezTo>
                    <a:pt x="3960" y="406"/>
                    <a:pt x="3871" y="1"/>
                    <a:pt x="36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48" name="Google Shape;2348;p40"/>
          <p:cNvSpPr/>
          <p:nvPr/>
        </p:nvSpPr>
        <p:spPr>
          <a:xfrm>
            <a:off x="6000728" y="1513511"/>
            <a:ext cx="207420" cy="186779"/>
          </a:xfrm>
          <a:custGeom>
            <a:rect b="b" l="l" r="r" t="t"/>
            <a:pathLst>
              <a:path extrusionOk="0" h="3502" w="3889">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9" name="Google Shape;2349;p40"/>
          <p:cNvSpPr/>
          <p:nvPr/>
        </p:nvSpPr>
        <p:spPr>
          <a:xfrm>
            <a:off x="7763928" y="3684361"/>
            <a:ext cx="207420" cy="186779"/>
          </a:xfrm>
          <a:custGeom>
            <a:rect b="b" l="l" r="r" t="t"/>
            <a:pathLst>
              <a:path extrusionOk="0" h="3502" w="3889">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0" name="Google Shape;2350;p40"/>
          <p:cNvSpPr/>
          <p:nvPr/>
        </p:nvSpPr>
        <p:spPr>
          <a:xfrm>
            <a:off x="8327066" y="2573111"/>
            <a:ext cx="207420" cy="186779"/>
          </a:xfrm>
          <a:custGeom>
            <a:rect b="b" l="l" r="r" t="t"/>
            <a:pathLst>
              <a:path extrusionOk="0" h="3502" w="3889">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1" name="Google Shape;2351;p40"/>
          <p:cNvSpPr/>
          <p:nvPr/>
        </p:nvSpPr>
        <p:spPr>
          <a:xfrm>
            <a:off x="7194072" y="1156948"/>
            <a:ext cx="1236835" cy="489612"/>
          </a:xfrm>
          <a:custGeom>
            <a:rect b="b" l="l" r="r" t="t"/>
            <a:pathLst>
              <a:path extrusionOk="0" h="14031" w="36083">
                <a:moveTo>
                  <a:pt x="18007" y="0"/>
                </a:moveTo>
                <a:cubicBezTo>
                  <a:pt x="15994" y="0"/>
                  <a:pt x="14021" y="912"/>
                  <a:pt x="12749" y="2604"/>
                </a:cubicBezTo>
                <a:cubicBezTo>
                  <a:pt x="12302" y="3196"/>
                  <a:pt x="11957" y="3864"/>
                  <a:pt x="11732" y="4571"/>
                </a:cubicBezTo>
                <a:cubicBezTo>
                  <a:pt x="11672" y="4757"/>
                  <a:pt x="11622" y="4945"/>
                  <a:pt x="11581" y="5134"/>
                </a:cubicBezTo>
                <a:cubicBezTo>
                  <a:pt x="11547" y="5292"/>
                  <a:pt x="11570" y="5420"/>
                  <a:pt x="11435" y="5420"/>
                </a:cubicBezTo>
                <a:cubicBezTo>
                  <a:pt x="11415" y="5420"/>
                  <a:pt x="11391" y="5417"/>
                  <a:pt x="11363" y="5411"/>
                </a:cubicBezTo>
                <a:cubicBezTo>
                  <a:pt x="11163" y="5370"/>
                  <a:pt x="10965" y="5248"/>
                  <a:pt x="10766" y="5189"/>
                </a:cubicBezTo>
                <a:cubicBezTo>
                  <a:pt x="10552" y="5127"/>
                  <a:pt x="10335" y="5083"/>
                  <a:pt x="10116" y="5053"/>
                </a:cubicBezTo>
                <a:cubicBezTo>
                  <a:pt x="9899" y="5022"/>
                  <a:pt x="9681" y="5007"/>
                  <a:pt x="9464" y="5007"/>
                </a:cubicBezTo>
                <a:cubicBezTo>
                  <a:pt x="8125" y="5007"/>
                  <a:pt x="6822" y="5578"/>
                  <a:pt x="5937" y="6609"/>
                </a:cubicBezTo>
                <a:cubicBezTo>
                  <a:pt x="5452" y="7174"/>
                  <a:pt x="5202" y="7782"/>
                  <a:pt x="4945" y="8468"/>
                </a:cubicBezTo>
                <a:cubicBezTo>
                  <a:pt x="4808" y="8829"/>
                  <a:pt x="4418" y="8774"/>
                  <a:pt x="4092" y="8842"/>
                </a:cubicBezTo>
                <a:cubicBezTo>
                  <a:pt x="3738" y="8914"/>
                  <a:pt x="3396" y="9036"/>
                  <a:pt x="3068" y="9191"/>
                </a:cubicBezTo>
                <a:cubicBezTo>
                  <a:pt x="1829" y="9775"/>
                  <a:pt x="851" y="10920"/>
                  <a:pt x="456" y="12232"/>
                </a:cubicBezTo>
                <a:cubicBezTo>
                  <a:pt x="312" y="12705"/>
                  <a:pt x="1" y="13789"/>
                  <a:pt x="681" y="13988"/>
                </a:cubicBezTo>
                <a:cubicBezTo>
                  <a:pt x="727" y="14014"/>
                  <a:pt x="782" y="14030"/>
                  <a:pt x="848" y="14030"/>
                </a:cubicBezTo>
                <a:lnTo>
                  <a:pt x="35235" y="14030"/>
                </a:lnTo>
                <a:cubicBezTo>
                  <a:pt x="35301" y="14030"/>
                  <a:pt x="35357" y="14014"/>
                  <a:pt x="35402" y="13988"/>
                </a:cubicBezTo>
                <a:cubicBezTo>
                  <a:pt x="36082" y="13789"/>
                  <a:pt x="35770" y="12705"/>
                  <a:pt x="35627" y="12232"/>
                </a:cubicBezTo>
                <a:cubicBezTo>
                  <a:pt x="35232" y="10920"/>
                  <a:pt x="34255" y="9775"/>
                  <a:pt x="33015" y="9191"/>
                </a:cubicBezTo>
                <a:cubicBezTo>
                  <a:pt x="32687" y="9036"/>
                  <a:pt x="32345" y="8914"/>
                  <a:pt x="31990" y="8842"/>
                </a:cubicBezTo>
                <a:cubicBezTo>
                  <a:pt x="31664" y="8774"/>
                  <a:pt x="31274" y="8829"/>
                  <a:pt x="31138" y="8468"/>
                </a:cubicBezTo>
                <a:cubicBezTo>
                  <a:pt x="30881" y="7782"/>
                  <a:pt x="30631" y="7174"/>
                  <a:pt x="30146" y="6609"/>
                </a:cubicBezTo>
                <a:cubicBezTo>
                  <a:pt x="29263" y="5578"/>
                  <a:pt x="27958" y="5007"/>
                  <a:pt x="26619" y="5007"/>
                </a:cubicBezTo>
                <a:cubicBezTo>
                  <a:pt x="26402" y="5007"/>
                  <a:pt x="26184" y="5022"/>
                  <a:pt x="25967" y="5053"/>
                </a:cubicBezTo>
                <a:cubicBezTo>
                  <a:pt x="25747" y="5083"/>
                  <a:pt x="25531" y="5127"/>
                  <a:pt x="25317" y="5189"/>
                </a:cubicBezTo>
                <a:cubicBezTo>
                  <a:pt x="25118" y="5248"/>
                  <a:pt x="24920" y="5370"/>
                  <a:pt x="24720" y="5411"/>
                </a:cubicBezTo>
                <a:cubicBezTo>
                  <a:pt x="24692" y="5417"/>
                  <a:pt x="24668" y="5420"/>
                  <a:pt x="24648" y="5420"/>
                </a:cubicBezTo>
                <a:cubicBezTo>
                  <a:pt x="24513" y="5420"/>
                  <a:pt x="24535" y="5292"/>
                  <a:pt x="24502" y="5134"/>
                </a:cubicBezTo>
                <a:cubicBezTo>
                  <a:pt x="24461" y="4945"/>
                  <a:pt x="24411" y="4757"/>
                  <a:pt x="24353" y="4571"/>
                </a:cubicBezTo>
                <a:cubicBezTo>
                  <a:pt x="24126" y="3864"/>
                  <a:pt x="23780" y="3196"/>
                  <a:pt x="23334" y="2604"/>
                </a:cubicBezTo>
                <a:cubicBezTo>
                  <a:pt x="22062" y="912"/>
                  <a:pt x="20089" y="0"/>
                  <a:pt x="18077" y="0"/>
                </a:cubicBezTo>
                <a:cubicBezTo>
                  <a:pt x="18066" y="0"/>
                  <a:pt x="18054" y="1"/>
                  <a:pt x="18042" y="1"/>
                </a:cubicBezTo>
                <a:cubicBezTo>
                  <a:pt x="18031" y="1"/>
                  <a:pt x="18019" y="0"/>
                  <a:pt x="1800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2" name="Google Shape;2352;p40"/>
          <p:cNvSpPr/>
          <p:nvPr/>
        </p:nvSpPr>
        <p:spPr>
          <a:xfrm>
            <a:off x="808491" y="4417211"/>
            <a:ext cx="207420" cy="186779"/>
          </a:xfrm>
          <a:custGeom>
            <a:rect b="b" l="l" r="r" t="t"/>
            <a:pathLst>
              <a:path extrusionOk="0" h="3502" w="3889">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udy Guide to Middle School Students by Slidesgo">
  <a:themeElements>
    <a:clrScheme name="Simple Light">
      <a:dk1>
        <a:srgbClr val="646B96"/>
      </a:dk1>
      <a:lt1>
        <a:srgbClr val="FAFAFA"/>
      </a:lt1>
      <a:dk2>
        <a:srgbClr val="D5D9EE"/>
      </a:dk2>
      <a:lt2>
        <a:srgbClr val="FBDC77"/>
      </a:lt2>
      <a:accent1>
        <a:srgbClr val="F172AC"/>
      </a:accent1>
      <a:accent2>
        <a:srgbClr val="FBBEE6"/>
      </a:accent2>
      <a:accent3>
        <a:srgbClr val="DADADA"/>
      </a:accent3>
      <a:accent4>
        <a:srgbClr val="F3F3F3"/>
      </a:accent4>
      <a:accent5>
        <a:srgbClr val="FFFFFF"/>
      </a:accent5>
      <a:accent6>
        <a:srgbClr val="FFFFFF"/>
      </a:accent6>
      <a:hlink>
        <a:srgbClr val="434D7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