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412" r:id="rId3"/>
    <p:sldId id="413" r:id="rId4"/>
    <p:sldId id="420" r:id="rId5"/>
    <p:sldId id="423" r:id="rId6"/>
    <p:sldId id="421" r:id="rId7"/>
    <p:sldId id="422" r:id="rId8"/>
    <p:sldId id="450" r:id="rId10"/>
    <p:sldId id="425" r:id="rId11"/>
    <p:sldId id="427" r:id="rId12"/>
    <p:sldId id="428" r:id="rId13"/>
    <p:sldId id="431" r:id="rId14"/>
    <p:sldId id="432" r:id="rId15"/>
    <p:sldId id="434" r:id="rId16"/>
    <p:sldId id="435" r:id="rId17"/>
    <p:sldId id="436" r:id="rId18"/>
    <p:sldId id="444" r:id="rId19"/>
    <p:sldId id="439" r:id="rId20"/>
    <p:sldId id="449" r:id="rId21"/>
    <p:sldId id="441" r:id="rId22"/>
    <p:sldId id="44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24"/>
        <p:guide pos="383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0" Type="http://schemas.openxmlformats.org/officeDocument/2006/relationships/tags" Target="../tags/tag8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0" Type="http://schemas.openxmlformats.org/officeDocument/2006/relationships/tags" Target="../tags/tag96.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0" Type="http://schemas.openxmlformats.org/officeDocument/2006/relationships/tags" Target="../tags/tag11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274320" y="321260"/>
            <a:ext cx="11683455" cy="3930530"/>
          </a:xfrm>
          <a:prstGeom prst="rect">
            <a:avLst/>
          </a:prstGeom>
          <a:solidFill>
            <a:schemeClr val="tx2">
              <a:lumMod val="10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8" name="任意形状 8"/>
          <p:cNvSpPr/>
          <p:nvPr userDrawn="1">
            <p:custDataLst>
              <p:tags r:id="rId3"/>
            </p:custDataLst>
          </p:nvPr>
        </p:nvSpPr>
        <p:spPr>
          <a:xfrm>
            <a:off x="9490237" y="321259"/>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9" name="任意形状 9"/>
          <p:cNvSpPr/>
          <p:nvPr userDrawn="1">
            <p:custDataLst>
              <p:tags r:id="rId4"/>
            </p:custDataLst>
          </p:nvPr>
        </p:nvSpPr>
        <p:spPr>
          <a:xfrm rot="10800000">
            <a:off x="261015" y="2411670"/>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矩形 9"/>
          <p:cNvSpPr/>
          <p:nvPr userDrawn="1">
            <p:custDataLst>
              <p:tags r:id="rId5"/>
            </p:custDataLst>
          </p:nvPr>
        </p:nvSpPr>
        <p:spPr>
          <a:xfrm>
            <a:off x="9471025" y="6254750"/>
            <a:ext cx="1800225" cy="76201"/>
          </a:xfrm>
          <a:prstGeom prst="rect">
            <a:avLst/>
          </a:prstGeom>
          <a:solidFill>
            <a:schemeClr val="bg2">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flipV="1">
            <a:off x="750570" y="6305550"/>
            <a:ext cx="715645" cy="76201"/>
          </a:xfrm>
          <a:prstGeom prst="rect">
            <a:avLst/>
          </a:prstGeom>
          <a:solidFill>
            <a:schemeClr val="bg2">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7"/>
            </p:custDataLst>
          </p:nvPr>
        </p:nvSpPr>
        <p:spPr>
          <a:xfrm>
            <a:off x="1555115" y="6306820"/>
            <a:ext cx="88900" cy="76201"/>
          </a:xfrm>
          <a:prstGeom prst="rect">
            <a:avLst/>
          </a:prstGeom>
          <a:solidFill>
            <a:schemeClr val="bg2">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8"/>
            </p:custDataLst>
          </p:nvPr>
        </p:nvSpPr>
        <p:spPr>
          <a:xfrm>
            <a:off x="1731010" y="6306820"/>
            <a:ext cx="253365" cy="76201"/>
          </a:xfrm>
          <a:prstGeom prst="rect">
            <a:avLst/>
          </a:prstGeom>
          <a:solidFill>
            <a:schemeClr val="bg2">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2"/>
            </p:custDataLst>
          </p:nvPr>
        </p:nvSpPr>
        <p:spPr>
          <a:xfrm>
            <a:off x="883644" y="809127"/>
            <a:ext cx="9144000" cy="1896745"/>
          </a:xfrm>
        </p:spPr>
        <p:txBody>
          <a:bodyPr lIns="91440" tIns="45720" rIns="91440" bIns="0" anchor="b" anchorCtr="0">
            <a:normAutofit/>
          </a:bodyPr>
          <a:lstStyle>
            <a:lvl1pPr algn="l">
              <a:defRPr sz="6600" b="1" spc="600" baseline="0">
                <a:latin typeface="Arial" panose="020B060402020202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3"/>
            </p:custDataLst>
          </p:nvPr>
        </p:nvSpPr>
        <p:spPr>
          <a:xfrm>
            <a:off x="883643" y="3017520"/>
            <a:ext cx="9144000" cy="890270"/>
          </a:xfrm>
        </p:spPr>
        <p:txBody>
          <a:bodyPr lIns="91440" tIns="0" rIns="91440" bIns="45720">
            <a:normAutofit/>
          </a:bodyPr>
          <a:lstStyle>
            <a:lvl1pPr marL="0" indent="0" algn="l" eaLnBrk="1" fontAlgn="auto" latinLnBrk="0" hangingPunct="1">
              <a:lnSpc>
                <a:spcPct val="100000"/>
              </a:lnSpc>
              <a:buNone/>
              <a:defRPr sz="24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4"/>
            </p:custDataLst>
          </p:nvPr>
        </p:nvSpPr>
        <p:spPr>
          <a:xfrm>
            <a:off x="883644" y="5050433"/>
            <a:ext cx="3365430" cy="579657"/>
          </a:xfrm>
        </p:spPr>
        <p:txBody>
          <a:bodyPr lIns="91440" tIns="45720" rIns="91440" bIns="45720">
            <a:normAutofit/>
          </a:bodyPr>
          <a:lstStyle>
            <a:lvl1pPr marL="0" indent="0">
              <a:buNone/>
              <a:defRPr sz="2400" baseline="0">
                <a:solidFill>
                  <a:schemeClr val="accent1"/>
                </a:solidFill>
                <a:latin typeface="Arial" panose="020B0604020202020204" pitchFamily="34" charset="0"/>
              </a:defRPr>
            </a:lvl1pPr>
          </a:lstStyle>
          <a:p>
            <a:pPr lvl="0"/>
            <a:r>
              <a:rPr lang="zh-CN" altLang="en-US" dirty="0"/>
              <a:t>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62255" y="318135"/>
            <a:ext cx="11683365" cy="5634990"/>
          </a:xfrm>
          <a:prstGeom prst="rect">
            <a:avLst/>
          </a:prstGeom>
          <a:solidFill>
            <a:schemeClr val="tx2">
              <a:lumMod val="10000"/>
              <a:alpha val="8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9" name="矩形 8"/>
          <p:cNvSpPr/>
          <p:nvPr userDrawn="1">
            <p:custDataLst>
              <p:tags r:id="rId3"/>
            </p:custDataLst>
          </p:nvPr>
        </p:nvSpPr>
        <p:spPr>
          <a:xfrm>
            <a:off x="1422400" y="4064000"/>
            <a:ext cx="5283200" cy="12700"/>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形状 8"/>
          <p:cNvSpPr/>
          <p:nvPr userDrawn="1">
            <p:custDataLst>
              <p:tags r:id="rId4"/>
            </p:custDataLst>
          </p:nvPr>
        </p:nvSpPr>
        <p:spPr>
          <a:xfrm>
            <a:off x="9480712" y="313004"/>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0"/>
                </a:schemeClr>
              </a:gs>
              <a:gs pos="100000">
                <a:schemeClr val="bg2">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8" name="任意形状 9"/>
          <p:cNvSpPr/>
          <p:nvPr userDrawn="1">
            <p:custDataLst>
              <p:tags r:id="rId5"/>
            </p:custDataLst>
          </p:nvPr>
        </p:nvSpPr>
        <p:spPr>
          <a:xfrm rot="10800000">
            <a:off x="261015" y="4113028"/>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6"/>
            </p:custDataLst>
          </p:nvPr>
        </p:nvSpPr>
        <p:spPr>
          <a:xfrm>
            <a:off x="1320799" y="2376714"/>
            <a:ext cx="6653601" cy="1607337"/>
          </a:xfrm>
        </p:spPr>
        <p:txBody>
          <a:bodyPr vert="horz" lIns="91440" tIns="45720" rIns="91440" bIns="0" rtlCol="0" anchor="b" anchorCtr="0">
            <a:normAutofit/>
          </a:bodyPr>
          <a:lstStyle>
            <a:lvl1pPr marL="0" marR="0" algn="l" defTabSz="914400" rtl="0" eaLnBrk="1" fontAlgn="auto" latinLnBrk="0" hangingPunct="1">
              <a:lnSpc>
                <a:spcPct val="100000"/>
              </a:lnSpc>
              <a:buNone/>
              <a:defRPr kumimoji="0" lang="zh-CN" altLang="en-US" sz="9600" b="1" i="0" u="none" strike="noStrike" kern="1200" cap="none" spc="6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gradFill>
          <a:gsLst>
            <a:gs pos="0">
              <a:schemeClr val="tx2"/>
            </a:gs>
            <a:gs pos="100000">
              <a:schemeClr val="tx2"/>
            </a:gs>
          </a:gsLst>
          <a:lin ang="5400000" scaled="0"/>
        </a:gra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normAutofit/>
          </a:bodyPr>
          <a:lstStyle>
            <a:lvl1pPr>
              <a:defRPr sz="3200" baseline="0">
                <a:solidFill>
                  <a:schemeClr val="accent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gradFill>
          <a:gsLst>
            <a:gs pos="0">
              <a:schemeClr val="tx2"/>
            </a:gs>
            <a:gs pos="100000">
              <a:schemeClr val="bg2">
                <a:lumMod val="95000"/>
              </a:schemeClr>
            </a:gs>
          </a:gsLst>
          <a:lin ang="5400000" scaled="0"/>
        </a:gra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lumMod val="10000"/>
              <a:alpha val="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6" name="任意形状 8"/>
          <p:cNvSpPr/>
          <p:nvPr userDrawn="1">
            <p:custDataLst>
              <p:tags r:id="rId3"/>
            </p:custDataLst>
          </p:nvPr>
        </p:nvSpPr>
        <p:spPr>
          <a:xfrm rot="16200000">
            <a:off x="-21591" y="21328"/>
            <a:ext cx="1741805" cy="169862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40000"/>
                </a:schemeClr>
              </a:gs>
              <a:gs pos="100000">
                <a:schemeClr val="bg2">
                  <a:alpha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任意形状 9"/>
          <p:cNvSpPr/>
          <p:nvPr userDrawn="1">
            <p:custDataLst>
              <p:tags r:id="rId4"/>
            </p:custDataLst>
          </p:nvPr>
        </p:nvSpPr>
        <p:spPr>
          <a:xfrm rot="10800000">
            <a:off x="0" y="5905547"/>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40000"/>
                </a:schemeClr>
              </a:gs>
              <a:gs pos="100000">
                <a:schemeClr val="bg2">
                  <a:alpha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accent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gradFill>
          <a:gsLst>
            <a:gs pos="0">
              <a:schemeClr val="tx2"/>
            </a:gs>
            <a:gs pos="100000">
              <a:schemeClr val="bg2">
                <a:lumMod val="95000"/>
              </a:schemeClr>
            </a:gs>
          </a:gsLst>
          <a:lin ang="5400000" scaled="0"/>
        </a:gra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635" y="-10160"/>
            <a:ext cx="12192000" cy="2663825"/>
          </a:xfrm>
          <a:prstGeom prst="rect">
            <a:avLst/>
          </a:prstGeom>
          <a:solidFill>
            <a:schemeClr val="tx2">
              <a:lumMod val="10000"/>
              <a:alpha val="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任意形状 9"/>
          <p:cNvSpPr/>
          <p:nvPr userDrawn="1">
            <p:custDataLst>
              <p:tags r:id="rId3"/>
            </p:custDataLst>
          </p:nvPr>
        </p:nvSpPr>
        <p:spPr>
          <a:xfrm rot="16200000">
            <a:off x="-15208" y="5080"/>
            <a:ext cx="1243965" cy="121348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20000"/>
                </a:schemeClr>
              </a:gs>
              <a:gs pos="100000">
                <a:schemeClr val="bg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4"/>
            </p:custDataLst>
          </p:nvPr>
        </p:nvSpPr>
        <p:spPr>
          <a:xfrm>
            <a:off x="10349230" y="-9939"/>
            <a:ext cx="1847215" cy="180149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40000"/>
                </a:schemeClr>
              </a:gs>
              <a:gs pos="100000">
                <a:schemeClr val="bg2">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solidFill>
                  <a:schemeClr val="accent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gradFill>
          <a:gsLst>
            <a:gs pos="0">
              <a:schemeClr val="tx2"/>
            </a:gs>
            <a:gs pos="100000">
              <a:schemeClr val="bg2">
                <a:lumMod val="95000"/>
              </a:schemeClr>
            </a:gs>
          </a:gsLst>
          <a:lin ang="5400000" scaled="0"/>
        </a:gra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810" y="5026661"/>
            <a:ext cx="12192000" cy="1828799"/>
          </a:xfrm>
          <a:prstGeom prst="rect">
            <a:avLst/>
          </a:prstGeom>
          <a:solidFill>
            <a:schemeClr val="tx2">
              <a:lumMod val="10000"/>
              <a:alpha val="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任意形状 9"/>
          <p:cNvSpPr/>
          <p:nvPr userDrawn="1">
            <p:custDataLst>
              <p:tags r:id="rId3"/>
            </p:custDataLst>
          </p:nvPr>
        </p:nvSpPr>
        <p:spPr>
          <a:xfrm rot="10800000">
            <a:off x="0" y="5902960"/>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5000"/>
                  <a:alpha val="20000"/>
                </a:schemeClr>
              </a:gs>
              <a:gs pos="100000">
                <a:schemeClr val="bg2">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a:xfrm>
            <a:off x="604800" y="669600"/>
            <a:ext cx="10976400" cy="565200"/>
          </a:xfrm>
        </p:spPr>
        <p:txBody>
          <a:bodyPr anchor="ctr">
            <a:normAutofit/>
          </a:bodyPr>
          <a:lstStyle>
            <a:lvl1pPr algn="ctr">
              <a:defRPr sz="3200" baseline="0">
                <a:solidFill>
                  <a:schemeClr val="accent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gradFill>
          <a:gsLst>
            <a:gs pos="0">
              <a:schemeClr val="tx2"/>
            </a:gs>
            <a:gs pos="100000">
              <a:schemeClr val="bg2">
                <a:lumMod val="95000"/>
              </a:schemeClr>
            </a:gs>
          </a:gsLst>
          <a:lin ang="5400000" scaled="0"/>
        </a:gra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lumMod val="10000"/>
              <a:alpha val="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755" y="237490"/>
            <a:ext cx="11031220" cy="506730"/>
          </a:xfrm>
        </p:spPr>
        <p:txBody>
          <a:bodyPr wrap="none">
            <a:noAutofit/>
          </a:bodyPr>
          <a:lstStyle>
            <a:lvl1pPr algn="l">
              <a:defRPr sz="2800" baseline="0">
                <a:solidFill>
                  <a:schemeClr val="accent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gradFill>
          <a:gsLst>
            <a:gs pos="0">
              <a:schemeClr val="tx2"/>
            </a:gs>
            <a:gs pos="100000">
              <a:schemeClr val="bg2">
                <a:lumMod val="95000"/>
              </a:schemeClr>
            </a:gs>
          </a:gsLst>
          <a:lin ang="5400000" scaled="0"/>
        </a:gra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solidFill>
                  <a:schemeClr val="accent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CUSTOM_17">
    <p:spTree>
      <p:nvGrpSpPr>
        <p:cNvPr id="12" name="Shape 12"/>
        <p:cNvGrpSpPr/>
        <p:nvPr/>
      </p:nvGrpSpPr>
      <p:grpSpPr>
        <a:xfrm>
          <a:off x="0" y="0"/>
          <a:ext cx="0" cy="0"/>
          <a:chOff x="0" y="0"/>
          <a:chExt cx="0" cy="0"/>
        </a:xfrm>
      </p:grpSpPr>
      <p:sp>
        <p:nvSpPr>
          <p:cNvPr id="13" name="Google Shape;13;p3"/>
          <p:cNvSpPr/>
          <p:nvPr/>
        </p:nvSpPr>
        <p:spPr>
          <a:xfrm>
            <a:off x="3999200" y="4406900"/>
            <a:ext cx="692400" cy="599600"/>
          </a:xfrm>
          <a:prstGeom prst="hexagon">
            <a:avLst>
              <a:gd name="adj" fmla="val 25000"/>
              <a:gd name="vf" fmla="val 115470"/>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7482100" y="4406900"/>
            <a:ext cx="692400" cy="599600"/>
          </a:xfrm>
          <a:prstGeom prst="hexagon">
            <a:avLst>
              <a:gd name="adj" fmla="val 25000"/>
              <a:gd name="vf" fmla="val 115470"/>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2254200" y="2566733"/>
            <a:ext cx="692400" cy="599600"/>
          </a:xfrm>
          <a:prstGeom prst="hexagon">
            <a:avLst>
              <a:gd name="adj" fmla="val 25000"/>
              <a:gd name="vf" fmla="val 115470"/>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749800" y="2566733"/>
            <a:ext cx="692400" cy="599600"/>
          </a:xfrm>
          <a:prstGeom prst="hexagon">
            <a:avLst>
              <a:gd name="adj" fmla="val 25000"/>
              <a:gd name="vf" fmla="val 115470"/>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9306833" y="2566733"/>
            <a:ext cx="692400" cy="599600"/>
          </a:xfrm>
          <a:prstGeom prst="hexagon">
            <a:avLst>
              <a:gd name="adj" fmla="val 25000"/>
              <a:gd name="vf" fmla="val 115470"/>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 name="Google Shape;18;p3"/>
          <p:cNvGrpSpPr/>
          <p:nvPr/>
        </p:nvGrpSpPr>
        <p:grpSpPr>
          <a:xfrm>
            <a:off x="-8781" y="-53967"/>
            <a:ext cx="12240768" cy="1845696"/>
            <a:chOff x="0" y="-40481"/>
            <a:chExt cx="9144000" cy="1384272"/>
          </a:xfrm>
        </p:grpSpPr>
        <p:sp>
          <p:nvSpPr>
            <p:cNvPr id="19" name="Google Shape;19;p3"/>
            <p:cNvSpPr/>
            <p:nvPr/>
          </p:nvSpPr>
          <p:spPr>
            <a:xfrm rot="10800000">
              <a:off x="1200" y="799890"/>
              <a:ext cx="9142800" cy="5439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40481"/>
              <a:ext cx="9144000" cy="856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1" name="Google Shape;21;p3"/>
          <p:cNvSpPr txBox="1"/>
          <p:nvPr>
            <p:ph type="subTitle" idx="1"/>
          </p:nvPr>
        </p:nvSpPr>
        <p:spPr>
          <a:xfrm>
            <a:off x="1290317" y="3561533"/>
            <a:ext cx="26200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900"/>
              <a:buNone/>
              <a:defRPr sz="1200">
                <a:solidFill>
                  <a:schemeClr val="dk1"/>
                </a:solidFill>
              </a:defRPr>
            </a:lvl1pPr>
            <a:lvl2pPr lvl="1" algn="ctr" rtl="0">
              <a:lnSpc>
                <a:spcPct val="100000"/>
              </a:lnSpc>
              <a:spcBef>
                <a:spcPts val="0"/>
              </a:spcBef>
              <a:spcAft>
                <a:spcPts val="0"/>
              </a:spcAft>
              <a:buClr>
                <a:schemeClr val="dk1"/>
              </a:buClr>
              <a:buSzPts val="900"/>
              <a:buNone/>
              <a:defRPr sz="1200">
                <a:solidFill>
                  <a:schemeClr val="dk1"/>
                </a:solidFill>
              </a:defRPr>
            </a:lvl2pPr>
            <a:lvl3pPr lvl="2" algn="ctr" rtl="0">
              <a:lnSpc>
                <a:spcPct val="100000"/>
              </a:lnSpc>
              <a:spcBef>
                <a:spcPts val="0"/>
              </a:spcBef>
              <a:spcAft>
                <a:spcPts val="0"/>
              </a:spcAft>
              <a:buClr>
                <a:schemeClr val="dk1"/>
              </a:buClr>
              <a:buSzPts val="900"/>
              <a:buNone/>
              <a:defRPr sz="1200">
                <a:solidFill>
                  <a:schemeClr val="dk1"/>
                </a:solidFill>
              </a:defRPr>
            </a:lvl3pPr>
            <a:lvl4pPr lvl="3" algn="ctr" rtl="0">
              <a:lnSpc>
                <a:spcPct val="100000"/>
              </a:lnSpc>
              <a:spcBef>
                <a:spcPts val="0"/>
              </a:spcBef>
              <a:spcAft>
                <a:spcPts val="0"/>
              </a:spcAft>
              <a:buClr>
                <a:schemeClr val="dk1"/>
              </a:buClr>
              <a:buSzPts val="900"/>
              <a:buNone/>
              <a:defRPr sz="1200">
                <a:solidFill>
                  <a:schemeClr val="dk1"/>
                </a:solidFill>
              </a:defRPr>
            </a:lvl4pPr>
            <a:lvl5pPr lvl="4" algn="ctr" rtl="0">
              <a:lnSpc>
                <a:spcPct val="100000"/>
              </a:lnSpc>
              <a:spcBef>
                <a:spcPts val="0"/>
              </a:spcBef>
              <a:spcAft>
                <a:spcPts val="0"/>
              </a:spcAft>
              <a:buClr>
                <a:schemeClr val="dk1"/>
              </a:buClr>
              <a:buSzPts val="900"/>
              <a:buNone/>
              <a:defRPr sz="1200">
                <a:solidFill>
                  <a:schemeClr val="dk1"/>
                </a:solidFill>
              </a:defRPr>
            </a:lvl5pPr>
            <a:lvl6pPr lvl="5" algn="ctr" rtl="0">
              <a:lnSpc>
                <a:spcPct val="100000"/>
              </a:lnSpc>
              <a:spcBef>
                <a:spcPts val="0"/>
              </a:spcBef>
              <a:spcAft>
                <a:spcPts val="0"/>
              </a:spcAft>
              <a:buClr>
                <a:schemeClr val="dk1"/>
              </a:buClr>
              <a:buSzPts val="900"/>
              <a:buNone/>
              <a:defRPr sz="1200">
                <a:solidFill>
                  <a:schemeClr val="dk1"/>
                </a:solidFill>
              </a:defRPr>
            </a:lvl6pPr>
            <a:lvl7pPr lvl="6" algn="ctr" rtl="0">
              <a:lnSpc>
                <a:spcPct val="100000"/>
              </a:lnSpc>
              <a:spcBef>
                <a:spcPts val="0"/>
              </a:spcBef>
              <a:spcAft>
                <a:spcPts val="0"/>
              </a:spcAft>
              <a:buClr>
                <a:schemeClr val="dk1"/>
              </a:buClr>
              <a:buSzPts val="900"/>
              <a:buNone/>
              <a:defRPr sz="1200">
                <a:solidFill>
                  <a:schemeClr val="dk1"/>
                </a:solidFill>
              </a:defRPr>
            </a:lvl7pPr>
            <a:lvl8pPr lvl="7" algn="ctr" rtl="0">
              <a:lnSpc>
                <a:spcPct val="100000"/>
              </a:lnSpc>
              <a:spcBef>
                <a:spcPts val="0"/>
              </a:spcBef>
              <a:spcAft>
                <a:spcPts val="0"/>
              </a:spcAft>
              <a:buClr>
                <a:schemeClr val="dk1"/>
              </a:buClr>
              <a:buSzPts val="900"/>
              <a:buNone/>
              <a:defRPr sz="1200">
                <a:solidFill>
                  <a:schemeClr val="dk1"/>
                </a:solidFill>
              </a:defRPr>
            </a:lvl8pPr>
            <a:lvl9pPr lvl="8" algn="ctr" rtl="0">
              <a:lnSpc>
                <a:spcPct val="100000"/>
              </a:lnSpc>
              <a:spcBef>
                <a:spcPts val="0"/>
              </a:spcBef>
              <a:spcAft>
                <a:spcPts val="0"/>
              </a:spcAft>
              <a:buClr>
                <a:schemeClr val="dk1"/>
              </a:buClr>
              <a:buSzPts val="900"/>
              <a:buNone/>
              <a:defRPr sz="1200">
                <a:solidFill>
                  <a:schemeClr val="dk1"/>
                </a:solidFill>
              </a:defRPr>
            </a:lvl9pPr>
          </a:lstStyle>
          <a:p/>
        </p:txBody>
      </p:sp>
      <p:sp>
        <p:nvSpPr>
          <p:cNvPr id="22" name="Google Shape;22;p3"/>
          <p:cNvSpPr txBox="1"/>
          <p:nvPr>
            <p:ph type="ctrTitle"/>
          </p:nvPr>
        </p:nvSpPr>
        <p:spPr>
          <a:xfrm>
            <a:off x="1536117" y="3120741"/>
            <a:ext cx="21284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
              <a:buNone/>
              <a:defRPr sz="1465">
                <a:solidFill>
                  <a:schemeClr val="dk1"/>
                </a:solidFill>
              </a:defRPr>
            </a:lvl1pPr>
            <a:lvl2pPr lvl="1" algn="ctr" rtl="0">
              <a:spcBef>
                <a:spcPts val="0"/>
              </a:spcBef>
              <a:spcAft>
                <a:spcPts val="0"/>
              </a:spcAft>
              <a:buClr>
                <a:schemeClr val="dk1"/>
              </a:buClr>
              <a:buSzPts val="1100"/>
              <a:buNone/>
              <a:defRPr sz="1465">
                <a:solidFill>
                  <a:schemeClr val="dk1"/>
                </a:solidFill>
              </a:defRPr>
            </a:lvl2pPr>
            <a:lvl3pPr lvl="2" algn="ctr" rtl="0">
              <a:spcBef>
                <a:spcPts val="0"/>
              </a:spcBef>
              <a:spcAft>
                <a:spcPts val="0"/>
              </a:spcAft>
              <a:buClr>
                <a:schemeClr val="dk1"/>
              </a:buClr>
              <a:buSzPts val="1100"/>
              <a:buNone/>
              <a:defRPr sz="1465">
                <a:solidFill>
                  <a:schemeClr val="dk1"/>
                </a:solidFill>
              </a:defRPr>
            </a:lvl3pPr>
            <a:lvl4pPr lvl="3" algn="ctr" rtl="0">
              <a:spcBef>
                <a:spcPts val="0"/>
              </a:spcBef>
              <a:spcAft>
                <a:spcPts val="0"/>
              </a:spcAft>
              <a:buClr>
                <a:schemeClr val="dk1"/>
              </a:buClr>
              <a:buSzPts val="1100"/>
              <a:buNone/>
              <a:defRPr sz="1465">
                <a:solidFill>
                  <a:schemeClr val="dk1"/>
                </a:solidFill>
              </a:defRPr>
            </a:lvl4pPr>
            <a:lvl5pPr lvl="4" algn="ctr" rtl="0">
              <a:spcBef>
                <a:spcPts val="0"/>
              </a:spcBef>
              <a:spcAft>
                <a:spcPts val="0"/>
              </a:spcAft>
              <a:buClr>
                <a:schemeClr val="dk1"/>
              </a:buClr>
              <a:buSzPts val="1100"/>
              <a:buNone/>
              <a:defRPr sz="1465">
                <a:solidFill>
                  <a:schemeClr val="dk1"/>
                </a:solidFill>
              </a:defRPr>
            </a:lvl5pPr>
            <a:lvl6pPr lvl="5" algn="ctr" rtl="0">
              <a:spcBef>
                <a:spcPts val="0"/>
              </a:spcBef>
              <a:spcAft>
                <a:spcPts val="0"/>
              </a:spcAft>
              <a:buClr>
                <a:schemeClr val="dk1"/>
              </a:buClr>
              <a:buSzPts val="1100"/>
              <a:buNone/>
              <a:defRPr sz="1465">
                <a:solidFill>
                  <a:schemeClr val="dk1"/>
                </a:solidFill>
              </a:defRPr>
            </a:lvl6pPr>
            <a:lvl7pPr lvl="6" algn="ctr" rtl="0">
              <a:spcBef>
                <a:spcPts val="0"/>
              </a:spcBef>
              <a:spcAft>
                <a:spcPts val="0"/>
              </a:spcAft>
              <a:buClr>
                <a:schemeClr val="dk1"/>
              </a:buClr>
              <a:buSzPts val="1100"/>
              <a:buNone/>
              <a:defRPr sz="1465">
                <a:solidFill>
                  <a:schemeClr val="dk1"/>
                </a:solidFill>
              </a:defRPr>
            </a:lvl7pPr>
            <a:lvl8pPr lvl="7" algn="ctr" rtl="0">
              <a:spcBef>
                <a:spcPts val="0"/>
              </a:spcBef>
              <a:spcAft>
                <a:spcPts val="0"/>
              </a:spcAft>
              <a:buClr>
                <a:schemeClr val="dk1"/>
              </a:buClr>
              <a:buSzPts val="1100"/>
              <a:buNone/>
              <a:defRPr sz="1465">
                <a:solidFill>
                  <a:schemeClr val="dk1"/>
                </a:solidFill>
              </a:defRPr>
            </a:lvl8pPr>
            <a:lvl9pPr lvl="8" algn="ctr" rtl="0">
              <a:spcBef>
                <a:spcPts val="0"/>
              </a:spcBef>
              <a:spcAft>
                <a:spcPts val="0"/>
              </a:spcAft>
              <a:buClr>
                <a:schemeClr val="dk1"/>
              </a:buClr>
              <a:buSzPts val="1100"/>
              <a:buNone/>
              <a:defRPr sz="1465">
                <a:solidFill>
                  <a:schemeClr val="dk1"/>
                </a:solidFill>
              </a:defRPr>
            </a:lvl9pPr>
          </a:lstStyle>
          <a:p/>
        </p:txBody>
      </p:sp>
      <p:sp>
        <p:nvSpPr>
          <p:cNvPr id="23" name="Google Shape;23;p3"/>
          <p:cNvSpPr txBox="1"/>
          <p:nvPr>
            <p:ph type="subTitle" idx="2"/>
          </p:nvPr>
        </p:nvSpPr>
        <p:spPr>
          <a:xfrm>
            <a:off x="4786000" y="3561533"/>
            <a:ext cx="26200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900"/>
              <a:buNone/>
              <a:defRPr sz="1200">
                <a:solidFill>
                  <a:schemeClr val="dk1"/>
                </a:solidFill>
              </a:defRPr>
            </a:lvl1pPr>
            <a:lvl2pPr lvl="1" algn="ctr" rtl="0">
              <a:lnSpc>
                <a:spcPct val="100000"/>
              </a:lnSpc>
              <a:spcBef>
                <a:spcPts val="0"/>
              </a:spcBef>
              <a:spcAft>
                <a:spcPts val="0"/>
              </a:spcAft>
              <a:buClr>
                <a:schemeClr val="dk1"/>
              </a:buClr>
              <a:buSzPts val="900"/>
              <a:buNone/>
              <a:defRPr sz="1200">
                <a:solidFill>
                  <a:schemeClr val="dk1"/>
                </a:solidFill>
              </a:defRPr>
            </a:lvl2pPr>
            <a:lvl3pPr lvl="2" algn="ctr" rtl="0">
              <a:lnSpc>
                <a:spcPct val="100000"/>
              </a:lnSpc>
              <a:spcBef>
                <a:spcPts val="0"/>
              </a:spcBef>
              <a:spcAft>
                <a:spcPts val="0"/>
              </a:spcAft>
              <a:buClr>
                <a:schemeClr val="dk1"/>
              </a:buClr>
              <a:buSzPts val="900"/>
              <a:buNone/>
              <a:defRPr sz="1200">
                <a:solidFill>
                  <a:schemeClr val="dk1"/>
                </a:solidFill>
              </a:defRPr>
            </a:lvl3pPr>
            <a:lvl4pPr lvl="3" algn="ctr" rtl="0">
              <a:lnSpc>
                <a:spcPct val="100000"/>
              </a:lnSpc>
              <a:spcBef>
                <a:spcPts val="0"/>
              </a:spcBef>
              <a:spcAft>
                <a:spcPts val="0"/>
              </a:spcAft>
              <a:buClr>
                <a:schemeClr val="dk1"/>
              </a:buClr>
              <a:buSzPts val="900"/>
              <a:buNone/>
              <a:defRPr sz="1200">
                <a:solidFill>
                  <a:schemeClr val="dk1"/>
                </a:solidFill>
              </a:defRPr>
            </a:lvl4pPr>
            <a:lvl5pPr lvl="4" algn="ctr" rtl="0">
              <a:lnSpc>
                <a:spcPct val="100000"/>
              </a:lnSpc>
              <a:spcBef>
                <a:spcPts val="0"/>
              </a:spcBef>
              <a:spcAft>
                <a:spcPts val="0"/>
              </a:spcAft>
              <a:buClr>
                <a:schemeClr val="dk1"/>
              </a:buClr>
              <a:buSzPts val="900"/>
              <a:buNone/>
              <a:defRPr sz="1200">
                <a:solidFill>
                  <a:schemeClr val="dk1"/>
                </a:solidFill>
              </a:defRPr>
            </a:lvl5pPr>
            <a:lvl6pPr lvl="5" algn="ctr" rtl="0">
              <a:lnSpc>
                <a:spcPct val="100000"/>
              </a:lnSpc>
              <a:spcBef>
                <a:spcPts val="0"/>
              </a:spcBef>
              <a:spcAft>
                <a:spcPts val="0"/>
              </a:spcAft>
              <a:buClr>
                <a:schemeClr val="dk1"/>
              </a:buClr>
              <a:buSzPts val="900"/>
              <a:buNone/>
              <a:defRPr sz="1200">
                <a:solidFill>
                  <a:schemeClr val="dk1"/>
                </a:solidFill>
              </a:defRPr>
            </a:lvl6pPr>
            <a:lvl7pPr lvl="6" algn="ctr" rtl="0">
              <a:lnSpc>
                <a:spcPct val="100000"/>
              </a:lnSpc>
              <a:spcBef>
                <a:spcPts val="0"/>
              </a:spcBef>
              <a:spcAft>
                <a:spcPts val="0"/>
              </a:spcAft>
              <a:buClr>
                <a:schemeClr val="dk1"/>
              </a:buClr>
              <a:buSzPts val="900"/>
              <a:buNone/>
              <a:defRPr sz="1200">
                <a:solidFill>
                  <a:schemeClr val="dk1"/>
                </a:solidFill>
              </a:defRPr>
            </a:lvl7pPr>
            <a:lvl8pPr lvl="7" algn="ctr" rtl="0">
              <a:lnSpc>
                <a:spcPct val="100000"/>
              </a:lnSpc>
              <a:spcBef>
                <a:spcPts val="0"/>
              </a:spcBef>
              <a:spcAft>
                <a:spcPts val="0"/>
              </a:spcAft>
              <a:buClr>
                <a:schemeClr val="dk1"/>
              </a:buClr>
              <a:buSzPts val="900"/>
              <a:buNone/>
              <a:defRPr sz="1200">
                <a:solidFill>
                  <a:schemeClr val="dk1"/>
                </a:solidFill>
              </a:defRPr>
            </a:lvl8pPr>
            <a:lvl9pPr lvl="8" algn="ctr" rtl="0">
              <a:lnSpc>
                <a:spcPct val="100000"/>
              </a:lnSpc>
              <a:spcBef>
                <a:spcPts val="0"/>
              </a:spcBef>
              <a:spcAft>
                <a:spcPts val="0"/>
              </a:spcAft>
              <a:buClr>
                <a:schemeClr val="dk1"/>
              </a:buClr>
              <a:buSzPts val="900"/>
              <a:buNone/>
              <a:defRPr sz="1200">
                <a:solidFill>
                  <a:schemeClr val="dk1"/>
                </a:solidFill>
              </a:defRPr>
            </a:lvl9pPr>
          </a:lstStyle>
          <a:p/>
        </p:txBody>
      </p:sp>
      <p:sp>
        <p:nvSpPr>
          <p:cNvPr id="24" name="Google Shape;24;p3"/>
          <p:cNvSpPr txBox="1"/>
          <p:nvPr>
            <p:ph type="ctrTitle" idx="3"/>
          </p:nvPr>
        </p:nvSpPr>
        <p:spPr>
          <a:xfrm>
            <a:off x="5031784" y="3120741"/>
            <a:ext cx="21284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
              <a:buNone/>
              <a:defRPr sz="1465">
                <a:solidFill>
                  <a:schemeClr val="dk1"/>
                </a:solidFill>
              </a:defRPr>
            </a:lvl1pPr>
            <a:lvl2pPr lvl="1" algn="ctr" rtl="0">
              <a:spcBef>
                <a:spcPts val="0"/>
              </a:spcBef>
              <a:spcAft>
                <a:spcPts val="0"/>
              </a:spcAft>
              <a:buClr>
                <a:schemeClr val="dk1"/>
              </a:buClr>
              <a:buSzPts val="1100"/>
              <a:buNone/>
              <a:defRPr sz="1465">
                <a:solidFill>
                  <a:schemeClr val="dk1"/>
                </a:solidFill>
              </a:defRPr>
            </a:lvl2pPr>
            <a:lvl3pPr lvl="2" algn="ctr" rtl="0">
              <a:spcBef>
                <a:spcPts val="0"/>
              </a:spcBef>
              <a:spcAft>
                <a:spcPts val="0"/>
              </a:spcAft>
              <a:buClr>
                <a:schemeClr val="dk1"/>
              </a:buClr>
              <a:buSzPts val="1100"/>
              <a:buNone/>
              <a:defRPr sz="1465">
                <a:solidFill>
                  <a:schemeClr val="dk1"/>
                </a:solidFill>
              </a:defRPr>
            </a:lvl3pPr>
            <a:lvl4pPr lvl="3" algn="ctr" rtl="0">
              <a:spcBef>
                <a:spcPts val="0"/>
              </a:spcBef>
              <a:spcAft>
                <a:spcPts val="0"/>
              </a:spcAft>
              <a:buClr>
                <a:schemeClr val="dk1"/>
              </a:buClr>
              <a:buSzPts val="1100"/>
              <a:buNone/>
              <a:defRPr sz="1465">
                <a:solidFill>
                  <a:schemeClr val="dk1"/>
                </a:solidFill>
              </a:defRPr>
            </a:lvl4pPr>
            <a:lvl5pPr lvl="4" algn="ctr" rtl="0">
              <a:spcBef>
                <a:spcPts val="0"/>
              </a:spcBef>
              <a:spcAft>
                <a:spcPts val="0"/>
              </a:spcAft>
              <a:buClr>
                <a:schemeClr val="dk1"/>
              </a:buClr>
              <a:buSzPts val="1100"/>
              <a:buNone/>
              <a:defRPr sz="1465">
                <a:solidFill>
                  <a:schemeClr val="dk1"/>
                </a:solidFill>
              </a:defRPr>
            </a:lvl5pPr>
            <a:lvl6pPr lvl="5" algn="ctr" rtl="0">
              <a:spcBef>
                <a:spcPts val="0"/>
              </a:spcBef>
              <a:spcAft>
                <a:spcPts val="0"/>
              </a:spcAft>
              <a:buClr>
                <a:schemeClr val="dk1"/>
              </a:buClr>
              <a:buSzPts val="1100"/>
              <a:buNone/>
              <a:defRPr sz="1465">
                <a:solidFill>
                  <a:schemeClr val="dk1"/>
                </a:solidFill>
              </a:defRPr>
            </a:lvl6pPr>
            <a:lvl7pPr lvl="6" algn="ctr" rtl="0">
              <a:spcBef>
                <a:spcPts val="0"/>
              </a:spcBef>
              <a:spcAft>
                <a:spcPts val="0"/>
              </a:spcAft>
              <a:buClr>
                <a:schemeClr val="dk1"/>
              </a:buClr>
              <a:buSzPts val="1100"/>
              <a:buNone/>
              <a:defRPr sz="1465">
                <a:solidFill>
                  <a:schemeClr val="dk1"/>
                </a:solidFill>
              </a:defRPr>
            </a:lvl7pPr>
            <a:lvl8pPr lvl="7" algn="ctr" rtl="0">
              <a:spcBef>
                <a:spcPts val="0"/>
              </a:spcBef>
              <a:spcAft>
                <a:spcPts val="0"/>
              </a:spcAft>
              <a:buClr>
                <a:schemeClr val="dk1"/>
              </a:buClr>
              <a:buSzPts val="1100"/>
              <a:buNone/>
              <a:defRPr sz="1465">
                <a:solidFill>
                  <a:schemeClr val="dk1"/>
                </a:solidFill>
              </a:defRPr>
            </a:lvl8pPr>
            <a:lvl9pPr lvl="8" algn="ctr" rtl="0">
              <a:spcBef>
                <a:spcPts val="0"/>
              </a:spcBef>
              <a:spcAft>
                <a:spcPts val="0"/>
              </a:spcAft>
              <a:buClr>
                <a:schemeClr val="dk1"/>
              </a:buClr>
              <a:buSzPts val="1100"/>
              <a:buNone/>
              <a:defRPr sz="1465">
                <a:solidFill>
                  <a:schemeClr val="dk1"/>
                </a:solidFill>
              </a:defRPr>
            </a:lvl9pPr>
          </a:lstStyle>
          <a:p/>
        </p:txBody>
      </p:sp>
      <p:sp>
        <p:nvSpPr>
          <p:cNvPr id="25" name="Google Shape;25;p3"/>
          <p:cNvSpPr txBox="1"/>
          <p:nvPr>
            <p:ph type="subTitle" idx="4"/>
          </p:nvPr>
        </p:nvSpPr>
        <p:spPr>
          <a:xfrm>
            <a:off x="8352701" y="3561533"/>
            <a:ext cx="26200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900"/>
              <a:buNone/>
              <a:defRPr sz="1200">
                <a:solidFill>
                  <a:schemeClr val="dk1"/>
                </a:solidFill>
              </a:defRPr>
            </a:lvl1pPr>
            <a:lvl2pPr lvl="1" algn="ctr" rtl="0">
              <a:lnSpc>
                <a:spcPct val="100000"/>
              </a:lnSpc>
              <a:spcBef>
                <a:spcPts val="0"/>
              </a:spcBef>
              <a:spcAft>
                <a:spcPts val="0"/>
              </a:spcAft>
              <a:buClr>
                <a:schemeClr val="dk1"/>
              </a:buClr>
              <a:buSzPts val="900"/>
              <a:buNone/>
              <a:defRPr sz="1200">
                <a:solidFill>
                  <a:schemeClr val="dk1"/>
                </a:solidFill>
              </a:defRPr>
            </a:lvl2pPr>
            <a:lvl3pPr lvl="2" algn="ctr" rtl="0">
              <a:lnSpc>
                <a:spcPct val="100000"/>
              </a:lnSpc>
              <a:spcBef>
                <a:spcPts val="0"/>
              </a:spcBef>
              <a:spcAft>
                <a:spcPts val="0"/>
              </a:spcAft>
              <a:buClr>
                <a:schemeClr val="dk1"/>
              </a:buClr>
              <a:buSzPts val="900"/>
              <a:buNone/>
              <a:defRPr sz="1200">
                <a:solidFill>
                  <a:schemeClr val="dk1"/>
                </a:solidFill>
              </a:defRPr>
            </a:lvl3pPr>
            <a:lvl4pPr lvl="3" algn="ctr" rtl="0">
              <a:lnSpc>
                <a:spcPct val="100000"/>
              </a:lnSpc>
              <a:spcBef>
                <a:spcPts val="0"/>
              </a:spcBef>
              <a:spcAft>
                <a:spcPts val="0"/>
              </a:spcAft>
              <a:buClr>
                <a:schemeClr val="dk1"/>
              </a:buClr>
              <a:buSzPts val="900"/>
              <a:buNone/>
              <a:defRPr sz="1200">
                <a:solidFill>
                  <a:schemeClr val="dk1"/>
                </a:solidFill>
              </a:defRPr>
            </a:lvl4pPr>
            <a:lvl5pPr lvl="4" algn="ctr" rtl="0">
              <a:lnSpc>
                <a:spcPct val="100000"/>
              </a:lnSpc>
              <a:spcBef>
                <a:spcPts val="0"/>
              </a:spcBef>
              <a:spcAft>
                <a:spcPts val="0"/>
              </a:spcAft>
              <a:buClr>
                <a:schemeClr val="dk1"/>
              </a:buClr>
              <a:buSzPts val="900"/>
              <a:buNone/>
              <a:defRPr sz="1200">
                <a:solidFill>
                  <a:schemeClr val="dk1"/>
                </a:solidFill>
              </a:defRPr>
            </a:lvl5pPr>
            <a:lvl6pPr lvl="5" algn="ctr" rtl="0">
              <a:lnSpc>
                <a:spcPct val="100000"/>
              </a:lnSpc>
              <a:spcBef>
                <a:spcPts val="0"/>
              </a:spcBef>
              <a:spcAft>
                <a:spcPts val="0"/>
              </a:spcAft>
              <a:buClr>
                <a:schemeClr val="dk1"/>
              </a:buClr>
              <a:buSzPts val="900"/>
              <a:buNone/>
              <a:defRPr sz="1200">
                <a:solidFill>
                  <a:schemeClr val="dk1"/>
                </a:solidFill>
              </a:defRPr>
            </a:lvl6pPr>
            <a:lvl7pPr lvl="6" algn="ctr" rtl="0">
              <a:lnSpc>
                <a:spcPct val="100000"/>
              </a:lnSpc>
              <a:spcBef>
                <a:spcPts val="0"/>
              </a:spcBef>
              <a:spcAft>
                <a:spcPts val="0"/>
              </a:spcAft>
              <a:buClr>
                <a:schemeClr val="dk1"/>
              </a:buClr>
              <a:buSzPts val="900"/>
              <a:buNone/>
              <a:defRPr sz="1200">
                <a:solidFill>
                  <a:schemeClr val="dk1"/>
                </a:solidFill>
              </a:defRPr>
            </a:lvl7pPr>
            <a:lvl8pPr lvl="7" algn="ctr" rtl="0">
              <a:lnSpc>
                <a:spcPct val="100000"/>
              </a:lnSpc>
              <a:spcBef>
                <a:spcPts val="0"/>
              </a:spcBef>
              <a:spcAft>
                <a:spcPts val="0"/>
              </a:spcAft>
              <a:buClr>
                <a:schemeClr val="dk1"/>
              </a:buClr>
              <a:buSzPts val="900"/>
              <a:buNone/>
              <a:defRPr sz="1200">
                <a:solidFill>
                  <a:schemeClr val="dk1"/>
                </a:solidFill>
              </a:defRPr>
            </a:lvl8pPr>
            <a:lvl9pPr lvl="8" algn="ctr" rtl="0">
              <a:lnSpc>
                <a:spcPct val="100000"/>
              </a:lnSpc>
              <a:spcBef>
                <a:spcPts val="0"/>
              </a:spcBef>
              <a:spcAft>
                <a:spcPts val="0"/>
              </a:spcAft>
              <a:buClr>
                <a:schemeClr val="dk1"/>
              </a:buClr>
              <a:buSzPts val="900"/>
              <a:buNone/>
              <a:defRPr sz="1200">
                <a:solidFill>
                  <a:schemeClr val="dk1"/>
                </a:solidFill>
              </a:defRPr>
            </a:lvl9pPr>
          </a:lstStyle>
          <a:p/>
        </p:txBody>
      </p:sp>
      <p:sp>
        <p:nvSpPr>
          <p:cNvPr id="26" name="Google Shape;26;p3"/>
          <p:cNvSpPr txBox="1"/>
          <p:nvPr>
            <p:ph type="ctrTitle" idx="5"/>
          </p:nvPr>
        </p:nvSpPr>
        <p:spPr>
          <a:xfrm>
            <a:off x="8598501" y="3120741"/>
            <a:ext cx="21284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
              <a:buNone/>
              <a:defRPr sz="1465">
                <a:solidFill>
                  <a:schemeClr val="dk1"/>
                </a:solidFill>
              </a:defRPr>
            </a:lvl1pPr>
            <a:lvl2pPr lvl="1" algn="ctr" rtl="0">
              <a:spcBef>
                <a:spcPts val="0"/>
              </a:spcBef>
              <a:spcAft>
                <a:spcPts val="0"/>
              </a:spcAft>
              <a:buClr>
                <a:schemeClr val="dk1"/>
              </a:buClr>
              <a:buSzPts val="1100"/>
              <a:buNone/>
              <a:defRPr sz="1465">
                <a:solidFill>
                  <a:schemeClr val="dk1"/>
                </a:solidFill>
              </a:defRPr>
            </a:lvl2pPr>
            <a:lvl3pPr lvl="2" algn="ctr" rtl="0">
              <a:spcBef>
                <a:spcPts val="0"/>
              </a:spcBef>
              <a:spcAft>
                <a:spcPts val="0"/>
              </a:spcAft>
              <a:buClr>
                <a:schemeClr val="dk1"/>
              </a:buClr>
              <a:buSzPts val="1100"/>
              <a:buNone/>
              <a:defRPr sz="1465">
                <a:solidFill>
                  <a:schemeClr val="dk1"/>
                </a:solidFill>
              </a:defRPr>
            </a:lvl3pPr>
            <a:lvl4pPr lvl="3" algn="ctr" rtl="0">
              <a:spcBef>
                <a:spcPts val="0"/>
              </a:spcBef>
              <a:spcAft>
                <a:spcPts val="0"/>
              </a:spcAft>
              <a:buClr>
                <a:schemeClr val="dk1"/>
              </a:buClr>
              <a:buSzPts val="1100"/>
              <a:buNone/>
              <a:defRPr sz="1465">
                <a:solidFill>
                  <a:schemeClr val="dk1"/>
                </a:solidFill>
              </a:defRPr>
            </a:lvl4pPr>
            <a:lvl5pPr lvl="4" algn="ctr" rtl="0">
              <a:spcBef>
                <a:spcPts val="0"/>
              </a:spcBef>
              <a:spcAft>
                <a:spcPts val="0"/>
              </a:spcAft>
              <a:buClr>
                <a:schemeClr val="dk1"/>
              </a:buClr>
              <a:buSzPts val="1100"/>
              <a:buNone/>
              <a:defRPr sz="1465">
                <a:solidFill>
                  <a:schemeClr val="dk1"/>
                </a:solidFill>
              </a:defRPr>
            </a:lvl5pPr>
            <a:lvl6pPr lvl="5" algn="ctr" rtl="0">
              <a:spcBef>
                <a:spcPts val="0"/>
              </a:spcBef>
              <a:spcAft>
                <a:spcPts val="0"/>
              </a:spcAft>
              <a:buClr>
                <a:schemeClr val="dk1"/>
              </a:buClr>
              <a:buSzPts val="1100"/>
              <a:buNone/>
              <a:defRPr sz="1465">
                <a:solidFill>
                  <a:schemeClr val="dk1"/>
                </a:solidFill>
              </a:defRPr>
            </a:lvl6pPr>
            <a:lvl7pPr lvl="6" algn="ctr" rtl="0">
              <a:spcBef>
                <a:spcPts val="0"/>
              </a:spcBef>
              <a:spcAft>
                <a:spcPts val="0"/>
              </a:spcAft>
              <a:buClr>
                <a:schemeClr val="dk1"/>
              </a:buClr>
              <a:buSzPts val="1100"/>
              <a:buNone/>
              <a:defRPr sz="1465">
                <a:solidFill>
                  <a:schemeClr val="dk1"/>
                </a:solidFill>
              </a:defRPr>
            </a:lvl7pPr>
            <a:lvl8pPr lvl="7" algn="ctr" rtl="0">
              <a:spcBef>
                <a:spcPts val="0"/>
              </a:spcBef>
              <a:spcAft>
                <a:spcPts val="0"/>
              </a:spcAft>
              <a:buClr>
                <a:schemeClr val="dk1"/>
              </a:buClr>
              <a:buSzPts val="1100"/>
              <a:buNone/>
              <a:defRPr sz="1465">
                <a:solidFill>
                  <a:schemeClr val="dk1"/>
                </a:solidFill>
              </a:defRPr>
            </a:lvl8pPr>
            <a:lvl9pPr lvl="8" algn="ctr" rtl="0">
              <a:spcBef>
                <a:spcPts val="0"/>
              </a:spcBef>
              <a:spcAft>
                <a:spcPts val="0"/>
              </a:spcAft>
              <a:buClr>
                <a:schemeClr val="dk1"/>
              </a:buClr>
              <a:buSzPts val="1100"/>
              <a:buNone/>
              <a:defRPr sz="1465">
                <a:solidFill>
                  <a:schemeClr val="dk1"/>
                </a:solidFill>
              </a:defRPr>
            </a:lvl9pPr>
          </a:lstStyle>
          <a:p/>
        </p:txBody>
      </p:sp>
      <p:sp>
        <p:nvSpPr>
          <p:cNvPr id="27" name="Google Shape;27;p3"/>
          <p:cNvSpPr txBox="1"/>
          <p:nvPr>
            <p:ph type="subTitle" idx="6"/>
          </p:nvPr>
        </p:nvSpPr>
        <p:spPr>
          <a:xfrm>
            <a:off x="3028015" y="5374800"/>
            <a:ext cx="26200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900"/>
              <a:buNone/>
              <a:defRPr sz="1200">
                <a:solidFill>
                  <a:schemeClr val="dk1"/>
                </a:solidFill>
              </a:defRPr>
            </a:lvl1pPr>
            <a:lvl2pPr lvl="1" algn="ctr" rtl="0">
              <a:lnSpc>
                <a:spcPct val="100000"/>
              </a:lnSpc>
              <a:spcBef>
                <a:spcPts val="0"/>
              </a:spcBef>
              <a:spcAft>
                <a:spcPts val="0"/>
              </a:spcAft>
              <a:buClr>
                <a:schemeClr val="dk1"/>
              </a:buClr>
              <a:buSzPts val="900"/>
              <a:buNone/>
              <a:defRPr sz="1200">
                <a:solidFill>
                  <a:schemeClr val="dk1"/>
                </a:solidFill>
              </a:defRPr>
            </a:lvl2pPr>
            <a:lvl3pPr lvl="2" algn="ctr" rtl="0">
              <a:lnSpc>
                <a:spcPct val="100000"/>
              </a:lnSpc>
              <a:spcBef>
                <a:spcPts val="0"/>
              </a:spcBef>
              <a:spcAft>
                <a:spcPts val="0"/>
              </a:spcAft>
              <a:buClr>
                <a:schemeClr val="dk1"/>
              </a:buClr>
              <a:buSzPts val="900"/>
              <a:buNone/>
              <a:defRPr sz="1200">
                <a:solidFill>
                  <a:schemeClr val="dk1"/>
                </a:solidFill>
              </a:defRPr>
            </a:lvl3pPr>
            <a:lvl4pPr lvl="3" algn="ctr" rtl="0">
              <a:lnSpc>
                <a:spcPct val="100000"/>
              </a:lnSpc>
              <a:spcBef>
                <a:spcPts val="0"/>
              </a:spcBef>
              <a:spcAft>
                <a:spcPts val="0"/>
              </a:spcAft>
              <a:buClr>
                <a:schemeClr val="dk1"/>
              </a:buClr>
              <a:buSzPts val="900"/>
              <a:buNone/>
              <a:defRPr sz="1200">
                <a:solidFill>
                  <a:schemeClr val="dk1"/>
                </a:solidFill>
              </a:defRPr>
            </a:lvl4pPr>
            <a:lvl5pPr lvl="4" algn="ctr" rtl="0">
              <a:lnSpc>
                <a:spcPct val="100000"/>
              </a:lnSpc>
              <a:spcBef>
                <a:spcPts val="0"/>
              </a:spcBef>
              <a:spcAft>
                <a:spcPts val="0"/>
              </a:spcAft>
              <a:buClr>
                <a:schemeClr val="dk1"/>
              </a:buClr>
              <a:buSzPts val="900"/>
              <a:buNone/>
              <a:defRPr sz="1200">
                <a:solidFill>
                  <a:schemeClr val="dk1"/>
                </a:solidFill>
              </a:defRPr>
            </a:lvl5pPr>
            <a:lvl6pPr lvl="5" algn="ctr" rtl="0">
              <a:lnSpc>
                <a:spcPct val="100000"/>
              </a:lnSpc>
              <a:spcBef>
                <a:spcPts val="0"/>
              </a:spcBef>
              <a:spcAft>
                <a:spcPts val="0"/>
              </a:spcAft>
              <a:buClr>
                <a:schemeClr val="dk1"/>
              </a:buClr>
              <a:buSzPts val="900"/>
              <a:buNone/>
              <a:defRPr sz="1200">
                <a:solidFill>
                  <a:schemeClr val="dk1"/>
                </a:solidFill>
              </a:defRPr>
            </a:lvl6pPr>
            <a:lvl7pPr lvl="6" algn="ctr" rtl="0">
              <a:lnSpc>
                <a:spcPct val="100000"/>
              </a:lnSpc>
              <a:spcBef>
                <a:spcPts val="0"/>
              </a:spcBef>
              <a:spcAft>
                <a:spcPts val="0"/>
              </a:spcAft>
              <a:buClr>
                <a:schemeClr val="dk1"/>
              </a:buClr>
              <a:buSzPts val="900"/>
              <a:buNone/>
              <a:defRPr sz="1200">
                <a:solidFill>
                  <a:schemeClr val="dk1"/>
                </a:solidFill>
              </a:defRPr>
            </a:lvl7pPr>
            <a:lvl8pPr lvl="7" algn="ctr" rtl="0">
              <a:lnSpc>
                <a:spcPct val="100000"/>
              </a:lnSpc>
              <a:spcBef>
                <a:spcPts val="0"/>
              </a:spcBef>
              <a:spcAft>
                <a:spcPts val="0"/>
              </a:spcAft>
              <a:buClr>
                <a:schemeClr val="dk1"/>
              </a:buClr>
              <a:buSzPts val="900"/>
              <a:buNone/>
              <a:defRPr sz="1200">
                <a:solidFill>
                  <a:schemeClr val="dk1"/>
                </a:solidFill>
              </a:defRPr>
            </a:lvl8pPr>
            <a:lvl9pPr lvl="8" algn="ctr" rtl="0">
              <a:lnSpc>
                <a:spcPct val="100000"/>
              </a:lnSpc>
              <a:spcBef>
                <a:spcPts val="0"/>
              </a:spcBef>
              <a:spcAft>
                <a:spcPts val="0"/>
              </a:spcAft>
              <a:buClr>
                <a:schemeClr val="dk1"/>
              </a:buClr>
              <a:buSzPts val="900"/>
              <a:buNone/>
              <a:defRPr sz="1200">
                <a:solidFill>
                  <a:schemeClr val="dk1"/>
                </a:solidFill>
              </a:defRPr>
            </a:lvl9pPr>
          </a:lstStyle>
          <a:p/>
        </p:txBody>
      </p:sp>
      <p:sp>
        <p:nvSpPr>
          <p:cNvPr id="28" name="Google Shape;28;p3"/>
          <p:cNvSpPr txBox="1"/>
          <p:nvPr>
            <p:ph type="ctrTitle" idx="7"/>
          </p:nvPr>
        </p:nvSpPr>
        <p:spPr>
          <a:xfrm>
            <a:off x="3273815" y="4934008"/>
            <a:ext cx="21284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
              <a:buNone/>
              <a:defRPr sz="1465">
                <a:solidFill>
                  <a:schemeClr val="dk1"/>
                </a:solidFill>
              </a:defRPr>
            </a:lvl1pPr>
            <a:lvl2pPr lvl="1" algn="ctr" rtl="0">
              <a:spcBef>
                <a:spcPts val="0"/>
              </a:spcBef>
              <a:spcAft>
                <a:spcPts val="0"/>
              </a:spcAft>
              <a:buClr>
                <a:schemeClr val="dk1"/>
              </a:buClr>
              <a:buSzPts val="1100"/>
              <a:buNone/>
              <a:defRPr sz="1465">
                <a:solidFill>
                  <a:schemeClr val="dk1"/>
                </a:solidFill>
              </a:defRPr>
            </a:lvl2pPr>
            <a:lvl3pPr lvl="2" algn="ctr" rtl="0">
              <a:spcBef>
                <a:spcPts val="0"/>
              </a:spcBef>
              <a:spcAft>
                <a:spcPts val="0"/>
              </a:spcAft>
              <a:buClr>
                <a:schemeClr val="dk1"/>
              </a:buClr>
              <a:buSzPts val="1100"/>
              <a:buNone/>
              <a:defRPr sz="1465">
                <a:solidFill>
                  <a:schemeClr val="dk1"/>
                </a:solidFill>
              </a:defRPr>
            </a:lvl3pPr>
            <a:lvl4pPr lvl="3" algn="ctr" rtl="0">
              <a:spcBef>
                <a:spcPts val="0"/>
              </a:spcBef>
              <a:spcAft>
                <a:spcPts val="0"/>
              </a:spcAft>
              <a:buClr>
                <a:schemeClr val="dk1"/>
              </a:buClr>
              <a:buSzPts val="1100"/>
              <a:buNone/>
              <a:defRPr sz="1465">
                <a:solidFill>
                  <a:schemeClr val="dk1"/>
                </a:solidFill>
              </a:defRPr>
            </a:lvl4pPr>
            <a:lvl5pPr lvl="4" algn="ctr" rtl="0">
              <a:spcBef>
                <a:spcPts val="0"/>
              </a:spcBef>
              <a:spcAft>
                <a:spcPts val="0"/>
              </a:spcAft>
              <a:buClr>
                <a:schemeClr val="dk1"/>
              </a:buClr>
              <a:buSzPts val="1100"/>
              <a:buNone/>
              <a:defRPr sz="1465">
                <a:solidFill>
                  <a:schemeClr val="dk1"/>
                </a:solidFill>
              </a:defRPr>
            </a:lvl5pPr>
            <a:lvl6pPr lvl="5" algn="ctr" rtl="0">
              <a:spcBef>
                <a:spcPts val="0"/>
              </a:spcBef>
              <a:spcAft>
                <a:spcPts val="0"/>
              </a:spcAft>
              <a:buClr>
                <a:schemeClr val="dk1"/>
              </a:buClr>
              <a:buSzPts val="1100"/>
              <a:buNone/>
              <a:defRPr sz="1465">
                <a:solidFill>
                  <a:schemeClr val="dk1"/>
                </a:solidFill>
              </a:defRPr>
            </a:lvl6pPr>
            <a:lvl7pPr lvl="6" algn="ctr" rtl="0">
              <a:spcBef>
                <a:spcPts val="0"/>
              </a:spcBef>
              <a:spcAft>
                <a:spcPts val="0"/>
              </a:spcAft>
              <a:buClr>
                <a:schemeClr val="dk1"/>
              </a:buClr>
              <a:buSzPts val="1100"/>
              <a:buNone/>
              <a:defRPr sz="1465">
                <a:solidFill>
                  <a:schemeClr val="dk1"/>
                </a:solidFill>
              </a:defRPr>
            </a:lvl7pPr>
            <a:lvl8pPr lvl="7" algn="ctr" rtl="0">
              <a:spcBef>
                <a:spcPts val="0"/>
              </a:spcBef>
              <a:spcAft>
                <a:spcPts val="0"/>
              </a:spcAft>
              <a:buClr>
                <a:schemeClr val="dk1"/>
              </a:buClr>
              <a:buSzPts val="1100"/>
              <a:buNone/>
              <a:defRPr sz="1465">
                <a:solidFill>
                  <a:schemeClr val="dk1"/>
                </a:solidFill>
              </a:defRPr>
            </a:lvl8pPr>
            <a:lvl9pPr lvl="8" algn="ctr" rtl="0">
              <a:spcBef>
                <a:spcPts val="0"/>
              </a:spcBef>
              <a:spcAft>
                <a:spcPts val="0"/>
              </a:spcAft>
              <a:buClr>
                <a:schemeClr val="dk1"/>
              </a:buClr>
              <a:buSzPts val="1100"/>
              <a:buNone/>
              <a:defRPr sz="1465">
                <a:solidFill>
                  <a:schemeClr val="dk1"/>
                </a:solidFill>
              </a:defRPr>
            </a:lvl9pPr>
          </a:lstStyle>
          <a:p/>
        </p:txBody>
      </p:sp>
      <p:sp>
        <p:nvSpPr>
          <p:cNvPr id="29" name="Google Shape;29;p3"/>
          <p:cNvSpPr txBox="1"/>
          <p:nvPr>
            <p:ph type="subTitle" idx="8"/>
          </p:nvPr>
        </p:nvSpPr>
        <p:spPr>
          <a:xfrm>
            <a:off x="6523699" y="5374800"/>
            <a:ext cx="26200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900"/>
              <a:buNone/>
              <a:defRPr sz="1200">
                <a:solidFill>
                  <a:schemeClr val="dk1"/>
                </a:solidFill>
              </a:defRPr>
            </a:lvl1pPr>
            <a:lvl2pPr lvl="1" algn="ctr" rtl="0">
              <a:lnSpc>
                <a:spcPct val="100000"/>
              </a:lnSpc>
              <a:spcBef>
                <a:spcPts val="0"/>
              </a:spcBef>
              <a:spcAft>
                <a:spcPts val="0"/>
              </a:spcAft>
              <a:buClr>
                <a:schemeClr val="dk1"/>
              </a:buClr>
              <a:buSzPts val="900"/>
              <a:buNone/>
              <a:defRPr sz="1200">
                <a:solidFill>
                  <a:schemeClr val="dk1"/>
                </a:solidFill>
              </a:defRPr>
            </a:lvl2pPr>
            <a:lvl3pPr lvl="2" algn="ctr" rtl="0">
              <a:lnSpc>
                <a:spcPct val="100000"/>
              </a:lnSpc>
              <a:spcBef>
                <a:spcPts val="0"/>
              </a:spcBef>
              <a:spcAft>
                <a:spcPts val="0"/>
              </a:spcAft>
              <a:buClr>
                <a:schemeClr val="dk1"/>
              </a:buClr>
              <a:buSzPts val="900"/>
              <a:buNone/>
              <a:defRPr sz="1200">
                <a:solidFill>
                  <a:schemeClr val="dk1"/>
                </a:solidFill>
              </a:defRPr>
            </a:lvl3pPr>
            <a:lvl4pPr lvl="3" algn="ctr" rtl="0">
              <a:lnSpc>
                <a:spcPct val="100000"/>
              </a:lnSpc>
              <a:spcBef>
                <a:spcPts val="0"/>
              </a:spcBef>
              <a:spcAft>
                <a:spcPts val="0"/>
              </a:spcAft>
              <a:buClr>
                <a:schemeClr val="dk1"/>
              </a:buClr>
              <a:buSzPts val="900"/>
              <a:buNone/>
              <a:defRPr sz="1200">
                <a:solidFill>
                  <a:schemeClr val="dk1"/>
                </a:solidFill>
              </a:defRPr>
            </a:lvl4pPr>
            <a:lvl5pPr lvl="4" algn="ctr" rtl="0">
              <a:lnSpc>
                <a:spcPct val="100000"/>
              </a:lnSpc>
              <a:spcBef>
                <a:spcPts val="0"/>
              </a:spcBef>
              <a:spcAft>
                <a:spcPts val="0"/>
              </a:spcAft>
              <a:buClr>
                <a:schemeClr val="dk1"/>
              </a:buClr>
              <a:buSzPts val="900"/>
              <a:buNone/>
              <a:defRPr sz="1200">
                <a:solidFill>
                  <a:schemeClr val="dk1"/>
                </a:solidFill>
              </a:defRPr>
            </a:lvl5pPr>
            <a:lvl6pPr lvl="5" algn="ctr" rtl="0">
              <a:lnSpc>
                <a:spcPct val="100000"/>
              </a:lnSpc>
              <a:spcBef>
                <a:spcPts val="0"/>
              </a:spcBef>
              <a:spcAft>
                <a:spcPts val="0"/>
              </a:spcAft>
              <a:buClr>
                <a:schemeClr val="dk1"/>
              </a:buClr>
              <a:buSzPts val="900"/>
              <a:buNone/>
              <a:defRPr sz="1200">
                <a:solidFill>
                  <a:schemeClr val="dk1"/>
                </a:solidFill>
              </a:defRPr>
            </a:lvl6pPr>
            <a:lvl7pPr lvl="6" algn="ctr" rtl="0">
              <a:lnSpc>
                <a:spcPct val="100000"/>
              </a:lnSpc>
              <a:spcBef>
                <a:spcPts val="0"/>
              </a:spcBef>
              <a:spcAft>
                <a:spcPts val="0"/>
              </a:spcAft>
              <a:buClr>
                <a:schemeClr val="dk1"/>
              </a:buClr>
              <a:buSzPts val="900"/>
              <a:buNone/>
              <a:defRPr sz="1200">
                <a:solidFill>
                  <a:schemeClr val="dk1"/>
                </a:solidFill>
              </a:defRPr>
            </a:lvl7pPr>
            <a:lvl8pPr lvl="7" algn="ctr" rtl="0">
              <a:lnSpc>
                <a:spcPct val="100000"/>
              </a:lnSpc>
              <a:spcBef>
                <a:spcPts val="0"/>
              </a:spcBef>
              <a:spcAft>
                <a:spcPts val="0"/>
              </a:spcAft>
              <a:buClr>
                <a:schemeClr val="dk1"/>
              </a:buClr>
              <a:buSzPts val="900"/>
              <a:buNone/>
              <a:defRPr sz="1200">
                <a:solidFill>
                  <a:schemeClr val="dk1"/>
                </a:solidFill>
              </a:defRPr>
            </a:lvl8pPr>
            <a:lvl9pPr lvl="8" algn="ctr" rtl="0">
              <a:lnSpc>
                <a:spcPct val="100000"/>
              </a:lnSpc>
              <a:spcBef>
                <a:spcPts val="0"/>
              </a:spcBef>
              <a:spcAft>
                <a:spcPts val="0"/>
              </a:spcAft>
              <a:buClr>
                <a:schemeClr val="dk1"/>
              </a:buClr>
              <a:buSzPts val="900"/>
              <a:buNone/>
              <a:defRPr sz="1200">
                <a:solidFill>
                  <a:schemeClr val="dk1"/>
                </a:solidFill>
              </a:defRPr>
            </a:lvl9pPr>
          </a:lstStyle>
          <a:p/>
        </p:txBody>
      </p:sp>
      <p:sp>
        <p:nvSpPr>
          <p:cNvPr id="30" name="Google Shape;30;p3"/>
          <p:cNvSpPr txBox="1"/>
          <p:nvPr>
            <p:ph type="ctrTitle" idx="9"/>
          </p:nvPr>
        </p:nvSpPr>
        <p:spPr>
          <a:xfrm>
            <a:off x="6769499" y="4934008"/>
            <a:ext cx="21284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
              <a:buNone/>
              <a:defRPr sz="1465">
                <a:solidFill>
                  <a:schemeClr val="dk1"/>
                </a:solidFill>
              </a:defRPr>
            </a:lvl1pPr>
            <a:lvl2pPr lvl="1" algn="ctr" rtl="0">
              <a:spcBef>
                <a:spcPts val="0"/>
              </a:spcBef>
              <a:spcAft>
                <a:spcPts val="0"/>
              </a:spcAft>
              <a:buClr>
                <a:schemeClr val="dk1"/>
              </a:buClr>
              <a:buSzPts val="1100"/>
              <a:buNone/>
              <a:defRPr sz="1465">
                <a:solidFill>
                  <a:schemeClr val="dk1"/>
                </a:solidFill>
              </a:defRPr>
            </a:lvl2pPr>
            <a:lvl3pPr lvl="2" algn="ctr" rtl="0">
              <a:spcBef>
                <a:spcPts val="0"/>
              </a:spcBef>
              <a:spcAft>
                <a:spcPts val="0"/>
              </a:spcAft>
              <a:buClr>
                <a:schemeClr val="dk1"/>
              </a:buClr>
              <a:buSzPts val="1100"/>
              <a:buNone/>
              <a:defRPr sz="1465">
                <a:solidFill>
                  <a:schemeClr val="dk1"/>
                </a:solidFill>
              </a:defRPr>
            </a:lvl3pPr>
            <a:lvl4pPr lvl="3" algn="ctr" rtl="0">
              <a:spcBef>
                <a:spcPts val="0"/>
              </a:spcBef>
              <a:spcAft>
                <a:spcPts val="0"/>
              </a:spcAft>
              <a:buClr>
                <a:schemeClr val="dk1"/>
              </a:buClr>
              <a:buSzPts val="1100"/>
              <a:buNone/>
              <a:defRPr sz="1465">
                <a:solidFill>
                  <a:schemeClr val="dk1"/>
                </a:solidFill>
              </a:defRPr>
            </a:lvl4pPr>
            <a:lvl5pPr lvl="4" algn="ctr" rtl="0">
              <a:spcBef>
                <a:spcPts val="0"/>
              </a:spcBef>
              <a:spcAft>
                <a:spcPts val="0"/>
              </a:spcAft>
              <a:buClr>
                <a:schemeClr val="dk1"/>
              </a:buClr>
              <a:buSzPts val="1100"/>
              <a:buNone/>
              <a:defRPr sz="1465">
                <a:solidFill>
                  <a:schemeClr val="dk1"/>
                </a:solidFill>
              </a:defRPr>
            </a:lvl5pPr>
            <a:lvl6pPr lvl="5" algn="ctr" rtl="0">
              <a:spcBef>
                <a:spcPts val="0"/>
              </a:spcBef>
              <a:spcAft>
                <a:spcPts val="0"/>
              </a:spcAft>
              <a:buClr>
                <a:schemeClr val="dk1"/>
              </a:buClr>
              <a:buSzPts val="1100"/>
              <a:buNone/>
              <a:defRPr sz="1465">
                <a:solidFill>
                  <a:schemeClr val="dk1"/>
                </a:solidFill>
              </a:defRPr>
            </a:lvl6pPr>
            <a:lvl7pPr lvl="6" algn="ctr" rtl="0">
              <a:spcBef>
                <a:spcPts val="0"/>
              </a:spcBef>
              <a:spcAft>
                <a:spcPts val="0"/>
              </a:spcAft>
              <a:buClr>
                <a:schemeClr val="dk1"/>
              </a:buClr>
              <a:buSzPts val="1100"/>
              <a:buNone/>
              <a:defRPr sz="1465">
                <a:solidFill>
                  <a:schemeClr val="dk1"/>
                </a:solidFill>
              </a:defRPr>
            </a:lvl7pPr>
            <a:lvl8pPr lvl="7" algn="ctr" rtl="0">
              <a:spcBef>
                <a:spcPts val="0"/>
              </a:spcBef>
              <a:spcAft>
                <a:spcPts val="0"/>
              </a:spcAft>
              <a:buClr>
                <a:schemeClr val="dk1"/>
              </a:buClr>
              <a:buSzPts val="1100"/>
              <a:buNone/>
              <a:defRPr sz="1465">
                <a:solidFill>
                  <a:schemeClr val="dk1"/>
                </a:solidFill>
              </a:defRPr>
            </a:lvl8pPr>
            <a:lvl9pPr lvl="8" algn="ctr" rtl="0">
              <a:spcBef>
                <a:spcPts val="0"/>
              </a:spcBef>
              <a:spcAft>
                <a:spcPts val="0"/>
              </a:spcAft>
              <a:buClr>
                <a:schemeClr val="dk1"/>
              </a:buClr>
              <a:buSzPts val="1100"/>
              <a:buNone/>
              <a:defRPr sz="1465">
                <a:solidFill>
                  <a:schemeClr val="dk1"/>
                </a:solidFill>
              </a:defRPr>
            </a:lvl9pPr>
          </a:lstStyle>
          <a:p/>
        </p:txBody>
      </p:sp>
      <p:sp>
        <p:nvSpPr>
          <p:cNvPr id="31" name="Google Shape;31;p3"/>
          <p:cNvSpPr txBox="1"/>
          <p:nvPr>
            <p:ph type="ctrTitle" idx="13"/>
          </p:nvPr>
        </p:nvSpPr>
        <p:spPr>
          <a:xfrm>
            <a:off x="4107967" y="531667"/>
            <a:ext cx="3976000" cy="91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Nunito Sans ExtraBold" panose="00000900000000000000"/>
              <a:buNone/>
              <a:defRPr sz="1865" b="0">
                <a:solidFill>
                  <a:schemeClr val="lt1"/>
                </a:solidFill>
                <a:latin typeface="Nunito Sans ExtraBold" panose="00000900000000000000"/>
                <a:ea typeface="Nunito Sans ExtraBold" panose="00000900000000000000"/>
                <a:cs typeface="Nunito Sans ExtraBold" panose="00000900000000000000"/>
                <a:sym typeface="Nunito Sans ExtraBold" panose="00000900000000000000"/>
              </a:defRPr>
            </a:lvl1pPr>
            <a:lvl2pPr lvl="1" algn="r" rtl="0">
              <a:spcBef>
                <a:spcPts val="0"/>
              </a:spcBef>
              <a:spcAft>
                <a:spcPts val="0"/>
              </a:spcAft>
              <a:buClr>
                <a:schemeClr val="lt1"/>
              </a:buClr>
              <a:buSzPts val="1400"/>
              <a:buFont typeface="Nunito Sans ExtraBold" panose="00000900000000000000"/>
              <a:buNone/>
              <a:defRPr sz="1865" b="0">
                <a:solidFill>
                  <a:schemeClr val="lt1"/>
                </a:solidFill>
                <a:latin typeface="Nunito Sans ExtraBold" panose="00000900000000000000"/>
                <a:ea typeface="Nunito Sans ExtraBold" panose="00000900000000000000"/>
                <a:cs typeface="Nunito Sans ExtraBold" panose="00000900000000000000"/>
                <a:sym typeface="Nunito Sans ExtraBold" panose="00000900000000000000"/>
              </a:defRPr>
            </a:lvl2pPr>
            <a:lvl3pPr lvl="2" algn="r" rtl="0">
              <a:spcBef>
                <a:spcPts val="0"/>
              </a:spcBef>
              <a:spcAft>
                <a:spcPts val="0"/>
              </a:spcAft>
              <a:buClr>
                <a:schemeClr val="lt1"/>
              </a:buClr>
              <a:buSzPts val="1400"/>
              <a:buFont typeface="Nunito Sans ExtraBold" panose="00000900000000000000"/>
              <a:buNone/>
              <a:defRPr sz="1865" b="0">
                <a:solidFill>
                  <a:schemeClr val="lt1"/>
                </a:solidFill>
                <a:latin typeface="Nunito Sans ExtraBold" panose="00000900000000000000"/>
                <a:ea typeface="Nunito Sans ExtraBold" panose="00000900000000000000"/>
                <a:cs typeface="Nunito Sans ExtraBold" panose="00000900000000000000"/>
                <a:sym typeface="Nunito Sans ExtraBold" panose="00000900000000000000"/>
              </a:defRPr>
            </a:lvl3pPr>
            <a:lvl4pPr lvl="3" algn="r" rtl="0">
              <a:spcBef>
                <a:spcPts val="0"/>
              </a:spcBef>
              <a:spcAft>
                <a:spcPts val="0"/>
              </a:spcAft>
              <a:buClr>
                <a:schemeClr val="lt1"/>
              </a:buClr>
              <a:buSzPts val="1400"/>
              <a:buFont typeface="Nunito Sans ExtraBold" panose="00000900000000000000"/>
              <a:buNone/>
              <a:defRPr sz="1865" b="0">
                <a:solidFill>
                  <a:schemeClr val="lt1"/>
                </a:solidFill>
                <a:latin typeface="Nunito Sans ExtraBold" panose="00000900000000000000"/>
                <a:ea typeface="Nunito Sans ExtraBold" panose="00000900000000000000"/>
                <a:cs typeface="Nunito Sans ExtraBold" panose="00000900000000000000"/>
                <a:sym typeface="Nunito Sans ExtraBold" panose="00000900000000000000"/>
              </a:defRPr>
            </a:lvl4pPr>
            <a:lvl5pPr lvl="4" algn="r" rtl="0">
              <a:spcBef>
                <a:spcPts val="0"/>
              </a:spcBef>
              <a:spcAft>
                <a:spcPts val="0"/>
              </a:spcAft>
              <a:buClr>
                <a:schemeClr val="lt1"/>
              </a:buClr>
              <a:buSzPts val="1400"/>
              <a:buFont typeface="Nunito Sans ExtraBold" panose="00000900000000000000"/>
              <a:buNone/>
              <a:defRPr sz="1865" b="0">
                <a:solidFill>
                  <a:schemeClr val="lt1"/>
                </a:solidFill>
                <a:latin typeface="Nunito Sans ExtraBold" panose="00000900000000000000"/>
                <a:ea typeface="Nunito Sans ExtraBold" panose="00000900000000000000"/>
                <a:cs typeface="Nunito Sans ExtraBold" panose="00000900000000000000"/>
                <a:sym typeface="Nunito Sans ExtraBold" panose="00000900000000000000"/>
              </a:defRPr>
            </a:lvl5pPr>
            <a:lvl6pPr lvl="5" algn="r" rtl="0">
              <a:spcBef>
                <a:spcPts val="0"/>
              </a:spcBef>
              <a:spcAft>
                <a:spcPts val="0"/>
              </a:spcAft>
              <a:buClr>
                <a:schemeClr val="lt1"/>
              </a:buClr>
              <a:buSzPts val="1400"/>
              <a:buFont typeface="Nunito Sans ExtraBold" panose="00000900000000000000"/>
              <a:buNone/>
              <a:defRPr sz="1865" b="0">
                <a:solidFill>
                  <a:schemeClr val="lt1"/>
                </a:solidFill>
                <a:latin typeface="Nunito Sans ExtraBold" panose="00000900000000000000"/>
                <a:ea typeface="Nunito Sans ExtraBold" panose="00000900000000000000"/>
                <a:cs typeface="Nunito Sans ExtraBold" panose="00000900000000000000"/>
                <a:sym typeface="Nunito Sans ExtraBold" panose="00000900000000000000"/>
              </a:defRPr>
            </a:lvl6pPr>
            <a:lvl7pPr lvl="6" algn="r" rtl="0">
              <a:spcBef>
                <a:spcPts val="0"/>
              </a:spcBef>
              <a:spcAft>
                <a:spcPts val="0"/>
              </a:spcAft>
              <a:buClr>
                <a:schemeClr val="lt1"/>
              </a:buClr>
              <a:buSzPts val="1400"/>
              <a:buFont typeface="Nunito Sans ExtraBold" panose="00000900000000000000"/>
              <a:buNone/>
              <a:defRPr sz="1865" b="0">
                <a:solidFill>
                  <a:schemeClr val="lt1"/>
                </a:solidFill>
                <a:latin typeface="Nunito Sans ExtraBold" panose="00000900000000000000"/>
                <a:ea typeface="Nunito Sans ExtraBold" panose="00000900000000000000"/>
                <a:cs typeface="Nunito Sans ExtraBold" panose="00000900000000000000"/>
                <a:sym typeface="Nunito Sans ExtraBold" panose="00000900000000000000"/>
              </a:defRPr>
            </a:lvl7pPr>
            <a:lvl8pPr lvl="7" algn="r" rtl="0">
              <a:spcBef>
                <a:spcPts val="0"/>
              </a:spcBef>
              <a:spcAft>
                <a:spcPts val="0"/>
              </a:spcAft>
              <a:buClr>
                <a:schemeClr val="lt1"/>
              </a:buClr>
              <a:buSzPts val="1400"/>
              <a:buFont typeface="Nunito Sans ExtraBold" panose="00000900000000000000"/>
              <a:buNone/>
              <a:defRPr sz="1865" b="0">
                <a:solidFill>
                  <a:schemeClr val="lt1"/>
                </a:solidFill>
                <a:latin typeface="Nunito Sans ExtraBold" panose="00000900000000000000"/>
                <a:ea typeface="Nunito Sans ExtraBold" panose="00000900000000000000"/>
                <a:cs typeface="Nunito Sans ExtraBold" panose="00000900000000000000"/>
                <a:sym typeface="Nunito Sans ExtraBold" panose="00000900000000000000"/>
              </a:defRPr>
            </a:lvl8pPr>
            <a:lvl9pPr lvl="8" algn="r" rtl="0">
              <a:spcBef>
                <a:spcPts val="0"/>
              </a:spcBef>
              <a:spcAft>
                <a:spcPts val="0"/>
              </a:spcAft>
              <a:buClr>
                <a:schemeClr val="lt1"/>
              </a:buClr>
              <a:buSzPts val="1400"/>
              <a:buFont typeface="Nunito Sans ExtraBold" panose="00000900000000000000"/>
              <a:buNone/>
              <a:defRPr sz="1865" b="0">
                <a:solidFill>
                  <a:schemeClr val="lt1"/>
                </a:solidFill>
                <a:latin typeface="Nunito Sans ExtraBold" panose="00000900000000000000"/>
                <a:ea typeface="Nunito Sans ExtraBold" panose="00000900000000000000"/>
                <a:cs typeface="Nunito Sans ExtraBold" panose="00000900000000000000"/>
                <a:sym typeface="Nunito Sans ExtraBold" panose="00000900000000000000"/>
              </a:defRPr>
            </a:lvl9pPr>
          </a:lstStyle>
          <a:p/>
        </p:txBody>
      </p:sp>
      <p:sp>
        <p:nvSpPr>
          <p:cNvPr id="32" name="Google Shape;32;p3"/>
          <p:cNvSpPr txBox="1"/>
          <p:nvPr>
            <p:ph type="title" idx="14" hasCustomPrompt="1"/>
          </p:nvPr>
        </p:nvSpPr>
        <p:spPr>
          <a:xfrm>
            <a:off x="2101117" y="2683300"/>
            <a:ext cx="998400" cy="4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5">
                <a:solidFill>
                  <a:schemeClr val="lt1"/>
                </a:solidFill>
              </a:defRPr>
            </a:lvl1pPr>
            <a:lvl2pPr lvl="1"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p:nvPr>
            <p:ph type="title" idx="15" hasCustomPrompt="1"/>
          </p:nvPr>
        </p:nvSpPr>
        <p:spPr>
          <a:xfrm>
            <a:off x="5596824" y="2683300"/>
            <a:ext cx="998400" cy="4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5">
                <a:solidFill>
                  <a:schemeClr val="lt1"/>
                </a:solidFill>
              </a:defRPr>
            </a:lvl1pPr>
            <a:lvl2pPr lvl="1"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3"/>
          <p:cNvSpPr txBox="1"/>
          <p:nvPr>
            <p:ph type="title" idx="16" hasCustomPrompt="1"/>
          </p:nvPr>
        </p:nvSpPr>
        <p:spPr>
          <a:xfrm>
            <a:off x="9163501" y="2683300"/>
            <a:ext cx="998400" cy="4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5">
                <a:solidFill>
                  <a:schemeClr val="lt1"/>
                </a:solidFill>
              </a:defRPr>
            </a:lvl1pPr>
            <a:lvl2pPr lvl="1"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5" name="Google Shape;35;p3"/>
          <p:cNvSpPr txBox="1"/>
          <p:nvPr>
            <p:ph type="title" idx="17" hasCustomPrompt="1"/>
          </p:nvPr>
        </p:nvSpPr>
        <p:spPr>
          <a:xfrm>
            <a:off x="3838815" y="4515533"/>
            <a:ext cx="998400" cy="4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5">
                <a:solidFill>
                  <a:schemeClr val="lt1"/>
                </a:solidFill>
              </a:defRPr>
            </a:lvl1pPr>
            <a:lvl2pPr lvl="1"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6" name="Google Shape;36;p3"/>
          <p:cNvSpPr txBox="1"/>
          <p:nvPr>
            <p:ph type="title" idx="18" hasCustomPrompt="1"/>
          </p:nvPr>
        </p:nvSpPr>
        <p:spPr>
          <a:xfrm>
            <a:off x="7334505" y="4515533"/>
            <a:ext cx="998400" cy="4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865">
                <a:solidFill>
                  <a:schemeClr val="lt1"/>
                </a:solidFill>
              </a:defRPr>
            </a:lvl1pPr>
            <a:lvl2pPr lvl="1"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1400"/>
              <a:buFont typeface="Fira Sans Extra Condensed Medium"/>
              <a:buNone/>
              <a:defRPr sz="1865">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6474460"/>
            <a:ext cx="12192000" cy="383540"/>
          </a:xfrm>
          <a:prstGeom prst="rect">
            <a:avLst/>
          </a:prstGeom>
          <a:solidFill>
            <a:schemeClr val="tx2">
              <a:lumMod val="10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2" name="标题 1"/>
          <p:cNvSpPr>
            <a:spLocks noGrp="1"/>
          </p:cNvSpPr>
          <p:nvPr>
            <p:ph type="title" hasCustomPrompt="1"/>
            <p:custDataLst>
              <p:tags r:id="rId3"/>
            </p:custDataLst>
          </p:nvPr>
        </p:nvSpPr>
        <p:spPr>
          <a:xfrm>
            <a:off x="4676775" y="2059757"/>
            <a:ext cx="6243774" cy="922021"/>
          </a:xfrm>
        </p:spPr>
        <p:txBody>
          <a:bodyPr lIns="91440" tIns="45720" rIns="91440" bIns="0" anchor="b" anchorCtr="0">
            <a:normAutofit/>
          </a:bodyPr>
          <a:lstStyle>
            <a:lvl1pPr>
              <a:defRPr sz="5400" u="none" strike="noStrike" kern="1200" cap="none" spc="300" normalizeH="0" baseline="0">
                <a:solidFill>
                  <a:schemeClr val="accent1"/>
                </a:solidFill>
                <a:uFillTx/>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4676775" y="3102596"/>
            <a:ext cx="6243774" cy="1401006"/>
          </a:xfrm>
        </p:spPr>
        <p:txBody>
          <a:bodyPr lIns="91440" tIns="0" rIns="91440" bIns="4572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tags" Target="../tags/tag125.xml"/><Relationship Id="rId25" Type="http://schemas.openxmlformats.org/officeDocument/2006/relationships/tags" Target="../tags/tag124.xml"/><Relationship Id="rId24" Type="http://schemas.openxmlformats.org/officeDocument/2006/relationships/tags" Target="../tags/tag123.xml"/><Relationship Id="rId23" Type="http://schemas.openxmlformats.org/officeDocument/2006/relationships/tags" Target="../tags/tag122.xml"/><Relationship Id="rId22" Type="http://schemas.openxmlformats.org/officeDocument/2006/relationships/tags" Target="../tags/tag121.xml"/><Relationship Id="rId21" Type="http://schemas.openxmlformats.org/officeDocument/2006/relationships/tags" Target="../tags/tag120.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43230"/>
            <a:ext cx="10852237" cy="441964"/>
          </a:xfrm>
          <a:prstGeom prst="rect">
            <a:avLst/>
          </a:prstGeom>
        </p:spPr>
        <p:txBody>
          <a:bodyPr vert="horz" lIns="91440" tIns="45720" rIns="91440" bIns="4572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2"/>
            </p:custDataLst>
          </p:nvPr>
        </p:nvSpPr>
        <p:spPr>
          <a:xfrm>
            <a:off x="669882" y="952508"/>
            <a:ext cx="10852237" cy="5388907"/>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image" Target="../media/image1.png"/><Relationship Id="rId1" Type="http://schemas.openxmlformats.org/officeDocument/2006/relationships/tags" Target="../tags/tag126.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147.xml"/><Relationship Id="rId3" Type="http://schemas.openxmlformats.org/officeDocument/2006/relationships/image" Target="../media/image2.png"/><Relationship Id="rId2" Type="http://schemas.openxmlformats.org/officeDocument/2006/relationships/tags" Target="../tags/tag146.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149.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tags" Target="../tags/tag148.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tags" Target="../tags/tag151.xml"/><Relationship Id="rId4" Type="http://schemas.openxmlformats.org/officeDocument/2006/relationships/image" Target="../media/image11.png"/><Relationship Id="rId3" Type="http://schemas.openxmlformats.org/officeDocument/2006/relationships/image" Target="../media/image2.png"/><Relationship Id="rId2" Type="http://schemas.openxmlformats.org/officeDocument/2006/relationships/tags" Target="../tags/tag150.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153.xml"/><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tags" Target="../tags/tag152.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155.xml"/><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tags" Target="../tags/tag154.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tags" Target="../tags/tag157.xml"/><Relationship Id="rId2" Type="http://schemas.openxmlformats.org/officeDocument/2006/relationships/image" Target="../media/image2.png"/><Relationship Id="rId1" Type="http://schemas.openxmlformats.org/officeDocument/2006/relationships/tags" Target="../tags/tag156.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tags" Target="../tags/tag159.xml"/><Relationship Id="rId2" Type="http://schemas.openxmlformats.org/officeDocument/2006/relationships/image" Target="../media/image2.png"/><Relationship Id="rId1" Type="http://schemas.openxmlformats.org/officeDocument/2006/relationships/tags" Target="../tags/tag158.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tags" Target="../tags/tag161.xml"/><Relationship Id="rId2" Type="http://schemas.openxmlformats.org/officeDocument/2006/relationships/image" Target="../media/image2.png"/><Relationship Id="rId1" Type="http://schemas.openxmlformats.org/officeDocument/2006/relationships/tags" Target="../tags/tag160.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tags" Target="../tags/tag163.xml"/><Relationship Id="rId2" Type="http://schemas.openxmlformats.org/officeDocument/2006/relationships/image" Target="../media/image2.png"/><Relationship Id="rId1" Type="http://schemas.openxmlformats.org/officeDocument/2006/relationships/tags" Target="../tags/tag162.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tags" Target="../tags/tag165.xml"/><Relationship Id="rId2" Type="http://schemas.openxmlformats.org/officeDocument/2006/relationships/image" Target="../media/image2.png"/><Relationship Id="rId1" Type="http://schemas.openxmlformats.org/officeDocument/2006/relationships/tags" Target="../tags/tag164.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1.xml"/><Relationship Id="rId2" Type="http://schemas.openxmlformats.org/officeDocument/2006/relationships/image" Target="../media/image2.png"/><Relationship Id="rId1" Type="http://schemas.openxmlformats.org/officeDocument/2006/relationships/tags" Target="../tags/tag130.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image" Target="../media/image1.png"/><Relationship Id="rId1" Type="http://schemas.openxmlformats.org/officeDocument/2006/relationships/tags" Target="../tags/tag166.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tags" Target="../tags/tag13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5.xml"/><Relationship Id="rId2" Type="http://schemas.openxmlformats.org/officeDocument/2006/relationships/image" Target="../media/image2.png"/><Relationship Id="rId1" Type="http://schemas.openxmlformats.org/officeDocument/2006/relationships/tags" Target="../tags/tag134.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7.xml"/><Relationship Id="rId3" Type="http://schemas.openxmlformats.org/officeDocument/2006/relationships/image" Target="../media/image2.png"/><Relationship Id="rId2" Type="http://schemas.openxmlformats.org/officeDocument/2006/relationships/tags" Target="../tags/tag136.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139.xml"/><Relationship Id="rId2" Type="http://schemas.openxmlformats.org/officeDocument/2006/relationships/image" Target="../media/image2.png"/><Relationship Id="rId1" Type="http://schemas.openxmlformats.org/officeDocument/2006/relationships/tags" Target="../tags/tag138.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141.xml"/><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tags" Target="../tags/tag140.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143.xml"/><Relationship Id="rId2" Type="http://schemas.openxmlformats.org/officeDocument/2006/relationships/image" Target="../media/image2.png"/><Relationship Id="rId1" Type="http://schemas.openxmlformats.org/officeDocument/2006/relationships/tags" Target="../tags/tag14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tags" Target="../tags/tag145.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tags" Target="../tags/tag14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100000">
              <a:schemeClr val="tx2"/>
            </a:gs>
          </a:gsLst>
          <a:lin ang="5400000" scaled="0"/>
        </a:gradFill>
        <a:effectLst/>
      </p:bgPr>
    </p:bg>
    <p:spTree>
      <p:nvGrpSpPr>
        <p:cNvPr id="1" name=""/>
        <p:cNvGrpSpPr/>
        <p:nvPr/>
      </p:nvGrpSpPr>
      <p:grpSpPr>
        <a:xfrm>
          <a:off x="0" y="0"/>
          <a:ext cx="0" cy="0"/>
          <a:chOff x="0" y="0"/>
          <a:chExt cx="0" cy="0"/>
        </a:xfrm>
      </p:grpSpPr>
      <p:pic>
        <p:nvPicPr>
          <p:cNvPr id="5" name="图片 2"/>
          <p:cNvPicPr>
            <a:picLocks noChangeAspect="1"/>
          </p:cNvPicPr>
          <p:nvPr>
            <p:custDataLst>
              <p:tags r:id="rId1"/>
            </p:custDataLst>
          </p:nvPr>
        </p:nvPicPr>
        <p:blipFill rotWithShape="1">
          <a:blip r:embed="rId2"/>
          <a:srcRect t="13752" b="23976"/>
          <a:stretch>
            <a:fillRect/>
          </a:stretch>
        </p:blipFill>
        <p:spPr>
          <a:xfrm>
            <a:off x="-21590" y="0"/>
            <a:ext cx="12208092" cy="6857997"/>
          </a:xfrm>
          <a:prstGeom prst="rect">
            <a:avLst/>
          </a:prstGeom>
        </p:spPr>
      </p:pic>
      <p:sp>
        <p:nvSpPr>
          <p:cNvPr id="11" name="矩形 10"/>
          <p:cNvSpPr/>
          <p:nvPr>
            <p:custDataLst>
              <p:tags r:id="rId3"/>
            </p:custDataLst>
          </p:nvPr>
        </p:nvSpPr>
        <p:spPr bwMode="auto">
          <a:xfrm>
            <a:off x="-21590" y="1"/>
            <a:ext cx="12208092" cy="6857999"/>
          </a:xfrm>
          <a:prstGeom prst="rect">
            <a:avLst/>
          </a:prstGeom>
          <a:solidFill>
            <a:schemeClr val="dk1">
              <a:alpha val="44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noAutofit/>
          </a:bodyPr>
          <a:p>
            <a:pPr algn="ctr" defTabSz="932180" fontAlgn="base">
              <a:lnSpc>
                <a:spcPct val="90000"/>
              </a:lnSpc>
              <a:spcBef>
                <a:spcPct val="0"/>
              </a:spcBef>
              <a:spcAft>
                <a:spcPct val="0"/>
              </a:spcAft>
            </a:pPr>
            <a:endParaRPr lang="zh-CN" altLang="en-US" sz="2000" dirty="0" err="1">
              <a:solidFill>
                <a:schemeClr val="bg1"/>
              </a:solidFill>
              <a:latin typeface="微软雅黑" panose="020B0503020204020204" pitchFamily="34" charset="-122"/>
              <a:ea typeface="微软雅黑 Light" panose="020B0502040204020203" pitchFamily="34" charset="-122"/>
              <a:cs typeface="微软雅黑" panose="020B0503020204020204" pitchFamily="34" charset="-122"/>
            </a:endParaRPr>
          </a:p>
        </p:txBody>
      </p:sp>
      <p:sp>
        <p:nvSpPr>
          <p:cNvPr id="14" name="Title 6"/>
          <p:cNvSpPr txBox="1"/>
          <p:nvPr>
            <p:custDataLst>
              <p:tags r:id="rId4"/>
            </p:custDataLst>
          </p:nvPr>
        </p:nvSpPr>
        <p:spPr>
          <a:xfrm>
            <a:off x="1208713" y="1601936"/>
            <a:ext cx="9775846" cy="985560"/>
          </a:xfrm>
          <a:prstGeom prst="rect">
            <a:avLst/>
          </a:prstGeom>
          <a:noFill/>
          <a:ln w="3175">
            <a:noFill/>
            <a:prstDash val="dash"/>
          </a:ln>
        </p:spPr>
        <p:txBody>
          <a:bodyPr wrap="square" lIns="91440" tIns="45720" rIns="91440" bIns="4572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ctr">
              <a:lnSpc>
                <a:spcPct val="130000"/>
              </a:lnSpc>
            </a:pPr>
            <a:r>
              <a:rPr lang="zh-CN" altLang="en-US"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The </a:t>
            </a:r>
            <a:r>
              <a:rPr altLang="zh-CN"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E</a:t>
            </a:r>
            <a:r>
              <a:rPr lang="zh-CN" altLang="en-US"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ffectiveness of VR-based </a:t>
            </a:r>
            <a:r>
              <a:rPr altLang="zh-CN"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E</a:t>
            </a:r>
            <a:r>
              <a:rPr lang="zh-CN" altLang="en-US"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xposure </a:t>
            </a:r>
            <a:r>
              <a:rPr altLang="zh-CN"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T</a:t>
            </a:r>
            <a:r>
              <a:rPr lang="zh-CN" altLang="en-US"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herapy on </a:t>
            </a:r>
            <a:r>
              <a:rPr altLang="zh-CN"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T</a:t>
            </a:r>
            <a:r>
              <a:rPr lang="zh-CN" altLang="en-US"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est </a:t>
            </a:r>
            <a:r>
              <a:rPr altLang="zh-CN"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A</a:t>
            </a:r>
            <a:r>
              <a:rPr lang="zh-CN" altLang="en-US"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nxiety among </a:t>
            </a:r>
            <a:r>
              <a:rPr altLang="zh-CN"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H</a:t>
            </a:r>
            <a:r>
              <a:rPr lang="zh-CN" altLang="en-US"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igh </a:t>
            </a:r>
            <a:r>
              <a:rPr altLang="zh-CN"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S</a:t>
            </a:r>
            <a:r>
              <a:rPr lang="zh-CN" altLang="en-US"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chool </a:t>
            </a:r>
            <a:r>
              <a:rPr altLang="zh-CN"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S</a:t>
            </a:r>
            <a:r>
              <a:rPr lang="zh-CN" altLang="en-US"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tudents</a:t>
            </a:r>
            <a:endParaRPr lang="zh-CN" altLang="en-US" sz="32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endParaRPr>
          </a:p>
        </p:txBody>
      </p:sp>
      <p:sp>
        <p:nvSpPr>
          <p:cNvPr id="2" name="文本框 1"/>
          <p:cNvSpPr txBox="1"/>
          <p:nvPr/>
        </p:nvSpPr>
        <p:spPr>
          <a:xfrm>
            <a:off x="1549400" y="4499610"/>
            <a:ext cx="9758680" cy="902970"/>
          </a:xfrm>
          <a:prstGeom prst="rect">
            <a:avLst/>
          </a:prstGeom>
          <a:noFill/>
        </p:spPr>
        <p:txBody>
          <a:bodyPr wrap="square" rtlCol="0">
            <a:spAutoFit/>
          </a:bodyPr>
          <a:p>
            <a:pPr algn="ctr">
              <a:lnSpc>
                <a:spcPct val="110000"/>
              </a:lnSpc>
            </a:pPr>
            <a:r>
              <a:rPr lang="en-US" altLang="zh-CN" sz="2400">
                <a:solidFill>
                  <a:schemeClr val="bg1"/>
                </a:solidFill>
                <a:latin typeface="Times New Roman" panose="02020603050405020304" charset="0"/>
                <a:cs typeface="Times New Roman" panose="02020603050405020304" charset="0"/>
              </a:rPr>
              <a:t>Zhuoran Si, K</a:t>
            </a:r>
            <a:r>
              <a:rPr lang="zh-CN" altLang="en-US" sz="2400">
                <a:solidFill>
                  <a:schemeClr val="bg1"/>
                </a:solidFill>
                <a:latin typeface="Times New Roman" panose="02020603050405020304" charset="0"/>
                <a:cs typeface="Times New Roman" panose="02020603050405020304" charset="0"/>
              </a:rPr>
              <a:t>udunige </a:t>
            </a:r>
            <a:r>
              <a:rPr lang="en-US" altLang="zh-CN" sz="2400">
                <a:solidFill>
                  <a:schemeClr val="bg1"/>
                </a:solidFill>
                <a:latin typeface="Times New Roman" panose="02020603050405020304" charset="0"/>
                <a:cs typeface="Times New Roman" panose="02020603050405020304" charset="0"/>
              </a:rPr>
              <a:t>K</a:t>
            </a:r>
            <a:r>
              <a:rPr lang="zh-CN" altLang="en-US" sz="2400">
                <a:solidFill>
                  <a:schemeClr val="bg1"/>
                </a:solidFill>
                <a:latin typeface="Times New Roman" panose="02020603050405020304" charset="0"/>
                <a:cs typeface="Times New Roman" panose="02020603050405020304" charset="0"/>
              </a:rPr>
              <a:t>uerban</a:t>
            </a:r>
            <a:r>
              <a:rPr lang="en-US" altLang="zh-CN" sz="2400">
                <a:solidFill>
                  <a:schemeClr val="bg1"/>
                </a:solidFill>
                <a:latin typeface="Times New Roman" panose="02020603050405020304" charset="0"/>
                <a:cs typeface="Times New Roman" panose="02020603050405020304" charset="0"/>
              </a:rPr>
              <a:t>, Zhimeng Wang, Xinran Jia, Guangxin Wang</a:t>
            </a:r>
            <a:endParaRPr lang="en-US" altLang="zh-CN" sz="2400">
              <a:solidFill>
                <a:schemeClr val="bg1"/>
              </a:solidFill>
              <a:latin typeface="Times New Roman" panose="02020603050405020304" charset="0"/>
              <a:cs typeface="Times New Roman" panose="02020603050405020304" charset="0"/>
            </a:endParaRPr>
          </a:p>
          <a:p>
            <a:pPr algn="ctr">
              <a:lnSpc>
                <a:spcPct val="110000"/>
              </a:lnSpc>
            </a:pPr>
            <a:r>
              <a:rPr lang="en-US" altLang="zh-CN" sz="2400">
                <a:solidFill>
                  <a:schemeClr val="bg1"/>
                </a:solidFill>
                <a:latin typeface="Times New Roman" panose="02020603050405020304" charset="0"/>
                <a:cs typeface="Times New Roman" panose="02020603050405020304" charset="0"/>
              </a:rPr>
              <a:t>May 2th,2022</a:t>
            </a:r>
            <a:endParaRPr lang="en-US" altLang="zh-CN" sz="2400">
              <a:solidFill>
                <a:schemeClr val="bg1"/>
              </a:solidFill>
              <a:latin typeface="Times New Roman" panose="02020603050405020304" charset="0"/>
              <a:cs typeface="Times New Roman" panose="02020603050405020304" charset="0"/>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9" name="图片 1"/>
          <p:cNvPicPr>
            <a:picLocks noChangeAspect="1"/>
          </p:cNvPicPr>
          <p:nvPr/>
        </p:nvPicPr>
        <p:blipFill>
          <a:blip r:embed="rId1" cstate="print"/>
          <a:stretch>
            <a:fillRect/>
          </a:stretch>
        </p:blipFill>
        <p:spPr>
          <a:xfrm>
            <a:off x="856615" y="1722755"/>
            <a:ext cx="4680000" cy="3962319"/>
          </a:xfrm>
          <a:prstGeom prst="rect">
            <a:avLst/>
          </a:prstGeom>
          <a:noFill/>
          <a:ln>
            <a:noFill/>
          </a:ln>
        </p:spPr>
      </p:pic>
      <p:pic>
        <p:nvPicPr>
          <p:cNvPr id="2" name="图片 1" descr="57e96a43d7a46e803b1929943872566"/>
          <p:cNvPicPr>
            <a:picLocks noChangeAspect="1"/>
          </p:cNvPicPr>
          <p:nvPr>
            <p:custDataLst>
              <p:tags r:id="rId2"/>
            </p:custDataLst>
          </p:nvPr>
        </p:nvPicPr>
        <p:blipFill>
          <a:blip r:embed="rId3"/>
          <a:stretch>
            <a:fillRect/>
          </a:stretch>
        </p:blipFill>
        <p:spPr>
          <a:xfrm>
            <a:off x="9614535" y="46990"/>
            <a:ext cx="2283460" cy="792480"/>
          </a:xfrm>
          <a:prstGeom prst="rect">
            <a:avLst/>
          </a:prstGeom>
        </p:spPr>
      </p:pic>
      <p:sp>
        <p:nvSpPr>
          <p:cNvPr id="4" name="文本框 3"/>
          <p:cNvSpPr txBox="1"/>
          <p:nvPr/>
        </p:nvSpPr>
        <p:spPr>
          <a:xfrm>
            <a:off x="0" y="194310"/>
            <a:ext cx="4142740" cy="645160"/>
          </a:xfrm>
          <a:prstGeom prst="rect">
            <a:avLst/>
          </a:prstGeom>
          <a:noFill/>
        </p:spPr>
        <p:txBody>
          <a:bodyPr wrap="square" rtlCol="0">
            <a:spAutoFit/>
            <a:scene3d>
              <a:camera prst="orthographicFront"/>
              <a:lightRig rig="threePt" dir="t"/>
            </a:scene3d>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3  STUDY</a:t>
            </a: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 name="文本框 9"/>
          <p:cNvSpPr txBox="1"/>
          <p:nvPr/>
        </p:nvSpPr>
        <p:spPr>
          <a:xfrm>
            <a:off x="5857875" y="1736725"/>
            <a:ext cx="5941695" cy="3384550"/>
          </a:xfrm>
          <a:prstGeom prst="rect">
            <a:avLst/>
          </a:prstGeom>
          <a:noFill/>
        </p:spPr>
        <p:txBody>
          <a:bodyPr wrap="square" rtlCol="0">
            <a:spAutoFit/>
          </a:bodyPr>
          <a:p>
            <a:pPr marL="285750" indent="-285750" algn="just">
              <a:lnSpc>
                <a:spcPct val="130000"/>
              </a:lnSpc>
              <a:buFont typeface="Arial" panose="020B0604020202020204" pitchFamily="34" charset="0"/>
              <a:buChar char="•"/>
            </a:pPr>
            <a:r>
              <a:rPr lang="en-US" altLang="zh-CN">
                <a:latin typeface="Times New Roman" panose="02020603050405020304" charset="0"/>
                <a:cs typeface="Times New Roman" panose="02020603050405020304" charset="0"/>
              </a:rPr>
              <a:t>One-way ANOVA showed that there was no between-group differnce in three groups, </a:t>
            </a:r>
            <a:r>
              <a:rPr>
                <a:latin typeface="Times New Roman" panose="02020603050405020304" charset="0"/>
                <a:cs typeface="Times New Roman" panose="02020603050405020304" charset="0"/>
              </a:rPr>
              <a:t>[F</a:t>
            </a:r>
            <a:r>
              <a:rPr lang="en-US">
                <a:latin typeface="Times New Roman" panose="02020603050405020304" charset="0"/>
                <a:cs typeface="Times New Roman" panose="02020603050405020304" charset="0"/>
              </a:rPr>
              <a:t>(</a:t>
            </a:r>
            <a:r>
              <a:rPr>
                <a:latin typeface="Times New Roman" panose="02020603050405020304" charset="0"/>
                <a:cs typeface="Times New Roman" panose="02020603050405020304" charset="0"/>
              </a:rPr>
              <a:t>2，39</a:t>
            </a:r>
            <a:r>
              <a:rPr lang="en-US">
                <a:latin typeface="Times New Roman" panose="02020603050405020304" charset="0"/>
                <a:cs typeface="Times New Roman" panose="02020603050405020304" charset="0"/>
              </a:rPr>
              <a:t>)</a:t>
            </a:r>
            <a:r>
              <a:rPr>
                <a:latin typeface="Times New Roman" panose="02020603050405020304" charset="0"/>
                <a:cs typeface="Times New Roman" panose="02020603050405020304" charset="0"/>
              </a:rPr>
              <a:t>=1.23，</a:t>
            </a:r>
            <a:r>
              <a:rPr i="1">
                <a:latin typeface="Times New Roman" panose="02020603050405020304" charset="0"/>
                <a:cs typeface="Times New Roman" panose="02020603050405020304" charset="0"/>
              </a:rPr>
              <a:t>p</a:t>
            </a:r>
            <a:r>
              <a:rPr>
                <a:latin typeface="Times New Roman" panose="02020603050405020304" charset="0"/>
                <a:cs typeface="Times New Roman" panose="02020603050405020304" charset="0"/>
              </a:rPr>
              <a:t>＞0.05，</a:t>
            </a:r>
            <a:r>
              <a:rPr lang="en-US">
                <a:latin typeface="Times New Roman" panose="02020603050405020304" charset="0"/>
                <a:cs typeface="Times New Roman" panose="02020603050405020304" charset="0"/>
              </a:rPr>
              <a:t>partial </a:t>
            </a:r>
            <a:r>
              <a:rPr i="1">
                <a:latin typeface="Times New Roman" panose="02020603050405020304" charset="0"/>
                <a:cs typeface="Times New Roman" panose="02020603050405020304" charset="0"/>
              </a:rPr>
              <a:t>η</a:t>
            </a:r>
            <a:r>
              <a:rPr>
                <a:latin typeface="Times New Roman" panose="02020603050405020304" charset="0"/>
                <a:cs typeface="Times New Roman" panose="02020603050405020304" charset="0"/>
              </a:rPr>
              <a:t>²=0.06]</a:t>
            </a:r>
            <a:r>
              <a:rPr lang="en-US" altLang="zh-CN">
                <a:latin typeface="Times New Roman" panose="02020603050405020304" charset="0"/>
                <a:cs typeface="Times New Roman" panose="02020603050405020304" charset="0"/>
              </a:rPr>
              <a:t>.</a:t>
            </a:r>
            <a:endParaRPr lang="en-US" altLang="zh-CN">
              <a:latin typeface="Times New Roman" panose="02020603050405020304" charset="0"/>
              <a:cs typeface="Times New Roman" panose="02020603050405020304" charset="0"/>
            </a:endParaRPr>
          </a:p>
          <a:p>
            <a:pPr marL="285750" indent="-285750" algn="just">
              <a:lnSpc>
                <a:spcPct val="150000"/>
              </a:lnSpc>
              <a:buFont typeface="Arial" panose="020B0604020202020204" pitchFamily="34" charset="0"/>
              <a:buChar char="•"/>
            </a:pPr>
            <a:endParaRPr lang="en-US" altLang="zh-CN">
              <a:latin typeface="Times New Roman" panose="02020603050405020304" charset="0"/>
              <a:cs typeface="Times New Roman" panose="02020603050405020304" charset="0"/>
            </a:endParaRPr>
          </a:p>
          <a:p>
            <a:pPr marL="285750" indent="-285750" algn="just" fontAlgn="auto">
              <a:lnSpc>
                <a:spcPct val="130000"/>
              </a:lnSpc>
              <a:buFont typeface="Arial" panose="020B0604020202020204" pitchFamily="34" charset="0"/>
              <a:buChar char="•"/>
            </a:pPr>
            <a:r>
              <a:rPr lang="en-US" altLang="zh-CN">
                <a:latin typeface="Times New Roman" panose="02020603050405020304" charset="0"/>
                <a:cs typeface="Times New Roman" panose="02020603050405020304" charset="0"/>
              </a:rPr>
              <a:t>However, Paired samples t test showed that VR exposure group had higher decline in test anxiety scores. VR group [</a:t>
            </a:r>
            <a:r>
              <a:rPr lang="en-US" altLang="zh-CN" i="1">
                <a:latin typeface="Times New Roman" panose="02020603050405020304" charset="0"/>
                <a:cs typeface="Times New Roman" panose="02020603050405020304" charset="0"/>
              </a:rPr>
              <a:t>t</a:t>
            </a:r>
            <a:r>
              <a:rPr lang="en-US" altLang="zh-CN">
                <a:latin typeface="Times New Roman" panose="02020603050405020304" charset="0"/>
                <a:cs typeface="Times New Roman" panose="02020603050405020304" charset="0"/>
              </a:rPr>
              <a:t>(11)=6.27，</a:t>
            </a:r>
            <a:r>
              <a:rPr lang="en-US" altLang="zh-CN" i="1">
                <a:latin typeface="Times New Roman" panose="02020603050405020304" charset="0"/>
                <a:cs typeface="Times New Roman" panose="02020603050405020304" charset="0"/>
              </a:rPr>
              <a:t>p</a:t>
            </a:r>
            <a:r>
              <a:rPr lang="en-US" altLang="zh-CN">
                <a:latin typeface="Times New Roman" panose="02020603050405020304" charset="0"/>
                <a:cs typeface="Times New Roman" panose="02020603050405020304" charset="0"/>
              </a:rPr>
              <a:t>＜0.001，</a:t>
            </a:r>
            <a:r>
              <a:rPr lang="en-US" altLang="zh-CN" i="1">
                <a:latin typeface="Times New Roman" panose="02020603050405020304" charset="0"/>
                <a:cs typeface="Times New Roman" panose="02020603050405020304" charset="0"/>
              </a:rPr>
              <a:t>d</a:t>
            </a:r>
            <a:r>
              <a:rPr lang="en-US" altLang="zh-CN">
                <a:latin typeface="Times New Roman" panose="02020603050405020304" charset="0"/>
                <a:cs typeface="Times New Roman" panose="02020603050405020304" charset="0"/>
              </a:rPr>
              <a:t>=2.34]; Imaginary exposure group [</a:t>
            </a:r>
            <a:r>
              <a:rPr lang="en-US" altLang="zh-CN" i="1">
                <a:latin typeface="Times New Roman" panose="02020603050405020304" charset="0"/>
                <a:cs typeface="Times New Roman" panose="02020603050405020304" charset="0"/>
              </a:rPr>
              <a:t>t</a:t>
            </a:r>
            <a:r>
              <a:rPr lang="en-US" altLang="zh-CN">
                <a:latin typeface="Times New Roman" panose="02020603050405020304" charset="0"/>
                <a:cs typeface="Times New Roman" panose="02020603050405020304" charset="0"/>
              </a:rPr>
              <a:t>(13)=2.49，</a:t>
            </a:r>
            <a:r>
              <a:rPr lang="en-US" altLang="zh-CN" i="1">
                <a:latin typeface="Times New Roman" panose="02020603050405020304" charset="0"/>
                <a:cs typeface="Times New Roman" panose="02020603050405020304" charset="0"/>
              </a:rPr>
              <a:t>p</a:t>
            </a:r>
            <a:r>
              <a:rPr lang="en-US" altLang="zh-CN">
                <a:latin typeface="Times New Roman" panose="02020603050405020304" charset="0"/>
                <a:cs typeface="Times New Roman" panose="02020603050405020304" charset="0"/>
              </a:rPr>
              <a:t>＜0.05，d=1.08]; waiting list [</a:t>
            </a:r>
            <a:r>
              <a:rPr lang="en-US" altLang="zh-CN" i="1">
                <a:latin typeface="Times New Roman" panose="02020603050405020304" charset="0"/>
                <a:cs typeface="Times New Roman" panose="02020603050405020304" charset="0"/>
              </a:rPr>
              <a:t>t</a:t>
            </a:r>
            <a:r>
              <a:rPr lang="en-US" altLang="zh-CN">
                <a:latin typeface="Times New Roman" panose="02020603050405020304" charset="0"/>
                <a:cs typeface="Times New Roman" panose="02020603050405020304" charset="0"/>
              </a:rPr>
              <a:t>(15)=1.99，</a:t>
            </a:r>
            <a:r>
              <a:rPr lang="en-US" altLang="zh-CN" i="1">
                <a:latin typeface="Times New Roman" panose="02020603050405020304" charset="0"/>
                <a:cs typeface="Times New Roman" panose="02020603050405020304" charset="0"/>
              </a:rPr>
              <a:t>p</a:t>
            </a:r>
            <a:r>
              <a:rPr lang="en-US" altLang="zh-CN">
                <a:latin typeface="Times New Roman" panose="02020603050405020304" charset="0"/>
                <a:cs typeface="Times New Roman" panose="02020603050405020304" charset="0"/>
              </a:rPr>
              <a:t>＞0.05，</a:t>
            </a:r>
            <a:r>
              <a:rPr lang="en-US" altLang="zh-CN" i="1">
                <a:latin typeface="Times New Roman" panose="02020603050405020304" charset="0"/>
                <a:cs typeface="Times New Roman" panose="02020603050405020304" charset="0"/>
              </a:rPr>
              <a:t>d</a:t>
            </a:r>
            <a:r>
              <a:rPr lang="en-US" altLang="zh-CN">
                <a:latin typeface="Times New Roman" panose="02020603050405020304" charset="0"/>
                <a:cs typeface="Times New Roman" panose="02020603050405020304" charset="0"/>
              </a:rPr>
              <a:t>=0.69].</a:t>
            </a:r>
            <a:endParaRPr lang="en-US" altLang="zh-CN">
              <a:latin typeface="Times New Roman" panose="02020603050405020304" charset="0"/>
              <a:cs typeface="Times New Roman" panose="02020603050405020304" charset="0"/>
            </a:endParaRPr>
          </a:p>
        </p:txBody>
      </p:sp>
      <p:sp>
        <p:nvSpPr>
          <p:cNvPr id="5" name="文本框 4"/>
          <p:cNvSpPr txBox="1"/>
          <p:nvPr/>
        </p:nvSpPr>
        <p:spPr>
          <a:xfrm>
            <a:off x="3182938" y="839470"/>
            <a:ext cx="5130800" cy="398780"/>
          </a:xfrm>
          <a:prstGeom prst="rect">
            <a:avLst/>
          </a:prstGeom>
          <a:noFill/>
        </p:spPr>
        <p:txBody>
          <a:bodyPr wrap="none" rtlCol="0" anchor="t">
            <a:spAutoFit/>
          </a:bodyPr>
          <a:p>
            <a:pPr algn="ctr"/>
            <a:r>
              <a:rPr lang="en-US" altLang="zh-CN" sz="2000" b="1">
                <a:solidFill>
                  <a:schemeClr val="accent1"/>
                </a:solidFill>
                <a:effectLst/>
                <a:latin typeface="+mj-lt"/>
                <a:cs typeface="+mj-lt"/>
                <a:sym typeface="+mn-ea"/>
              </a:rPr>
              <a:t>Test Anxiety </a:t>
            </a:r>
            <a:r>
              <a:rPr lang="en-US" altLang="zh-CN" sz="2000">
                <a:solidFill>
                  <a:schemeClr val="accent1"/>
                </a:solidFill>
                <a:effectLst/>
                <a:latin typeface="+mj-lt"/>
                <a:cs typeface="+mj-lt"/>
                <a:sym typeface="+mn-ea"/>
              </a:rPr>
              <a:t>(General Summary Indicators)</a:t>
            </a:r>
            <a:endParaRPr lang="zh-CN" altLang="en-US" sz="2000"/>
          </a:p>
        </p:txBody>
      </p:sp>
      <p:cxnSp>
        <p:nvCxnSpPr>
          <p:cNvPr id="6" name="直接连接符 5"/>
          <p:cNvCxnSpPr/>
          <p:nvPr/>
        </p:nvCxnSpPr>
        <p:spPr>
          <a:xfrm>
            <a:off x="3203575" y="1238250"/>
            <a:ext cx="5090795"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57e96a43d7a46e803b1929943872566"/>
          <p:cNvPicPr>
            <a:picLocks noChangeAspect="1"/>
          </p:cNvPicPr>
          <p:nvPr>
            <p:custDataLst>
              <p:tags r:id="rId1"/>
            </p:custDataLst>
          </p:nvPr>
        </p:nvPicPr>
        <p:blipFill>
          <a:blip r:embed="rId2"/>
          <a:stretch>
            <a:fillRect/>
          </a:stretch>
        </p:blipFill>
        <p:spPr>
          <a:xfrm>
            <a:off x="9614535" y="46990"/>
            <a:ext cx="2283460" cy="792480"/>
          </a:xfrm>
          <a:prstGeom prst="rect">
            <a:avLst/>
          </a:prstGeom>
        </p:spPr>
      </p:pic>
      <p:sp>
        <p:nvSpPr>
          <p:cNvPr id="4" name="文本框 3"/>
          <p:cNvSpPr txBox="1"/>
          <p:nvPr/>
        </p:nvSpPr>
        <p:spPr>
          <a:xfrm>
            <a:off x="0" y="194310"/>
            <a:ext cx="4142740" cy="645160"/>
          </a:xfrm>
          <a:prstGeom prst="rect">
            <a:avLst/>
          </a:prstGeom>
          <a:noFill/>
        </p:spPr>
        <p:txBody>
          <a:bodyPr wrap="square" rtlCol="0">
            <a:spAutoFit/>
            <a:scene3d>
              <a:camera prst="orthographicFront"/>
              <a:lightRig rig="threePt" dir="t"/>
            </a:scene3d>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3  STUDY</a:t>
            </a: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 name="文本框 9"/>
          <p:cNvSpPr txBox="1"/>
          <p:nvPr/>
        </p:nvSpPr>
        <p:spPr>
          <a:xfrm>
            <a:off x="5681345" y="1540510"/>
            <a:ext cx="5908675" cy="4048125"/>
          </a:xfrm>
          <a:prstGeom prst="rect">
            <a:avLst/>
          </a:prstGeom>
          <a:noFill/>
        </p:spPr>
        <p:txBody>
          <a:bodyPr wrap="square" rtlCol="0">
            <a:spAutoFit/>
          </a:bodyPr>
          <a:p>
            <a:pPr marL="285750" indent="-285750" algn="just" fontAlgn="auto">
              <a:lnSpc>
                <a:spcPct val="130000"/>
              </a:lnSpc>
              <a:buFont typeface="Arial" panose="020B0604020202020204" pitchFamily="34" charset="0"/>
              <a:buChar char="•"/>
            </a:pPr>
            <a:r>
              <a:rPr lang="en-US" altLang="zh-CN">
                <a:latin typeface="Times New Roman" panose="02020603050405020304" charset="0"/>
                <a:cs typeface="Times New Roman" panose="02020603050405020304" charset="0"/>
              </a:rPr>
              <a:t>One-way ANOVA showed differnces in three groups, </a:t>
            </a:r>
            <a:r>
              <a:rPr>
                <a:latin typeface="Times New Roman" panose="02020603050405020304" charset="0"/>
                <a:cs typeface="Times New Roman" panose="02020603050405020304" charset="0"/>
              </a:rPr>
              <a:t>F(2，42)=5.30，</a:t>
            </a:r>
            <a:r>
              <a:rPr i="1">
                <a:latin typeface="Times New Roman" panose="02020603050405020304" charset="0"/>
                <a:cs typeface="Times New Roman" panose="02020603050405020304" charset="0"/>
              </a:rPr>
              <a:t>p</a:t>
            </a:r>
            <a:r>
              <a:rPr>
                <a:latin typeface="Times New Roman" panose="02020603050405020304" charset="0"/>
                <a:cs typeface="Times New Roman" panose="02020603050405020304" charset="0"/>
              </a:rPr>
              <a:t>＜0.01，partial </a:t>
            </a:r>
            <a:r>
              <a:rPr i="1">
                <a:latin typeface="Times New Roman" panose="02020603050405020304" charset="0"/>
                <a:cs typeface="Times New Roman" panose="02020603050405020304" charset="0"/>
              </a:rPr>
              <a:t>η</a:t>
            </a:r>
            <a:r>
              <a:rPr>
                <a:latin typeface="Times New Roman" panose="02020603050405020304" charset="0"/>
                <a:cs typeface="Times New Roman" panose="02020603050405020304" charset="0"/>
              </a:rPr>
              <a:t>²=0.20</a:t>
            </a:r>
            <a:r>
              <a:rPr lang="en-US">
                <a:latin typeface="Times New Roman" panose="02020603050405020304" charset="0"/>
                <a:cs typeface="Times New Roman" panose="02020603050405020304" charset="0"/>
              </a:rPr>
              <a:t>. Both the VR and imaginary groups had significantly higher values of change in pre-test subjective units of distress scores than the waiting list.</a:t>
            </a:r>
            <a:endParaRPr lang="en-US">
              <a:latin typeface="Times New Roman" panose="02020603050405020304" charset="0"/>
              <a:cs typeface="Times New Roman" panose="02020603050405020304" charset="0"/>
            </a:endParaRPr>
          </a:p>
          <a:p>
            <a:pPr marL="285750" indent="-285750" algn="just" fontAlgn="auto">
              <a:lnSpc>
                <a:spcPct val="130000"/>
              </a:lnSpc>
              <a:buFont typeface="Arial" panose="020B0604020202020204" pitchFamily="34" charset="0"/>
              <a:buChar char="•"/>
            </a:pPr>
            <a:endParaRPr lang="en-US" altLang="zh-CN">
              <a:latin typeface="Times New Roman" panose="02020603050405020304" charset="0"/>
              <a:cs typeface="Times New Roman" panose="02020603050405020304" charset="0"/>
            </a:endParaRPr>
          </a:p>
          <a:p>
            <a:pPr marL="285750" indent="-285750" algn="just" fontAlgn="auto">
              <a:lnSpc>
                <a:spcPct val="130000"/>
              </a:lnSpc>
              <a:buFont typeface="Arial" panose="020B0604020202020204" pitchFamily="34" charset="0"/>
              <a:buChar char="•"/>
            </a:pPr>
            <a:r>
              <a:rPr lang="en-US" altLang="zh-CN">
                <a:latin typeface="Times New Roman" panose="02020603050405020304" charset="0"/>
                <a:cs typeface="Times New Roman" panose="02020603050405020304" charset="0"/>
              </a:rPr>
              <a:t>Paired samples t-test showed significant differences between pre- and post-tests both in VR group [</a:t>
            </a:r>
            <a:r>
              <a:rPr lang="en-US" altLang="zh-CN" i="1">
                <a:latin typeface="Times New Roman" panose="02020603050405020304" charset="0"/>
                <a:cs typeface="Times New Roman" panose="02020603050405020304" charset="0"/>
              </a:rPr>
              <a:t>t</a:t>
            </a:r>
            <a:r>
              <a:rPr lang="en-US" altLang="zh-CN">
                <a:latin typeface="Times New Roman" panose="02020603050405020304" charset="0"/>
                <a:cs typeface="Times New Roman" panose="02020603050405020304" charset="0"/>
              </a:rPr>
              <a:t>(12)=2.80，</a:t>
            </a:r>
            <a:r>
              <a:rPr lang="en-US" altLang="zh-CN" i="1">
                <a:latin typeface="Times New Roman" panose="02020603050405020304" charset="0"/>
                <a:cs typeface="Times New Roman" panose="02020603050405020304" charset="0"/>
              </a:rPr>
              <a:t>p</a:t>
            </a:r>
            <a:r>
              <a:rPr lang="en-US" altLang="zh-CN">
                <a:latin typeface="Times New Roman" panose="02020603050405020304" charset="0"/>
                <a:cs typeface="Times New Roman" panose="02020603050405020304" charset="0"/>
              </a:rPr>
              <a:t>＜0.01，</a:t>
            </a:r>
            <a:r>
              <a:rPr lang="en-US" altLang="zh-CN" i="1">
                <a:latin typeface="Times New Roman" panose="02020603050405020304" charset="0"/>
                <a:cs typeface="Times New Roman" panose="02020603050405020304" charset="0"/>
              </a:rPr>
              <a:t>d</a:t>
            </a:r>
            <a:r>
              <a:rPr lang="en-US" altLang="zh-CN">
                <a:latin typeface="Times New Roman" panose="02020603050405020304" charset="0"/>
                <a:cs typeface="Times New Roman" panose="02020603050405020304" charset="0"/>
              </a:rPr>
              <a:t>=0.71]and imaginary group [</a:t>
            </a:r>
            <a:r>
              <a:rPr lang="en-US" altLang="zh-CN" i="1">
                <a:latin typeface="Times New Roman" panose="02020603050405020304" charset="0"/>
                <a:cs typeface="Times New Roman" panose="02020603050405020304" charset="0"/>
              </a:rPr>
              <a:t>t</a:t>
            </a:r>
            <a:r>
              <a:rPr lang="en-US" altLang="zh-CN">
                <a:latin typeface="Times New Roman" panose="02020603050405020304" charset="0"/>
                <a:cs typeface="Times New Roman" panose="02020603050405020304" charset="0"/>
              </a:rPr>
              <a:t>(15)=4.54，</a:t>
            </a:r>
            <a:r>
              <a:rPr lang="en-US" altLang="zh-CN" i="1">
                <a:latin typeface="Times New Roman" panose="02020603050405020304" charset="0"/>
                <a:cs typeface="Times New Roman" panose="02020603050405020304" charset="0"/>
              </a:rPr>
              <a:t>p</a:t>
            </a:r>
            <a:r>
              <a:rPr lang="en-US" altLang="zh-CN">
                <a:latin typeface="Times New Roman" panose="02020603050405020304" charset="0"/>
                <a:cs typeface="Times New Roman" panose="02020603050405020304" charset="0"/>
              </a:rPr>
              <a:t>＜0.001，</a:t>
            </a:r>
            <a:r>
              <a:rPr lang="en-US" altLang="zh-CN" i="1">
                <a:latin typeface="Times New Roman" panose="02020603050405020304" charset="0"/>
                <a:cs typeface="Times New Roman" panose="02020603050405020304" charset="0"/>
              </a:rPr>
              <a:t>d</a:t>
            </a:r>
            <a:r>
              <a:rPr lang="en-US" altLang="zh-CN">
                <a:latin typeface="Times New Roman" panose="02020603050405020304" charset="0"/>
                <a:cs typeface="Times New Roman" panose="02020603050405020304" charset="0"/>
              </a:rPr>
              <a:t>=1.07]. There was no significant in waiting list [</a:t>
            </a:r>
            <a:r>
              <a:rPr lang="en-US" altLang="zh-CN" i="1">
                <a:latin typeface="Times New Roman" panose="02020603050405020304" charset="0"/>
                <a:cs typeface="Times New Roman" panose="02020603050405020304" charset="0"/>
              </a:rPr>
              <a:t>t</a:t>
            </a:r>
            <a:r>
              <a:rPr lang="en-US" altLang="zh-CN">
                <a:latin typeface="Times New Roman" panose="02020603050405020304" charset="0"/>
                <a:cs typeface="Times New Roman" panose="02020603050405020304" charset="0"/>
              </a:rPr>
              <a:t>(15)=0.04，</a:t>
            </a:r>
            <a:r>
              <a:rPr lang="en-US" altLang="zh-CN" i="1">
                <a:latin typeface="Times New Roman" panose="02020603050405020304" charset="0"/>
                <a:cs typeface="Times New Roman" panose="02020603050405020304" charset="0"/>
              </a:rPr>
              <a:t>p</a:t>
            </a:r>
            <a:r>
              <a:rPr lang="en-US" altLang="zh-CN">
                <a:latin typeface="Times New Roman" panose="02020603050405020304" charset="0"/>
                <a:cs typeface="Times New Roman" panose="02020603050405020304" charset="0"/>
              </a:rPr>
              <a:t>＞0.05，</a:t>
            </a:r>
            <a:r>
              <a:rPr lang="en-US" altLang="zh-CN" i="1">
                <a:latin typeface="Times New Roman" panose="02020603050405020304" charset="0"/>
                <a:cs typeface="Times New Roman" panose="02020603050405020304" charset="0"/>
              </a:rPr>
              <a:t>d</a:t>
            </a:r>
            <a:r>
              <a:rPr lang="en-US" altLang="zh-CN">
                <a:latin typeface="Times New Roman" panose="02020603050405020304" charset="0"/>
                <a:cs typeface="Times New Roman" panose="02020603050405020304" charset="0"/>
              </a:rPr>
              <a:t>=0.01].</a:t>
            </a:r>
            <a:endParaRPr lang="en-US" altLang="zh-CN">
              <a:latin typeface="Times New Roman" panose="02020603050405020304" charset="0"/>
              <a:cs typeface="Times New Roman" panose="02020603050405020304" charset="0"/>
            </a:endParaRPr>
          </a:p>
        </p:txBody>
      </p:sp>
      <p:pic>
        <p:nvPicPr>
          <p:cNvPr id="5" name="图片 1"/>
          <p:cNvPicPr>
            <a:picLocks noChangeAspect="1"/>
          </p:cNvPicPr>
          <p:nvPr/>
        </p:nvPicPr>
        <p:blipFill>
          <a:blip r:embed="rId3" cstate="print"/>
          <a:stretch>
            <a:fillRect/>
          </a:stretch>
        </p:blipFill>
        <p:spPr>
          <a:xfrm>
            <a:off x="856298" y="1673225"/>
            <a:ext cx="4680000" cy="4142951"/>
          </a:xfrm>
          <a:prstGeom prst="rect">
            <a:avLst/>
          </a:prstGeom>
          <a:noFill/>
          <a:ln>
            <a:noFill/>
          </a:ln>
        </p:spPr>
      </p:pic>
      <p:cxnSp>
        <p:nvCxnSpPr>
          <p:cNvPr id="6" name="直接连接符 5"/>
          <p:cNvCxnSpPr/>
          <p:nvPr/>
        </p:nvCxnSpPr>
        <p:spPr>
          <a:xfrm flipV="1">
            <a:off x="2026920" y="1238250"/>
            <a:ext cx="7983855" cy="2667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06295" y="839470"/>
            <a:ext cx="7825105" cy="398780"/>
          </a:xfrm>
          <a:prstGeom prst="rect">
            <a:avLst/>
          </a:prstGeom>
          <a:noFill/>
        </p:spPr>
        <p:txBody>
          <a:bodyPr wrap="none" rtlCol="0" anchor="t">
            <a:spAutoFit/>
          </a:bodyPr>
          <a:p>
            <a:pPr algn="ctr"/>
            <a:r>
              <a:rPr lang="en-US" altLang="zh-CN" sz="2000" b="1">
                <a:solidFill>
                  <a:schemeClr val="accent1"/>
                </a:solidFill>
                <a:effectLst/>
                <a:latin typeface="+mj-lt"/>
                <a:cs typeface="+mj-lt"/>
                <a:sym typeface="+mn-ea"/>
              </a:rPr>
              <a:t>Test Anxiety </a:t>
            </a:r>
            <a:r>
              <a:rPr lang="en-US" altLang="zh-CN" sz="2000">
                <a:solidFill>
                  <a:schemeClr val="accent1"/>
                </a:solidFill>
                <a:effectLst/>
                <a:latin typeface="+mj-lt"/>
                <a:cs typeface="+mj-lt"/>
                <a:sym typeface="+mn-ea"/>
              </a:rPr>
              <a:t>(</a:t>
            </a:r>
            <a:r>
              <a:rPr lang="en-US" altLang="zh-CN" sz="2000">
                <a:solidFill>
                  <a:schemeClr val="accent1"/>
                </a:solidFill>
                <a:effectLst/>
                <a:latin typeface="+mj-lt"/>
                <a:cs typeface="+mj-lt"/>
                <a:sym typeface="+mn-ea"/>
              </a:rPr>
              <a:t>Before the test</a:t>
            </a:r>
            <a:r>
              <a:rPr lang="en-US" altLang="zh-CN" sz="2000">
                <a:solidFill>
                  <a:schemeClr val="accent1"/>
                </a:solidFill>
                <a:effectLst/>
                <a:latin typeface="+mj-lt"/>
                <a:cs typeface="+mj-lt"/>
                <a:sym typeface="+mn-ea"/>
              </a:rPr>
              <a:t>) - Pre-test </a:t>
            </a:r>
            <a:r>
              <a:rPr lang="en-US" altLang="zh-CN" sz="2000">
                <a:solidFill>
                  <a:schemeClr val="accent1"/>
                </a:solidFill>
                <a:effectLst/>
                <a:sym typeface="+mn-ea"/>
              </a:rPr>
              <a:t>Subjective Units of Distress</a:t>
            </a:r>
            <a:r>
              <a:rPr lang="en-US" altLang="zh-CN" sz="2000">
                <a:solidFill>
                  <a:schemeClr val="accent1"/>
                </a:solidFill>
                <a:effectLst/>
                <a:latin typeface="+mj-lt"/>
                <a:cs typeface="+mj-lt"/>
                <a:sym typeface="+mn-ea"/>
              </a:rPr>
              <a:t> </a:t>
            </a:r>
            <a:endParaRPr lang="zh-CN" altLang="en-US" sz="2000"/>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4" name="图片 3"/>
          <p:cNvPicPr>
            <a:picLocks noChangeAspect="1"/>
          </p:cNvPicPr>
          <p:nvPr/>
        </p:nvPicPr>
        <p:blipFill>
          <a:blip r:embed="rId1" cstate="print"/>
          <a:stretch>
            <a:fillRect/>
          </a:stretch>
        </p:blipFill>
        <p:spPr>
          <a:xfrm>
            <a:off x="958850" y="4093845"/>
            <a:ext cx="3305175" cy="2664460"/>
          </a:xfrm>
          <a:prstGeom prst="rect">
            <a:avLst/>
          </a:prstGeom>
          <a:noFill/>
          <a:ln>
            <a:noFill/>
          </a:ln>
        </p:spPr>
      </p:pic>
      <p:pic>
        <p:nvPicPr>
          <p:cNvPr id="2" name="图片 1" descr="57e96a43d7a46e803b1929943872566"/>
          <p:cNvPicPr>
            <a:picLocks noChangeAspect="1"/>
          </p:cNvPicPr>
          <p:nvPr>
            <p:custDataLst>
              <p:tags r:id="rId2"/>
            </p:custDataLst>
          </p:nvPr>
        </p:nvPicPr>
        <p:blipFill>
          <a:blip r:embed="rId3"/>
          <a:stretch>
            <a:fillRect/>
          </a:stretch>
        </p:blipFill>
        <p:spPr>
          <a:xfrm>
            <a:off x="9614535" y="46990"/>
            <a:ext cx="2283460" cy="792480"/>
          </a:xfrm>
          <a:prstGeom prst="rect">
            <a:avLst/>
          </a:prstGeom>
        </p:spPr>
      </p:pic>
      <p:sp>
        <p:nvSpPr>
          <p:cNvPr id="4" name="文本框 3"/>
          <p:cNvSpPr txBox="1"/>
          <p:nvPr/>
        </p:nvSpPr>
        <p:spPr>
          <a:xfrm>
            <a:off x="0" y="194945"/>
            <a:ext cx="4142740" cy="645160"/>
          </a:xfrm>
          <a:prstGeom prst="rect">
            <a:avLst/>
          </a:prstGeom>
          <a:noFill/>
        </p:spPr>
        <p:txBody>
          <a:bodyPr wrap="square" rtlCol="0">
            <a:spAutoFit/>
            <a:scene3d>
              <a:camera prst="orthographicFront"/>
              <a:lightRig rig="threePt" dir="t"/>
            </a:scene3d>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3  STUDY</a:t>
            </a: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 name="文本框 9"/>
          <p:cNvSpPr txBox="1"/>
          <p:nvPr/>
        </p:nvSpPr>
        <p:spPr>
          <a:xfrm>
            <a:off x="4649470" y="1647190"/>
            <a:ext cx="7555230" cy="2084070"/>
          </a:xfrm>
          <a:prstGeom prst="rect">
            <a:avLst/>
          </a:prstGeom>
          <a:noFill/>
        </p:spPr>
        <p:txBody>
          <a:bodyPr wrap="square" rtlCol="0">
            <a:spAutoFit/>
          </a:bodyPr>
          <a:p>
            <a:pPr marL="285750" indent="-285750" algn="just">
              <a:buFont typeface="Arial" panose="020B0604020202020204" pitchFamily="34" charset="0"/>
              <a:buChar char="•"/>
            </a:pPr>
            <a:r>
              <a:rPr lang="en-US" altLang="zh-CN">
                <a:latin typeface="Times New Roman" panose="02020603050405020304" charset="0"/>
                <a:cs typeface="Times New Roman" panose="02020603050405020304" charset="0"/>
              </a:rPr>
              <a:t>One-way ANOVA showed </a:t>
            </a:r>
            <a:r>
              <a:rPr lang="en-US" altLang="zh-CN">
                <a:latin typeface="Times New Roman" panose="02020603050405020304" charset="0"/>
                <a:cs typeface="Times New Roman" panose="02020603050405020304" charset="0"/>
                <a:sym typeface="+mn-ea"/>
              </a:rPr>
              <a:t>differnces in three groups</a:t>
            </a:r>
            <a:r>
              <a:rPr lang="en-US" altLang="zh-CN">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F(2，42)=3.36，</a:t>
            </a:r>
            <a:r>
              <a:rPr i="1">
                <a:latin typeface="Times New Roman" panose="02020603050405020304" charset="0"/>
                <a:cs typeface="Times New Roman" panose="02020603050405020304" charset="0"/>
              </a:rPr>
              <a:t>p</a:t>
            </a:r>
            <a:r>
              <a:rPr>
                <a:latin typeface="Times New Roman" panose="02020603050405020304" charset="0"/>
                <a:cs typeface="Times New Roman" panose="02020603050405020304" charset="0"/>
              </a:rPr>
              <a:t>＜0.05，</a:t>
            </a:r>
            <a:r>
              <a:rPr lang="en-US">
                <a:latin typeface="Times New Roman" panose="02020603050405020304" charset="0"/>
                <a:cs typeface="Times New Roman" panose="02020603050405020304" charset="0"/>
              </a:rPr>
              <a:t>partial </a:t>
            </a:r>
            <a:r>
              <a:rPr i="1">
                <a:latin typeface="Times New Roman" panose="02020603050405020304" charset="0"/>
                <a:cs typeface="Times New Roman" panose="02020603050405020304" charset="0"/>
              </a:rPr>
              <a:t>η</a:t>
            </a:r>
            <a:r>
              <a:rPr>
                <a:latin typeface="Times New Roman" panose="02020603050405020304" charset="0"/>
                <a:cs typeface="Times New Roman" panose="02020603050405020304" charset="0"/>
              </a:rPr>
              <a:t>²=0.14</a:t>
            </a:r>
            <a:r>
              <a:rPr lang="en-US">
                <a:latin typeface="Times New Roman" panose="02020603050405020304" charset="0"/>
                <a:cs typeface="Times New Roman" panose="02020603050405020304" charset="0"/>
              </a:rPr>
              <a:t>.</a:t>
            </a:r>
            <a:endParaRPr lang="en-US" altLang="zh-CN">
              <a:latin typeface="Times New Roman" panose="02020603050405020304" charset="0"/>
              <a:cs typeface="Times New Roman" panose="02020603050405020304" charset="0"/>
            </a:endParaRPr>
          </a:p>
          <a:p>
            <a:pPr marL="285750" indent="-285750" algn="just" fontAlgn="auto">
              <a:lnSpc>
                <a:spcPct val="130000"/>
              </a:lnSpc>
              <a:buFont typeface="Arial" panose="020B0604020202020204" pitchFamily="34" charset="0"/>
              <a:buChar char="•"/>
            </a:pPr>
            <a:r>
              <a:rPr lang="en-US" altLang="zh-CN">
                <a:latin typeface="Times New Roman" panose="02020603050405020304" charset="0"/>
                <a:cs typeface="Times New Roman" panose="02020603050405020304" charset="0"/>
                <a:sym typeface="+mn-ea"/>
              </a:rPr>
              <a:t>Paired samples t-test showed significant differences between pre- and post-tests both in VR group [</a:t>
            </a:r>
            <a:r>
              <a:rPr lang="en-US" altLang="zh-CN" i="1">
                <a:latin typeface="Times New Roman" panose="02020603050405020304" charset="0"/>
                <a:cs typeface="Times New Roman" panose="02020603050405020304" charset="0"/>
                <a:sym typeface="+mn-ea"/>
              </a:rPr>
              <a:t>t</a:t>
            </a:r>
            <a:r>
              <a:rPr lang="en-US" altLang="zh-CN">
                <a:latin typeface="Times New Roman" panose="02020603050405020304" charset="0"/>
                <a:cs typeface="Times New Roman" panose="02020603050405020304" charset="0"/>
                <a:sym typeface="+mn-ea"/>
              </a:rPr>
              <a:t>(12)=5.12，</a:t>
            </a:r>
            <a:r>
              <a:rPr lang="en-US" altLang="zh-CN" i="1">
                <a:latin typeface="Times New Roman" panose="02020603050405020304" charset="0"/>
                <a:cs typeface="Times New Roman" panose="02020603050405020304" charset="0"/>
                <a:sym typeface="+mn-ea"/>
              </a:rPr>
              <a:t>p</a:t>
            </a:r>
            <a:r>
              <a:rPr lang="en-US" altLang="zh-CN">
                <a:latin typeface="Times New Roman" panose="02020603050405020304" charset="0"/>
                <a:cs typeface="Times New Roman" panose="02020603050405020304" charset="0"/>
                <a:sym typeface="+mn-ea"/>
              </a:rPr>
              <a:t>＜0.001，</a:t>
            </a:r>
            <a:r>
              <a:rPr lang="en-US" altLang="zh-CN" i="1">
                <a:latin typeface="Times New Roman" panose="02020603050405020304" charset="0"/>
                <a:cs typeface="Times New Roman" panose="02020603050405020304" charset="0"/>
                <a:sym typeface="+mn-ea"/>
              </a:rPr>
              <a:t>d</a:t>
            </a:r>
            <a:r>
              <a:rPr lang="en-US" altLang="zh-CN">
                <a:latin typeface="Times New Roman" panose="02020603050405020304" charset="0"/>
                <a:cs typeface="Times New Roman" panose="02020603050405020304" charset="0"/>
                <a:sym typeface="+mn-ea"/>
              </a:rPr>
              <a:t>=1.12] and imaginary group [</a:t>
            </a:r>
            <a:r>
              <a:rPr lang="en-US" altLang="zh-CN" i="1">
                <a:latin typeface="Times New Roman" panose="02020603050405020304" charset="0"/>
                <a:cs typeface="Times New Roman" panose="02020603050405020304" charset="0"/>
                <a:sym typeface="+mn-ea"/>
              </a:rPr>
              <a:t>t</a:t>
            </a:r>
            <a:r>
              <a:rPr lang="en-US" altLang="zh-CN">
                <a:latin typeface="Times New Roman" panose="02020603050405020304" charset="0"/>
                <a:cs typeface="Times New Roman" panose="02020603050405020304" charset="0"/>
                <a:sym typeface="+mn-ea"/>
              </a:rPr>
              <a:t>(15)=4.98，</a:t>
            </a:r>
            <a:r>
              <a:rPr lang="en-US" altLang="zh-CN" i="1">
                <a:latin typeface="Times New Roman" panose="02020603050405020304" charset="0"/>
                <a:cs typeface="Times New Roman" panose="02020603050405020304" charset="0"/>
                <a:sym typeface="+mn-ea"/>
              </a:rPr>
              <a:t>p</a:t>
            </a:r>
            <a:r>
              <a:rPr lang="en-US" altLang="zh-CN">
                <a:latin typeface="Times New Roman" panose="02020603050405020304" charset="0"/>
                <a:cs typeface="Times New Roman" panose="02020603050405020304" charset="0"/>
                <a:sym typeface="+mn-ea"/>
              </a:rPr>
              <a:t>＜0.001，</a:t>
            </a:r>
            <a:r>
              <a:rPr lang="en-US" altLang="zh-CN" i="1">
                <a:latin typeface="Times New Roman" panose="02020603050405020304" charset="0"/>
                <a:cs typeface="Times New Roman" panose="02020603050405020304" charset="0"/>
                <a:sym typeface="+mn-ea"/>
              </a:rPr>
              <a:t>d</a:t>
            </a:r>
            <a:r>
              <a:rPr lang="en-US" altLang="zh-CN">
                <a:latin typeface="Times New Roman" panose="02020603050405020304" charset="0"/>
                <a:cs typeface="Times New Roman" panose="02020603050405020304" charset="0"/>
                <a:sym typeface="+mn-ea"/>
              </a:rPr>
              <a:t>=1.43]. There was no significant in waiting list [</a:t>
            </a:r>
            <a:r>
              <a:rPr lang="en-US" altLang="zh-CN" i="1">
                <a:latin typeface="Times New Roman" panose="02020603050405020304" charset="0"/>
                <a:cs typeface="Times New Roman" panose="02020603050405020304" charset="0"/>
                <a:sym typeface="+mn-ea"/>
              </a:rPr>
              <a:t>t</a:t>
            </a:r>
            <a:r>
              <a:rPr lang="en-US" altLang="zh-CN">
                <a:latin typeface="Times New Roman" panose="02020603050405020304" charset="0"/>
                <a:cs typeface="Times New Roman" panose="02020603050405020304" charset="0"/>
                <a:sym typeface="+mn-ea"/>
              </a:rPr>
              <a:t>(15)=1.80，</a:t>
            </a:r>
            <a:r>
              <a:rPr lang="en-US" altLang="zh-CN" i="1">
                <a:latin typeface="Times New Roman" panose="02020603050405020304" charset="0"/>
                <a:cs typeface="Times New Roman" panose="02020603050405020304" charset="0"/>
                <a:sym typeface="+mn-ea"/>
              </a:rPr>
              <a:t>p</a:t>
            </a:r>
            <a:r>
              <a:rPr lang="en-US" altLang="zh-CN">
                <a:latin typeface="Times New Roman" panose="02020603050405020304" charset="0"/>
                <a:cs typeface="Times New Roman" panose="02020603050405020304" charset="0"/>
                <a:sym typeface="+mn-ea"/>
              </a:rPr>
              <a:t>＞0.05，</a:t>
            </a:r>
            <a:r>
              <a:rPr lang="en-US" altLang="zh-CN" i="1">
                <a:latin typeface="Times New Roman" panose="02020603050405020304" charset="0"/>
                <a:cs typeface="Times New Roman" panose="02020603050405020304" charset="0"/>
                <a:sym typeface="+mn-ea"/>
              </a:rPr>
              <a:t>d</a:t>
            </a:r>
            <a:r>
              <a:rPr lang="en-US" altLang="zh-CN">
                <a:latin typeface="Times New Roman" panose="02020603050405020304" charset="0"/>
                <a:cs typeface="Times New Roman" panose="02020603050405020304" charset="0"/>
                <a:sym typeface="+mn-ea"/>
              </a:rPr>
              <a:t>=0.36].</a:t>
            </a:r>
            <a:endParaRPr lang="en-US" altLang="zh-CN">
              <a:latin typeface="Times New Roman" panose="02020603050405020304" charset="0"/>
              <a:cs typeface="Times New Roman" panose="02020603050405020304" charset="0"/>
            </a:endParaRPr>
          </a:p>
        </p:txBody>
      </p:sp>
      <p:pic>
        <p:nvPicPr>
          <p:cNvPr id="6" name="图片 1"/>
          <p:cNvPicPr>
            <a:picLocks noChangeAspect="1"/>
          </p:cNvPicPr>
          <p:nvPr/>
        </p:nvPicPr>
        <p:blipFill>
          <a:blip r:embed="rId4" cstate="print"/>
          <a:stretch>
            <a:fillRect/>
          </a:stretch>
        </p:blipFill>
        <p:spPr>
          <a:xfrm>
            <a:off x="1098550" y="1257935"/>
            <a:ext cx="2847097" cy="2520000"/>
          </a:xfrm>
          <a:prstGeom prst="rect">
            <a:avLst/>
          </a:prstGeom>
          <a:noFill/>
          <a:ln>
            <a:noFill/>
          </a:ln>
        </p:spPr>
      </p:pic>
      <p:sp>
        <p:nvSpPr>
          <p:cNvPr id="7" name="文本框 6"/>
          <p:cNvSpPr txBox="1"/>
          <p:nvPr/>
        </p:nvSpPr>
        <p:spPr>
          <a:xfrm>
            <a:off x="4649470" y="4462145"/>
            <a:ext cx="7303135" cy="2084070"/>
          </a:xfrm>
          <a:prstGeom prst="rect">
            <a:avLst/>
          </a:prstGeom>
          <a:noFill/>
        </p:spPr>
        <p:txBody>
          <a:bodyPr wrap="square" rtlCol="0">
            <a:spAutoFit/>
          </a:bodyPr>
          <a:p>
            <a:pPr marL="285750" indent="-285750" algn="just">
              <a:buFont typeface="Arial" panose="020B0604020202020204" pitchFamily="34" charset="0"/>
              <a:buChar char="•"/>
            </a:pPr>
            <a:r>
              <a:rPr lang="en-US" altLang="zh-CN">
                <a:latin typeface="Times New Roman" panose="02020603050405020304" charset="0"/>
                <a:cs typeface="Times New Roman" panose="02020603050405020304" charset="0"/>
                <a:sym typeface="+mn-ea"/>
              </a:rPr>
              <a:t>One-way ANOVA showed differnces in three groups, </a:t>
            </a:r>
            <a:r>
              <a:rPr>
                <a:latin typeface="Times New Roman" panose="02020603050405020304" charset="0"/>
                <a:cs typeface="Times New Roman" panose="02020603050405020304" charset="0"/>
                <a:sym typeface="+mn-ea"/>
              </a:rPr>
              <a:t>F(2，42)=6.24，</a:t>
            </a:r>
            <a:r>
              <a:rPr i="1">
                <a:latin typeface="Times New Roman" panose="02020603050405020304" charset="0"/>
                <a:cs typeface="Times New Roman" panose="02020603050405020304" charset="0"/>
                <a:sym typeface="+mn-ea"/>
              </a:rPr>
              <a:t>p</a:t>
            </a:r>
            <a:r>
              <a:rPr>
                <a:latin typeface="Times New Roman" panose="02020603050405020304" charset="0"/>
                <a:cs typeface="Times New Roman" panose="02020603050405020304" charset="0"/>
                <a:sym typeface="+mn-ea"/>
              </a:rPr>
              <a:t>＜0.01，</a:t>
            </a:r>
            <a:r>
              <a:rPr lang="en-US">
                <a:latin typeface="Times New Roman" panose="02020603050405020304" charset="0"/>
                <a:cs typeface="Times New Roman" panose="02020603050405020304" charset="0"/>
                <a:sym typeface="+mn-ea"/>
              </a:rPr>
              <a:t>partial </a:t>
            </a:r>
            <a:r>
              <a:rPr i="1">
                <a:latin typeface="Times New Roman" panose="02020603050405020304" charset="0"/>
                <a:cs typeface="Times New Roman" panose="02020603050405020304" charset="0"/>
                <a:sym typeface="+mn-ea"/>
              </a:rPr>
              <a:t>η²</a:t>
            </a:r>
            <a:r>
              <a:rPr>
                <a:latin typeface="Times New Roman" panose="02020603050405020304" charset="0"/>
                <a:cs typeface="Times New Roman" panose="02020603050405020304" charset="0"/>
                <a:sym typeface="+mn-ea"/>
              </a:rPr>
              <a:t>=0.23</a:t>
            </a:r>
            <a:r>
              <a:rPr lang="en-US">
                <a:latin typeface="Times New Roman" panose="02020603050405020304" charset="0"/>
                <a:cs typeface="Times New Roman" panose="02020603050405020304" charset="0"/>
                <a:sym typeface="+mn-ea"/>
              </a:rPr>
              <a:t>.</a:t>
            </a:r>
            <a:endParaRPr lang="en-US" altLang="zh-CN">
              <a:latin typeface="Times New Roman" panose="02020603050405020304" charset="0"/>
              <a:cs typeface="Times New Roman" panose="02020603050405020304" charset="0"/>
            </a:endParaRPr>
          </a:p>
          <a:p>
            <a:pPr marL="285750" indent="-285750" algn="just" fontAlgn="auto">
              <a:lnSpc>
                <a:spcPct val="130000"/>
              </a:lnSpc>
              <a:buFont typeface="Arial" panose="020B0604020202020204" pitchFamily="34" charset="0"/>
              <a:buChar char="•"/>
            </a:pPr>
            <a:r>
              <a:rPr lang="en-US" altLang="zh-CN">
                <a:latin typeface="Times New Roman" panose="02020603050405020304" charset="0"/>
                <a:cs typeface="Times New Roman" panose="02020603050405020304" charset="0"/>
                <a:sym typeface="+mn-ea"/>
              </a:rPr>
              <a:t>Paired samples t-test showed significant differences between pre- and post-tests both in VR group [</a:t>
            </a:r>
            <a:r>
              <a:rPr lang="en-US" altLang="zh-CN" i="1">
                <a:latin typeface="Times New Roman" panose="02020603050405020304" charset="0"/>
                <a:cs typeface="Times New Roman" panose="02020603050405020304" charset="0"/>
                <a:sym typeface="+mn-ea"/>
              </a:rPr>
              <a:t>t</a:t>
            </a:r>
            <a:r>
              <a:rPr lang="en-US" altLang="zh-CN">
                <a:latin typeface="Times New Roman" panose="02020603050405020304" charset="0"/>
                <a:cs typeface="Times New Roman" panose="02020603050405020304" charset="0"/>
                <a:sym typeface="+mn-ea"/>
              </a:rPr>
              <a:t>(12)=4.13，</a:t>
            </a:r>
            <a:r>
              <a:rPr lang="en-US" altLang="zh-CN" i="1">
                <a:latin typeface="Times New Roman" panose="02020603050405020304" charset="0"/>
                <a:cs typeface="Times New Roman" panose="02020603050405020304" charset="0"/>
                <a:sym typeface="+mn-ea"/>
              </a:rPr>
              <a:t>p</a:t>
            </a:r>
            <a:r>
              <a:rPr lang="en-US" altLang="zh-CN">
                <a:latin typeface="Times New Roman" panose="02020603050405020304" charset="0"/>
                <a:cs typeface="Times New Roman" panose="02020603050405020304" charset="0"/>
                <a:sym typeface="+mn-ea"/>
              </a:rPr>
              <a:t>＜0.001，</a:t>
            </a:r>
            <a:r>
              <a:rPr lang="en-US" altLang="zh-CN" i="1">
                <a:latin typeface="Times New Roman" panose="02020603050405020304" charset="0"/>
                <a:cs typeface="Times New Roman" panose="02020603050405020304" charset="0"/>
                <a:sym typeface="+mn-ea"/>
              </a:rPr>
              <a:t>d</a:t>
            </a:r>
            <a:r>
              <a:rPr lang="en-US" altLang="zh-CN">
                <a:latin typeface="Times New Roman" panose="02020603050405020304" charset="0"/>
                <a:cs typeface="Times New Roman" panose="02020603050405020304" charset="0"/>
                <a:sym typeface="+mn-ea"/>
              </a:rPr>
              <a:t>=1.14] and imaginary group [</a:t>
            </a:r>
            <a:r>
              <a:rPr lang="en-US" altLang="zh-CN" i="1">
                <a:latin typeface="Times New Roman" panose="02020603050405020304" charset="0"/>
                <a:cs typeface="Times New Roman" panose="02020603050405020304" charset="0"/>
                <a:sym typeface="+mn-ea"/>
              </a:rPr>
              <a:t>t</a:t>
            </a:r>
            <a:r>
              <a:rPr lang="en-US" altLang="zh-CN">
                <a:latin typeface="Times New Roman" panose="02020603050405020304" charset="0"/>
                <a:cs typeface="Times New Roman" panose="02020603050405020304" charset="0"/>
                <a:sym typeface="+mn-ea"/>
              </a:rPr>
              <a:t>(15)=2.49，</a:t>
            </a:r>
            <a:r>
              <a:rPr lang="en-US" altLang="zh-CN" i="1">
                <a:latin typeface="Times New Roman" panose="02020603050405020304" charset="0"/>
                <a:cs typeface="Times New Roman" panose="02020603050405020304" charset="0"/>
                <a:sym typeface="+mn-ea"/>
              </a:rPr>
              <a:t>p</a:t>
            </a:r>
            <a:r>
              <a:rPr lang="en-US" altLang="zh-CN">
                <a:latin typeface="Times New Roman" panose="02020603050405020304" charset="0"/>
                <a:cs typeface="Times New Roman" panose="02020603050405020304" charset="0"/>
                <a:sym typeface="+mn-ea"/>
              </a:rPr>
              <a:t>＜0.001，</a:t>
            </a:r>
            <a:r>
              <a:rPr lang="en-US" altLang="zh-CN" i="1">
                <a:latin typeface="Times New Roman" panose="02020603050405020304" charset="0"/>
                <a:cs typeface="Times New Roman" panose="02020603050405020304" charset="0"/>
                <a:sym typeface="+mn-ea"/>
              </a:rPr>
              <a:t>d</a:t>
            </a:r>
            <a:r>
              <a:rPr lang="en-US" altLang="zh-CN">
                <a:latin typeface="Times New Roman" panose="02020603050405020304" charset="0"/>
                <a:cs typeface="Times New Roman" panose="02020603050405020304" charset="0"/>
                <a:sym typeface="+mn-ea"/>
              </a:rPr>
              <a:t>=1.11]. There was no significant in waiting list [</a:t>
            </a:r>
            <a:r>
              <a:rPr lang="en-US" altLang="zh-CN" i="1">
                <a:latin typeface="Times New Roman" panose="02020603050405020304" charset="0"/>
                <a:cs typeface="Times New Roman" panose="02020603050405020304" charset="0"/>
                <a:sym typeface="+mn-ea"/>
              </a:rPr>
              <a:t>t</a:t>
            </a:r>
            <a:r>
              <a:rPr lang="en-US" altLang="zh-CN">
                <a:latin typeface="Times New Roman" panose="02020603050405020304" charset="0"/>
                <a:cs typeface="Times New Roman" panose="02020603050405020304" charset="0"/>
                <a:sym typeface="+mn-ea"/>
              </a:rPr>
              <a:t>(15)=0.68，</a:t>
            </a:r>
            <a:r>
              <a:rPr lang="en-US" altLang="zh-CN" i="1">
                <a:latin typeface="Times New Roman" panose="02020603050405020304" charset="0"/>
                <a:cs typeface="Times New Roman" panose="02020603050405020304" charset="0"/>
                <a:sym typeface="+mn-ea"/>
              </a:rPr>
              <a:t>p</a:t>
            </a:r>
            <a:r>
              <a:rPr lang="en-US" altLang="zh-CN">
                <a:latin typeface="Times New Roman" panose="02020603050405020304" charset="0"/>
                <a:cs typeface="Times New Roman" panose="02020603050405020304" charset="0"/>
                <a:sym typeface="+mn-ea"/>
              </a:rPr>
              <a:t>＞0.05，</a:t>
            </a:r>
            <a:r>
              <a:rPr lang="en-US" altLang="zh-CN" i="1">
                <a:latin typeface="Times New Roman" panose="02020603050405020304" charset="0"/>
                <a:cs typeface="Times New Roman" panose="02020603050405020304" charset="0"/>
                <a:sym typeface="+mn-ea"/>
              </a:rPr>
              <a:t>d</a:t>
            </a:r>
            <a:r>
              <a:rPr lang="en-US" altLang="zh-CN">
                <a:latin typeface="Times New Roman" panose="02020603050405020304" charset="0"/>
                <a:cs typeface="Times New Roman" panose="02020603050405020304" charset="0"/>
                <a:sym typeface="+mn-ea"/>
              </a:rPr>
              <a:t>=0.10].</a:t>
            </a:r>
            <a:endParaRPr lang="en-US" altLang="zh-CN">
              <a:latin typeface="Times New Roman" panose="02020603050405020304" charset="0"/>
              <a:cs typeface="Times New Roman" panose="02020603050405020304" charset="0"/>
            </a:endParaRPr>
          </a:p>
        </p:txBody>
      </p:sp>
      <p:cxnSp>
        <p:nvCxnSpPr>
          <p:cNvPr id="8" name="直接连接符 7"/>
          <p:cNvCxnSpPr/>
          <p:nvPr/>
        </p:nvCxnSpPr>
        <p:spPr>
          <a:xfrm flipV="1">
            <a:off x="0" y="3977005"/>
            <a:ext cx="12204700" cy="6985"/>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581775" y="1257935"/>
            <a:ext cx="3840480" cy="368300"/>
          </a:xfrm>
          <a:prstGeom prst="rect">
            <a:avLst/>
          </a:prstGeom>
          <a:noFill/>
        </p:spPr>
        <p:txBody>
          <a:bodyPr wrap="none" rtlCol="0" anchor="t">
            <a:spAutoFit/>
          </a:bodyPr>
          <a:p>
            <a:r>
              <a:rPr lang="en-US" altLang="zh-CN">
                <a:solidFill>
                  <a:schemeClr val="accent1"/>
                </a:solidFill>
                <a:effectLst>
                  <a:outerShdw blurRad="38100" dist="25400" dir="5400000" algn="ctr" rotWithShape="0">
                    <a:srgbClr val="6E747A">
                      <a:alpha val="43000"/>
                    </a:srgbClr>
                  </a:outerShdw>
                </a:effectLst>
                <a:latin typeface="+mj-lt"/>
                <a:cs typeface="+mj-lt"/>
                <a:sym typeface="+mn-ea"/>
              </a:rPr>
              <a:t>Mid-test </a:t>
            </a:r>
            <a:r>
              <a:rPr lang="en-US" altLang="zh-CN">
                <a:solidFill>
                  <a:schemeClr val="accent1"/>
                </a:solidFill>
                <a:effectLst>
                  <a:outerShdw blurRad="38100" dist="25400" dir="5400000" algn="ctr" rotWithShape="0">
                    <a:srgbClr val="6E747A">
                      <a:alpha val="43000"/>
                    </a:srgbClr>
                  </a:outerShdw>
                </a:effectLst>
                <a:sym typeface="+mn-ea"/>
              </a:rPr>
              <a:t>Subjective Units of Distress</a:t>
            </a:r>
            <a:endParaRPr lang="en-US" altLang="zh-CN">
              <a:solidFill>
                <a:schemeClr val="accent1"/>
              </a:solidFill>
              <a:effectLst>
                <a:outerShdw blurRad="38100" dist="25400" dir="5400000" algn="ctr" rotWithShape="0">
                  <a:srgbClr val="6E747A">
                    <a:alpha val="43000"/>
                  </a:srgbClr>
                </a:outerShdw>
              </a:effectLst>
              <a:sym typeface="+mn-ea"/>
            </a:endParaRPr>
          </a:p>
        </p:txBody>
      </p:sp>
      <p:sp>
        <p:nvSpPr>
          <p:cNvPr id="13" name="文本框 12"/>
          <p:cNvSpPr txBox="1"/>
          <p:nvPr/>
        </p:nvSpPr>
        <p:spPr>
          <a:xfrm>
            <a:off x="7300595" y="4093845"/>
            <a:ext cx="2252980" cy="368300"/>
          </a:xfrm>
          <a:prstGeom prst="rect">
            <a:avLst/>
          </a:prstGeom>
          <a:noFill/>
        </p:spPr>
        <p:txBody>
          <a:bodyPr wrap="none" rtlCol="0" anchor="t">
            <a:spAutoFit/>
          </a:bodyPr>
          <a:p>
            <a:r>
              <a:rPr lang="en-US" altLang="zh-CN">
                <a:solidFill>
                  <a:schemeClr val="accent1"/>
                </a:solidFill>
                <a:effectLst>
                  <a:outerShdw blurRad="38100" dist="25400" dir="5400000" algn="ctr" rotWithShape="0">
                    <a:srgbClr val="6E747A">
                      <a:alpha val="43000"/>
                    </a:srgbClr>
                  </a:outerShdw>
                </a:effectLst>
                <a:latin typeface="+mj-lt"/>
                <a:cs typeface="+mj-lt"/>
                <a:sym typeface="+mn-ea"/>
              </a:rPr>
              <a:t>Test Context Anxiety</a:t>
            </a:r>
            <a:endParaRPr lang="en-US" altLang="zh-CN">
              <a:solidFill>
                <a:schemeClr val="accent1"/>
              </a:solidFill>
              <a:effectLst>
                <a:outerShdw blurRad="38100" dist="25400" dir="5400000" algn="ctr" rotWithShape="0">
                  <a:srgbClr val="6E747A">
                    <a:alpha val="43000"/>
                  </a:srgbClr>
                </a:outerShdw>
              </a:effectLst>
              <a:latin typeface="+mj-lt"/>
              <a:cs typeface="+mj-lt"/>
              <a:sym typeface="+mn-ea"/>
            </a:endParaRPr>
          </a:p>
        </p:txBody>
      </p:sp>
      <p:cxnSp>
        <p:nvCxnSpPr>
          <p:cNvPr id="5" name="直接连接符 4"/>
          <p:cNvCxnSpPr/>
          <p:nvPr/>
        </p:nvCxnSpPr>
        <p:spPr>
          <a:xfrm flipV="1">
            <a:off x="4211955" y="1052830"/>
            <a:ext cx="3605530" cy="6985"/>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211955" y="654050"/>
            <a:ext cx="3551555" cy="398780"/>
          </a:xfrm>
          <a:prstGeom prst="rect">
            <a:avLst/>
          </a:prstGeom>
          <a:noFill/>
        </p:spPr>
        <p:txBody>
          <a:bodyPr wrap="none" rtlCol="0" anchor="t">
            <a:spAutoFit/>
          </a:bodyPr>
          <a:p>
            <a:r>
              <a:rPr lang="en-US" altLang="zh-CN" sz="2000" b="1">
                <a:solidFill>
                  <a:schemeClr val="accent1"/>
                </a:solidFill>
                <a:effectLst/>
                <a:latin typeface="+mj-lt"/>
                <a:cs typeface="+mj-lt"/>
                <a:sym typeface="+mn-ea"/>
              </a:rPr>
              <a:t>Test Anxiety </a:t>
            </a:r>
            <a:r>
              <a:rPr lang="en-US" altLang="zh-CN" sz="2000">
                <a:solidFill>
                  <a:schemeClr val="accent1"/>
                </a:solidFill>
                <a:effectLst/>
                <a:latin typeface="+mj-lt"/>
                <a:cs typeface="+mj-lt"/>
                <a:sym typeface="+mn-ea"/>
              </a:rPr>
              <a:t>(During the test) </a:t>
            </a:r>
            <a:endParaRPr lang="zh-CN" altLang="en-US" sz="2000">
              <a:effectLst/>
            </a:endParaRPr>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57e96a43d7a46e803b1929943872566"/>
          <p:cNvPicPr>
            <a:picLocks noChangeAspect="1"/>
          </p:cNvPicPr>
          <p:nvPr>
            <p:custDataLst>
              <p:tags r:id="rId1"/>
            </p:custDataLst>
          </p:nvPr>
        </p:nvPicPr>
        <p:blipFill>
          <a:blip r:embed="rId2"/>
          <a:stretch>
            <a:fillRect/>
          </a:stretch>
        </p:blipFill>
        <p:spPr>
          <a:xfrm>
            <a:off x="9614535" y="46990"/>
            <a:ext cx="2283460" cy="792480"/>
          </a:xfrm>
          <a:prstGeom prst="rect">
            <a:avLst/>
          </a:prstGeom>
        </p:spPr>
      </p:pic>
      <p:sp>
        <p:nvSpPr>
          <p:cNvPr id="4" name="文本框 3"/>
          <p:cNvSpPr txBox="1"/>
          <p:nvPr/>
        </p:nvSpPr>
        <p:spPr>
          <a:xfrm>
            <a:off x="0" y="194945"/>
            <a:ext cx="4142740" cy="645160"/>
          </a:xfrm>
          <a:prstGeom prst="rect">
            <a:avLst/>
          </a:prstGeom>
          <a:noFill/>
        </p:spPr>
        <p:txBody>
          <a:bodyPr wrap="square" rtlCol="0">
            <a:spAutoFit/>
            <a:scene3d>
              <a:camera prst="orthographicFront"/>
              <a:lightRig rig="threePt" dir="t"/>
            </a:scene3d>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3  STUDY</a:t>
            </a: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 name="文本框 9"/>
          <p:cNvSpPr txBox="1"/>
          <p:nvPr/>
        </p:nvSpPr>
        <p:spPr>
          <a:xfrm>
            <a:off x="5754370" y="1666240"/>
            <a:ext cx="5483225" cy="3688080"/>
          </a:xfrm>
          <a:prstGeom prst="rect">
            <a:avLst/>
          </a:prstGeom>
          <a:noFill/>
        </p:spPr>
        <p:txBody>
          <a:bodyPr wrap="square" rtlCol="0">
            <a:spAutoFit/>
          </a:bodyPr>
          <a:p>
            <a:pPr marL="285750" indent="-285750" algn="just">
              <a:lnSpc>
                <a:spcPct val="130000"/>
              </a:lnSpc>
              <a:buFont typeface="Arial" panose="020B0604020202020204" pitchFamily="34" charset="0"/>
              <a:buChar char="•"/>
            </a:pPr>
            <a:r>
              <a:rPr lang="en-US" altLang="zh-CN">
                <a:latin typeface="Times New Roman" panose="02020603050405020304" charset="0"/>
                <a:cs typeface="Times New Roman" panose="02020603050405020304" charset="0"/>
              </a:rPr>
              <a:t>One-way ANOVA showed that there was no between-group differnce in three groups, </a:t>
            </a:r>
            <a:r>
              <a:rPr>
                <a:latin typeface="Times New Roman" panose="02020603050405020304" charset="0"/>
                <a:cs typeface="Times New Roman" panose="02020603050405020304" charset="0"/>
              </a:rPr>
              <a:t>F(2，42)=0.39，</a:t>
            </a:r>
            <a:r>
              <a:rPr i="1">
                <a:latin typeface="Times New Roman" panose="02020603050405020304" charset="0"/>
                <a:cs typeface="Times New Roman" panose="02020603050405020304" charset="0"/>
              </a:rPr>
              <a:t>p</a:t>
            </a:r>
            <a:r>
              <a:rPr>
                <a:latin typeface="Times New Roman" panose="02020603050405020304" charset="0"/>
                <a:cs typeface="Times New Roman" panose="02020603050405020304" charset="0"/>
              </a:rPr>
              <a:t>＞0.05，</a:t>
            </a:r>
            <a:r>
              <a:rPr lang="en-US">
                <a:latin typeface="Times New Roman" panose="02020603050405020304" charset="0"/>
                <a:cs typeface="Times New Roman" panose="02020603050405020304" charset="0"/>
              </a:rPr>
              <a:t>partical </a:t>
            </a:r>
            <a:r>
              <a:rPr i="1">
                <a:latin typeface="Times New Roman" panose="02020603050405020304" charset="0"/>
                <a:cs typeface="Times New Roman" panose="02020603050405020304" charset="0"/>
              </a:rPr>
              <a:t>η²</a:t>
            </a:r>
            <a:r>
              <a:rPr>
                <a:latin typeface="Times New Roman" panose="02020603050405020304" charset="0"/>
                <a:cs typeface="Times New Roman" panose="02020603050405020304" charset="0"/>
              </a:rPr>
              <a:t>=0.018</a:t>
            </a:r>
            <a:r>
              <a:rPr lang="en-US" altLang="zh-CN">
                <a:latin typeface="Times New Roman" panose="02020603050405020304" charset="0"/>
                <a:cs typeface="Times New Roman" panose="02020603050405020304" charset="0"/>
              </a:rPr>
              <a:t>.</a:t>
            </a:r>
            <a:endParaRPr lang="en-US" altLang="zh-CN">
              <a:latin typeface="Times New Roman" panose="02020603050405020304" charset="0"/>
              <a:cs typeface="Times New Roman" panose="02020603050405020304" charset="0"/>
            </a:endParaRPr>
          </a:p>
          <a:p>
            <a:pPr marL="285750" indent="-285750" algn="just">
              <a:lnSpc>
                <a:spcPct val="130000"/>
              </a:lnSpc>
              <a:buFont typeface="Arial" panose="020B0604020202020204" pitchFamily="34" charset="0"/>
              <a:buChar char="•"/>
            </a:pPr>
            <a:endParaRPr lang="en-US" altLang="zh-CN">
              <a:latin typeface="Times New Roman" panose="02020603050405020304" charset="0"/>
              <a:cs typeface="Times New Roman" panose="02020603050405020304" charset="0"/>
            </a:endParaRPr>
          </a:p>
          <a:p>
            <a:pPr marL="285750" indent="-285750" algn="just">
              <a:lnSpc>
                <a:spcPct val="130000"/>
              </a:lnSpc>
              <a:buFont typeface="Arial" panose="020B0604020202020204" pitchFamily="34" charset="0"/>
              <a:buChar char="•"/>
            </a:pPr>
            <a:r>
              <a:rPr lang="en-US" altLang="zh-CN">
                <a:latin typeface="Times New Roman" panose="02020603050405020304" charset="0"/>
                <a:cs typeface="Times New Roman" panose="02020603050405020304" charset="0"/>
              </a:rPr>
              <a:t>Paired samples t-test showed that neither group had a significant difference. Fear of negative evaluation decreased in VR [</a:t>
            </a:r>
            <a:r>
              <a:rPr lang="en-US" altLang="zh-CN" i="1">
                <a:latin typeface="Times New Roman" panose="02020603050405020304" charset="0"/>
                <a:cs typeface="Times New Roman" panose="02020603050405020304" charset="0"/>
              </a:rPr>
              <a:t>t</a:t>
            </a:r>
            <a:r>
              <a:rPr lang="en-US" altLang="zh-CN">
                <a:latin typeface="Times New Roman" panose="02020603050405020304" charset="0"/>
                <a:cs typeface="Times New Roman" panose="02020603050405020304" charset="0"/>
              </a:rPr>
              <a:t>(12)=0.65，</a:t>
            </a:r>
            <a:r>
              <a:rPr lang="en-US" altLang="zh-CN" i="1">
                <a:latin typeface="Times New Roman" panose="02020603050405020304" charset="0"/>
                <a:cs typeface="Times New Roman" panose="02020603050405020304" charset="0"/>
              </a:rPr>
              <a:t>p</a:t>
            </a:r>
            <a:r>
              <a:rPr lang="en-US" altLang="zh-CN">
                <a:latin typeface="Times New Roman" panose="02020603050405020304" charset="0"/>
                <a:cs typeface="Times New Roman" panose="02020603050405020304" charset="0"/>
              </a:rPr>
              <a:t>＞0.05，</a:t>
            </a:r>
            <a:r>
              <a:rPr lang="en-US" altLang="zh-CN" i="1">
                <a:latin typeface="Times New Roman" panose="02020603050405020304" charset="0"/>
                <a:cs typeface="Times New Roman" panose="02020603050405020304" charset="0"/>
              </a:rPr>
              <a:t>d</a:t>
            </a:r>
            <a:r>
              <a:rPr lang="en-US" altLang="zh-CN">
                <a:latin typeface="Times New Roman" panose="02020603050405020304" charset="0"/>
                <a:cs typeface="Times New Roman" panose="02020603050405020304" charset="0"/>
              </a:rPr>
              <a:t>=0.14]and imaginary groups [</a:t>
            </a:r>
            <a:r>
              <a:rPr lang="en-US" altLang="zh-CN" i="1">
                <a:latin typeface="Times New Roman" panose="02020603050405020304" charset="0"/>
                <a:cs typeface="Times New Roman" panose="02020603050405020304" charset="0"/>
              </a:rPr>
              <a:t>t</a:t>
            </a:r>
            <a:r>
              <a:rPr lang="en-US" altLang="zh-CN">
                <a:latin typeface="Times New Roman" panose="02020603050405020304" charset="0"/>
                <a:cs typeface="Times New Roman" panose="02020603050405020304" charset="0"/>
              </a:rPr>
              <a:t>(15)=0.46，</a:t>
            </a:r>
            <a:r>
              <a:rPr lang="en-US" altLang="zh-CN" i="1">
                <a:latin typeface="Times New Roman" panose="02020603050405020304" charset="0"/>
                <a:cs typeface="Times New Roman" panose="02020603050405020304" charset="0"/>
              </a:rPr>
              <a:t>p</a:t>
            </a:r>
            <a:r>
              <a:rPr lang="en-US" altLang="zh-CN">
                <a:latin typeface="Times New Roman" panose="02020603050405020304" charset="0"/>
                <a:cs typeface="Times New Roman" panose="02020603050405020304" charset="0"/>
              </a:rPr>
              <a:t>＞0.05，</a:t>
            </a:r>
            <a:r>
              <a:rPr lang="en-US" altLang="zh-CN" i="1">
                <a:latin typeface="Times New Roman" panose="02020603050405020304" charset="0"/>
                <a:cs typeface="Times New Roman" panose="02020603050405020304" charset="0"/>
              </a:rPr>
              <a:t>d</a:t>
            </a:r>
            <a:r>
              <a:rPr lang="en-US" altLang="zh-CN">
                <a:latin typeface="Times New Roman" panose="02020603050405020304" charset="0"/>
                <a:cs typeface="Times New Roman" panose="02020603050405020304" charset="0"/>
              </a:rPr>
              <a:t>=0.12], however, it increased in the waiting list [</a:t>
            </a:r>
            <a:r>
              <a:rPr lang="en-US" altLang="zh-CN" i="1">
                <a:latin typeface="Times New Roman" panose="02020603050405020304" charset="0"/>
                <a:cs typeface="Times New Roman" panose="02020603050405020304" charset="0"/>
              </a:rPr>
              <a:t>t</a:t>
            </a:r>
            <a:r>
              <a:rPr lang="en-US" altLang="zh-CN">
                <a:latin typeface="Times New Roman" panose="02020603050405020304" charset="0"/>
                <a:cs typeface="Times New Roman" panose="02020603050405020304" charset="0"/>
              </a:rPr>
              <a:t>(15)=-0.55，</a:t>
            </a:r>
            <a:r>
              <a:rPr lang="en-US" altLang="zh-CN" i="1">
                <a:latin typeface="Times New Roman" panose="02020603050405020304" charset="0"/>
                <a:cs typeface="Times New Roman" panose="02020603050405020304" charset="0"/>
              </a:rPr>
              <a:t>p</a:t>
            </a:r>
            <a:r>
              <a:rPr lang="en-US" altLang="zh-CN">
                <a:latin typeface="Times New Roman" panose="02020603050405020304" charset="0"/>
                <a:cs typeface="Times New Roman" panose="02020603050405020304" charset="0"/>
              </a:rPr>
              <a:t>＞0.05，</a:t>
            </a:r>
            <a:r>
              <a:rPr lang="en-US" altLang="zh-CN" i="1">
                <a:latin typeface="Times New Roman" panose="02020603050405020304" charset="0"/>
                <a:cs typeface="Times New Roman" panose="02020603050405020304" charset="0"/>
              </a:rPr>
              <a:t>d</a:t>
            </a:r>
            <a:r>
              <a:rPr lang="en-US" altLang="zh-CN">
                <a:latin typeface="Times New Roman" panose="02020603050405020304" charset="0"/>
                <a:cs typeface="Times New Roman" panose="02020603050405020304" charset="0"/>
              </a:rPr>
              <a:t>=-0.14].</a:t>
            </a:r>
            <a:endParaRPr lang="en-US" altLang="zh-CN">
              <a:latin typeface="Times New Roman" panose="02020603050405020304" charset="0"/>
              <a:cs typeface="Times New Roman" panose="02020603050405020304" charset="0"/>
            </a:endParaRPr>
          </a:p>
        </p:txBody>
      </p:sp>
      <p:pic>
        <p:nvPicPr>
          <p:cNvPr id="5" name="图片 4"/>
          <p:cNvPicPr>
            <a:picLocks noChangeAspect="1"/>
          </p:cNvPicPr>
          <p:nvPr/>
        </p:nvPicPr>
        <p:blipFill>
          <a:blip r:embed="rId3" cstate="print"/>
          <a:stretch>
            <a:fillRect/>
          </a:stretch>
        </p:blipFill>
        <p:spPr>
          <a:xfrm>
            <a:off x="856298" y="1120775"/>
            <a:ext cx="4680000" cy="4779858"/>
          </a:xfrm>
          <a:prstGeom prst="rect">
            <a:avLst/>
          </a:prstGeom>
          <a:noFill/>
          <a:ln>
            <a:noFill/>
          </a:ln>
        </p:spPr>
      </p:pic>
      <p:cxnSp>
        <p:nvCxnSpPr>
          <p:cNvPr id="6" name="直接连接符 5"/>
          <p:cNvCxnSpPr/>
          <p:nvPr/>
        </p:nvCxnSpPr>
        <p:spPr>
          <a:xfrm flipV="1">
            <a:off x="2513330" y="1151255"/>
            <a:ext cx="6760210" cy="635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577465" y="752475"/>
            <a:ext cx="6696075" cy="398780"/>
          </a:xfrm>
          <a:prstGeom prst="rect">
            <a:avLst/>
          </a:prstGeom>
          <a:noFill/>
        </p:spPr>
        <p:txBody>
          <a:bodyPr wrap="none" rtlCol="0" anchor="t">
            <a:spAutoFit/>
          </a:bodyPr>
          <a:p>
            <a:pPr algn="ctr"/>
            <a:r>
              <a:rPr lang="en-US" altLang="zh-CN" sz="2000" b="1">
                <a:solidFill>
                  <a:schemeClr val="accent1"/>
                </a:solidFill>
                <a:effectLst/>
                <a:latin typeface="+mj-lt"/>
                <a:cs typeface="+mj-lt"/>
                <a:sym typeface="+mn-ea"/>
              </a:rPr>
              <a:t>Test Anxiety </a:t>
            </a:r>
            <a:r>
              <a:rPr lang="en-US" altLang="zh-CN" sz="2000">
                <a:solidFill>
                  <a:schemeClr val="accent1"/>
                </a:solidFill>
                <a:effectLst/>
                <a:latin typeface="+mj-lt"/>
                <a:cs typeface="+mj-lt"/>
                <a:sym typeface="+mn-ea"/>
              </a:rPr>
              <a:t>(After the test) - </a:t>
            </a:r>
            <a:r>
              <a:rPr lang="en-US" altLang="zh-CN" sz="2000">
                <a:solidFill>
                  <a:schemeClr val="accent1"/>
                </a:solidFill>
                <a:effectLst/>
                <a:sym typeface="+mn-ea"/>
              </a:rPr>
              <a:t>Fear of Negative Evaluation</a:t>
            </a:r>
            <a:endParaRPr lang="zh-CN" altLang="en-US" sz="2000">
              <a:effectLst/>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57e96a43d7a46e803b1929943872566"/>
          <p:cNvPicPr>
            <a:picLocks noChangeAspect="1"/>
          </p:cNvPicPr>
          <p:nvPr>
            <p:custDataLst>
              <p:tags r:id="rId1"/>
            </p:custDataLst>
          </p:nvPr>
        </p:nvPicPr>
        <p:blipFill>
          <a:blip r:embed="rId2"/>
          <a:stretch>
            <a:fillRect/>
          </a:stretch>
        </p:blipFill>
        <p:spPr>
          <a:xfrm>
            <a:off x="9614535" y="46990"/>
            <a:ext cx="2283460" cy="792480"/>
          </a:xfrm>
          <a:prstGeom prst="rect">
            <a:avLst/>
          </a:prstGeom>
        </p:spPr>
      </p:pic>
      <p:sp>
        <p:nvSpPr>
          <p:cNvPr id="4" name="文本框 3"/>
          <p:cNvSpPr txBox="1"/>
          <p:nvPr/>
        </p:nvSpPr>
        <p:spPr>
          <a:xfrm>
            <a:off x="0" y="194945"/>
            <a:ext cx="4142740" cy="645160"/>
          </a:xfrm>
          <a:prstGeom prst="rect">
            <a:avLst/>
          </a:prstGeom>
          <a:noFill/>
        </p:spPr>
        <p:txBody>
          <a:bodyPr wrap="square" rtlCol="0">
            <a:spAutoFit/>
            <a:scene3d>
              <a:camera prst="orthographicFront"/>
              <a:lightRig rig="threePt" dir="t"/>
            </a:scene3d>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3  STUDY</a:t>
            </a: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 name="文本框 9"/>
          <p:cNvSpPr txBox="1"/>
          <p:nvPr/>
        </p:nvSpPr>
        <p:spPr>
          <a:xfrm>
            <a:off x="5950585" y="1830070"/>
            <a:ext cx="5704840" cy="3328670"/>
          </a:xfrm>
          <a:prstGeom prst="rect">
            <a:avLst/>
          </a:prstGeom>
          <a:noFill/>
        </p:spPr>
        <p:txBody>
          <a:bodyPr wrap="square" rtlCol="0">
            <a:spAutoFit/>
          </a:bodyPr>
          <a:p>
            <a:pPr marL="285750" indent="-285750" algn="just">
              <a:lnSpc>
                <a:spcPct val="130000"/>
              </a:lnSpc>
              <a:buFont typeface="Arial" panose="020B0604020202020204" pitchFamily="34" charset="0"/>
              <a:buChar char="•"/>
            </a:pPr>
            <a:r>
              <a:rPr lang="en-US" altLang="zh-CN">
                <a:latin typeface="Times New Roman" panose="02020603050405020304" charset="0"/>
                <a:cs typeface="Times New Roman" panose="02020603050405020304" charset="0"/>
              </a:rPr>
              <a:t>One-way ANOVA showed that there was no between-group differnce in three groups, </a:t>
            </a:r>
            <a:r>
              <a:rPr>
                <a:latin typeface="Times New Roman" panose="02020603050405020304" charset="0"/>
                <a:cs typeface="Times New Roman" panose="02020603050405020304" charset="0"/>
              </a:rPr>
              <a:t>F(2，42)=1.43，</a:t>
            </a:r>
            <a:r>
              <a:rPr i="1">
                <a:latin typeface="Times New Roman" panose="02020603050405020304" charset="0"/>
                <a:cs typeface="Times New Roman" panose="02020603050405020304" charset="0"/>
              </a:rPr>
              <a:t>p</a:t>
            </a:r>
            <a:r>
              <a:rPr>
                <a:latin typeface="Times New Roman" panose="02020603050405020304" charset="0"/>
                <a:cs typeface="Times New Roman" panose="02020603050405020304" charset="0"/>
              </a:rPr>
              <a:t>＞0.05，</a:t>
            </a:r>
            <a:r>
              <a:rPr lang="en-US">
                <a:latin typeface="Times New Roman" panose="02020603050405020304" charset="0"/>
                <a:cs typeface="Times New Roman" panose="02020603050405020304" charset="0"/>
              </a:rPr>
              <a:t>partial </a:t>
            </a:r>
            <a:r>
              <a:rPr i="1">
                <a:latin typeface="Times New Roman" panose="02020603050405020304" charset="0"/>
                <a:cs typeface="Times New Roman" panose="02020603050405020304" charset="0"/>
              </a:rPr>
              <a:t>η</a:t>
            </a:r>
            <a:r>
              <a:rPr>
                <a:latin typeface="Times New Roman" panose="02020603050405020304" charset="0"/>
                <a:cs typeface="Times New Roman" panose="02020603050405020304" charset="0"/>
              </a:rPr>
              <a:t>²=0.06</a:t>
            </a:r>
            <a:r>
              <a:rPr lang="en-US" altLang="zh-CN">
                <a:latin typeface="Times New Roman" panose="02020603050405020304" charset="0"/>
                <a:cs typeface="Times New Roman" panose="02020603050405020304" charset="0"/>
              </a:rPr>
              <a:t>.</a:t>
            </a:r>
            <a:endParaRPr lang="en-US" altLang="zh-CN">
              <a:latin typeface="Times New Roman" panose="02020603050405020304" charset="0"/>
              <a:cs typeface="Times New Roman" panose="02020603050405020304" charset="0"/>
            </a:endParaRPr>
          </a:p>
          <a:p>
            <a:pPr marL="285750" indent="-285750" algn="just">
              <a:lnSpc>
                <a:spcPct val="130000"/>
              </a:lnSpc>
              <a:buFont typeface="Arial" panose="020B0604020202020204" pitchFamily="34" charset="0"/>
              <a:buChar char="•"/>
            </a:pPr>
            <a:endParaRPr lang="en-US" altLang="zh-CN">
              <a:latin typeface="Times New Roman" panose="02020603050405020304" charset="0"/>
              <a:cs typeface="Times New Roman" panose="02020603050405020304" charset="0"/>
            </a:endParaRPr>
          </a:p>
          <a:p>
            <a:pPr marL="285750" indent="-285750" algn="just">
              <a:lnSpc>
                <a:spcPct val="130000"/>
              </a:lnSpc>
              <a:buFont typeface="Arial" panose="020B0604020202020204" pitchFamily="34" charset="0"/>
              <a:buChar char="•"/>
            </a:pPr>
            <a:r>
              <a:rPr lang="en-US" altLang="zh-CN">
                <a:latin typeface="Times New Roman" panose="02020603050405020304" charset="0"/>
                <a:cs typeface="Times New Roman" panose="02020603050405020304" charset="0"/>
              </a:rPr>
              <a:t>Paired samples t-test showed no </a:t>
            </a:r>
            <a:r>
              <a:rPr lang="en-US" altLang="zh-CN">
                <a:latin typeface="Times New Roman" panose="02020603050405020304" charset="0"/>
                <a:cs typeface="Times New Roman" panose="02020603050405020304" charset="0"/>
                <a:sym typeface="+mn-ea"/>
              </a:rPr>
              <a:t>significant difference</a:t>
            </a:r>
            <a:r>
              <a:rPr lang="en-US" altLang="zh-CN">
                <a:latin typeface="Times New Roman" panose="02020603050405020304" charset="0"/>
                <a:cs typeface="Times New Roman" panose="02020603050405020304" charset="0"/>
              </a:rPr>
              <a:t> in VR exposure group [</a:t>
            </a:r>
            <a:r>
              <a:rPr lang="en-US" altLang="zh-CN" i="1">
                <a:latin typeface="Times New Roman" panose="02020603050405020304" charset="0"/>
                <a:cs typeface="Times New Roman" panose="02020603050405020304" charset="0"/>
              </a:rPr>
              <a:t>t</a:t>
            </a:r>
            <a:r>
              <a:rPr lang="en-US" altLang="zh-CN">
                <a:latin typeface="Times New Roman" panose="02020603050405020304" charset="0"/>
                <a:cs typeface="Times New Roman" panose="02020603050405020304" charset="0"/>
              </a:rPr>
              <a:t>(12)=-1.54，</a:t>
            </a:r>
            <a:r>
              <a:rPr lang="en-US" altLang="zh-CN" i="1">
                <a:latin typeface="Times New Roman" panose="02020603050405020304" charset="0"/>
                <a:cs typeface="Times New Roman" panose="02020603050405020304" charset="0"/>
              </a:rPr>
              <a:t>p</a:t>
            </a:r>
            <a:r>
              <a:rPr lang="en-US" altLang="zh-CN">
                <a:latin typeface="Times New Roman" panose="02020603050405020304" charset="0"/>
                <a:cs typeface="Times New Roman" panose="02020603050405020304" charset="0"/>
              </a:rPr>
              <a:t>=0.15，</a:t>
            </a:r>
            <a:r>
              <a:rPr lang="en-US" altLang="zh-CN" i="1">
                <a:latin typeface="Times New Roman" panose="02020603050405020304" charset="0"/>
                <a:cs typeface="Times New Roman" panose="02020603050405020304" charset="0"/>
              </a:rPr>
              <a:t>d</a:t>
            </a:r>
            <a:r>
              <a:rPr lang="en-US" altLang="zh-CN">
                <a:latin typeface="Times New Roman" panose="02020603050405020304" charset="0"/>
                <a:cs typeface="Times New Roman" panose="02020603050405020304" charset="0"/>
              </a:rPr>
              <a:t>=-0.46], while both imaginary group [</a:t>
            </a:r>
            <a:r>
              <a:rPr lang="en-US" altLang="zh-CN" i="1">
                <a:latin typeface="Times New Roman" panose="02020603050405020304" charset="0"/>
                <a:cs typeface="Times New Roman" panose="02020603050405020304" charset="0"/>
              </a:rPr>
              <a:t>t</a:t>
            </a:r>
            <a:r>
              <a:rPr lang="en-US" altLang="zh-CN">
                <a:latin typeface="Times New Roman" panose="02020603050405020304" charset="0"/>
                <a:cs typeface="Times New Roman" panose="02020603050405020304" charset="0"/>
              </a:rPr>
              <a:t>(15)=-2.71，</a:t>
            </a:r>
            <a:r>
              <a:rPr lang="en-US" altLang="zh-CN" i="1">
                <a:latin typeface="Times New Roman" panose="02020603050405020304" charset="0"/>
                <a:cs typeface="Times New Roman" panose="02020603050405020304" charset="0"/>
              </a:rPr>
              <a:t>p</a:t>
            </a:r>
            <a:r>
              <a:rPr lang="en-US" altLang="zh-CN">
                <a:latin typeface="Times New Roman" panose="02020603050405020304" charset="0"/>
                <a:cs typeface="Times New Roman" panose="02020603050405020304" charset="0"/>
              </a:rPr>
              <a:t>＜0.05，</a:t>
            </a:r>
            <a:r>
              <a:rPr lang="en-US" altLang="zh-CN" i="1">
                <a:latin typeface="Times New Roman" panose="02020603050405020304" charset="0"/>
                <a:cs typeface="Times New Roman" panose="02020603050405020304" charset="0"/>
              </a:rPr>
              <a:t>d</a:t>
            </a:r>
            <a:r>
              <a:rPr lang="en-US" altLang="zh-CN">
                <a:latin typeface="Times New Roman" panose="02020603050405020304" charset="0"/>
                <a:cs typeface="Times New Roman" panose="02020603050405020304" charset="0"/>
              </a:rPr>
              <a:t>=-0.97] and waiting list[</a:t>
            </a:r>
            <a:r>
              <a:rPr lang="en-US" altLang="zh-CN" i="1">
                <a:latin typeface="Times New Roman" panose="02020603050405020304" charset="0"/>
                <a:cs typeface="Times New Roman" panose="02020603050405020304" charset="0"/>
              </a:rPr>
              <a:t>t</a:t>
            </a:r>
            <a:r>
              <a:rPr lang="en-US" altLang="zh-CN">
                <a:latin typeface="Times New Roman" panose="02020603050405020304" charset="0"/>
                <a:cs typeface="Times New Roman" panose="02020603050405020304" charset="0"/>
              </a:rPr>
              <a:t>(15)=-2.28，</a:t>
            </a:r>
            <a:r>
              <a:rPr lang="en-US" altLang="zh-CN" i="1">
                <a:latin typeface="Times New Roman" panose="02020603050405020304" charset="0"/>
                <a:cs typeface="Times New Roman" panose="02020603050405020304" charset="0"/>
              </a:rPr>
              <a:t>p</a:t>
            </a:r>
            <a:r>
              <a:rPr lang="en-US" altLang="zh-CN">
                <a:latin typeface="Times New Roman" panose="02020603050405020304" charset="0"/>
                <a:cs typeface="Times New Roman" panose="02020603050405020304" charset="0"/>
              </a:rPr>
              <a:t>＜0.05，</a:t>
            </a:r>
            <a:r>
              <a:rPr lang="en-US" altLang="zh-CN" i="1">
                <a:latin typeface="Times New Roman" panose="02020603050405020304" charset="0"/>
                <a:cs typeface="Times New Roman" panose="02020603050405020304" charset="0"/>
              </a:rPr>
              <a:t>d</a:t>
            </a:r>
            <a:r>
              <a:rPr lang="en-US" altLang="zh-CN">
                <a:latin typeface="Times New Roman" panose="02020603050405020304" charset="0"/>
                <a:cs typeface="Times New Roman" panose="02020603050405020304" charset="0"/>
              </a:rPr>
              <a:t>=-0.51] had a significant increase.</a:t>
            </a:r>
            <a:endParaRPr lang="en-US" altLang="zh-CN">
              <a:latin typeface="Times New Roman" panose="02020603050405020304" charset="0"/>
              <a:cs typeface="Times New Roman" panose="02020603050405020304" charset="0"/>
            </a:endParaRPr>
          </a:p>
        </p:txBody>
      </p:sp>
      <p:pic>
        <p:nvPicPr>
          <p:cNvPr id="13" name="图片 2"/>
          <p:cNvPicPr>
            <a:picLocks noChangeAspect="1"/>
          </p:cNvPicPr>
          <p:nvPr/>
        </p:nvPicPr>
        <p:blipFill>
          <a:blip r:embed="rId3" cstate="print"/>
          <a:stretch>
            <a:fillRect/>
          </a:stretch>
        </p:blipFill>
        <p:spPr>
          <a:xfrm>
            <a:off x="856615" y="1829753"/>
            <a:ext cx="4680000" cy="4085570"/>
          </a:xfrm>
          <a:prstGeom prst="rect">
            <a:avLst/>
          </a:prstGeom>
          <a:noFill/>
          <a:ln>
            <a:noFill/>
          </a:ln>
        </p:spPr>
      </p:pic>
      <p:cxnSp>
        <p:nvCxnSpPr>
          <p:cNvPr id="6" name="直接连接符 5"/>
          <p:cNvCxnSpPr/>
          <p:nvPr/>
        </p:nvCxnSpPr>
        <p:spPr>
          <a:xfrm>
            <a:off x="4507865" y="1233805"/>
            <a:ext cx="2676525" cy="13335"/>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586605" y="839470"/>
            <a:ext cx="2561590" cy="398780"/>
          </a:xfrm>
          <a:prstGeom prst="rect">
            <a:avLst/>
          </a:prstGeom>
          <a:noFill/>
        </p:spPr>
        <p:txBody>
          <a:bodyPr wrap="none" rtlCol="0" anchor="t">
            <a:spAutoFit/>
          </a:bodyPr>
          <a:p>
            <a:r>
              <a:rPr lang="en-US" altLang="zh-CN" sz="2000">
                <a:solidFill>
                  <a:schemeClr val="accent1"/>
                </a:solidFill>
                <a:effectLst/>
                <a:sym typeface="+mn-ea"/>
              </a:rPr>
              <a:t>General Self-Efficacy</a:t>
            </a:r>
            <a:endParaRPr lang="en-US" altLang="zh-CN" sz="2000">
              <a:solidFill>
                <a:schemeClr val="accent1"/>
              </a:solidFill>
              <a:effectLst/>
              <a:sym typeface="+mn-ea"/>
            </a:endParaRPr>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8" name="矩形 7"/>
          <p:cNvSpPr/>
          <p:nvPr/>
        </p:nvSpPr>
        <p:spPr>
          <a:xfrm>
            <a:off x="635" y="0"/>
            <a:ext cx="12191365" cy="1825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57e96a43d7a46e803b1929943872566"/>
          <p:cNvPicPr>
            <a:picLocks noChangeAspect="1"/>
          </p:cNvPicPr>
          <p:nvPr>
            <p:custDataLst>
              <p:tags r:id="rId1"/>
            </p:custDataLst>
          </p:nvPr>
        </p:nvPicPr>
        <p:blipFill>
          <a:blip r:embed="rId2"/>
          <a:stretch>
            <a:fillRect/>
          </a:stretch>
        </p:blipFill>
        <p:spPr>
          <a:xfrm>
            <a:off x="9614535" y="46990"/>
            <a:ext cx="2283460" cy="792480"/>
          </a:xfrm>
          <a:prstGeom prst="rect">
            <a:avLst/>
          </a:prstGeom>
        </p:spPr>
      </p:pic>
      <p:sp>
        <p:nvSpPr>
          <p:cNvPr id="4" name="文本框 3"/>
          <p:cNvSpPr txBox="1"/>
          <p:nvPr/>
        </p:nvSpPr>
        <p:spPr>
          <a:xfrm>
            <a:off x="0" y="194945"/>
            <a:ext cx="4142740" cy="645160"/>
          </a:xfrm>
          <a:prstGeom prst="rect">
            <a:avLst/>
          </a:prstGeom>
          <a:noFill/>
        </p:spPr>
        <p:txBody>
          <a:bodyPr wrap="square" rtlCol="0">
            <a:spAutoFit/>
            <a:scene3d>
              <a:camera prst="orthographicFront"/>
              <a:lightRig rig="threePt" dir="t"/>
            </a:scene3d>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4  CONCLUSION</a:t>
            </a: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 name="圆角矩形 5"/>
          <p:cNvSpPr/>
          <p:nvPr/>
        </p:nvSpPr>
        <p:spPr>
          <a:xfrm>
            <a:off x="4091305" y="2216785"/>
            <a:ext cx="3616960" cy="426593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just">
              <a:buFont typeface="Arial" panose="020B0604020202020204" pitchFamily="34" charset="0"/>
              <a:buChar char="•"/>
            </a:pPr>
            <a:r>
              <a:rPr>
                <a:solidFill>
                  <a:schemeClr val="tx1"/>
                </a:solidFill>
                <a:latin typeface="Times New Roman" panose="02020603050405020304" charset="0"/>
                <a:cs typeface="Times New Roman" panose="02020603050405020304" charset="0"/>
              </a:rPr>
              <a:t>Compared to the imagina</a:t>
            </a:r>
            <a:r>
              <a:rPr lang="en-US">
                <a:solidFill>
                  <a:schemeClr val="tx1"/>
                </a:solidFill>
                <a:latin typeface="Times New Roman" panose="02020603050405020304" charset="0"/>
                <a:cs typeface="Times New Roman" panose="02020603050405020304" charset="0"/>
              </a:rPr>
              <a:t>ry</a:t>
            </a:r>
            <a:r>
              <a:rPr>
                <a:solidFill>
                  <a:schemeClr val="tx1"/>
                </a:solidFill>
                <a:latin typeface="Times New Roman" panose="02020603050405020304" charset="0"/>
                <a:cs typeface="Times New Roman" panose="02020603050405020304" charset="0"/>
              </a:rPr>
              <a:t> exposure, VR exposure had greater potential to reduce test anxiety and test context anxiety but less improvement in subjective units of distress and self-efficacy</a:t>
            </a:r>
            <a:r>
              <a:rPr lang="en-US">
                <a:solidFill>
                  <a:schemeClr val="tx1"/>
                </a:solidFill>
                <a:latin typeface="Times New Roman" panose="02020603050405020304" charset="0"/>
                <a:cs typeface="Times New Roman" panose="02020603050405020304" charset="0"/>
              </a:rPr>
              <a:t>. Fear of negative evaluation decreased in all groups, but neither group showed a significant difference.</a:t>
            </a:r>
            <a:endParaRPr lang="en-US">
              <a:solidFill>
                <a:schemeClr val="tx1"/>
              </a:solidFill>
              <a:latin typeface="Times New Roman" panose="02020603050405020304" charset="0"/>
              <a:cs typeface="Times New Roman" panose="02020603050405020304" charset="0"/>
            </a:endParaRPr>
          </a:p>
        </p:txBody>
      </p:sp>
      <p:sp>
        <p:nvSpPr>
          <p:cNvPr id="7" name="圆角矩形 6"/>
          <p:cNvSpPr/>
          <p:nvPr/>
        </p:nvSpPr>
        <p:spPr>
          <a:xfrm>
            <a:off x="7920355" y="2216785"/>
            <a:ext cx="3616960" cy="426593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just">
              <a:buFont typeface="Arial" panose="020B0604020202020204" pitchFamily="34" charset="0"/>
              <a:buChar char="•"/>
            </a:pPr>
            <a:r>
              <a:rPr lang="en-US">
                <a:solidFill>
                  <a:schemeClr val="tx1"/>
                </a:solidFill>
                <a:latin typeface="Times New Roman" panose="02020603050405020304" charset="0"/>
                <a:cs typeface="Times New Roman" panose="02020603050405020304" charset="0"/>
              </a:rPr>
              <a:t>VR</a:t>
            </a:r>
            <a:r>
              <a:rPr>
                <a:solidFill>
                  <a:schemeClr val="tx1"/>
                </a:solidFill>
                <a:latin typeface="Times New Roman" panose="02020603050405020304" charset="0"/>
                <a:cs typeface="Times New Roman" panose="02020603050405020304" charset="0"/>
              </a:rPr>
              <a:t> technology allows the design of different exam scenarios to make them more relevant to real life. It can avoid the impact of individual imagination differences on the effectiveness of the treatment</a:t>
            </a:r>
            <a:r>
              <a:rPr lang="en-US">
                <a:solidFill>
                  <a:schemeClr val="tx1"/>
                </a:solidFill>
                <a:latin typeface="Times New Roman" panose="02020603050405020304" charset="0"/>
                <a:cs typeface="Times New Roman" panose="02020603050405020304" charset="0"/>
              </a:rPr>
              <a:t>.</a:t>
            </a:r>
            <a:endParaRPr lang="en-US">
              <a:solidFill>
                <a:schemeClr val="tx1"/>
              </a:solidFill>
              <a:latin typeface="Times New Roman" panose="02020603050405020304" charset="0"/>
              <a:cs typeface="Times New Roman" panose="02020603050405020304" charset="0"/>
            </a:endParaRPr>
          </a:p>
          <a:p>
            <a:pPr indent="0" algn="just">
              <a:buFont typeface="Arial" panose="020B0604020202020204" pitchFamily="34" charset="0"/>
              <a:buNone/>
            </a:pPr>
            <a:endParaRPr lang="en-US">
              <a:solidFill>
                <a:schemeClr val="tx1"/>
              </a:solidFill>
              <a:latin typeface="Times New Roman" panose="02020603050405020304" charset="0"/>
              <a:cs typeface="Times New Roman" panose="02020603050405020304" charset="0"/>
            </a:endParaRPr>
          </a:p>
          <a:p>
            <a:pPr marL="285750" indent="-285750" algn="just">
              <a:buFont typeface="Arial" panose="020B0604020202020204" pitchFamily="34" charset="0"/>
              <a:buChar char="•"/>
            </a:pPr>
            <a:r>
              <a:rPr lang="en-US" altLang="zh-CN">
                <a:solidFill>
                  <a:schemeClr val="tx1"/>
                </a:solidFill>
                <a:latin typeface="Times New Roman" panose="02020603050405020304" charset="0"/>
                <a:cs typeface="Times New Roman" panose="02020603050405020304" charset="0"/>
                <a:sym typeface="+mn-ea"/>
              </a:rPr>
              <a:t>Since VRET</a:t>
            </a:r>
            <a:r>
              <a:rPr lang="zh-CN" altLang="en-US">
                <a:solidFill>
                  <a:schemeClr val="tx1"/>
                </a:solidFill>
                <a:latin typeface="Times New Roman" panose="02020603050405020304" charset="0"/>
                <a:cs typeface="Times New Roman" panose="02020603050405020304" charset="0"/>
                <a:sym typeface="+mn-ea"/>
              </a:rPr>
              <a:t> </a:t>
            </a:r>
            <a:r>
              <a:rPr>
                <a:solidFill>
                  <a:schemeClr val="tx1"/>
                </a:solidFill>
                <a:latin typeface="Times New Roman" panose="02020603050405020304" charset="0"/>
                <a:cs typeface="Times New Roman" panose="02020603050405020304" charset="0"/>
                <a:sym typeface="+mn-ea"/>
              </a:rPr>
              <a:t>a scenario-based technique</a:t>
            </a:r>
            <a:r>
              <a:rPr lang="en-US">
                <a:solidFill>
                  <a:schemeClr val="tx1"/>
                </a:solidFill>
                <a:latin typeface="Times New Roman" panose="02020603050405020304" charset="0"/>
                <a:cs typeface="Times New Roman" panose="02020603050405020304" charset="0"/>
                <a:sym typeface="+mn-ea"/>
              </a:rPr>
              <a:t>, it has a better treatment effect on mid-test anxiety.</a:t>
            </a:r>
            <a:endParaRPr lang="en-US">
              <a:solidFill>
                <a:schemeClr val="tx1"/>
              </a:solidFill>
              <a:latin typeface="Times New Roman" panose="02020603050405020304" charset="0"/>
              <a:cs typeface="Times New Roman" panose="02020603050405020304" charset="0"/>
            </a:endParaRPr>
          </a:p>
          <a:p>
            <a:pPr marL="285750" indent="-285750" algn="just">
              <a:buFont typeface="Arial" panose="020B0604020202020204" pitchFamily="34" charset="0"/>
              <a:buChar char="•"/>
            </a:pPr>
            <a:endParaRPr lang="en-US">
              <a:solidFill>
                <a:schemeClr val="tx1"/>
              </a:solidFill>
              <a:latin typeface="Times New Roman" panose="02020603050405020304" charset="0"/>
              <a:cs typeface="Times New Roman" panose="02020603050405020304" charset="0"/>
            </a:endParaRPr>
          </a:p>
        </p:txBody>
      </p:sp>
      <p:sp>
        <p:nvSpPr>
          <p:cNvPr id="9" name="圆角矩形 8"/>
          <p:cNvSpPr/>
          <p:nvPr/>
        </p:nvSpPr>
        <p:spPr>
          <a:xfrm>
            <a:off x="262890" y="2216785"/>
            <a:ext cx="3616960" cy="426593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gn="just">
              <a:buFont typeface="Arial" panose="020B0604020202020204" pitchFamily="34" charset="0"/>
              <a:buChar char="•"/>
            </a:pPr>
            <a:r>
              <a:rPr>
                <a:solidFill>
                  <a:schemeClr val="tx1"/>
                </a:solidFill>
                <a:latin typeface="Times New Roman" panose="02020603050405020304" charset="0"/>
                <a:cs typeface="Times New Roman" panose="02020603050405020304" charset="0"/>
              </a:rPr>
              <a:t>VR exposure and  imagina</a:t>
            </a:r>
            <a:r>
              <a:rPr lang="en-US">
                <a:solidFill>
                  <a:schemeClr val="tx1"/>
                </a:solidFill>
                <a:latin typeface="Times New Roman" panose="02020603050405020304" charset="0"/>
                <a:cs typeface="Times New Roman" panose="02020603050405020304" charset="0"/>
              </a:rPr>
              <a:t>ry</a:t>
            </a:r>
            <a:r>
              <a:rPr>
                <a:solidFill>
                  <a:schemeClr val="tx1"/>
                </a:solidFill>
                <a:latin typeface="Times New Roman" panose="02020603050405020304" charset="0"/>
                <a:cs typeface="Times New Roman" panose="02020603050405020304" charset="0"/>
              </a:rPr>
              <a:t> exposure were effective in evoking negative emotions and cognitions associated with test anxiety, significantly reducing test anxiety,test  context anxiety and subjective distress units</a:t>
            </a:r>
            <a:r>
              <a:rPr lang="en-US">
                <a:solidFill>
                  <a:schemeClr val="tx1"/>
                </a:solidFill>
                <a:latin typeface="Times New Roman" panose="02020603050405020304" charset="0"/>
                <a:cs typeface="Times New Roman" panose="02020603050405020304" charset="0"/>
              </a:rPr>
              <a:t>.</a:t>
            </a:r>
            <a:endParaRPr lang="en-US">
              <a:solidFill>
                <a:schemeClr val="tx1"/>
              </a:solidFill>
              <a:latin typeface="Times New Roman" panose="02020603050405020304" charset="0"/>
              <a:cs typeface="Times New Roman" panose="02020603050405020304" charset="0"/>
            </a:endParaRPr>
          </a:p>
        </p:txBody>
      </p:sp>
      <p:cxnSp>
        <p:nvCxnSpPr>
          <p:cNvPr id="5" name="直接连接符 4"/>
          <p:cNvCxnSpPr/>
          <p:nvPr/>
        </p:nvCxnSpPr>
        <p:spPr>
          <a:xfrm>
            <a:off x="2080260" y="1249680"/>
            <a:ext cx="725741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034030" y="839470"/>
            <a:ext cx="5732145" cy="398780"/>
          </a:xfrm>
          <a:prstGeom prst="rect">
            <a:avLst/>
          </a:prstGeom>
          <a:noFill/>
        </p:spPr>
        <p:txBody>
          <a:bodyPr wrap="none" rtlCol="0" anchor="t">
            <a:spAutoFit/>
            <a:scene3d>
              <a:camera prst="orthographicFront"/>
              <a:lightRig rig="threePt" dir="t"/>
            </a:scene3d>
          </a:bodyPr>
          <a:p>
            <a:r>
              <a:rPr lang="en-US" altLang="zh-CN" sz="2000">
                <a:solidFill>
                  <a:schemeClr val="accent1"/>
                </a:solidFill>
                <a:effectLst/>
                <a:latin typeface="+mj-lt"/>
                <a:cs typeface="+mj-lt"/>
                <a:sym typeface="+mn-ea"/>
              </a:rPr>
              <a:t>Testing of The Treating Effective of VRET on HTA</a:t>
            </a:r>
            <a:endParaRPr lang="en-US" altLang="zh-CN" sz="2000">
              <a:solidFill>
                <a:schemeClr val="accent1"/>
              </a:solidFill>
              <a:effectLst/>
              <a:latin typeface="+mj-lt"/>
              <a:cs typeface="+mj-lt"/>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 name="流程图: 文档 4"/>
          <p:cNvSpPr/>
          <p:nvPr/>
        </p:nvSpPr>
        <p:spPr>
          <a:xfrm>
            <a:off x="685165" y="2277110"/>
            <a:ext cx="10744200" cy="18675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30000"/>
              </a:lnSpc>
            </a:pPr>
            <a:r>
              <a:rPr lang="en-US" altLang="zh-CN" sz="2400">
                <a:latin typeface="Times New Roman" panose="02020603050405020304" charset="0"/>
                <a:cs typeface="Times New Roman" panose="02020603050405020304" charset="0"/>
                <a:sym typeface="+mn-ea"/>
              </a:rPr>
              <a:t>(1) This study is potentially the first to compare the effects of an intervention to reduce test anxiety include test context anxiety, s</a:t>
            </a:r>
            <a:r>
              <a:rPr lang="en-US" altLang="zh-CN" sz="2400">
                <a:latin typeface="Times New Roman" panose="02020603050405020304" charset="0"/>
                <a:cs typeface="Times New Roman" panose="02020603050405020304" charset="0"/>
                <a:sym typeface="+mn-ea"/>
              </a:rPr>
              <a:t>ubjective units of distress and fear of negative evaluation</a:t>
            </a:r>
            <a:r>
              <a:rPr lang="en-US" altLang="zh-CN" sz="2400">
                <a:latin typeface="Times New Roman" panose="02020603050405020304" charset="0"/>
                <a:cs typeface="Times New Roman" panose="02020603050405020304" charset="0"/>
                <a:sym typeface="+mn-ea"/>
              </a:rPr>
              <a:t> with VRET and imaginary exposure therapy.</a:t>
            </a:r>
            <a:endParaRPr lang="en-US" altLang="zh-CN" sz="2400">
              <a:latin typeface="Times New Roman" panose="02020603050405020304" charset="0"/>
              <a:cs typeface="Times New Roman" panose="02020603050405020304" charset="0"/>
              <a:sym typeface="+mn-ea"/>
            </a:endParaRPr>
          </a:p>
        </p:txBody>
      </p:sp>
      <p:pic>
        <p:nvPicPr>
          <p:cNvPr id="2" name="图片 1" descr="57e96a43d7a46e803b1929943872566"/>
          <p:cNvPicPr>
            <a:picLocks noChangeAspect="1"/>
          </p:cNvPicPr>
          <p:nvPr>
            <p:custDataLst>
              <p:tags r:id="rId1"/>
            </p:custDataLst>
          </p:nvPr>
        </p:nvPicPr>
        <p:blipFill>
          <a:blip r:embed="rId2"/>
          <a:stretch>
            <a:fillRect/>
          </a:stretch>
        </p:blipFill>
        <p:spPr>
          <a:xfrm>
            <a:off x="9535795" y="47625"/>
            <a:ext cx="2283460" cy="792480"/>
          </a:xfrm>
          <a:prstGeom prst="rect">
            <a:avLst/>
          </a:prstGeom>
        </p:spPr>
      </p:pic>
      <p:sp>
        <p:nvSpPr>
          <p:cNvPr id="4" name="文本框 3"/>
          <p:cNvSpPr txBox="1"/>
          <p:nvPr/>
        </p:nvSpPr>
        <p:spPr>
          <a:xfrm>
            <a:off x="0" y="194945"/>
            <a:ext cx="4142740" cy="645160"/>
          </a:xfrm>
          <a:prstGeom prst="rect">
            <a:avLst/>
          </a:prstGeom>
          <a:noFill/>
        </p:spPr>
        <p:txBody>
          <a:bodyPr wrap="square" rtlCol="0">
            <a:spAutoFit/>
            <a:scene3d>
              <a:camera prst="orthographicFront"/>
              <a:lightRig rig="threePt" dir="t"/>
            </a:scene3d>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5  PROSPECT</a:t>
            </a: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 name="文本框 8"/>
          <p:cNvSpPr txBox="1"/>
          <p:nvPr/>
        </p:nvSpPr>
        <p:spPr>
          <a:xfrm>
            <a:off x="685800" y="1374140"/>
            <a:ext cx="4484370" cy="460375"/>
          </a:xfrm>
          <a:prstGeom prst="rect">
            <a:avLst/>
          </a:prstGeom>
          <a:noFill/>
        </p:spPr>
        <p:txBody>
          <a:bodyPr wrap="square" rtlCol="0">
            <a:spAutoFit/>
            <a:scene3d>
              <a:camera prst="orthographicFront"/>
              <a:lightRig rig="threePt" dir="t"/>
            </a:scene3d>
          </a:bodyPr>
          <a:p>
            <a:r>
              <a:rPr lang="en-US" altLang="zh-CN" sz="2400" b="1">
                <a:solidFill>
                  <a:schemeClr val="accent1"/>
                </a:solidFill>
                <a:effectLst>
                  <a:outerShdw blurRad="38100" dist="25400" dir="5400000" algn="ctr" rotWithShape="0">
                    <a:srgbClr val="6E747A">
                      <a:alpha val="43000"/>
                    </a:srgbClr>
                  </a:outerShdw>
                </a:effectLst>
              </a:rPr>
              <a:t>Strengths</a:t>
            </a:r>
            <a:endParaRPr lang="en-US" altLang="zh-CN" sz="2400" b="1">
              <a:solidFill>
                <a:schemeClr val="accent1"/>
              </a:solidFill>
              <a:effectLst>
                <a:outerShdw blurRad="38100" dist="25400" dir="5400000" algn="ctr" rotWithShape="0">
                  <a:srgbClr val="6E747A">
                    <a:alpha val="43000"/>
                  </a:srgbClr>
                </a:outerShdw>
              </a:effectLst>
            </a:endParaRPr>
          </a:p>
        </p:txBody>
      </p:sp>
      <p:cxnSp>
        <p:nvCxnSpPr>
          <p:cNvPr id="11" name="直接连接符 10"/>
          <p:cNvCxnSpPr/>
          <p:nvPr/>
        </p:nvCxnSpPr>
        <p:spPr>
          <a:xfrm flipV="1">
            <a:off x="22860" y="1897380"/>
            <a:ext cx="4485005" cy="8890"/>
          </a:xfrm>
          <a:prstGeom prst="line">
            <a:avLst/>
          </a:prstGeom>
        </p:spPr>
        <p:style>
          <a:lnRef idx="1">
            <a:schemeClr val="accent1"/>
          </a:lnRef>
          <a:fillRef idx="0">
            <a:schemeClr val="accent1"/>
          </a:fillRef>
          <a:effectRef idx="0">
            <a:schemeClr val="accent1"/>
          </a:effectRef>
          <a:fontRef idx="minor">
            <a:schemeClr val="tx1"/>
          </a:fontRef>
        </p:style>
      </p:cxnSp>
      <p:sp>
        <p:nvSpPr>
          <p:cNvPr id="15" name="云形 14"/>
          <p:cNvSpPr/>
          <p:nvPr/>
        </p:nvSpPr>
        <p:spPr>
          <a:xfrm>
            <a:off x="3063240" y="1374140"/>
            <a:ext cx="392430" cy="349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文档 5"/>
          <p:cNvSpPr/>
          <p:nvPr/>
        </p:nvSpPr>
        <p:spPr>
          <a:xfrm rot="10800000">
            <a:off x="685165" y="4281805"/>
            <a:ext cx="10744200" cy="18675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30000"/>
              </a:lnSpc>
            </a:pPr>
            <a:endParaRPr lang="zh-CN" altLang="en-US" sz="2400">
              <a:latin typeface="Times New Roman" panose="02020603050405020304" charset="0"/>
              <a:cs typeface="Times New Roman" panose="02020603050405020304" charset="0"/>
            </a:endParaRPr>
          </a:p>
        </p:txBody>
      </p:sp>
      <p:sp>
        <p:nvSpPr>
          <p:cNvPr id="7" name="文本框 6"/>
          <p:cNvSpPr txBox="1"/>
          <p:nvPr/>
        </p:nvSpPr>
        <p:spPr>
          <a:xfrm>
            <a:off x="685165" y="4619625"/>
            <a:ext cx="10743565" cy="1529715"/>
          </a:xfrm>
          <a:prstGeom prst="rect">
            <a:avLst/>
          </a:prstGeom>
          <a:noFill/>
        </p:spPr>
        <p:txBody>
          <a:bodyPr wrap="square" rtlCol="0">
            <a:spAutoFit/>
          </a:bodyPr>
          <a:p>
            <a:pPr algn="just" fontAlgn="auto">
              <a:lnSpc>
                <a:spcPct val="130000"/>
              </a:lnSpc>
            </a:pPr>
            <a:r>
              <a:rPr lang="en-US" altLang="zh-CN" sz="2400">
                <a:solidFill>
                  <a:schemeClr val="lt1"/>
                </a:solidFill>
                <a:latin typeface="Times New Roman" panose="02020603050405020304" charset="0"/>
                <a:cs typeface="Times New Roman" panose="02020603050405020304" charset="0"/>
              </a:rPr>
              <a:t>(2) The age of our sample. Senior students are harder to obtain research subjects because of the high-pressure learning environment, and the study of them has unique significance.</a:t>
            </a:r>
            <a:endParaRPr lang="en-US" altLang="zh-CN" sz="2400">
              <a:solidFill>
                <a:schemeClr val="lt1"/>
              </a:solidFill>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57e96a43d7a46e803b1929943872566"/>
          <p:cNvPicPr>
            <a:picLocks noChangeAspect="1"/>
          </p:cNvPicPr>
          <p:nvPr>
            <p:custDataLst>
              <p:tags r:id="rId1"/>
            </p:custDataLst>
          </p:nvPr>
        </p:nvPicPr>
        <p:blipFill>
          <a:blip r:embed="rId2"/>
          <a:stretch>
            <a:fillRect/>
          </a:stretch>
        </p:blipFill>
        <p:spPr>
          <a:xfrm>
            <a:off x="9535795" y="47625"/>
            <a:ext cx="2283460" cy="792480"/>
          </a:xfrm>
          <a:prstGeom prst="rect">
            <a:avLst/>
          </a:prstGeom>
        </p:spPr>
      </p:pic>
      <p:sp>
        <p:nvSpPr>
          <p:cNvPr id="4" name="文本框 3"/>
          <p:cNvSpPr txBox="1"/>
          <p:nvPr/>
        </p:nvSpPr>
        <p:spPr>
          <a:xfrm>
            <a:off x="0" y="194945"/>
            <a:ext cx="4142740" cy="645160"/>
          </a:xfrm>
          <a:prstGeom prst="rect">
            <a:avLst/>
          </a:prstGeom>
          <a:noFill/>
        </p:spPr>
        <p:txBody>
          <a:bodyPr wrap="square" rtlCol="0">
            <a:spAutoFit/>
            <a:scene3d>
              <a:camera prst="orthographicFront"/>
              <a:lightRig rig="threePt" dir="t"/>
            </a:scene3d>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5  PROSPECT</a:t>
            </a: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 name="文本框 8"/>
          <p:cNvSpPr txBox="1"/>
          <p:nvPr/>
        </p:nvSpPr>
        <p:spPr>
          <a:xfrm>
            <a:off x="685800" y="1374140"/>
            <a:ext cx="4484370" cy="460375"/>
          </a:xfrm>
          <a:prstGeom prst="rect">
            <a:avLst/>
          </a:prstGeom>
          <a:noFill/>
        </p:spPr>
        <p:txBody>
          <a:bodyPr wrap="square" rtlCol="0">
            <a:spAutoFit/>
            <a:scene3d>
              <a:camera prst="orthographicFront"/>
              <a:lightRig rig="threePt" dir="t"/>
            </a:scene3d>
          </a:bodyPr>
          <a:p>
            <a:r>
              <a:rPr lang="en-US" altLang="zh-CN" sz="2400" b="1">
                <a:solidFill>
                  <a:schemeClr val="accent1"/>
                </a:solidFill>
                <a:effectLst>
                  <a:outerShdw blurRad="38100" dist="25400" dir="5400000" algn="ctr" rotWithShape="0">
                    <a:srgbClr val="6E747A">
                      <a:alpha val="43000"/>
                    </a:srgbClr>
                  </a:outerShdw>
                </a:effectLst>
              </a:rPr>
              <a:t>Limitations</a:t>
            </a:r>
            <a:endParaRPr lang="en-US" altLang="zh-CN" sz="2400" b="1">
              <a:solidFill>
                <a:schemeClr val="accent1"/>
              </a:solidFill>
              <a:effectLst>
                <a:outerShdw blurRad="38100" dist="25400" dir="5400000" algn="ctr" rotWithShape="0">
                  <a:srgbClr val="6E747A">
                    <a:alpha val="43000"/>
                  </a:srgbClr>
                </a:outerShdw>
              </a:effectLst>
            </a:endParaRPr>
          </a:p>
        </p:txBody>
      </p:sp>
      <p:sp>
        <p:nvSpPr>
          <p:cNvPr id="10" name="云形 9"/>
          <p:cNvSpPr/>
          <p:nvPr/>
        </p:nvSpPr>
        <p:spPr>
          <a:xfrm>
            <a:off x="3063240" y="4298950"/>
            <a:ext cx="392430" cy="349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连接符 10"/>
          <p:cNvCxnSpPr/>
          <p:nvPr/>
        </p:nvCxnSpPr>
        <p:spPr>
          <a:xfrm flipV="1">
            <a:off x="22860" y="1897380"/>
            <a:ext cx="4485005" cy="8890"/>
          </a:xfrm>
          <a:prstGeom prst="line">
            <a:avLst/>
          </a:prstGeom>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85140" y="2077720"/>
            <a:ext cx="10522585" cy="2491740"/>
          </a:xfrm>
          <a:prstGeom prst="rect">
            <a:avLst/>
          </a:prstGeom>
          <a:noFill/>
        </p:spPr>
        <p:txBody>
          <a:bodyPr wrap="square" rtlCol="0">
            <a:spAutoFit/>
          </a:bodyPr>
          <a:p>
            <a:pPr algn="just">
              <a:lnSpc>
                <a:spcPct val="130000"/>
              </a:lnSpc>
            </a:pPr>
            <a:r>
              <a:rPr lang="en-US" altLang="zh-CN" sz="2000">
                <a:latin typeface="Times New Roman" panose="02020603050405020304" charset="0"/>
                <a:cs typeface="Times New Roman" panose="02020603050405020304" charset="0"/>
              </a:rPr>
              <a:t>(1) The measures of the mid-test </a:t>
            </a:r>
            <a:r>
              <a:rPr lang="en-US" altLang="zh-CN" sz="2000">
                <a:latin typeface="Times New Roman" panose="02020603050405020304" charset="0"/>
                <a:cs typeface="Times New Roman" panose="02020603050405020304" charset="0"/>
                <a:sym typeface="+mn-ea"/>
              </a:rPr>
              <a:t>Subjective Units of Distress(SUD) were administered after the intervention.</a:t>
            </a:r>
            <a:endParaRPr lang="en-US" altLang="zh-CN" sz="2000">
              <a:latin typeface="Times New Roman" panose="02020603050405020304" charset="0"/>
              <a:cs typeface="Times New Roman" panose="02020603050405020304" charset="0"/>
              <a:sym typeface="+mn-ea"/>
            </a:endParaRPr>
          </a:p>
          <a:p>
            <a:pPr algn="just">
              <a:lnSpc>
                <a:spcPct val="130000"/>
              </a:lnSpc>
            </a:pPr>
            <a:r>
              <a:rPr lang="en-US" altLang="zh-CN" sz="2000">
                <a:latin typeface="Times New Roman" panose="02020603050405020304" charset="0"/>
                <a:cs typeface="Times New Roman" panose="02020603050405020304" charset="0"/>
                <a:sym typeface="+mn-ea"/>
              </a:rPr>
              <a:t>(2) The data of this study were based on student's self-reports.</a:t>
            </a:r>
            <a:r>
              <a:rPr lang="en-US" altLang="zh-CN" sz="2000">
                <a:solidFill>
                  <a:schemeClr val="bg1"/>
                </a:solidFill>
                <a:latin typeface="Times New Roman" panose="02020603050405020304" charset="0"/>
                <a:cs typeface="Times New Roman" panose="02020603050405020304" charset="0"/>
                <a:sym typeface="+mn-ea"/>
              </a:rPr>
              <a:t> </a:t>
            </a:r>
            <a:r>
              <a:rPr lang="en-US" altLang="zh-CN" sz="2000">
                <a:latin typeface="Times New Roman" panose="02020603050405020304" charset="0"/>
                <a:cs typeface="Times New Roman" panose="02020603050405020304" charset="0"/>
              </a:rPr>
              <a:t> </a:t>
            </a:r>
            <a:endParaRPr lang="en-US" altLang="zh-CN" sz="2000">
              <a:latin typeface="Times New Roman" panose="02020603050405020304" charset="0"/>
              <a:cs typeface="Times New Roman" panose="02020603050405020304" charset="0"/>
            </a:endParaRPr>
          </a:p>
          <a:p>
            <a:pPr algn="just">
              <a:lnSpc>
                <a:spcPct val="130000"/>
              </a:lnSpc>
            </a:pPr>
            <a:r>
              <a:rPr lang="en-US" altLang="zh-CN" sz="2000">
                <a:latin typeface="Times New Roman" panose="02020603050405020304" charset="0"/>
                <a:cs typeface="Times New Roman" panose="02020603050405020304" charset="0"/>
              </a:rPr>
              <a:t>(3)The virtual group took the Raven's Standard Progressive Matrices at the end of the intervention, while the imaginary group and waiting list did not.</a:t>
            </a:r>
            <a:endParaRPr lang="en-US" altLang="zh-CN" sz="2000">
              <a:latin typeface="Times New Roman" panose="02020603050405020304" charset="0"/>
              <a:cs typeface="Times New Roman" panose="02020603050405020304" charset="0"/>
            </a:endParaRPr>
          </a:p>
          <a:p>
            <a:pPr algn="just">
              <a:lnSpc>
                <a:spcPct val="130000"/>
              </a:lnSpc>
            </a:pPr>
            <a:endParaRPr lang="en-US" altLang="zh-CN" sz="2000">
              <a:latin typeface="Times New Roman" panose="02020603050405020304" charset="0"/>
              <a:cs typeface="Times New Roman" panose="02020603050405020304" charset="0"/>
            </a:endParaRPr>
          </a:p>
        </p:txBody>
      </p:sp>
      <p:sp>
        <p:nvSpPr>
          <p:cNvPr id="14" name="文本框 13"/>
          <p:cNvSpPr txBox="1"/>
          <p:nvPr/>
        </p:nvSpPr>
        <p:spPr>
          <a:xfrm>
            <a:off x="485140" y="4298950"/>
            <a:ext cx="4484370" cy="460375"/>
          </a:xfrm>
          <a:prstGeom prst="rect">
            <a:avLst/>
          </a:prstGeom>
          <a:noFill/>
        </p:spPr>
        <p:txBody>
          <a:bodyPr wrap="square" rtlCol="0">
            <a:spAutoFit/>
            <a:scene3d>
              <a:camera prst="orthographicFront"/>
              <a:lightRig rig="threePt" dir="t"/>
            </a:scene3d>
          </a:bodyPr>
          <a:p>
            <a:r>
              <a:rPr lang="en-US" altLang="zh-CN" sz="2400" b="1">
                <a:solidFill>
                  <a:schemeClr val="accent1"/>
                </a:solidFill>
                <a:effectLst>
                  <a:outerShdw blurRad="38100" dist="25400" dir="5400000" algn="ctr" rotWithShape="0">
                    <a:srgbClr val="6E747A">
                      <a:alpha val="43000"/>
                    </a:srgbClr>
                  </a:outerShdw>
                </a:effectLst>
              </a:rPr>
              <a:t>Future studies</a:t>
            </a:r>
            <a:endParaRPr lang="en-US" altLang="zh-CN" sz="2400" b="1">
              <a:solidFill>
                <a:schemeClr val="accent1"/>
              </a:solidFill>
              <a:effectLst>
                <a:outerShdw blurRad="38100" dist="25400" dir="5400000" algn="ctr" rotWithShape="0">
                  <a:srgbClr val="6E747A">
                    <a:alpha val="43000"/>
                  </a:srgbClr>
                </a:outerShdw>
              </a:effectLst>
            </a:endParaRPr>
          </a:p>
        </p:txBody>
      </p:sp>
      <p:sp>
        <p:nvSpPr>
          <p:cNvPr id="15" name="云形 14"/>
          <p:cNvSpPr/>
          <p:nvPr/>
        </p:nvSpPr>
        <p:spPr>
          <a:xfrm>
            <a:off x="3063240" y="1374140"/>
            <a:ext cx="392430" cy="349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连接符 15"/>
          <p:cNvCxnSpPr/>
          <p:nvPr/>
        </p:nvCxnSpPr>
        <p:spPr>
          <a:xfrm flipV="1">
            <a:off x="0" y="4853940"/>
            <a:ext cx="4485005" cy="8890"/>
          </a:xfrm>
          <a:prstGeom prst="line">
            <a:avLst/>
          </a:prstGeom>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85140" y="4957445"/>
            <a:ext cx="11373485" cy="1291590"/>
          </a:xfrm>
          <a:prstGeom prst="rect">
            <a:avLst/>
          </a:prstGeom>
          <a:noFill/>
        </p:spPr>
        <p:txBody>
          <a:bodyPr wrap="square" rtlCol="0">
            <a:spAutoFit/>
          </a:bodyPr>
          <a:p>
            <a:pPr algn="just">
              <a:lnSpc>
                <a:spcPct val="130000"/>
              </a:lnSpc>
            </a:pPr>
            <a:r>
              <a:rPr lang="en-US" altLang="zh-CN" sz="2000">
                <a:latin typeface="Times New Roman" panose="02020603050405020304" charset="0"/>
                <a:cs typeface="Times New Roman" panose="02020603050405020304" charset="0"/>
              </a:rPr>
              <a:t>(1) Combine objective measures such as biofeedback and FMRI to collect physiological signals from students.</a:t>
            </a:r>
            <a:endParaRPr lang="en-US" altLang="zh-CN" sz="2000">
              <a:latin typeface="Times New Roman" panose="02020603050405020304" charset="0"/>
              <a:cs typeface="Times New Roman" panose="02020603050405020304" charset="0"/>
            </a:endParaRPr>
          </a:p>
          <a:p>
            <a:pPr algn="just">
              <a:lnSpc>
                <a:spcPct val="130000"/>
              </a:lnSpc>
            </a:pPr>
            <a:r>
              <a:rPr lang="en-US" altLang="zh-CN" sz="2000">
                <a:latin typeface="Times New Roman" panose="02020603050405020304" charset="0"/>
                <a:cs typeface="Times New Roman" panose="02020603050405020304" charset="0"/>
              </a:rPr>
              <a:t>(2) Investigate the mechanisms of VR interventions for adolescent test anxiety more systematically in terms of emotion and cognition.</a:t>
            </a:r>
            <a:endParaRPr lang="en-US" altLang="zh-CN" sz="2000">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57e96a43d7a46e803b1929943872566"/>
          <p:cNvPicPr>
            <a:picLocks noChangeAspect="1"/>
          </p:cNvPicPr>
          <p:nvPr>
            <p:custDataLst>
              <p:tags r:id="rId1"/>
            </p:custDataLst>
          </p:nvPr>
        </p:nvPicPr>
        <p:blipFill>
          <a:blip r:embed="rId2"/>
          <a:stretch>
            <a:fillRect/>
          </a:stretch>
        </p:blipFill>
        <p:spPr>
          <a:xfrm>
            <a:off x="9535795" y="47625"/>
            <a:ext cx="2283460" cy="792480"/>
          </a:xfrm>
          <a:prstGeom prst="rect">
            <a:avLst/>
          </a:prstGeom>
        </p:spPr>
      </p:pic>
      <p:sp>
        <p:nvSpPr>
          <p:cNvPr id="4" name="文本框 3"/>
          <p:cNvSpPr txBox="1"/>
          <p:nvPr/>
        </p:nvSpPr>
        <p:spPr>
          <a:xfrm>
            <a:off x="485140" y="121285"/>
            <a:ext cx="4142740" cy="645160"/>
          </a:xfrm>
          <a:prstGeom prst="rect">
            <a:avLst/>
          </a:prstGeom>
          <a:noFill/>
        </p:spPr>
        <p:txBody>
          <a:bodyPr wrap="square" rtlCol="0">
            <a:spAutoFit/>
            <a:scene3d>
              <a:camera prst="orthographicFront"/>
              <a:lightRig rig="threePt" dir="t"/>
            </a:scene3d>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Acknowledgement</a:t>
            </a: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 name="文本框 7"/>
          <p:cNvSpPr txBox="1"/>
          <p:nvPr/>
        </p:nvSpPr>
        <p:spPr>
          <a:xfrm>
            <a:off x="2121535" y="1522095"/>
            <a:ext cx="7948930" cy="3538220"/>
          </a:xfrm>
          <a:prstGeom prst="rect">
            <a:avLst/>
          </a:prstGeom>
          <a:noFill/>
        </p:spPr>
        <p:txBody>
          <a:bodyPr wrap="square" rtlCol="0" anchor="t">
            <a:spAutoFit/>
          </a:bodyPr>
          <a:p>
            <a:pPr algn="l" fontAlgn="auto">
              <a:lnSpc>
                <a:spcPct val="140000"/>
              </a:lnSpc>
            </a:pPr>
            <a:r>
              <a:rPr lang="zh-CN" altLang="en-US" sz="2000">
                <a:solidFill>
                  <a:srgbClr val="3257AA"/>
                </a:solidFill>
                <a:latin typeface="Times New Roman" panose="02020603050405020304" charset="0"/>
                <a:ea typeface="微软雅黑" panose="020B0503020204020204" pitchFamily="34" charset="-122"/>
                <a:cs typeface="Times New Roman" panose="02020603050405020304" charset="0"/>
                <a:sym typeface="+mn-ea"/>
              </a:rPr>
              <a:t>• Grateful for all the people and things we met in our lives</a:t>
            </a:r>
            <a:endParaRPr lang="zh-CN" altLang="en-US" sz="2000">
              <a:solidFill>
                <a:srgbClr val="3257AA"/>
              </a:solidFill>
              <a:latin typeface="Times New Roman" panose="02020603050405020304" charset="0"/>
              <a:ea typeface="微软雅黑" panose="020B0503020204020204" pitchFamily="34" charset="-122"/>
              <a:cs typeface="Times New Roman" panose="02020603050405020304" charset="0"/>
              <a:sym typeface="+mn-ea"/>
            </a:endParaRPr>
          </a:p>
          <a:p>
            <a:pPr algn="l" fontAlgn="auto">
              <a:lnSpc>
                <a:spcPct val="140000"/>
              </a:lnSpc>
            </a:pPr>
            <a:r>
              <a:rPr lang="zh-CN" altLang="en-US" sz="2000">
                <a:solidFill>
                  <a:srgbClr val="3257AA"/>
                </a:solidFill>
                <a:latin typeface="Times New Roman" panose="02020603050405020304" charset="0"/>
                <a:ea typeface="微软雅黑" panose="020B0503020204020204" pitchFamily="34" charset="-122"/>
                <a:cs typeface="Times New Roman" panose="02020603050405020304" charset="0"/>
              </a:rPr>
              <a:t>•</a:t>
            </a:r>
            <a:r>
              <a:rPr lang="zh-CN" altLang="en-US" sz="2000">
                <a:latin typeface="Times New Roman" panose="02020603050405020304" charset="0"/>
                <a:ea typeface="微软雅黑" panose="020B0503020204020204" pitchFamily="34" charset="-122"/>
                <a:cs typeface="Times New Roman" panose="02020603050405020304" charset="0"/>
              </a:rPr>
              <a:t> </a:t>
            </a:r>
            <a:r>
              <a:rPr lang="zh-CN" altLang="en-US" sz="2000">
                <a:solidFill>
                  <a:srgbClr val="3257AA"/>
                </a:solidFill>
                <a:uFillTx/>
                <a:latin typeface="Times New Roman" panose="02020603050405020304" charset="0"/>
                <a:ea typeface="微软雅黑" panose="020B0503020204020204" pitchFamily="34" charset="-122"/>
                <a:cs typeface="Times New Roman" panose="02020603050405020304" charset="0"/>
              </a:rPr>
              <a:t>Thanks to our academic advisors：</a:t>
            </a:r>
            <a:r>
              <a:rPr lang="en-US" altLang="zh-CN" sz="2000">
                <a:solidFill>
                  <a:srgbClr val="3257AA"/>
                </a:solidFill>
                <a:uFillTx/>
                <a:latin typeface="Times New Roman" panose="02020603050405020304" charset="0"/>
                <a:ea typeface="微软雅黑" panose="020B0503020204020204" pitchFamily="34" charset="-122"/>
                <a:cs typeface="Times New Roman" panose="02020603050405020304" charset="0"/>
              </a:rPr>
              <a:t>Wang Guangxin</a:t>
            </a:r>
            <a:endParaRPr lang="en-US" altLang="zh-CN" sz="2000">
              <a:solidFill>
                <a:srgbClr val="3257AA"/>
              </a:solidFill>
              <a:uFillTx/>
              <a:latin typeface="Times New Roman" panose="02020603050405020304" charset="0"/>
              <a:ea typeface="微软雅黑" panose="020B0503020204020204" pitchFamily="34" charset="-122"/>
              <a:cs typeface="Times New Roman" panose="02020603050405020304" charset="0"/>
            </a:endParaRPr>
          </a:p>
          <a:p>
            <a:pPr algn="l" fontAlgn="auto">
              <a:lnSpc>
                <a:spcPct val="140000"/>
              </a:lnSpc>
            </a:pPr>
            <a:r>
              <a:rPr lang="en-US" altLang="zh-CN" sz="2000">
                <a:solidFill>
                  <a:srgbClr val="3257AA"/>
                </a:solidFill>
                <a:uFillTx/>
                <a:latin typeface="Times New Roman" panose="02020603050405020304" charset="0"/>
                <a:ea typeface="微软雅黑" panose="020B0503020204020204" pitchFamily="34" charset="-122"/>
                <a:cs typeface="Times New Roman" panose="02020603050405020304" charset="0"/>
                <a:sym typeface="+mn-ea"/>
              </a:rPr>
              <a:t>• Thanks to the participants</a:t>
            </a:r>
            <a:r>
              <a:rPr lang="zh-CN" altLang="en-US" sz="2000">
                <a:solidFill>
                  <a:srgbClr val="3257AA"/>
                </a:solidFill>
                <a:uFillTx/>
                <a:latin typeface="Times New Roman" panose="02020603050405020304" charset="0"/>
                <a:ea typeface="微软雅黑" panose="020B0503020204020204" pitchFamily="34" charset="-122"/>
                <a:cs typeface="Times New Roman" panose="02020603050405020304" charset="0"/>
                <a:sym typeface="+mn-ea"/>
              </a:rPr>
              <a:t>：</a:t>
            </a:r>
            <a:r>
              <a:rPr lang="en-US" altLang="zh-CN" sz="2000">
                <a:solidFill>
                  <a:srgbClr val="3257AA"/>
                </a:solidFill>
                <a:uFillTx/>
                <a:latin typeface="Times New Roman" panose="02020603050405020304" charset="0"/>
                <a:ea typeface="微软雅黑" panose="020B0503020204020204" pitchFamily="34" charset="-122"/>
                <a:cs typeface="Times New Roman" panose="02020603050405020304" charset="0"/>
                <a:sym typeface="+mn-ea"/>
              </a:rPr>
              <a:t>who supported our study</a:t>
            </a:r>
            <a:endParaRPr lang="en-US" altLang="zh-CN" sz="2000">
              <a:solidFill>
                <a:srgbClr val="3257AA"/>
              </a:solidFill>
              <a:uFillTx/>
              <a:latin typeface="Times New Roman" panose="02020603050405020304" charset="0"/>
              <a:ea typeface="微软雅黑" panose="020B0503020204020204" pitchFamily="34" charset="-122"/>
              <a:cs typeface="Times New Roman" panose="02020603050405020304" charset="0"/>
              <a:sym typeface="+mn-ea"/>
            </a:endParaRPr>
          </a:p>
          <a:p>
            <a:pPr algn="l" fontAlgn="auto">
              <a:lnSpc>
                <a:spcPct val="140000"/>
              </a:lnSpc>
            </a:pPr>
            <a:r>
              <a:rPr lang="en-US" altLang="zh-CN" sz="2000">
                <a:solidFill>
                  <a:srgbClr val="3257AA"/>
                </a:solidFill>
                <a:uFillTx/>
                <a:latin typeface="Times New Roman" panose="02020603050405020304" charset="0"/>
                <a:ea typeface="微软雅黑" panose="020B0503020204020204" pitchFamily="34" charset="-122"/>
                <a:cs typeface="Times New Roman" panose="02020603050405020304" charset="0"/>
                <a:sym typeface="+mn-ea"/>
              </a:rPr>
              <a:t>• Thanks to our partners : Si Zhuoran, Kudunige·Kuerban , Wang Zhimeng, Jia Xinran, Chen Guo, Li Yue</a:t>
            </a:r>
            <a:endParaRPr lang="en-US" altLang="zh-CN" sz="2000">
              <a:solidFill>
                <a:srgbClr val="3257AA"/>
              </a:solidFill>
              <a:uFillTx/>
              <a:latin typeface="Times New Roman" panose="02020603050405020304" charset="0"/>
              <a:ea typeface="微软雅黑" panose="020B0503020204020204" pitchFamily="34" charset="-122"/>
              <a:cs typeface="Times New Roman" panose="02020603050405020304" charset="0"/>
              <a:sym typeface="+mn-ea"/>
            </a:endParaRPr>
          </a:p>
          <a:p>
            <a:pPr algn="l" fontAlgn="auto">
              <a:lnSpc>
                <a:spcPct val="140000"/>
              </a:lnSpc>
            </a:pPr>
            <a:r>
              <a:rPr lang="en-US" altLang="zh-CN" sz="2000">
                <a:solidFill>
                  <a:srgbClr val="3257AA"/>
                </a:solidFill>
                <a:uFillTx/>
                <a:latin typeface="Times New Roman" panose="02020603050405020304" charset="0"/>
                <a:ea typeface="微软雅黑" panose="020B0503020204020204" pitchFamily="34" charset="-122"/>
                <a:cs typeface="Times New Roman" panose="02020603050405020304" charset="0"/>
                <a:sym typeface="+mn-ea"/>
              </a:rPr>
              <a:t>• Thanks to the platform</a:t>
            </a:r>
            <a:r>
              <a:rPr lang="zh-CN" altLang="en-US" sz="2000">
                <a:solidFill>
                  <a:srgbClr val="3257AA"/>
                </a:solidFill>
                <a:uFillTx/>
                <a:latin typeface="Times New Roman" panose="02020603050405020304" charset="0"/>
                <a:ea typeface="微软雅黑" panose="020B0503020204020204" pitchFamily="34" charset="-122"/>
                <a:cs typeface="Times New Roman" panose="02020603050405020304" charset="0"/>
                <a:sym typeface="+mn-ea"/>
              </a:rPr>
              <a:t>：Department of Psychology , Career Guid</a:t>
            </a:r>
            <a:r>
              <a:rPr lang="en-US" altLang="zh-CN" sz="2000">
                <a:solidFill>
                  <a:srgbClr val="3257AA"/>
                </a:solidFill>
                <a:uFillTx/>
                <a:latin typeface="Times New Roman" panose="02020603050405020304" charset="0"/>
                <a:ea typeface="微软雅黑" panose="020B0503020204020204" pitchFamily="34" charset="-122"/>
                <a:cs typeface="Times New Roman" panose="02020603050405020304" charset="0"/>
                <a:sym typeface="+mn-ea"/>
              </a:rPr>
              <a:t>a</a:t>
            </a:r>
            <a:r>
              <a:rPr lang="zh-CN" altLang="en-US" sz="2000">
                <a:solidFill>
                  <a:srgbClr val="3257AA"/>
                </a:solidFill>
                <a:uFillTx/>
                <a:latin typeface="Times New Roman" panose="02020603050405020304" charset="0"/>
                <a:ea typeface="微软雅黑" panose="020B0503020204020204" pitchFamily="34" charset="-122"/>
                <a:cs typeface="Times New Roman" panose="02020603050405020304" charset="0"/>
                <a:sym typeface="+mn-ea"/>
              </a:rPr>
              <a:t>nce Center and Academic Affairs Office of Beijing Forestry University</a:t>
            </a:r>
            <a:r>
              <a:rPr lang="en-US" altLang="zh-CN" sz="2000">
                <a:solidFill>
                  <a:srgbClr val="3257AA"/>
                </a:solidFill>
                <a:uFillTx/>
                <a:latin typeface="Times New Roman" panose="02020603050405020304" charset="0"/>
                <a:ea typeface="微软雅黑" panose="020B0503020204020204" pitchFamily="34" charset="-122"/>
                <a:cs typeface="Times New Roman" panose="02020603050405020304" charset="0"/>
                <a:sym typeface="+mn-ea"/>
              </a:rPr>
              <a:t>,</a:t>
            </a:r>
            <a:r>
              <a:rPr lang="en-US" altLang="zh-CN" sz="2000">
                <a:solidFill>
                  <a:srgbClr val="3257AA"/>
                </a:solidFill>
                <a:uFillTx/>
                <a:latin typeface="Times New Roman" panose="02020603050405020304" charset="0"/>
                <a:ea typeface="微软雅黑" panose="020B0503020204020204" pitchFamily="34" charset="-122"/>
                <a:cs typeface="Times New Roman" panose="02020603050405020304" charset="0"/>
                <a:sym typeface="+mn-ea"/>
              </a:rPr>
              <a:t> </a:t>
            </a:r>
            <a:r>
              <a:rPr lang="zh-CN" altLang="en-US" sz="2000">
                <a:solidFill>
                  <a:srgbClr val="3257AA"/>
                </a:solidFill>
                <a:uFillTx/>
                <a:latin typeface="Times New Roman" panose="02020603050405020304" charset="0"/>
                <a:ea typeface="微软雅黑" panose="020B0503020204020204" pitchFamily="34" charset="-122"/>
                <a:cs typeface="Times New Roman" panose="02020603050405020304" charset="0"/>
                <a:sym typeface="+mn-ea"/>
              </a:rPr>
              <a:t>Beijing Hongzhi Middle School</a:t>
            </a:r>
            <a:endParaRPr lang="zh-CN" altLang="en-US" sz="2000">
              <a:solidFill>
                <a:srgbClr val="3257AA"/>
              </a:solidFill>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9" name="半闭框 8"/>
          <p:cNvSpPr/>
          <p:nvPr/>
        </p:nvSpPr>
        <p:spPr>
          <a:xfrm>
            <a:off x="632460" y="1159510"/>
            <a:ext cx="518160" cy="1083945"/>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3" name="半闭框 12"/>
          <p:cNvSpPr/>
          <p:nvPr/>
        </p:nvSpPr>
        <p:spPr>
          <a:xfrm flipH="1">
            <a:off x="10818495" y="1159510"/>
            <a:ext cx="518160" cy="108458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57e96a43d7a46e803b1929943872566"/>
          <p:cNvPicPr>
            <a:picLocks noChangeAspect="1"/>
          </p:cNvPicPr>
          <p:nvPr>
            <p:custDataLst>
              <p:tags r:id="rId1"/>
            </p:custDataLst>
          </p:nvPr>
        </p:nvPicPr>
        <p:blipFill>
          <a:blip r:embed="rId2"/>
          <a:stretch>
            <a:fillRect/>
          </a:stretch>
        </p:blipFill>
        <p:spPr>
          <a:xfrm>
            <a:off x="9535795" y="47625"/>
            <a:ext cx="2283460" cy="792480"/>
          </a:xfrm>
          <a:prstGeom prst="rect">
            <a:avLst/>
          </a:prstGeom>
        </p:spPr>
      </p:pic>
      <p:sp>
        <p:nvSpPr>
          <p:cNvPr id="4" name="文本框 3"/>
          <p:cNvSpPr txBox="1"/>
          <p:nvPr/>
        </p:nvSpPr>
        <p:spPr>
          <a:xfrm>
            <a:off x="485140" y="121285"/>
            <a:ext cx="4142740" cy="645160"/>
          </a:xfrm>
          <a:prstGeom prst="rect">
            <a:avLst/>
          </a:prstGeom>
          <a:noFill/>
        </p:spPr>
        <p:txBody>
          <a:bodyPr wrap="square" rtlCol="0">
            <a:spAutoFit/>
            <a:scene3d>
              <a:camera prst="orthographicFront"/>
              <a:lightRig rig="threePt" dir="t"/>
            </a:scene3d>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References</a:t>
            </a: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 name="矩形 4"/>
          <p:cNvSpPr/>
          <p:nvPr/>
        </p:nvSpPr>
        <p:spPr>
          <a:xfrm>
            <a:off x="675005" y="1066165"/>
            <a:ext cx="11144250" cy="531368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p>
            <a:pPr algn="just"/>
            <a:endParaRPr lang="zh-CN" altLang="en-US">
              <a:latin typeface="Times New Roman" panose="02020603050405020304" charset="0"/>
              <a:cs typeface="Times New Roman" panose="02020603050405020304" charset="0"/>
            </a:endParaRPr>
          </a:p>
        </p:txBody>
      </p:sp>
      <p:sp>
        <p:nvSpPr>
          <p:cNvPr id="3" name="文本框 2"/>
          <p:cNvSpPr txBox="1"/>
          <p:nvPr/>
        </p:nvSpPr>
        <p:spPr>
          <a:xfrm>
            <a:off x="675005" y="1107440"/>
            <a:ext cx="11079480" cy="5354320"/>
          </a:xfrm>
          <a:prstGeom prst="rect">
            <a:avLst/>
          </a:prstGeom>
          <a:noFill/>
        </p:spPr>
        <p:txBody>
          <a:bodyPr wrap="square" rtlCol="0">
            <a:spAutoFit/>
          </a:bodyPr>
          <a:p>
            <a:pPr algn="just"/>
            <a:r>
              <a:rPr lang="zh-CN" altLang="en-US">
                <a:latin typeface="Times New Roman" panose="02020603050405020304" charset="0"/>
                <a:cs typeface="Times New Roman" panose="02020603050405020304" charset="0"/>
              </a:rPr>
              <a:t>[1]. Liebert, R.M. and L.W. Morris, Cognitive and emotional components of test anxiety: a distinction and some initial data. Psychological Reports, 1967. 20(3): p. 975-978.</a:t>
            </a:r>
            <a:endParaRPr lang="zh-CN" altLang="en-US">
              <a:latin typeface="Times New Roman" panose="02020603050405020304" charset="0"/>
              <a:cs typeface="Times New Roman" panose="02020603050405020304" charset="0"/>
            </a:endParaRPr>
          </a:p>
          <a:p>
            <a:pPr algn="just"/>
            <a:r>
              <a:rPr lang="zh-CN" altLang="en-US">
                <a:latin typeface="Times New Roman" panose="02020603050405020304" charset="0"/>
                <a:cs typeface="Times New Roman" panose="02020603050405020304" charset="0"/>
              </a:rPr>
              <a:t>[2]. Poorman, S.G., M.L. Mastorovich and M. Gerwick, Interventions for test anxiety: How faculty can help. Teaching &amp; Learning in Nursing, 2019. 14(3): p. 186-191.</a:t>
            </a:r>
            <a:endParaRPr lang="zh-CN" altLang="en-US">
              <a:latin typeface="Times New Roman" panose="02020603050405020304" charset="0"/>
              <a:cs typeface="Times New Roman" panose="02020603050405020304" charset="0"/>
            </a:endParaRPr>
          </a:p>
          <a:p>
            <a:pPr algn="just"/>
            <a:r>
              <a:rPr lang="zh-CN" altLang="en-US">
                <a:latin typeface="Times New Roman" panose="02020603050405020304" charset="0"/>
                <a:cs typeface="Times New Roman" panose="02020603050405020304" charset="0"/>
              </a:rPr>
              <a:t>[3]. Roos, A., et al., Test Anxiety and Physiological Arousal: A Systematic Review and Meta-Analysis. Educational Psychology Review, 2021. 33(2): p. 579-618.</a:t>
            </a:r>
            <a:endParaRPr lang="zh-CN" altLang="en-US">
              <a:latin typeface="Times New Roman" panose="02020603050405020304" charset="0"/>
              <a:cs typeface="Times New Roman" panose="02020603050405020304" charset="0"/>
            </a:endParaRPr>
          </a:p>
          <a:p>
            <a:pPr algn="just"/>
            <a:r>
              <a:rPr lang="zh-CN" altLang="en-US">
                <a:latin typeface="Times New Roman" panose="02020603050405020304" charset="0"/>
                <a:cs typeface="Times New Roman" panose="02020603050405020304" charset="0"/>
              </a:rPr>
              <a:t>[4]. Concannon, B.J., S. Esmail and M.R. Roberts, Immersive Virtual Reality for the Reduction of State Anxiety in Clinical Interview Exams: Prospective Cohort Study (Preprint). 2020.</a:t>
            </a:r>
            <a:endParaRPr lang="zh-CN" altLang="en-US">
              <a:latin typeface="Times New Roman" panose="02020603050405020304" charset="0"/>
              <a:cs typeface="Times New Roman" panose="02020603050405020304" charset="0"/>
            </a:endParaRPr>
          </a:p>
          <a:p>
            <a:pPr algn="just"/>
            <a:r>
              <a:rPr lang="zh-CN" altLang="en-US">
                <a:latin typeface="Times New Roman" panose="02020603050405020304" charset="0"/>
                <a:cs typeface="Times New Roman" panose="02020603050405020304" charset="0"/>
              </a:rPr>
              <a:t>[5]. Maples-Keller, J.L., et al., The Use of Virtual Reality Technology in the Treatment of Anxiety and Other Psychiatric Disorders. Harvard Review of Psychiatry, 2017. 25(3): p. 103-113.</a:t>
            </a:r>
            <a:endParaRPr lang="zh-CN" altLang="en-US">
              <a:latin typeface="Times New Roman" panose="02020603050405020304" charset="0"/>
              <a:cs typeface="Times New Roman" panose="02020603050405020304" charset="0"/>
            </a:endParaRPr>
          </a:p>
          <a:p>
            <a:pPr algn="just"/>
            <a:r>
              <a:rPr lang="zh-CN" altLang="en-US">
                <a:latin typeface="Times New Roman" panose="02020603050405020304" charset="0"/>
                <a:cs typeface="Times New Roman" panose="02020603050405020304" charset="0"/>
              </a:rPr>
              <a:t>[6]. Carvalho, M., R.C. Freire and A.E. Nardi, Virtual reality as a mechanism for exposure therapy. World Journal of Biological Psychiatry, 2010. 11(2_2): p. 220-230.</a:t>
            </a:r>
            <a:endParaRPr lang="zh-CN" altLang="en-US">
              <a:latin typeface="Times New Roman" panose="02020603050405020304" charset="0"/>
              <a:cs typeface="Times New Roman" panose="02020603050405020304" charset="0"/>
            </a:endParaRPr>
          </a:p>
          <a:p>
            <a:pPr algn="just"/>
            <a:r>
              <a:rPr lang="zh-CN" altLang="en-US">
                <a:latin typeface="Times New Roman" panose="02020603050405020304" charset="0"/>
                <a:cs typeface="Times New Roman" panose="02020603050405020304" charset="0"/>
              </a:rPr>
              <a:t>[7]. Gamito, P., et al., Presence, Immersion And Cybersickness Assessment Through A Test Anxiety Virtual Environment. CyberPsychology &amp; Behavior, 2009. 12(1): p. p.99-100.</a:t>
            </a:r>
            <a:endParaRPr lang="zh-CN" altLang="en-US">
              <a:latin typeface="Times New Roman" panose="02020603050405020304" charset="0"/>
              <a:cs typeface="Times New Roman" panose="02020603050405020304" charset="0"/>
            </a:endParaRPr>
          </a:p>
          <a:p>
            <a:pPr algn="just"/>
            <a:r>
              <a:rPr lang="zh-CN" altLang="en-US">
                <a:latin typeface="Times New Roman" panose="02020603050405020304" charset="0"/>
                <a:cs typeface="Times New Roman" panose="02020603050405020304" charset="0"/>
              </a:rPr>
              <a:t>[8]. Sarason, I.G., The Test Anxiety Scale: Concept and Research. C.d.spielberger &amp; I.g.sarason Stress &amp; Anxiety, 1978.</a:t>
            </a:r>
            <a:endParaRPr lang="zh-CN" altLang="en-US">
              <a:latin typeface="Times New Roman" panose="02020603050405020304" charset="0"/>
              <a:cs typeface="Times New Roman" panose="02020603050405020304" charset="0"/>
            </a:endParaRPr>
          </a:p>
          <a:p>
            <a:pPr algn="just"/>
            <a:r>
              <a:rPr lang="zh-CN" altLang="en-US">
                <a:latin typeface="Times New Roman" panose="02020603050405020304" charset="0"/>
                <a:cs typeface="Times New Roman" panose="02020603050405020304" charset="0"/>
              </a:rPr>
              <a:t>[9]. Spielberger, C.D., W.D. Anton and J. Bedell, The nature and treatment of test anxiety. 2015.</a:t>
            </a:r>
            <a:endParaRPr lang="zh-CN" altLang="en-US">
              <a:latin typeface="Times New Roman" panose="02020603050405020304" charset="0"/>
              <a:cs typeface="Times New Roman" panose="02020603050405020304" charset="0"/>
            </a:endParaRPr>
          </a:p>
          <a:p>
            <a:pPr algn="just"/>
            <a:r>
              <a:rPr lang="zh-CN" altLang="en-US">
                <a:latin typeface="Times New Roman" panose="02020603050405020304" charset="0"/>
                <a:cs typeface="Times New Roman" panose="02020603050405020304" charset="0"/>
              </a:rPr>
              <a:t>[10]. Roos, A., et al., Test anxiety components: an intra-individual approach testing their control antecedents and effects on performance. Anxiety, Stress, &amp; Coping, 2021. 34(3): p. 279-298.</a:t>
            </a:r>
            <a:endParaRPr lang="zh-CN" altLang="en-US">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57e96a43d7a46e803b1929943872566"/>
          <p:cNvPicPr>
            <a:picLocks noChangeAspect="1"/>
          </p:cNvPicPr>
          <p:nvPr>
            <p:custDataLst>
              <p:tags r:id="rId1"/>
            </p:custDataLst>
          </p:nvPr>
        </p:nvPicPr>
        <p:blipFill>
          <a:blip r:embed="rId2"/>
          <a:stretch>
            <a:fillRect/>
          </a:stretch>
        </p:blipFill>
        <p:spPr>
          <a:xfrm>
            <a:off x="9836785" y="47625"/>
            <a:ext cx="2283460" cy="792480"/>
          </a:xfrm>
          <a:prstGeom prst="rect">
            <a:avLst/>
          </a:prstGeom>
        </p:spPr>
      </p:pic>
      <p:sp>
        <p:nvSpPr>
          <p:cNvPr id="4" name="文本框 3"/>
          <p:cNvSpPr txBox="1"/>
          <p:nvPr/>
        </p:nvSpPr>
        <p:spPr>
          <a:xfrm>
            <a:off x="654685" y="346075"/>
            <a:ext cx="4142740" cy="645160"/>
          </a:xfrm>
          <a:prstGeom prst="rect">
            <a:avLst/>
          </a:prstGeom>
          <a:noFill/>
        </p:spPr>
        <p:txBody>
          <a:bodyPr wrap="square" rtlCol="0">
            <a:spAutoFit/>
            <a:scene3d>
              <a:camera prst="orthographicFront"/>
              <a:lightRig rig="threePt" dir="t"/>
            </a:scene3d>
          </a:bodyPr>
          <a:p>
            <a:r>
              <a:rPr lang="en-US" altLang="zh-CN" sz="3600" b="1">
                <a:solidFill>
                  <a:schemeClr val="accent1">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CONTENTS</a:t>
            </a:r>
            <a:endParaRPr lang="en-US" altLang="zh-CN" sz="3600" b="1">
              <a:solidFill>
                <a:schemeClr val="accent1">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5" name="六边形 4"/>
          <p:cNvSpPr/>
          <p:nvPr/>
        </p:nvSpPr>
        <p:spPr>
          <a:xfrm>
            <a:off x="2203450" y="2458085"/>
            <a:ext cx="675640" cy="5670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01</a:t>
            </a:r>
            <a:endParaRPr lang="en-US" altLang="zh-CN"/>
          </a:p>
        </p:txBody>
      </p:sp>
      <p:sp>
        <p:nvSpPr>
          <p:cNvPr id="7" name="六边形 6"/>
          <p:cNvSpPr/>
          <p:nvPr/>
        </p:nvSpPr>
        <p:spPr>
          <a:xfrm>
            <a:off x="3879850" y="4260215"/>
            <a:ext cx="675640" cy="5670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04</a:t>
            </a:r>
            <a:endParaRPr lang="en-US" altLang="zh-CN"/>
          </a:p>
        </p:txBody>
      </p:sp>
      <p:sp>
        <p:nvSpPr>
          <p:cNvPr id="8" name="六边形 7"/>
          <p:cNvSpPr/>
          <p:nvPr/>
        </p:nvSpPr>
        <p:spPr>
          <a:xfrm>
            <a:off x="9161145" y="2458085"/>
            <a:ext cx="675640" cy="5670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03</a:t>
            </a:r>
            <a:endParaRPr lang="en-US" altLang="zh-CN"/>
          </a:p>
        </p:txBody>
      </p:sp>
      <p:sp>
        <p:nvSpPr>
          <p:cNvPr id="9" name="六边形 8"/>
          <p:cNvSpPr/>
          <p:nvPr/>
        </p:nvSpPr>
        <p:spPr>
          <a:xfrm>
            <a:off x="5758180" y="2458085"/>
            <a:ext cx="675640" cy="5670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02</a:t>
            </a:r>
            <a:endParaRPr lang="en-US" altLang="zh-CN"/>
          </a:p>
        </p:txBody>
      </p:sp>
      <p:sp>
        <p:nvSpPr>
          <p:cNvPr id="10" name="六边形 9"/>
          <p:cNvSpPr/>
          <p:nvPr/>
        </p:nvSpPr>
        <p:spPr>
          <a:xfrm>
            <a:off x="7606665" y="4260215"/>
            <a:ext cx="675640" cy="56705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05</a:t>
            </a:r>
            <a:endParaRPr lang="en-US" altLang="zh-CN"/>
          </a:p>
        </p:txBody>
      </p:sp>
      <p:cxnSp>
        <p:nvCxnSpPr>
          <p:cNvPr id="121" name="Google Shape;121;p21"/>
          <p:cNvCxnSpPr/>
          <p:nvPr/>
        </p:nvCxnSpPr>
        <p:spPr>
          <a:xfrm>
            <a:off x="7944715" y="2397440"/>
            <a:ext cx="0" cy="689100"/>
          </a:xfrm>
          <a:prstGeom prst="straightConnector1">
            <a:avLst/>
          </a:prstGeom>
          <a:noFill/>
          <a:ln w="19050" cap="flat" cmpd="sng">
            <a:solidFill>
              <a:srgbClr val="D9D9D9"/>
            </a:solidFill>
            <a:prstDash val="solid"/>
            <a:round/>
            <a:headEnd type="none" w="med" len="med"/>
            <a:tailEnd type="none" w="med" len="med"/>
          </a:ln>
        </p:spPr>
      </p:cxn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cxnSp>
        <p:nvCxnSpPr>
          <p:cNvPr id="11" name="Google Shape;121;p21"/>
          <p:cNvCxnSpPr/>
          <p:nvPr/>
        </p:nvCxnSpPr>
        <p:spPr>
          <a:xfrm>
            <a:off x="4217900" y="2397440"/>
            <a:ext cx="0" cy="689100"/>
          </a:xfrm>
          <a:prstGeom prst="straightConnector1">
            <a:avLst/>
          </a:prstGeom>
          <a:noFill/>
          <a:ln w="19050" cap="flat" cmpd="sng">
            <a:solidFill>
              <a:srgbClr val="D9D9D9"/>
            </a:solidFill>
            <a:prstDash val="solid"/>
            <a:round/>
            <a:headEnd type="none" w="med" len="med"/>
            <a:tailEnd type="none" w="med" len="med"/>
          </a:ln>
        </p:spPr>
      </p:cxn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cxnSp>
        <p:nvCxnSpPr>
          <p:cNvPr id="13" name="Google Shape;121;p21"/>
          <p:cNvCxnSpPr/>
          <p:nvPr/>
        </p:nvCxnSpPr>
        <p:spPr>
          <a:xfrm>
            <a:off x="6096230" y="4199570"/>
            <a:ext cx="0" cy="689100"/>
          </a:xfrm>
          <a:prstGeom prst="straightConnector1">
            <a:avLst/>
          </a:prstGeom>
          <a:noFill/>
          <a:ln w="19050" cap="flat" cmpd="sng">
            <a:solidFill>
              <a:srgbClr val="D9D9D9"/>
            </a:solidFill>
            <a:prstDash val="solid"/>
            <a:round/>
            <a:headEnd type="none" w="med" len="med"/>
            <a:tailEnd type="none" w="med" len="med"/>
          </a:ln>
        </p:spPr>
      </p:cxnSp>
      <p:sp>
        <p:nvSpPr>
          <p:cNvPr id="14" name="文本框 13"/>
          <p:cNvSpPr txBox="1"/>
          <p:nvPr/>
        </p:nvSpPr>
        <p:spPr>
          <a:xfrm>
            <a:off x="1594485" y="3356610"/>
            <a:ext cx="2559050" cy="398780"/>
          </a:xfrm>
          <a:prstGeom prst="rect">
            <a:avLst/>
          </a:prstGeom>
          <a:noFill/>
        </p:spPr>
        <p:txBody>
          <a:bodyPr wrap="square" rtlCol="0">
            <a:spAutoFit/>
          </a:bodyPr>
          <a:p>
            <a:r>
              <a:rPr lang="en-US" altLang="zh-CN" sz="2000">
                <a:solidFill>
                  <a:schemeClr val="accent1">
                    <a:lumMod val="50000"/>
                  </a:schemeClr>
                </a:solidFill>
              </a:rPr>
              <a:t>BACKGROUND</a:t>
            </a:r>
            <a:endParaRPr lang="en-US" altLang="zh-CN" sz="2000">
              <a:solidFill>
                <a:schemeClr val="accent1">
                  <a:lumMod val="50000"/>
                </a:schemeClr>
              </a:solidFill>
            </a:endParaRPr>
          </a:p>
        </p:txBody>
      </p:sp>
      <p:sp>
        <p:nvSpPr>
          <p:cNvPr id="15" name="文本框 14"/>
          <p:cNvSpPr txBox="1"/>
          <p:nvPr/>
        </p:nvSpPr>
        <p:spPr>
          <a:xfrm>
            <a:off x="7160260" y="5073015"/>
            <a:ext cx="2559050" cy="398780"/>
          </a:xfrm>
          <a:prstGeom prst="rect">
            <a:avLst/>
          </a:prstGeom>
          <a:noFill/>
        </p:spPr>
        <p:txBody>
          <a:bodyPr wrap="square" rtlCol="0">
            <a:spAutoFit/>
          </a:bodyPr>
          <a:p>
            <a:r>
              <a:rPr lang="en-US" altLang="zh-CN" sz="2000">
                <a:solidFill>
                  <a:schemeClr val="accent1">
                    <a:lumMod val="50000"/>
                  </a:schemeClr>
                </a:solidFill>
              </a:rPr>
              <a:t> PROSPECT</a:t>
            </a:r>
            <a:endParaRPr lang="en-US" altLang="zh-CN" sz="2000">
              <a:solidFill>
                <a:schemeClr val="accent1">
                  <a:lumMod val="50000"/>
                </a:schemeClr>
              </a:solidFill>
            </a:endParaRPr>
          </a:p>
        </p:txBody>
      </p:sp>
      <p:sp>
        <p:nvSpPr>
          <p:cNvPr id="16" name="文本框 15"/>
          <p:cNvSpPr txBox="1"/>
          <p:nvPr/>
        </p:nvSpPr>
        <p:spPr>
          <a:xfrm>
            <a:off x="3199130" y="5073015"/>
            <a:ext cx="2559050" cy="398780"/>
          </a:xfrm>
          <a:prstGeom prst="rect">
            <a:avLst/>
          </a:prstGeom>
          <a:noFill/>
        </p:spPr>
        <p:txBody>
          <a:bodyPr wrap="square" rtlCol="0">
            <a:spAutoFit/>
          </a:bodyPr>
          <a:p>
            <a:r>
              <a:rPr lang="en-US" altLang="zh-CN" sz="2000">
                <a:solidFill>
                  <a:schemeClr val="accent1">
                    <a:lumMod val="50000"/>
                  </a:schemeClr>
                </a:solidFill>
              </a:rPr>
              <a:t> CONCLUSION</a:t>
            </a:r>
            <a:endParaRPr lang="en-US" altLang="zh-CN" sz="2000">
              <a:solidFill>
                <a:schemeClr val="accent1">
                  <a:lumMod val="50000"/>
                </a:schemeClr>
              </a:solidFill>
            </a:endParaRPr>
          </a:p>
        </p:txBody>
      </p:sp>
      <p:sp>
        <p:nvSpPr>
          <p:cNvPr id="17" name="文本框 16"/>
          <p:cNvSpPr txBox="1"/>
          <p:nvPr/>
        </p:nvSpPr>
        <p:spPr>
          <a:xfrm>
            <a:off x="9009380" y="3356610"/>
            <a:ext cx="2559050" cy="398780"/>
          </a:xfrm>
          <a:prstGeom prst="rect">
            <a:avLst/>
          </a:prstGeom>
          <a:noFill/>
        </p:spPr>
        <p:txBody>
          <a:bodyPr wrap="square" rtlCol="0">
            <a:spAutoFit/>
          </a:bodyPr>
          <a:p>
            <a:r>
              <a:rPr lang="en-US" altLang="zh-CN" sz="2000">
                <a:solidFill>
                  <a:schemeClr val="accent1">
                    <a:lumMod val="50000"/>
                  </a:schemeClr>
                </a:solidFill>
              </a:rPr>
              <a:t>STUDY</a:t>
            </a:r>
            <a:endParaRPr lang="en-US" altLang="zh-CN" sz="2000">
              <a:solidFill>
                <a:schemeClr val="accent1">
                  <a:lumMod val="50000"/>
                </a:schemeClr>
              </a:solidFill>
            </a:endParaRPr>
          </a:p>
        </p:txBody>
      </p:sp>
      <p:sp>
        <p:nvSpPr>
          <p:cNvPr id="18" name="文本框 17"/>
          <p:cNvSpPr txBox="1"/>
          <p:nvPr/>
        </p:nvSpPr>
        <p:spPr>
          <a:xfrm>
            <a:off x="5569585" y="3356610"/>
            <a:ext cx="2559050" cy="398780"/>
          </a:xfrm>
          <a:prstGeom prst="rect">
            <a:avLst/>
          </a:prstGeom>
          <a:noFill/>
        </p:spPr>
        <p:txBody>
          <a:bodyPr wrap="square" rtlCol="0">
            <a:spAutoFit/>
          </a:bodyPr>
          <a:p>
            <a:r>
              <a:rPr lang="en-US" altLang="zh-CN" sz="2000">
                <a:solidFill>
                  <a:schemeClr val="accent1">
                    <a:lumMod val="50000"/>
                  </a:schemeClr>
                </a:solidFill>
              </a:rPr>
              <a:t>REVIEW</a:t>
            </a:r>
            <a:endParaRPr lang="en-US" altLang="zh-CN" sz="2000">
              <a:solidFill>
                <a:schemeClr val="accent1">
                  <a:lumMod val="50000"/>
                </a:schemeClr>
              </a:solidFill>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100000">
              <a:schemeClr val="tx2"/>
            </a:gs>
          </a:gsLst>
          <a:lin ang="5400000" scaled="0"/>
        </a:gradFill>
        <a:effectLst/>
      </p:bgPr>
    </p:bg>
    <p:spTree>
      <p:nvGrpSpPr>
        <p:cNvPr id="1" name=""/>
        <p:cNvGrpSpPr/>
        <p:nvPr/>
      </p:nvGrpSpPr>
      <p:grpSpPr>
        <a:xfrm>
          <a:off x="0" y="0"/>
          <a:ext cx="0" cy="0"/>
          <a:chOff x="0" y="0"/>
          <a:chExt cx="0" cy="0"/>
        </a:xfrm>
      </p:grpSpPr>
      <p:pic>
        <p:nvPicPr>
          <p:cNvPr id="5" name="图片 2"/>
          <p:cNvPicPr>
            <a:picLocks noChangeAspect="1"/>
          </p:cNvPicPr>
          <p:nvPr>
            <p:custDataLst>
              <p:tags r:id="rId1"/>
            </p:custDataLst>
          </p:nvPr>
        </p:nvPicPr>
        <p:blipFill rotWithShape="1">
          <a:blip r:embed="rId2"/>
          <a:srcRect t="13752" b="23976"/>
          <a:stretch>
            <a:fillRect/>
          </a:stretch>
        </p:blipFill>
        <p:spPr>
          <a:xfrm>
            <a:off x="-21590" y="0"/>
            <a:ext cx="12208092" cy="6857997"/>
          </a:xfrm>
          <a:prstGeom prst="rect">
            <a:avLst/>
          </a:prstGeom>
        </p:spPr>
      </p:pic>
      <p:sp>
        <p:nvSpPr>
          <p:cNvPr id="11" name="矩形 10"/>
          <p:cNvSpPr/>
          <p:nvPr>
            <p:custDataLst>
              <p:tags r:id="rId3"/>
            </p:custDataLst>
          </p:nvPr>
        </p:nvSpPr>
        <p:spPr bwMode="auto">
          <a:xfrm>
            <a:off x="-21590" y="1"/>
            <a:ext cx="12208092" cy="6857999"/>
          </a:xfrm>
          <a:prstGeom prst="rect">
            <a:avLst/>
          </a:prstGeom>
          <a:solidFill>
            <a:schemeClr val="dk1">
              <a:alpha val="44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noAutofit/>
          </a:bodyPr>
          <a:p>
            <a:pPr algn="ctr" defTabSz="932180" fontAlgn="base">
              <a:lnSpc>
                <a:spcPct val="90000"/>
              </a:lnSpc>
              <a:spcBef>
                <a:spcPct val="0"/>
              </a:spcBef>
              <a:spcAft>
                <a:spcPct val="0"/>
              </a:spcAft>
            </a:pPr>
            <a:endParaRPr lang="zh-CN" altLang="en-US" sz="2000" dirty="0" err="1">
              <a:solidFill>
                <a:schemeClr val="bg1"/>
              </a:solidFill>
              <a:latin typeface="微软雅黑" panose="020B0503020204020204" pitchFamily="34" charset="-122"/>
              <a:ea typeface="微软雅黑 Light" panose="020B0502040204020203" pitchFamily="34" charset="-122"/>
              <a:cs typeface="微软雅黑" panose="020B0503020204020204" pitchFamily="34" charset="-122"/>
            </a:endParaRPr>
          </a:p>
        </p:txBody>
      </p:sp>
      <p:sp>
        <p:nvSpPr>
          <p:cNvPr id="14" name="Title 6"/>
          <p:cNvSpPr txBox="1"/>
          <p:nvPr>
            <p:custDataLst>
              <p:tags r:id="rId4"/>
            </p:custDataLst>
          </p:nvPr>
        </p:nvSpPr>
        <p:spPr>
          <a:xfrm>
            <a:off x="1557328" y="2116286"/>
            <a:ext cx="9775846" cy="985560"/>
          </a:xfrm>
          <a:prstGeom prst="rect">
            <a:avLst/>
          </a:prstGeom>
          <a:noFill/>
          <a:ln w="3175">
            <a:noFill/>
            <a:prstDash val="dash"/>
          </a:ln>
        </p:spPr>
        <p:txBody>
          <a:bodyPr wrap="square" lIns="91440" tIns="45720" rIns="91440" bIns="4572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ctr">
              <a:lnSpc>
                <a:spcPct val="130000"/>
              </a:lnSpc>
            </a:pPr>
            <a:r>
              <a:rPr lang="zh-CN" altLang="en-US" sz="40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T</a:t>
            </a:r>
            <a:r>
              <a:rPr altLang="zh-CN" sz="40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rPr>
              <a:t>HANKS</a:t>
            </a:r>
            <a:endParaRPr altLang="zh-CN" sz="4000" b="1" spc="300" dirty="0">
              <a:ln w="3175">
                <a:noFill/>
                <a:prstDash val="dash"/>
              </a:ln>
              <a:solidFill>
                <a:schemeClr val="lt1"/>
              </a:solidFill>
              <a:latin typeface="Times New Roman" panose="02020603050405020304" charset="0"/>
              <a:ea typeface="微软雅黑" panose="020B0503020204020204" pitchFamily="34" charset="-122"/>
              <a:cs typeface="Times New Roman" panose="02020603050405020304" charset="0"/>
            </a:endParaRPr>
          </a:p>
        </p:txBody>
      </p:sp>
      <p:sp>
        <p:nvSpPr>
          <p:cNvPr id="2" name="文本框 1"/>
          <p:cNvSpPr txBox="1"/>
          <p:nvPr/>
        </p:nvSpPr>
        <p:spPr>
          <a:xfrm>
            <a:off x="1556385" y="3917315"/>
            <a:ext cx="9975850" cy="902970"/>
          </a:xfrm>
          <a:prstGeom prst="rect">
            <a:avLst/>
          </a:prstGeom>
          <a:noFill/>
        </p:spPr>
        <p:txBody>
          <a:bodyPr wrap="square" rtlCol="0">
            <a:spAutoFit/>
          </a:bodyPr>
          <a:p>
            <a:pPr algn="ctr">
              <a:lnSpc>
                <a:spcPct val="110000"/>
              </a:lnSpc>
            </a:pPr>
            <a:r>
              <a:rPr lang="en-US" altLang="zh-CN" sz="2400">
                <a:solidFill>
                  <a:schemeClr val="bg1"/>
                </a:solidFill>
                <a:latin typeface="Times New Roman" panose="02020603050405020304" charset="0"/>
                <a:cs typeface="Times New Roman" panose="02020603050405020304" charset="0"/>
              </a:rPr>
              <a:t>Zhuoran Si, Kudunige Kuerban, Zhimeng Wang, Xinran Jia,  Guangxin Wang</a:t>
            </a:r>
            <a:endParaRPr lang="en-US" altLang="zh-CN" sz="2400">
              <a:solidFill>
                <a:schemeClr val="bg1"/>
              </a:solidFill>
              <a:latin typeface="Times New Roman" panose="02020603050405020304" charset="0"/>
              <a:cs typeface="Times New Roman" panose="02020603050405020304" charset="0"/>
            </a:endParaRPr>
          </a:p>
          <a:p>
            <a:pPr algn="ctr">
              <a:lnSpc>
                <a:spcPct val="110000"/>
              </a:lnSpc>
            </a:pPr>
            <a:r>
              <a:rPr lang="en-US" altLang="zh-CN" sz="2400">
                <a:solidFill>
                  <a:schemeClr val="bg1"/>
                </a:solidFill>
                <a:latin typeface="Times New Roman" panose="02020603050405020304" charset="0"/>
                <a:cs typeface="Times New Roman" panose="02020603050405020304" charset="0"/>
              </a:rPr>
              <a:t>May 2th,2022</a:t>
            </a:r>
            <a:endParaRPr lang="en-US" altLang="zh-CN" sz="2400">
              <a:solidFill>
                <a:schemeClr val="bg1"/>
              </a:solidFill>
              <a:latin typeface="Times New Roman" panose="02020603050405020304" charset="0"/>
              <a:cs typeface="Times New Roman" panose="02020603050405020304" charset="0"/>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57e96a43d7a46e803b1929943872566"/>
          <p:cNvPicPr>
            <a:picLocks noChangeAspect="1"/>
          </p:cNvPicPr>
          <p:nvPr>
            <p:custDataLst>
              <p:tags r:id="rId1"/>
            </p:custDataLst>
          </p:nvPr>
        </p:nvPicPr>
        <p:blipFill>
          <a:blip r:embed="rId2"/>
          <a:stretch>
            <a:fillRect/>
          </a:stretch>
        </p:blipFill>
        <p:spPr>
          <a:xfrm>
            <a:off x="9614535" y="46990"/>
            <a:ext cx="2283460" cy="792480"/>
          </a:xfrm>
          <a:prstGeom prst="rect">
            <a:avLst/>
          </a:prstGeom>
        </p:spPr>
      </p:pic>
      <p:sp>
        <p:nvSpPr>
          <p:cNvPr id="4" name="文本框 3"/>
          <p:cNvSpPr txBox="1"/>
          <p:nvPr/>
        </p:nvSpPr>
        <p:spPr>
          <a:xfrm>
            <a:off x="0" y="194945"/>
            <a:ext cx="4142740" cy="645160"/>
          </a:xfrm>
          <a:prstGeom prst="rect">
            <a:avLst/>
          </a:prstGeom>
          <a:noFill/>
        </p:spPr>
        <p:txBody>
          <a:bodyPr wrap="square" rtlCol="0">
            <a:spAutoFit/>
            <a:scene3d>
              <a:camera prst="orthographicFront"/>
              <a:lightRig rig="threePt" dir="t"/>
            </a:scene3d>
          </a:bodyPr>
          <a:p>
            <a:pPr algn="dist"/>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1  BACKGROUND</a:t>
            </a: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 name="文本框 18"/>
          <p:cNvSpPr txBox="1"/>
          <p:nvPr/>
        </p:nvSpPr>
        <p:spPr>
          <a:xfrm>
            <a:off x="5531485" y="2153920"/>
            <a:ext cx="5663565" cy="706755"/>
          </a:xfrm>
          <a:prstGeom prst="rect">
            <a:avLst/>
          </a:prstGeom>
          <a:noFill/>
        </p:spPr>
        <p:txBody>
          <a:bodyPr wrap="square" rtlCol="0">
            <a:spAutoFit/>
          </a:bodyPr>
          <a:p>
            <a:pPr algn="just"/>
            <a:r>
              <a:rPr lang="zh-CN" altLang="en-US" sz="2000" b="1">
                <a:solidFill>
                  <a:schemeClr val="accent1">
                    <a:lumMod val="75000"/>
                  </a:schemeClr>
                </a:solidFill>
                <a:latin typeface="Times New Roman" panose="02020603050405020304" charset="0"/>
                <a:cs typeface="Times New Roman" panose="02020603050405020304" charset="0"/>
              </a:rPr>
              <a:t>Nationwide Unified Examination for Admissions to General Universities and Colleges</a:t>
            </a:r>
            <a:endParaRPr lang="zh-CN" altLang="en-US" sz="2000" b="1">
              <a:solidFill>
                <a:schemeClr val="accent1">
                  <a:lumMod val="75000"/>
                </a:schemeClr>
              </a:solidFill>
              <a:latin typeface="Times New Roman" panose="02020603050405020304" charset="0"/>
              <a:cs typeface="Times New Roman" panose="02020603050405020304" charset="0"/>
            </a:endParaRPr>
          </a:p>
        </p:txBody>
      </p:sp>
      <p:pic>
        <p:nvPicPr>
          <p:cNvPr id="20" name="图片 19" descr="c670c5d7f43552f2f914c734e7d66bb2"/>
          <p:cNvPicPr>
            <a:picLocks noChangeAspect="1"/>
          </p:cNvPicPr>
          <p:nvPr/>
        </p:nvPicPr>
        <p:blipFill>
          <a:blip r:embed="rId3"/>
          <a:srcRect t="17762" r="-54" b="13960"/>
          <a:stretch>
            <a:fillRect/>
          </a:stretch>
        </p:blipFill>
        <p:spPr>
          <a:xfrm>
            <a:off x="657225" y="1504315"/>
            <a:ext cx="4410710" cy="2006600"/>
          </a:xfrm>
          <a:prstGeom prst="rect">
            <a:avLst/>
          </a:prstGeom>
        </p:spPr>
      </p:pic>
      <p:pic>
        <p:nvPicPr>
          <p:cNvPr id="21" name="图片 20" descr="2c30e5fbe731ca9b75ee5417c4ace7ac"/>
          <p:cNvPicPr>
            <a:picLocks noChangeAspect="1"/>
          </p:cNvPicPr>
          <p:nvPr/>
        </p:nvPicPr>
        <p:blipFill>
          <a:blip r:embed="rId4"/>
          <a:srcRect r="-2156" b="13460"/>
          <a:stretch>
            <a:fillRect/>
          </a:stretch>
        </p:blipFill>
        <p:spPr>
          <a:xfrm>
            <a:off x="657225" y="3930650"/>
            <a:ext cx="4538980" cy="2047240"/>
          </a:xfrm>
          <a:prstGeom prst="rect">
            <a:avLst/>
          </a:prstGeom>
        </p:spPr>
      </p:pic>
      <p:sp>
        <p:nvSpPr>
          <p:cNvPr id="22" name="文本框 21"/>
          <p:cNvSpPr txBox="1"/>
          <p:nvPr/>
        </p:nvSpPr>
        <p:spPr>
          <a:xfrm>
            <a:off x="5531485" y="4538980"/>
            <a:ext cx="6286500" cy="829945"/>
          </a:xfrm>
          <a:prstGeom prst="rect">
            <a:avLst/>
          </a:prstGeom>
          <a:noFill/>
        </p:spPr>
        <p:txBody>
          <a:bodyPr wrap="square" rtlCol="0">
            <a:spAutoFit/>
          </a:bodyPr>
          <a:p>
            <a:pPr algn="just">
              <a:lnSpc>
                <a:spcPct val="120000"/>
              </a:lnSpc>
            </a:pPr>
            <a:r>
              <a:rPr lang="zh-CN" altLang="en-US" sz="2000" b="1">
                <a:solidFill>
                  <a:schemeClr val="accent1">
                    <a:lumMod val="75000"/>
                  </a:schemeClr>
                </a:solidFill>
                <a:latin typeface="Times New Roman" panose="02020603050405020304" charset="0"/>
                <a:cs typeface="Times New Roman" panose="02020603050405020304" charset="0"/>
              </a:rPr>
              <a:t>High Test Anxiety</a:t>
            </a:r>
            <a:r>
              <a:rPr lang="en-US" altLang="zh-CN" sz="2000" b="1">
                <a:solidFill>
                  <a:schemeClr val="accent1">
                    <a:lumMod val="75000"/>
                  </a:schemeClr>
                </a:solidFill>
                <a:latin typeface="Times New Roman" panose="02020603050405020304" charset="0"/>
                <a:cs typeface="Times New Roman" panose="02020603050405020304" charset="0"/>
              </a:rPr>
              <a:t>(HTA)</a:t>
            </a:r>
            <a:r>
              <a:rPr lang="zh-CN" altLang="en-US" sz="2000" b="1">
                <a:solidFill>
                  <a:schemeClr val="accent1">
                    <a:lumMod val="75000"/>
                  </a:schemeClr>
                </a:solidFill>
                <a:latin typeface="Times New Roman" panose="02020603050405020304" charset="0"/>
                <a:cs typeface="Times New Roman" panose="02020603050405020304" charset="0"/>
              </a:rPr>
              <a:t> Rate ＆ Extent</a:t>
            </a:r>
            <a:endParaRPr lang="zh-CN" altLang="en-US" sz="2000" b="1">
              <a:solidFill>
                <a:schemeClr val="accent1">
                  <a:lumMod val="75000"/>
                </a:schemeClr>
              </a:solidFill>
              <a:latin typeface="Times New Roman" panose="02020603050405020304" charset="0"/>
              <a:cs typeface="Times New Roman" panose="02020603050405020304" charset="0"/>
            </a:endParaRPr>
          </a:p>
          <a:p>
            <a:pPr indent="0" algn="just">
              <a:lnSpc>
                <a:spcPct val="120000"/>
              </a:lnSpc>
              <a:buFont typeface="Arial" panose="020B0604020202020204" pitchFamily="34" charset="0"/>
              <a:buNone/>
            </a:pPr>
            <a:r>
              <a:rPr lang="en-US" altLang="zh-CN">
                <a:solidFill>
                  <a:schemeClr val="accent1">
                    <a:lumMod val="75000"/>
                  </a:schemeClr>
                </a:solidFill>
                <a:latin typeface="Times New Roman" panose="02020603050405020304" charset="0"/>
                <a:cs typeface="Times New Roman" panose="02020603050405020304" charset="0"/>
              </a:rPr>
              <a:t>Detection rate :15%-22%  (Thomas,Cassady,&amp; Finch, 2017)    </a:t>
            </a:r>
            <a:r>
              <a:rPr lang="en-US" altLang="zh-CN" sz="2000">
                <a:solidFill>
                  <a:schemeClr val="accent1">
                    <a:lumMod val="75000"/>
                  </a:schemeClr>
                </a:solidFill>
                <a:latin typeface="Times New Roman" panose="02020603050405020304" charset="0"/>
                <a:cs typeface="Times New Roman" panose="02020603050405020304" charset="0"/>
              </a:rPr>
              <a:t>                </a:t>
            </a:r>
            <a:endParaRPr lang="en-US" altLang="zh-CN" sz="2000">
              <a:solidFill>
                <a:schemeClr val="accent1">
                  <a:lumMod val="75000"/>
                </a:schemeClr>
              </a:solidFill>
              <a:latin typeface="Times New Roman" panose="02020603050405020304" charset="0"/>
              <a:cs typeface="Times New Roman" panose="02020603050405020304" charset="0"/>
            </a:endParaRPr>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57e96a43d7a46e803b1929943872566"/>
          <p:cNvPicPr>
            <a:picLocks noChangeAspect="1"/>
          </p:cNvPicPr>
          <p:nvPr>
            <p:custDataLst>
              <p:tags r:id="rId1"/>
            </p:custDataLst>
          </p:nvPr>
        </p:nvPicPr>
        <p:blipFill>
          <a:blip r:embed="rId2"/>
          <a:stretch>
            <a:fillRect/>
          </a:stretch>
        </p:blipFill>
        <p:spPr>
          <a:xfrm>
            <a:off x="9509760" y="47625"/>
            <a:ext cx="2283460" cy="792480"/>
          </a:xfrm>
          <a:prstGeom prst="rect">
            <a:avLst/>
          </a:prstGeom>
        </p:spPr>
      </p:pic>
      <p:sp>
        <p:nvSpPr>
          <p:cNvPr id="4" name="文本框 3"/>
          <p:cNvSpPr txBox="1"/>
          <p:nvPr/>
        </p:nvSpPr>
        <p:spPr>
          <a:xfrm>
            <a:off x="0" y="194945"/>
            <a:ext cx="4142740" cy="645160"/>
          </a:xfrm>
          <a:prstGeom prst="rect">
            <a:avLst/>
          </a:prstGeom>
          <a:noFill/>
        </p:spPr>
        <p:txBody>
          <a:bodyPr wrap="square" rtlCol="0">
            <a:spAutoFit/>
            <a:scene3d>
              <a:camera prst="orthographicFront"/>
              <a:lightRig rig="threePt" dir="t"/>
            </a:scene3d>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2  REVIEW</a:t>
            </a: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 name="弦形 12"/>
          <p:cNvSpPr/>
          <p:nvPr/>
        </p:nvSpPr>
        <p:spPr>
          <a:xfrm>
            <a:off x="3479800" y="1242695"/>
            <a:ext cx="225425" cy="286385"/>
          </a:xfrm>
          <a:prstGeom prst="chord">
            <a:avLst>
              <a:gd name="adj1" fmla="val 2700000"/>
              <a:gd name="adj2" fmla="val 16200000"/>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0" y="974725"/>
            <a:ext cx="12144375" cy="645160"/>
          </a:xfrm>
          <a:prstGeom prst="rect">
            <a:avLst/>
          </a:prstGeom>
          <a:noFill/>
        </p:spPr>
        <p:txBody>
          <a:bodyPr wrap="square" rtlCol="0">
            <a:spAutoFit/>
            <a:scene3d>
              <a:camera prst="orthographicFront"/>
              <a:lightRig rig="threePt" dir="t"/>
            </a:scene3d>
          </a:bodyPr>
          <a:p>
            <a:pPr indent="0" algn="ctr">
              <a:lnSpc>
                <a:spcPct val="150000"/>
              </a:lnSpc>
              <a:buFont typeface="Wingdings" panose="05000000000000000000" charset="0"/>
              <a:buNone/>
            </a:pPr>
            <a:r>
              <a:rPr lang="en-US" altLang="zh-CN" sz="2400" b="1">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pitchFamily="34" charset="-122"/>
                <a:cs typeface="Times New Roman" panose="02020603050405020304" charset="0"/>
                <a:sym typeface="+mn-ea"/>
              </a:rPr>
              <a:t>The different stages of test anxiety</a:t>
            </a:r>
            <a:endParaRPr lang="en-US" altLang="zh-CN" sz="2400" b="1">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p:cNvSpPr txBox="1"/>
          <p:nvPr/>
        </p:nvSpPr>
        <p:spPr>
          <a:xfrm>
            <a:off x="717550" y="3548380"/>
            <a:ext cx="2650490" cy="398780"/>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Test Anxiety</a:t>
            </a:r>
            <a:endParaRPr lang="en-US" altLang="zh-CN" sz="2000" b="1">
              <a:latin typeface="Times New Roman" panose="02020603050405020304" charset="0"/>
              <a:cs typeface="Times New Roman" panose="02020603050405020304" charset="0"/>
            </a:endParaRPr>
          </a:p>
        </p:txBody>
      </p:sp>
      <p:sp>
        <p:nvSpPr>
          <p:cNvPr id="6" name="左大括号 5"/>
          <p:cNvSpPr/>
          <p:nvPr/>
        </p:nvSpPr>
        <p:spPr>
          <a:xfrm>
            <a:off x="2496820" y="2454275"/>
            <a:ext cx="320675" cy="3202940"/>
          </a:xfrm>
          <a:prstGeom prst="leftBrace">
            <a:avLst>
              <a:gd name="adj1" fmla="val 8333"/>
              <a:gd name="adj2" fmla="val 42221"/>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7" name="文本框 6"/>
          <p:cNvSpPr txBox="1"/>
          <p:nvPr/>
        </p:nvSpPr>
        <p:spPr>
          <a:xfrm>
            <a:off x="2955290" y="2055495"/>
            <a:ext cx="2035810" cy="398780"/>
          </a:xfrm>
          <a:prstGeom prst="rect">
            <a:avLst/>
          </a:prstGeom>
          <a:noFill/>
        </p:spPr>
        <p:txBody>
          <a:bodyPr wrap="square" rtlCol="0" anchor="t">
            <a:spAutoFit/>
          </a:bodyPr>
          <a:p>
            <a:r>
              <a:rPr lang="zh-CN" altLang="en-US" sz="2000">
                <a:latin typeface="Times New Roman" panose="02020603050405020304" charset="0"/>
                <a:cs typeface="Times New Roman" panose="02020603050405020304" charset="0"/>
              </a:rPr>
              <a:t>Before the Test</a:t>
            </a:r>
            <a:endParaRPr lang="zh-CN" altLang="en-US" sz="2000">
              <a:latin typeface="Times New Roman" panose="02020603050405020304" charset="0"/>
              <a:cs typeface="Times New Roman" panose="02020603050405020304" charset="0"/>
            </a:endParaRPr>
          </a:p>
        </p:txBody>
      </p:sp>
      <p:sp>
        <p:nvSpPr>
          <p:cNvPr id="8" name="文本框 7"/>
          <p:cNvSpPr txBox="1"/>
          <p:nvPr/>
        </p:nvSpPr>
        <p:spPr>
          <a:xfrm>
            <a:off x="2915920" y="3723005"/>
            <a:ext cx="1988185" cy="398780"/>
          </a:xfrm>
          <a:prstGeom prst="rect">
            <a:avLst/>
          </a:prstGeom>
          <a:noFill/>
        </p:spPr>
        <p:txBody>
          <a:bodyPr wrap="square" rtlCol="0" anchor="t">
            <a:spAutoFit/>
          </a:bodyPr>
          <a:p>
            <a:r>
              <a:rPr lang="zh-CN" altLang="en-US" sz="2000">
                <a:latin typeface="Times New Roman" panose="02020603050405020304" charset="0"/>
                <a:cs typeface="Times New Roman" panose="02020603050405020304" charset="0"/>
              </a:rPr>
              <a:t>During the Test</a:t>
            </a:r>
            <a:endParaRPr lang="zh-CN" altLang="en-US" sz="2000">
              <a:latin typeface="Times New Roman" panose="02020603050405020304" charset="0"/>
              <a:cs typeface="Times New Roman" panose="02020603050405020304" charset="0"/>
            </a:endParaRPr>
          </a:p>
        </p:txBody>
      </p:sp>
      <p:sp>
        <p:nvSpPr>
          <p:cNvPr id="11" name="文本框 10"/>
          <p:cNvSpPr txBox="1"/>
          <p:nvPr/>
        </p:nvSpPr>
        <p:spPr>
          <a:xfrm>
            <a:off x="2955290" y="5565775"/>
            <a:ext cx="2540000" cy="398780"/>
          </a:xfrm>
          <a:prstGeom prst="rect">
            <a:avLst/>
          </a:prstGeom>
          <a:noFill/>
        </p:spPr>
        <p:txBody>
          <a:bodyPr wrap="square" rtlCol="0" anchor="t">
            <a:spAutoFit/>
          </a:bodyPr>
          <a:p>
            <a:r>
              <a:rPr lang="zh-CN" altLang="en-US" sz="2000">
                <a:latin typeface="Times New Roman" panose="02020603050405020304" charset="0"/>
                <a:cs typeface="Times New Roman" panose="02020603050405020304" charset="0"/>
              </a:rPr>
              <a:t>After the Test</a:t>
            </a:r>
            <a:endParaRPr lang="zh-CN" altLang="en-US" sz="2000">
              <a:latin typeface="Times New Roman" panose="02020603050405020304" charset="0"/>
              <a:cs typeface="Times New Roman" panose="02020603050405020304" charset="0"/>
            </a:endParaRPr>
          </a:p>
        </p:txBody>
      </p:sp>
      <p:sp>
        <p:nvSpPr>
          <p:cNvPr id="16" name="矩形 15"/>
          <p:cNvSpPr/>
          <p:nvPr/>
        </p:nvSpPr>
        <p:spPr>
          <a:xfrm>
            <a:off x="5253355" y="2055495"/>
            <a:ext cx="5227955" cy="40386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Worry</a:t>
            </a:r>
            <a:r>
              <a:rPr lang="en-US" altLang="zh-CN">
                <a:solidFill>
                  <a:schemeClr val="tx1"/>
                </a:solidFill>
                <a:latin typeface="Times New Roman" panose="02020603050405020304" charset="0"/>
                <a:cs typeface="Times New Roman" panose="02020603050405020304" charset="0"/>
              </a:rPr>
              <a:t> about the upcoming examination</a:t>
            </a:r>
            <a:endParaRPr lang="en-US" altLang="zh-CN">
              <a:solidFill>
                <a:schemeClr val="tx1"/>
              </a:solidFill>
              <a:latin typeface="Times New Roman" panose="02020603050405020304" charset="0"/>
              <a:cs typeface="Times New Roman" panose="02020603050405020304" charset="0"/>
            </a:endParaRPr>
          </a:p>
        </p:txBody>
      </p:sp>
      <p:cxnSp>
        <p:nvCxnSpPr>
          <p:cNvPr id="18" name="直接连接符 17"/>
          <p:cNvCxnSpPr>
            <a:stCxn id="7" idx="3"/>
            <a:endCxn id="16" idx="1"/>
          </p:cNvCxnSpPr>
          <p:nvPr/>
        </p:nvCxnSpPr>
        <p:spPr>
          <a:xfrm>
            <a:off x="4997450" y="2254885"/>
            <a:ext cx="262255" cy="254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53355" y="3225800"/>
            <a:ext cx="5227955" cy="40386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Distracted by</a:t>
            </a:r>
            <a:r>
              <a:rPr lang="en-US" altLang="zh-CN">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test environment</a:t>
            </a:r>
            <a:endParaRPr lang="en-US" altLang="zh-CN">
              <a:solidFill>
                <a:schemeClr val="tx1"/>
              </a:solidFill>
              <a:latin typeface="Times New Roman" panose="02020603050405020304" charset="0"/>
              <a:cs typeface="Times New Roman" panose="02020603050405020304" charset="0"/>
            </a:endParaRPr>
          </a:p>
        </p:txBody>
      </p:sp>
      <p:sp>
        <p:nvSpPr>
          <p:cNvPr id="20" name="矩形 19"/>
          <p:cNvSpPr/>
          <p:nvPr/>
        </p:nvSpPr>
        <p:spPr>
          <a:xfrm>
            <a:off x="5253355" y="4396105"/>
            <a:ext cx="5227955" cy="40386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latin typeface="Times New Roman" panose="02020603050405020304" charset="0"/>
                <a:cs typeface="Times New Roman" panose="02020603050405020304" charset="0"/>
              </a:rPr>
              <a:t>Experience </a:t>
            </a:r>
            <a:r>
              <a:rPr lang="en-US" altLang="zh-CN">
                <a:solidFill>
                  <a:schemeClr val="accent1"/>
                </a:solidFill>
                <a:latin typeface="Times New Roman" panose="02020603050405020304" charset="0"/>
                <a:cs typeface="Times New Roman" panose="02020603050405020304" charset="0"/>
              </a:rPr>
              <a:t>physiological symptoms</a:t>
            </a:r>
            <a:endParaRPr lang="en-US" altLang="zh-CN">
              <a:solidFill>
                <a:schemeClr val="accent1"/>
              </a:solidFill>
              <a:latin typeface="Times New Roman" panose="02020603050405020304" charset="0"/>
              <a:cs typeface="Times New Roman" panose="02020603050405020304" charset="0"/>
            </a:endParaRPr>
          </a:p>
        </p:txBody>
      </p:sp>
      <p:cxnSp>
        <p:nvCxnSpPr>
          <p:cNvPr id="21" name="直接连接符 20"/>
          <p:cNvCxnSpPr>
            <a:stCxn id="8" idx="3"/>
          </p:cNvCxnSpPr>
          <p:nvPr/>
        </p:nvCxnSpPr>
        <p:spPr>
          <a:xfrm flipV="1">
            <a:off x="4904105" y="3427730"/>
            <a:ext cx="355600" cy="494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8" idx="3"/>
            <a:endCxn id="20" idx="1"/>
          </p:cNvCxnSpPr>
          <p:nvPr/>
        </p:nvCxnSpPr>
        <p:spPr>
          <a:xfrm>
            <a:off x="4904105" y="3922395"/>
            <a:ext cx="349250" cy="675640"/>
          </a:xfrm>
          <a:prstGeom prst="line">
            <a:avLst/>
          </a:prstGeom>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5253355" y="5566410"/>
            <a:ext cx="5227955" cy="40386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accent1"/>
                </a:solidFill>
                <a:latin typeface="Times New Roman" panose="02020603050405020304" charset="0"/>
                <a:cs typeface="Times New Roman" panose="02020603050405020304" charset="0"/>
              </a:rPr>
              <a:t>Fear </a:t>
            </a:r>
            <a:r>
              <a:rPr lang="en-US" altLang="zh-CN">
                <a:solidFill>
                  <a:schemeClr val="tx1"/>
                </a:solidFill>
                <a:latin typeface="Times New Roman" panose="02020603050405020304" charset="0"/>
                <a:cs typeface="Times New Roman" panose="02020603050405020304" charset="0"/>
              </a:rPr>
              <a:t>of possible failure or</a:t>
            </a:r>
            <a:r>
              <a:rPr lang="en-US" altLang="zh-CN">
                <a:solidFill>
                  <a:schemeClr val="accent1"/>
                </a:solidFill>
                <a:latin typeface="Times New Roman" panose="02020603050405020304" charset="0"/>
                <a:cs typeface="Times New Roman" panose="02020603050405020304" charset="0"/>
              </a:rPr>
              <a:t> negative evaluation</a:t>
            </a:r>
            <a:endParaRPr lang="en-US" altLang="zh-CN">
              <a:solidFill>
                <a:schemeClr val="accent1"/>
              </a:solidFill>
              <a:latin typeface="Times New Roman" panose="02020603050405020304" charset="0"/>
              <a:cs typeface="Times New Roman" panose="02020603050405020304" charset="0"/>
            </a:endParaRPr>
          </a:p>
        </p:txBody>
      </p:sp>
      <p:cxnSp>
        <p:nvCxnSpPr>
          <p:cNvPr id="24" name="直接连接符 23"/>
          <p:cNvCxnSpPr/>
          <p:nvPr/>
        </p:nvCxnSpPr>
        <p:spPr>
          <a:xfrm>
            <a:off x="4991100" y="5766435"/>
            <a:ext cx="262255" cy="254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3" name="图片 22" descr="3bcd5831cc3aa5919a140236ee2dcb69"/>
          <p:cNvPicPr>
            <a:picLocks noChangeAspect="1"/>
          </p:cNvPicPr>
          <p:nvPr/>
        </p:nvPicPr>
        <p:blipFill>
          <a:blip r:embed="rId1"/>
          <a:srcRect r="268" b="26980"/>
          <a:stretch>
            <a:fillRect/>
          </a:stretch>
        </p:blipFill>
        <p:spPr>
          <a:xfrm>
            <a:off x="892810" y="2098675"/>
            <a:ext cx="3783330" cy="2527935"/>
          </a:xfrm>
          <a:prstGeom prst="rect">
            <a:avLst/>
          </a:prstGeom>
          <a:solidFill>
            <a:schemeClr val="bg1">
              <a:alpha val="0"/>
            </a:schemeClr>
          </a:solidFill>
        </p:spPr>
      </p:pic>
      <p:sp>
        <p:nvSpPr>
          <p:cNvPr id="15" name="矩形 14"/>
          <p:cNvSpPr/>
          <p:nvPr/>
        </p:nvSpPr>
        <p:spPr>
          <a:xfrm>
            <a:off x="892810" y="2098675"/>
            <a:ext cx="3754755" cy="2486025"/>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p>
            <a:pPr algn="just"/>
            <a:endParaRPr lang="zh-CN" altLang="en-US">
              <a:latin typeface="Times New Roman" panose="02020603050405020304" charset="0"/>
              <a:cs typeface="Times New Roman" panose="02020603050405020304" charset="0"/>
            </a:endParaRPr>
          </a:p>
        </p:txBody>
      </p:sp>
      <p:sp>
        <p:nvSpPr>
          <p:cNvPr id="7" name="文本框 6"/>
          <p:cNvSpPr txBox="1"/>
          <p:nvPr/>
        </p:nvSpPr>
        <p:spPr>
          <a:xfrm>
            <a:off x="892810" y="1791335"/>
            <a:ext cx="10968355" cy="2891790"/>
          </a:xfrm>
          <a:prstGeom prst="rect">
            <a:avLst/>
          </a:prstGeom>
          <a:noFill/>
        </p:spPr>
        <p:txBody>
          <a:bodyPr wrap="square" rtlCol="0">
            <a:spAutoFit/>
          </a:bodyPr>
          <a:p>
            <a:pPr indent="457200" algn="just" fontAlgn="auto">
              <a:lnSpc>
                <a:spcPct val="130000"/>
              </a:lnSpc>
              <a:buFont typeface="Arial" panose="020B0604020202020204" pitchFamily="34" charset="0"/>
              <a:buNone/>
            </a:pPr>
            <a:endParaRPr lang="en-US" altLang="zh-CN" sz="2000">
              <a:latin typeface="Times New Roman" panose="02020603050405020304" charset="0"/>
              <a:cs typeface="Times New Roman" panose="02020603050405020304" charset="0"/>
            </a:endParaRPr>
          </a:p>
          <a:p>
            <a:pPr marL="285750" indent="-285750" algn="just">
              <a:lnSpc>
                <a:spcPct val="130000"/>
              </a:lnSpc>
              <a:buFont typeface="Arial" panose="020B0604020202020204" pitchFamily="34" charset="0"/>
              <a:buChar char="•"/>
            </a:pPr>
            <a:r>
              <a:rPr lang="en-US" altLang="zh-CN" sz="2000" b="1">
                <a:solidFill>
                  <a:schemeClr val="bg1"/>
                </a:solidFill>
                <a:latin typeface="Times New Roman" panose="02020603050405020304" charset="0"/>
                <a:cs typeface="Times New Roman" panose="02020603050405020304" charset="0"/>
              </a:rPr>
              <a:t>Immersion</a:t>
            </a:r>
            <a:endParaRPr lang="en-US" altLang="zh-CN" sz="2000" b="1">
              <a:solidFill>
                <a:schemeClr val="bg1"/>
              </a:solidFill>
              <a:latin typeface="Times New Roman" panose="02020603050405020304" charset="0"/>
              <a:cs typeface="Times New Roman" panose="02020603050405020304" charset="0"/>
            </a:endParaRPr>
          </a:p>
          <a:p>
            <a:pPr marL="285750" indent="-285750" algn="just">
              <a:lnSpc>
                <a:spcPct val="130000"/>
              </a:lnSpc>
              <a:buFont typeface="Arial" panose="020B0604020202020204" pitchFamily="34" charset="0"/>
              <a:buChar char="•"/>
            </a:pPr>
            <a:r>
              <a:rPr lang="en-US" altLang="zh-CN" sz="2000" b="1">
                <a:solidFill>
                  <a:schemeClr val="bg1"/>
                </a:solidFill>
                <a:latin typeface="Times New Roman" panose="02020603050405020304" charset="0"/>
                <a:cs typeface="Times New Roman" panose="02020603050405020304" charset="0"/>
              </a:rPr>
              <a:t>Interaction</a:t>
            </a:r>
            <a:endParaRPr lang="en-US" altLang="zh-CN" sz="2000" b="1">
              <a:solidFill>
                <a:schemeClr val="bg1"/>
              </a:solidFill>
              <a:latin typeface="Times New Roman" panose="02020603050405020304" charset="0"/>
              <a:cs typeface="Times New Roman" panose="02020603050405020304" charset="0"/>
            </a:endParaRPr>
          </a:p>
          <a:p>
            <a:pPr marL="285750" indent="-285750" algn="just">
              <a:lnSpc>
                <a:spcPct val="130000"/>
              </a:lnSpc>
              <a:buFont typeface="Arial" panose="020B0604020202020204" pitchFamily="34" charset="0"/>
              <a:buChar char="•"/>
            </a:pPr>
            <a:r>
              <a:rPr lang="en-US" altLang="zh-CN" sz="2000" b="1">
                <a:solidFill>
                  <a:schemeClr val="bg1"/>
                </a:solidFill>
                <a:latin typeface="Times New Roman" panose="02020603050405020304" charset="0"/>
                <a:cs typeface="Times New Roman" panose="02020603050405020304" charset="0"/>
              </a:rPr>
              <a:t>Sense of presence</a:t>
            </a:r>
            <a:endParaRPr lang="en-US" altLang="zh-CN" sz="2000" b="1">
              <a:solidFill>
                <a:schemeClr val="bg1"/>
              </a:solidFill>
              <a:latin typeface="Times New Roman" panose="02020603050405020304" charset="0"/>
              <a:cs typeface="Times New Roman" panose="02020603050405020304" charset="0"/>
            </a:endParaRPr>
          </a:p>
          <a:p>
            <a:pPr marL="285750" indent="-285750" algn="just">
              <a:lnSpc>
                <a:spcPct val="130000"/>
              </a:lnSpc>
              <a:buFont typeface="Arial" panose="020B0604020202020204" pitchFamily="34" charset="0"/>
              <a:buChar char="•"/>
            </a:pPr>
            <a:r>
              <a:rPr lang="en-US" altLang="zh-CN" sz="2000">
                <a:solidFill>
                  <a:schemeClr val="bg1"/>
                </a:solidFill>
                <a:latin typeface="Times New Roman" panose="02020603050405020304" charset="0"/>
                <a:cs typeface="Times New Roman" panose="02020603050405020304" charset="0"/>
              </a:rPr>
              <a:t>Safety</a:t>
            </a:r>
            <a:endParaRPr lang="en-US" altLang="zh-CN" sz="2000">
              <a:solidFill>
                <a:schemeClr val="bg1"/>
              </a:solidFill>
              <a:latin typeface="Times New Roman" panose="02020603050405020304" charset="0"/>
              <a:cs typeface="Times New Roman" panose="02020603050405020304" charset="0"/>
            </a:endParaRPr>
          </a:p>
          <a:p>
            <a:pPr marL="285750" indent="-285750" algn="just">
              <a:lnSpc>
                <a:spcPct val="130000"/>
              </a:lnSpc>
              <a:buFont typeface="Arial" panose="020B0604020202020204" pitchFamily="34" charset="0"/>
              <a:buChar char="•"/>
            </a:pPr>
            <a:r>
              <a:rPr lang="en-US" altLang="zh-CN" sz="2000">
                <a:solidFill>
                  <a:schemeClr val="bg1"/>
                </a:solidFill>
                <a:latin typeface="Times New Roman" panose="02020603050405020304" charset="0"/>
                <a:cs typeface="Times New Roman" panose="02020603050405020304" charset="0"/>
              </a:rPr>
              <a:t>Controllability </a:t>
            </a:r>
            <a:r>
              <a:rPr lang="zh-CN" altLang="en-US" sz="2000">
                <a:solidFill>
                  <a:schemeClr val="bg1"/>
                </a:solidFill>
                <a:latin typeface="Times New Roman" panose="02020603050405020304" charset="0"/>
                <a:cs typeface="Times New Roman" panose="02020603050405020304" charset="0"/>
              </a:rPr>
              <a:t>＆ Flexibility</a:t>
            </a:r>
            <a:endParaRPr lang="zh-CN" altLang="en-US" sz="2000">
              <a:latin typeface="Times New Roman" panose="02020603050405020304" charset="0"/>
              <a:cs typeface="Times New Roman" panose="02020603050405020304" charset="0"/>
            </a:endParaRPr>
          </a:p>
          <a:p>
            <a:pPr indent="457200" algn="just" fontAlgn="auto">
              <a:lnSpc>
                <a:spcPct val="130000"/>
              </a:lnSpc>
              <a:buFont typeface="Arial" panose="020B0604020202020204" pitchFamily="34" charset="0"/>
              <a:buNone/>
            </a:pPr>
            <a:endParaRPr sz="2000">
              <a:solidFill>
                <a:schemeClr val="accent1">
                  <a:lumMod val="75000"/>
                </a:schemeClr>
              </a:solidFill>
              <a:latin typeface="Times New Roman" panose="02020603050405020304" charset="0"/>
              <a:cs typeface="Times New Roman" panose="02020603050405020304" charset="0"/>
            </a:endParaRPr>
          </a:p>
        </p:txBody>
      </p:sp>
      <p:pic>
        <p:nvPicPr>
          <p:cNvPr id="2" name="图片 1" descr="57e96a43d7a46e803b1929943872566"/>
          <p:cNvPicPr>
            <a:picLocks noChangeAspect="1"/>
          </p:cNvPicPr>
          <p:nvPr>
            <p:custDataLst>
              <p:tags r:id="rId2"/>
            </p:custDataLst>
          </p:nvPr>
        </p:nvPicPr>
        <p:blipFill>
          <a:blip r:embed="rId3"/>
          <a:stretch>
            <a:fillRect/>
          </a:stretch>
        </p:blipFill>
        <p:spPr>
          <a:xfrm>
            <a:off x="9411970" y="47625"/>
            <a:ext cx="2283460" cy="792480"/>
          </a:xfrm>
          <a:prstGeom prst="rect">
            <a:avLst/>
          </a:prstGeom>
        </p:spPr>
      </p:pic>
      <p:sp>
        <p:nvSpPr>
          <p:cNvPr id="4" name="文本框 3"/>
          <p:cNvSpPr txBox="1"/>
          <p:nvPr/>
        </p:nvSpPr>
        <p:spPr>
          <a:xfrm>
            <a:off x="0" y="194945"/>
            <a:ext cx="4142740" cy="645160"/>
          </a:xfrm>
          <a:prstGeom prst="rect">
            <a:avLst/>
          </a:prstGeom>
          <a:noFill/>
        </p:spPr>
        <p:txBody>
          <a:bodyPr wrap="square" rtlCol="0">
            <a:spAutoFit/>
            <a:scene3d>
              <a:camera prst="orthographicFront"/>
              <a:lightRig rig="threePt" dir="t"/>
            </a:scene3d>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2  REVIEW</a:t>
            </a: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38" name="Google Shape;138;p21"/>
          <p:cNvSpPr/>
          <p:nvPr/>
        </p:nvSpPr>
        <p:spPr>
          <a:xfrm rot="899825">
            <a:off x="-1646169" y="4424242"/>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 name="饼形 5"/>
          <p:cNvSpPr/>
          <p:nvPr/>
        </p:nvSpPr>
        <p:spPr>
          <a:xfrm>
            <a:off x="2252345" y="1219835"/>
            <a:ext cx="261620" cy="274955"/>
          </a:xfrm>
          <a:prstGeom prst="pi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4" name="文本框 13"/>
          <p:cNvSpPr txBox="1"/>
          <p:nvPr/>
        </p:nvSpPr>
        <p:spPr>
          <a:xfrm>
            <a:off x="892810" y="5259705"/>
            <a:ext cx="11329670" cy="645160"/>
          </a:xfrm>
          <a:prstGeom prst="rect">
            <a:avLst/>
          </a:prstGeom>
          <a:noFill/>
        </p:spPr>
        <p:txBody>
          <a:bodyPr wrap="square" rtlCol="0">
            <a:spAutoFit/>
            <a:scene3d>
              <a:camera prst="orthographicFront"/>
              <a:lightRig rig="threePt" dir="t"/>
            </a:scene3d>
          </a:bodyPr>
          <a:p>
            <a:pPr marL="285750" indent="-285750" algn="just">
              <a:buFont typeface="Arial" panose="020B0604020202020204" pitchFamily="34" charset="0"/>
              <a:buChar char="•"/>
            </a:pPr>
            <a:r>
              <a:rPr lang="en-US" altLang="zh-CN">
                <a:solidFill>
                  <a:srgbClr val="0070C0"/>
                </a:solidFill>
                <a:latin typeface="Times New Roman" panose="02020603050405020304" charset="0"/>
                <a:cs typeface="Times New Roman" panose="02020603050405020304" charset="0"/>
                <a:sym typeface="+mn-ea"/>
              </a:rPr>
              <a:t>VRET has shown effectiveness in treating anxiety, eating disorders, post-traumatic stress disorder, etc. </a:t>
            </a:r>
            <a:endParaRPr lang="en-US" altLang="zh-CN">
              <a:solidFill>
                <a:srgbClr val="0070C0"/>
              </a:solidFill>
              <a:latin typeface="Times New Roman" panose="02020603050405020304" charset="0"/>
              <a:cs typeface="Times New Roman" panose="02020603050405020304" charset="0"/>
              <a:sym typeface="+mn-ea"/>
            </a:endParaRPr>
          </a:p>
          <a:p>
            <a:pPr marL="285750" indent="-285750" algn="just">
              <a:buFont typeface="Arial" panose="020B0604020202020204" pitchFamily="34" charset="0"/>
              <a:buChar char="•"/>
            </a:pPr>
            <a:r>
              <a:rPr lang="en-US" altLang="zh-CN">
                <a:solidFill>
                  <a:srgbClr val="0070C0"/>
                </a:solidFill>
                <a:effectLst/>
                <a:latin typeface="Times New Roman" panose="02020603050405020304" charset="0"/>
                <a:cs typeface="Times New Roman" panose="02020603050405020304" charset="0"/>
              </a:rPr>
              <a:t>VRET has great potential in relieving the test anxiety.</a:t>
            </a:r>
            <a:endParaRPr lang="en-US" altLang="zh-CN">
              <a:solidFill>
                <a:srgbClr val="0070C0"/>
              </a:solidFill>
              <a:effectLst/>
              <a:latin typeface="Times New Roman" panose="02020603050405020304" charset="0"/>
              <a:cs typeface="Times New Roman" panose="02020603050405020304" charset="0"/>
            </a:endParaRPr>
          </a:p>
        </p:txBody>
      </p:sp>
      <p:sp>
        <p:nvSpPr>
          <p:cNvPr id="3" name="文本框 2"/>
          <p:cNvSpPr txBox="1"/>
          <p:nvPr/>
        </p:nvSpPr>
        <p:spPr>
          <a:xfrm>
            <a:off x="6348095" y="2176145"/>
            <a:ext cx="5513070" cy="922020"/>
          </a:xfrm>
          <a:prstGeom prst="rect">
            <a:avLst/>
          </a:prstGeom>
          <a:noFill/>
        </p:spPr>
        <p:txBody>
          <a:bodyPr wrap="square" rtlCol="0">
            <a:spAutoFit/>
          </a:bodyPr>
          <a:p>
            <a:pPr algn="just"/>
            <a:r>
              <a:rPr lang="en-US" altLang="zh-CN">
                <a:latin typeface="Times New Roman" panose="02020603050405020304" charset="0"/>
                <a:cs typeface="Times New Roman" panose="02020603050405020304" charset="0"/>
              </a:rPr>
              <a:t>Able to present a more realistic sense of excitement</a:t>
            </a:r>
            <a:r>
              <a:rPr lang="zh-CN" altLang="en-US">
                <a:latin typeface="Times New Roman" panose="02020603050405020304" charset="0"/>
                <a:cs typeface="Times New Roman" panose="02020603050405020304" charset="0"/>
              </a:rPr>
              <a:t>，</a:t>
            </a:r>
            <a:r>
              <a:rPr lang="en-US" altLang="zh-CN">
                <a:latin typeface="Times New Roman" panose="02020603050405020304" charset="0"/>
                <a:cs typeface="Times New Roman" panose="02020603050405020304" charset="0"/>
              </a:rPr>
              <a:t>u</a:t>
            </a:r>
            <a:r>
              <a:rPr lang="zh-CN" altLang="en-US">
                <a:latin typeface="Times New Roman" panose="02020603050405020304" charset="0"/>
                <a:cs typeface="Times New Roman" panose="02020603050405020304" charset="0"/>
              </a:rPr>
              <a:t>sers can interact with and immerse themselves in the environment</a:t>
            </a:r>
            <a:r>
              <a:rPr lang="en-US" altLang="zh-CN">
                <a:latin typeface="Times New Roman" panose="02020603050405020304" charset="0"/>
                <a:cs typeface="Times New Roman" panose="02020603050405020304" charset="0"/>
              </a:rPr>
              <a:t>.</a:t>
            </a:r>
            <a:endParaRPr lang="en-US" altLang="zh-CN">
              <a:latin typeface="Times New Roman" panose="02020603050405020304" charset="0"/>
              <a:cs typeface="Times New Roman" panose="02020603050405020304" charset="0"/>
            </a:endParaRPr>
          </a:p>
        </p:txBody>
      </p:sp>
      <p:cxnSp>
        <p:nvCxnSpPr>
          <p:cNvPr id="8" name="直接连接符 7"/>
          <p:cNvCxnSpPr/>
          <p:nvPr/>
        </p:nvCxnSpPr>
        <p:spPr>
          <a:xfrm>
            <a:off x="5029835" y="2637155"/>
            <a:ext cx="1099185" cy="0"/>
          </a:xfrm>
          <a:prstGeom prst="line">
            <a:avLst/>
          </a:prstGeom>
          <a:ln>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348095" y="3759200"/>
            <a:ext cx="5513070" cy="645160"/>
          </a:xfrm>
          <a:prstGeom prst="rect">
            <a:avLst/>
          </a:prstGeom>
          <a:noFill/>
        </p:spPr>
        <p:txBody>
          <a:bodyPr wrap="square" rtlCol="0">
            <a:spAutoFit/>
          </a:bodyPr>
          <a:p>
            <a:pPr algn="just"/>
            <a:r>
              <a:rPr>
                <a:latin typeface="Times New Roman" panose="02020603050405020304" charset="0"/>
                <a:cs typeface="Times New Roman" panose="02020603050405020304" charset="0"/>
              </a:rPr>
              <a:t>Complete control over the quality, frequency and intensity of exposure</a:t>
            </a:r>
            <a:r>
              <a:rPr lang="en-US">
                <a:latin typeface="Times New Roman" panose="02020603050405020304" charset="0"/>
                <a:cs typeface="Times New Roman" panose="02020603050405020304" charset="0"/>
              </a:rPr>
              <a:t>.</a:t>
            </a:r>
            <a:endParaRPr lang="en-US">
              <a:latin typeface="Times New Roman" panose="02020603050405020304" charset="0"/>
              <a:cs typeface="Times New Roman" panose="02020603050405020304" charset="0"/>
            </a:endParaRPr>
          </a:p>
        </p:txBody>
      </p:sp>
      <p:cxnSp>
        <p:nvCxnSpPr>
          <p:cNvPr id="10" name="直接连接符 9"/>
          <p:cNvCxnSpPr/>
          <p:nvPr/>
        </p:nvCxnSpPr>
        <p:spPr>
          <a:xfrm>
            <a:off x="5029835" y="4081780"/>
            <a:ext cx="1099185" cy="0"/>
          </a:xfrm>
          <a:prstGeom prst="line">
            <a:avLst/>
          </a:prstGeom>
          <a:ln>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7625" y="954405"/>
            <a:ext cx="12144375" cy="645160"/>
          </a:xfrm>
          <a:prstGeom prst="rect">
            <a:avLst/>
          </a:prstGeom>
          <a:noFill/>
        </p:spPr>
        <p:txBody>
          <a:bodyPr wrap="square" rtlCol="0">
            <a:spAutoFit/>
            <a:scene3d>
              <a:camera prst="orthographicFront"/>
              <a:lightRig rig="threePt" dir="t"/>
            </a:scene3d>
          </a:bodyPr>
          <a:p>
            <a:pPr indent="0" algn="ctr">
              <a:lnSpc>
                <a:spcPct val="150000"/>
              </a:lnSpc>
              <a:buFont typeface="Wingdings" panose="05000000000000000000" charset="0"/>
              <a:buNone/>
            </a:pPr>
            <a:r>
              <a:rPr lang="en-US" altLang="zh-CN" sz="2400" b="1">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pitchFamily="34" charset="-122"/>
                <a:cs typeface="Times New Roman" panose="02020603050405020304" charset="0"/>
                <a:sym typeface="+mn-ea"/>
              </a:rPr>
              <a:t>Benefits of Virtual Reality Exposure Therapy(VRET)</a:t>
            </a:r>
            <a:endParaRPr lang="en-US" altLang="zh-CN" sz="2400" b="1">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pitchFamily="34" charset="-122"/>
              <a:cs typeface="Times New Roman" panose="02020603050405020304" charset="0"/>
              <a:sym typeface="+mn-ea"/>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57e96a43d7a46e803b1929943872566"/>
          <p:cNvPicPr>
            <a:picLocks noChangeAspect="1"/>
          </p:cNvPicPr>
          <p:nvPr>
            <p:custDataLst>
              <p:tags r:id="rId1"/>
            </p:custDataLst>
          </p:nvPr>
        </p:nvPicPr>
        <p:blipFill>
          <a:blip r:embed="rId2"/>
          <a:stretch>
            <a:fillRect/>
          </a:stretch>
        </p:blipFill>
        <p:spPr>
          <a:xfrm>
            <a:off x="9535795" y="47625"/>
            <a:ext cx="2283460" cy="792480"/>
          </a:xfrm>
          <a:prstGeom prst="rect">
            <a:avLst/>
          </a:prstGeom>
        </p:spPr>
      </p:pic>
      <p:sp>
        <p:nvSpPr>
          <p:cNvPr id="4" name="文本框 3"/>
          <p:cNvSpPr txBox="1"/>
          <p:nvPr/>
        </p:nvSpPr>
        <p:spPr>
          <a:xfrm>
            <a:off x="0" y="194945"/>
            <a:ext cx="4142740" cy="645160"/>
          </a:xfrm>
          <a:prstGeom prst="rect">
            <a:avLst/>
          </a:prstGeom>
          <a:noFill/>
        </p:spPr>
        <p:txBody>
          <a:bodyPr wrap="square" rtlCol="0">
            <a:spAutoFit/>
            <a:scene3d>
              <a:camera prst="orthographicFront"/>
              <a:lightRig rig="threePt" dir="t"/>
            </a:scene3d>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2  REVIEW</a:t>
            </a: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 name="文本框 8"/>
          <p:cNvSpPr txBox="1"/>
          <p:nvPr/>
        </p:nvSpPr>
        <p:spPr>
          <a:xfrm>
            <a:off x="922020" y="1247140"/>
            <a:ext cx="4194810" cy="902970"/>
          </a:xfrm>
          <a:prstGeom prst="rect">
            <a:avLst/>
          </a:prstGeom>
          <a:noFill/>
        </p:spPr>
        <p:txBody>
          <a:bodyPr wrap="square" rtlCol="0">
            <a:spAutoFit/>
            <a:scene3d>
              <a:camera prst="orthographicFront"/>
              <a:lightRig rig="threePt" dir="t"/>
            </a:scene3d>
          </a:bodyPr>
          <a:p>
            <a:pPr indent="0" algn="ctr">
              <a:lnSpc>
                <a:spcPct val="110000"/>
              </a:lnSpc>
              <a:buFont typeface="Wingdings" panose="05000000000000000000" charset="0"/>
              <a:buNone/>
            </a:pPr>
            <a:r>
              <a:rPr lang="zh-CN" altLang="en-US" sz="2400" b="1">
                <a:solidFill>
                  <a:schemeClr val="accent1"/>
                </a:solidFill>
                <a:effectLst>
                  <a:outerShdw blurRad="38100" dist="25400" dir="5400000" algn="ctr" rotWithShape="0">
                    <a:srgbClr val="6E747A">
                      <a:alpha val="43000"/>
                    </a:srgbClr>
                  </a:outerShdw>
                </a:effectLst>
              </a:rPr>
              <a:t>Problems of existing </a:t>
            </a:r>
            <a:r>
              <a:rPr lang="en-US" altLang="zh-CN" sz="2400" b="1">
                <a:solidFill>
                  <a:schemeClr val="accent1"/>
                </a:solidFill>
                <a:effectLst>
                  <a:outerShdw blurRad="38100" dist="25400" dir="5400000" algn="ctr" rotWithShape="0">
                    <a:srgbClr val="6E747A">
                      <a:alpha val="43000"/>
                    </a:srgbClr>
                  </a:outerShdw>
                </a:effectLst>
              </a:rPr>
              <a:t>VRET in Test Anxiety</a:t>
            </a:r>
            <a:endParaRPr lang="en-US" altLang="zh-CN" sz="2400" b="1">
              <a:solidFill>
                <a:schemeClr val="accent1"/>
              </a:solidFill>
              <a:effectLst>
                <a:outerShdw blurRad="38100" dist="25400" dir="5400000" algn="ctr" rotWithShape="0">
                  <a:srgbClr val="6E747A">
                    <a:alpha val="43000"/>
                  </a:srgbClr>
                </a:outerShdw>
              </a:effectLst>
            </a:endParaRPr>
          </a:p>
        </p:txBody>
      </p:sp>
      <p:sp>
        <p:nvSpPr>
          <p:cNvPr id="10" name="十字形 9"/>
          <p:cNvSpPr/>
          <p:nvPr/>
        </p:nvSpPr>
        <p:spPr>
          <a:xfrm>
            <a:off x="534035" y="1577340"/>
            <a:ext cx="229235" cy="241935"/>
          </a:xfrm>
          <a:prstGeom prst="plus">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763270" y="2203450"/>
            <a:ext cx="5429885" cy="3507740"/>
          </a:xfrm>
          <a:prstGeom prst="rect">
            <a:avLst/>
          </a:prstGeom>
          <a:noFill/>
        </p:spPr>
        <p:txBody>
          <a:bodyPr wrap="square" rtlCol="0">
            <a:spAutoFit/>
          </a:bodyPr>
          <a:p>
            <a:pPr marL="285750" indent="-285750" algn="just">
              <a:lnSpc>
                <a:spcPct val="150000"/>
              </a:lnSpc>
              <a:buFont typeface="Wingdings" panose="05000000000000000000" charset="0"/>
              <a:buChar char="p"/>
            </a:pPr>
            <a:r>
              <a:rPr lang="en-US" altLang="zh-CN" sz="2000" b="1">
                <a:latin typeface="Times New Roman" panose="02020603050405020304" charset="0"/>
                <a:cs typeface="Times New Roman" panose="02020603050405020304" charset="0"/>
              </a:rPr>
              <a:t>Treatment effect of VERT in HTA</a:t>
            </a:r>
            <a:endParaRPr lang="en-US" altLang="zh-CN" sz="2000" b="1">
              <a:latin typeface="Times New Roman" panose="02020603050405020304" charset="0"/>
              <a:cs typeface="Times New Roman" panose="02020603050405020304" charset="0"/>
            </a:endParaRPr>
          </a:p>
          <a:p>
            <a:pPr indent="0" algn="just">
              <a:lnSpc>
                <a:spcPct val="150000"/>
              </a:lnSpc>
              <a:buFont typeface="Wingdings" panose="05000000000000000000" charset="0"/>
              <a:buNone/>
            </a:pPr>
            <a:r>
              <a:rPr lang="en-US" altLang="zh-CN">
                <a:latin typeface="Times New Roman" panose="02020603050405020304" charset="0"/>
                <a:cs typeface="Times New Roman" panose="02020603050405020304" charset="0"/>
              </a:rPr>
              <a:t>Previous studies have confirmed the effectiveness of VRET in stimulating HTA in students, but less explored the effectiveness of treatment.</a:t>
            </a:r>
            <a:endParaRPr lang="en-US" altLang="zh-CN">
              <a:latin typeface="Times New Roman" panose="02020603050405020304" charset="0"/>
              <a:cs typeface="Times New Roman" panose="02020603050405020304" charset="0"/>
            </a:endParaRPr>
          </a:p>
          <a:p>
            <a:pPr marL="342900" indent="-342900" algn="just">
              <a:lnSpc>
                <a:spcPct val="150000"/>
              </a:lnSpc>
              <a:buFont typeface="Wingdings" panose="05000000000000000000" charset="0"/>
              <a:buChar char="p"/>
            </a:pPr>
            <a:r>
              <a:rPr lang="en-US" altLang="zh-CN" sz="2000" b="1">
                <a:latin typeface="Times New Roman" panose="02020603050405020304" charset="0"/>
                <a:cs typeface="Times New Roman" panose="02020603050405020304" charset="0"/>
              </a:rPr>
              <a:t>The different stages of test anxiety</a:t>
            </a:r>
            <a:endParaRPr lang="en-US" altLang="zh-CN" sz="2000" b="1">
              <a:latin typeface="Times New Roman" panose="02020603050405020304" charset="0"/>
              <a:cs typeface="Times New Roman" panose="02020603050405020304" charset="0"/>
            </a:endParaRPr>
          </a:p>
          <a:p>
            <a:pPr indent="0" algn="just">
              <a:lnSpc>
                <a:spcPct val="150000"/>
              </a:lnSpc>
              <a:buFont typeface="Wingdings" panose="05000000000000000000" charset="0"/>
              <a:buNone/>
            </a:pPr>
            <a:r>
              <a:rPr lang="en-US" altLang="zh-CN">
                <a:latin typeface="Times New Roman" panose="02020603050405020304" charset="0"/>
                <a:cs typeface="Times New Roman" panose="02020603050405020304" charset="0"/>
              </a:rPr>
              <a:t>Early research conceptualized test anxiety as an unidimensional construct. No study has examined the effectiveness of VRET in the different stages of TA.</a:t>
            </a:r>
            <a:endParaRPr lang="en-US" altLang="zh-CN">
              <a:latin typeface="Times New Roman" panose="02020603050405020304" charset="0"/>
              <a:cs typeface="Times New Roman" panose="02020603050405020304" charset="0"/>
            </a:endParaRPr>
          </a:p>
        </p:txBody>
      </p:sp>
      <p:sp>
        <p:nvSpPr>
          <p:cNvPr id="18" name="右箭头 17"/>
          <p:cNvSpPr/>
          <p:nvPr/>
        </p:nvSpPr>
        <p:spPr>
          <a:xfrm>
            <a:off x="6373495" y="3659505"/>
            <a:ext cx="641350" cy="595630"/>
          </a:xfrm>
          <a:prstGeom prst="rightArrow">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0" name="文本框 19"/>
          <p:cNvSpPr txBox="1"/>
          <p:nvPr/>
        </p:nvSpPr>
        <p:spPr>
          <a:xfrm>
            <a:off x="7198995" y="1456690"/>
            <a:ext cx="4318635" cy="497205"/>
          </a:xfrm>
          <a:prstGeom prst="rect">
            <a:avLst/>
          </a:prstGeom>
          <a:noFill/>
        </p:spPr>
        <p:txBody>
          <a:bodyPr wrap="square" rtlCol="0">
            <a:spAutoFit/>
            <a:scene3d>
              <a:camera prst="orthographicFront"/>
              <a:lightRig rig="threePt" dir="t"/>
            </a:scene3d>
          </a:bodyPr>
          <a:p>
            <a:pPr algn="ctr">
              <a:lnSpc>
                <a:spcPct val="110000"/>
              </a:lnSpc>
              <a:buClrTx/>
              <a:buSzTx/>
              <a:buFont typeface="Wingdings" panose="05000000000000000000" charset="0"/>
              <a:buNone/>
            </a:pPr>
            <a:r>
              <a:rPr lang="zh-CN" altLang="en-US" sz="2400" b="1">
                <a:solidFill>
                  <a:schemeClr val="accent1"/>
                </a:solidFill>
                <a:effectLst>
                  <a:outerShdw blurRad="38100" dist="25400" dir="5400000" algn="ctr" rotWithShape="0">
                    <a:srgbClr val="6E747A">
                      <a:alpha val="43000"/>
                    </a:srgbClr>
                  </a:outerShdw>
                </a:effectLst>
                <a:sym typeface="+mn-ea"/>
              </a:rPr>
              <a:t>Innovation of the paper</a:t>
            </a:r>
            <a:endParaRPr lang="zh-CN" altLang="en-US" sz="2400" b="1">
              <a:solidFill>
                <a:schemeClr val="accent1"/>
              </a:solidFill>
              <a:effectLst>
                <a:outerShdw blurRad="38100" dist="25400" dir="5400000" algn="ctr" rotWithShape="0">
                  <a:srgbClr val="6E747A">
                    <a:alpha val="43000"/>
                  </a:srgbClr>
                </a:outerShdw>
              </a:effectLst>
            </a:endParaRPr>
          </a:p>
        </p:txBody>
      </p:sp>
      <p:sp>
        <p:nvSpPr>
          <p:cNvPr id="21" name="文本框 20"/>
          <p:cNvSpPr txBox="1"/>
          <p:nvPr/>
        </p:nvSpPr>
        <p:spPr>
          <a:xfrm>
            <a:off x="7198995" y="3080385"/>
            <a:ext cx="4319270" cy="1753235"/>
          </a:xfrm>
          <a:prstGeom prst="rect">
            <a:avLst/>
          </a:prstGeom>
          <a:noFill/>
        </p:spPr>
        <p:txBody>
          <a:bodyPr wrap="square" rtlCol="0">
            <a:spAutoFit/>
          </a:bodyPr>
          <a:p>
            <a:pPr marL="342900" indent="-342900" algn="just" fontAlgn="auto">
              <a:lnSpc>
                <a:spcPct val="150000"/>
              </a:lnSpc>
              <a:buFont typeface="Wingdings" panose="05000000000000000000" charset="0"/>
              <a:buChar char="p"/>
            </a:pPr>
            <a:r>
              <a:rPr lang="en-US" altLang="zh-CN">
                <a:latin typeface="Times New Roman" panose="02020603050405020304" charset="0"/>
                <a:cs typeface="Times New Roman" panose="02020603050405020304" charset="0"/>
              </a:rPr>
              <a:t>The present study investigated the effect of VRET on different stages of high test anxiety, and compared it with gold standard-imaginary exposure therapy. </a:t>
            </a:r>
            <a:endParaRPr lang="en-US" altLang="zh-CN">
              <a:latin typeface="Times New Roman" panose="02020603050405020304" charset="0"/>
              <a:cs typeface="Times New Roman" panose="02020603050405020304" charset="0"/>
            </a:endParaRPr>
          </a:p>
        </p:txBody>
      </p:sp>
      <p:sp>
        <p:nvSpPr>
          <p:cNvPr id="22" name="流程图: 对照 21"/>
          <p:cNvSpPr/>
          <p:nvPr/>
        </p:nvSpPr>
        <p:spPr>
          <a:xfrm>
            <a:off x="7198995" y="1590675"/>
            <a:ext cx="163830" cy="228600"/>
          </a:xfrm>
          <a:prstGeom prst="flowChartCol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57e96a43d7a46e803b1929943872566"/>
          <p:cNvPicPr>
            <a:picLocks noChangeAspect="1"/>
          </p:cNvPicPr>
          <p:nvPr>
            <p:custDataLst>
              <p:tags r:id="rId1"/>
            </p:custDataLst>
          </p:nvPr>
        </p:nvPicPr>
        <p:blipFill>
          <a:blip r:embed="rId2"/>
          <a:stretch>
            <a:fillRect/>
          </a:stretch>
        </p:blipFill>
        <p:spPr>
          <a:xfrm>
            <a:off x="9614535" y="46990"/>
            <a:ext cx="2283460" cy="792480"/>
          </a:xfrm>
          <a:prstGeom prst="rect">
            <a:avLst/>
          </a:prstGeom>
        </p:spPr>
      </p:pic>
      <p:sp>
        <p:nvSpPr>
          <p:cNvPr id="4" name="文本框 3"/>
          <p:cNvSpPr txBox="1"/>
          <p:nvPr/>
        </p:nvSpPr>
        <p:spPr>
          <a:xfrm>
            <a:off x="0" y="188595"/>
            <a:ext cx="9881235" cy="1198880"/>
          </a:xfrm>
          <a:prstGeom prst="rect">
            <a:avLst/>
          </a:prstGeom>
          <a:noFill/>
        </p:spPr>
        <p:txBody>
          <a:bodyPr wrap="square" rtlCol="0">
            <a:spAutoFit/>
            <a:scene3d>
              <a:camera prst="orthographicFront"/>
              <a:lightRig rig="threePt" dir="t"/>
            </a:scene3d>
          </a:bodyPr>
          <a:p>
            <a:pPr lvl="0" algn="l">
              <a:buClrTx/>
              <a:buSzTx/>
              <a:buFontTx/>
            </a:pPr>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3  STUDY</a:t>
            </a:r>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 </a:t>
            </a:r>
            <a:r>
              <a:rPr lang="en-US" altLang="zh-CN" sz="2800" b="1">
                <a:solidFill>
                  <a:schemeClr val="accent1"/>
                </a:solidFill>
                <a:sym typeface="+mn-ea"/>
              </a:rPr>
              <a:t>Experimental Design</a:t>
            </a:r>
            <a:endParaRPr lang="en-US" altLang="zh-CN" sz="3600">
              <a:solidFill>
                <a:schemeClr val="accent1"/>
              </a:solidFill>
            </a:endParaRPr>
          </a:p>
          <a:p>
            <a:pPr lvl="0" algn="l">
              <a:buClrTx/>
              <a:buSzTx/>
              <a:buFontTx/>
            </a:pPr>
            <a:endPar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pic>
        <p:nvPicPr>
          <p:cNvPr id="5" name="图片 4" descr="未命名文件(12)"/>
          <p:cNvPicPr>
            <a:picLocks noChangeAspect="1"/>
          </p:cNvPicPr>
          <p:nvPr/>
        </p:nvPicPr>
        <p:blipFill>
          <a:blip r:embed="rId3"/>
          <a:stretch>
            <a:fillRect/>
          </a:stretch>
        </p:blipFill>
        <p:spPr>
          <a:xfrm>
            <a:off x="78105" y="876935"/>
            <a:ext cx="7952740" cy="5177790"/>
          </a:xfrm>
          <a:prstGeom prst="rect">
            <a:avLst/>
          </a:prstGeom>
        </p:spPr>
      </p:pic>
      <p:sp>
        <p:nvSpPr>
          <p:cNvPr id="7" name="文本框 6"/>
          <p:cNvSpPr txBox="1"/>
          <p:nvPr/>
        </p:nvSpPr>
        <p:spPr>
          <a:xfrm>
            <a:off x="8145780" y="1648460"/>
            <a:ext cx="3617595" cy="3634740"/>
          </a:xfrm>
          <a:prstGeom prst="rect">
            <a:avLst/>
          </a:prstGeom>
          <a:noFill/>
        </p:spPr>
        <p:txBody>
          <a:bodyPr wrap="square" rtlCol="0">
            <a:spAutoFit/>
          </a:bodyPr>
          <a:p>
            <a:pPr marL="342900" indent="0" algn="l" fontAlgn="auto">
              <a:lnSpc>
                <a:spcPct val="160000"/>
              </a:lnSpc>
              <a:buFont typeface="Arial" panose="020B0604020202020204" pitchFamily="34" charset="0"/>
              <a:buChar char="•"/>
            </a:pPr>
            <a:r>
              <a:rPr lang="en-US" altLang="zh-CN" sz="1600">
                <a:solidFill>
                  <a:schemeClr val="tx1"/>
                </a:solidFill>
                <a:effectLst/>
                <a:latin typeface="Times New Roman" panose="02020603050405020304" charset="0"/>
                <a:cs typeface="Times New Roman" panose="02020603050405020304" charset="0"/>
                <a:sym typeface="+mn-ea"/>
              </a:rPr>
              <a:t> </a:t>
            </a:r>
            <a:r>
              <a:rPr lang="en-US" altLang="zh-CN" sz="1600" b="1">
                <a:solidFill>
                  <a:schemeClr val="tx1"/>
                </a:solidFill>
                <a:effectLst/>
                <a:latin typeface="Times New Roman" panose="02020603050405020304" charset="0"/>
                <a:cs typeface="Times New Roman" panose="02020603050405020304" charset="0"/>
                <a:sym typeface="+mn-ea"/>
              </a:rPr>
              <a:t>Participants[1]</a:t>
            </a:r>
            <a:r>
              <a:rPr lang="en-US" altLang="zh-CN" sz="1600">
                <a:solidFill>
                  <a:schemeClr val="tx1"/>
                </a:solidFill>
                <a:effectLst/>
                <a:latin typeface="Times New Roman" panose="02020603050405020304" charset="0"/>
                <a:cs typeface="Times New Roman" panose="02020603050405020304" charset="0"/>
                <a:sym typeface="+mn-ea"/>
              </a:rPr>
              <a:t>: were recruited at Beijing Hongzhi Middle School.</a:t>
            </a:r>
            <a:endParaRPr lang="en-US" altLang="zh-CN" sz="1600">
              <a:solidFill>
                <a:schemeClr val="tx1"/>
              </a:solidFill>
              <a:effectLst/>
              <a:latin typeface="Times New Roman" panose="02020603050405020304" charset="0"/>
              <a:cs typeface="Times New Roman" panose="02020603050405020304" charset="0"/>
              <a:sym typeface="+mn-ea"/>
            </a:endParaRPr>
          </a:p>
          <a:p>
            <a:pPr marL="342900" indent="0" algn="l" fontAlgn="auto">
              <a:lnSpc>
                <a:spcPct val="160000"/>
              </a:lnSpc>
              <a:buFont typeface="Arial" panose="020B0604020202020204" pitchFamily="34" charset="0"/>
              <a:buChar char="•"/>
            </a:pPr>
            <a:r>
              <a:rPr lang="en-US" altLang="zh-CN" sz="1600" b="1">
                <a:latin typeface="Times New Roman" panose="02020603050405020304" charset="0"/>
                <a:cs typeface="Times New Roman" panose="02020603050405020304" charset="0"/>
                <a:sym typeface="+mn-ea"/>
              </a:rPr>
              <a:t> Group: </a:t>
            </a:r>
            <a:r>
              <a:rPr lang="en-US" altLang="zh-CN" sz="1600">
                <a:latin typeface="Times New Roman" panose="02020603050405020304" charset="0"/>
                <a:cs typeface="Times New Roman" panose="02020603050405020304" charset="0"/>
                <a:sym typeface="+mn-ea"/>
              </a:rPr>
              <a:t>VR exposure, Imaginary exposure, waiting list</a:t>
            </a:r>
            <a:endParaRPr lang="en-US" altLang="zh-CN" sz="1600">
              <a:latin typeface="Times New Roman" panose="02020603050405020304" charset="0"/>
              <a:cs typeface="Times New Roman" panose="02020603050405020304" charset="0"/>
            </a:endParaRPr>
          </a:p>
          <a:p>
            <a:pPr marL="342900" indent="0" algn="l" fontAlgn="auto">
              <a:lnSpc>
                <a:spcPct val="160000"/>
              </a:lnSpc>
              <a:buFont typeface="Arial" panose="020B0604020202020204" pitchFamily="34" charset="0"/>
              <a:buChar char="•"/>
            </a:pPr>
            <a:r>
              <a:rPr lang="en-US" altLang="zh-CN" sz="1600">
                <a:latin typeface="Times New Roman" panose="02020603050405020304" charset="0"/>
                <a:cs typeface="Times New Roman" panose="02020603050405020304" charset="0"/>
                <a:sym typeface="+mn-ea"/>
              </a:rPr>
              <a:t> </a:t>
            </a:r>
            <a:r>
              <a:rPr lang="en-US" altLang="zh-CN" sz="1600" b="1">
                <a:latin typeface="Times New Roman" panose="02020603050405020304" charset="0"/>
                <a:cs typeface="Times New Roman" panose="02020603050405020304" charset="0"/>
                <a:sym typeface="+mn-ea"/>
              </a:rPr>
              <a:t>Experimental design</a:t>
            </a:r>
            <a:r>
              <a:rPr lang="en-US" altLang="zh-CN" sz="1600">
                <a:latin typeface="Times New Roman" panose="02020603050405020304" charset="0"/>
                <a:cs typeface="Times New Roman" panose="02020603050405020304" charset="0"/>
                <a:sym typeface="+mn-ea"/>
              </a:rPr>
              <a:t> :Randomized group pretest-posttest.</a:t>
            </a:r>
            <a:endParaRPr lang="en-US" altLang="zh-CN" sz="1600">
              <a:latin typeface="Times New Roman" panose="02020603050405020304" charset="0"/>
              <a:cs typeface="Times New Roman" panose="02020603050405020304" charset="0"/>
              <a:sym typeface="+mn-ea"/>
            </a:endParaRPr>
          </a:p>
          <a:p>
            <a:pPr marL="342900" indent="0" algn="l" fontAlgn="auto">
              <a:lnSpc>
                <a:spcPct val="160000"/>
              </a:lnSpc>
              <a:buFont typeface="Arial" panose="020B0604020202020204" pitchFamily="34" charset="0"/>
              <a:buChar char="•"/>
            </a:pPr>
            <a:r>
              <a:rPr lang="en-US" altLang="zh-CN" sz="1600" b="1">
                <a:latin typeface="Times New Roman" panose="02020603050405020304" charset="0"/>
                <a:cs typeface="Times New Roman" panose="02020603050405020304" charset="0"/>
                <a:sym typeface="+mn-ea"/>
              </a:rPr>
              <a:t>Time</a:t>
            </a:r>
            <a:r>
              <a:rPr lang="en-US" altLang="zh-CN" sz="1600">
                <a:latin typeface="Times New Roman" panose="02020603050405020304" charset="0"/>
                <a:cs typeface="Times New Roman" panose="02020603050405020304" charset="0"/>
                <a:sym typeface="+mn-ea"/>
              </a:rPr>
              <a:t>: 4 weeks, once a week with intervention, 30min.</a:t>
            </a:r>
            <a:endParaRPr lang="en-US" altLang="zh-CN" sz="1600">
              <a:latin typeface="Times New Roman" panose="02020603050405020304" charset="0"/>
              <a:cs typeface="Times New Roman" panose="02020603050405020304" charset="0"/>
            </a:endParaRPr>
          </a:p>
          <a:p>
            <a:pPr marL="342900" indent="0" algn="l" fontAlgn="auto">
              <a:lnSpc>
                <a:spcPct val="160000"/>
              </a:lnSpc>
              <a:buFont typeface="Arial" panose="020B0604020202020204" pitchFamily="34" charset="0"/>
              <a:buChar char="•"/>
            </a:pPr>
            <a:endParaRPr lang="en-US" altLang="zh-CN" sz="1600">
              <a:solidFill>
                <a:schemeClr val="tx1"/>
              </a:solidFill>
              <a:effectLst/>
              <a:latin typeface="Times New Roman" panose="02020603050405020304" charset="0"/>
              <a:cs typeface="Times New Roman" panose="02020603050405020304" charset="0"/>
              <a:sym typeface="+mn-ea"/>
            </a:endParaRPr>
          </a:p>
        </p:txBody>
      </p:sp>
      <p:sp>
        <p:nvSpPr>
          <p:cNvPr id="3" name="文本框 2"/>
          <p:cNvSpPr txBox="1"/>
          <p:nvPr/>
        </p:nvSpPr>
        <p:spPr>
          <a:xfrm>
            <a:off x="78105" y="6391910"/>
            <a:ext cx="9881235" cy="337185"/>
          </a:xfrm>
          <a:prstGeom prst="rect">
            <a:avLst/>
          </a:prstGeom>
          <a:noFill/>
        </p:spPr>
        <p:txBody>
          <a:bodyPr wrap="none" rtlCol="0" anchor="t">
            <a:spAutoFit/>
          </a:bodyPr>
          <a:p>
            <a:r>
              <a:rPr lang="en-US" altLang="zh-CN" sz="1600">
                <a:latin typeface="Times New Roman" panose="02020603050405020304" charset="0"/>
                <a:cs typeface="Times New Roman" panose="02020603050405020304" charset="0"/>
                <a:sym typeface="+mn-ea"/>
              </a:rPr>
              <a:t>[1] The experimental design was approved by the Ethics Committee of the Department of Psychology, Beijing Forestry</a:t>
            </a:r>
            <a:endParaRPr lang="en-US" altLang="zh-CN" sz="1600">
              <a:latin typeface="Times New Roman" panose="02020603050405020304" charset="0"/>
              <a:cs typeface="Times New Roman" panose="02020603050405020304" charset="0"/>
              <a:sym typeface="+mn-ea"/>
            </a:endParaRPr>
          </a:p>
        </p:txBody>
      </p:sp>
      <p:sp>
        <p:nvSpPr>
          <p:cNvPr id="23" name="文本框 22"/>
          <p:cNvSpPr txBox="1"/>
          <p:nvPr/>
        </p:nvSpPr>
        <p:spPr>
          <a:xfrm>
            <a:off x="187325" y="6054725"/>
            <a:ext cx="1097280" cy="337185"/>
          </a:xfrm>
          <a:prstGeom prst="rect">
            <a:avLst/>
          </a:prstGeom>
          <a:noFill/>
        </p:spPr>
        <p:txBody>
          <a:bodyPr wrap="none" rtlCol="0" anchor="t">
            <a:spAutoFit/>
          </a:bodyPr>
          <a:p>
            <a:pPr algn="l"/>
            <a:r>
              <a:rPr lang="en-US" altLang="zh-CN" sz="1600">
                <a:latin typeface="Times New Roman" panose="02020603050405020304" charset="0"/>
                <a:cs typeface="Times New Roman" panose="02020603050405020304" charset="0"/>
                <a:sym typeface="+mn-ea"/>
              </a:rPr>
              <a:t>Annotation</a:t>
            </a:r>
            <a:endParaRPr lang="en-US" altLang="zh-CN" sz="1600">
              <a:latin typeface="Times New Roman" panose="02020603050405020304" charset="0"/>
              <a:cs typeface="Times New Roman" panose="02020603050405020304" charset="0"/>
              <a:sym typeface="+mn-ea"/>
            </a:endParaRPr>
          </a:p>
        </p:txBody>
      </p:sp>
      <p:cxnSp>
        <p:nvCxnSpPr>
          <p:cNvPr id="22" name="直接连接符 21"/>
          <p:cNvCxnSpPr/>
          <p:nvPr/>
        </p:nvCxnSpPr>
        <p:spPr>
          <a:xfrm>
            <a:off x="-25400" y="6054725"/>
            <a:ext cx="12217400" cy="72390"/>
          </a:xfrm>
          <a:prstGeom prst="line">
            <a:avLst/>
          </a:prstGeom>
          <a:ln>
            <a:solidFill>
              <a:schemeClr val="accent1">
                <a:lumMod val="60000"/>
                <a:lumOff val="40000"/>
              </a:schemeClr>
            </a:solidFill>
          </a:ln>
        </p:spPr>
        <p:style>
          <a:lnRef idx="1">
            <a:schemeClr val="accent5"/>
          </a:lnRef>
          <a:fillRef idx="0">
            <a:schemeClr val="accent5"/>
          </a:fillRef>
          <a:effectRef idx="0">
            <a:schemeClr val="accent5"/>
          </a:effectRef>
          <a:fontRef idx="minor">
            <a:schemeClr val="tx1"/>
          </a:fontRef>
        </p:style>
      </p:cxn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57e96a43d7a46e803b1929943872566"/>
          <p:cNvPicPr>
            <a:picLocks noChangeAspect="1"/>
          </p:cNvPicPr>
          <p:nvPr>
            <p:custDataLst>
              <p:tags r:id="rId1"/>
            </p:custDataLst>
          </p:nvPr>
        </p:nvPicPr>
        <p:blipFill>
          <a:blip r:embed="rId2"/>
          <a:stretch>
            <a:fillRect/>
          </a:stretch>
        </p:blipFill>
        <p:spPr>
          <a:xfrm>
            <a:off x="9614535" y="46990"/>
            <a:ext cx="2283460" cy="792480"/>
          </a:xfrm>
          <a:prstGeom prst="rect">
            <a:avLst/>
          </a:prstGeom>
        </p:spPr>
      </p:pic>
      <p:sp>
        <p:nvSpPr>
          <p:cNvPr id="4" name="文本框 3"/>
          <p:cNvSpPr txBox="1"/>
          <p:nvPr/>
        </p:nvSpPr>
        <p:spPr>
          <a:xfrm>
            <a:off x="0" y="194945"/>
            <a:ext cx="4594225" cy="645160"/>
          </a:xfrm>
          <a:prstGeom prst="rect">
            <a:avLst/>
          </a:prstGeom>
          <a:noFill/>
        </p:spPr>
        <p:txBody>
          <a:bodyPr wrap="square" rtlCol="0">
            <a:spAutoFit/>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3  STUDY - </a:t>
            </a:r>
            <a:r>
              <a:rPr lang="en-US" altLang="zh-CN" sz="2800" b="1">
                <a:solidFill>
                  <a:schemeClr val="accent1"/>
                </a:solidFill>
                <a:effectLst/>
                <a:cs typeface="+mn-lt"/>
              </a:rPr>
              <a:t>Method</a:t>
            </a:r>
            <a:endParaRPr lang="en-US" altLang="zh-CN" sz="2800" b="1">
              <a:solidFill>
                <a:schemeClr val="accent1"/>
              </a:solidFill>
              <a:effectLst/>
              <a:cs typeface="+mn-lt"/>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 name="文本框 4"/>
          <p:cNvSpPr txBox="1"/>
          <p:nvPr/>
        </p:nvSpPr>
        <p:spPr>
          <a:xfrm>
            <a:off x="628015" y="1060450"/>
            <a:ext cx="11453495" cy="4215765"/>
          </a:xfrm>
          <a:prstGeom prst="rect">
            <a:avLst/>
          </a:prstGeom>
          <a:noFill/>
        </p:spPr>
        <p:txBody>
          <a:bodyPr wrap="square" rtlCol="0">
            <a:spAutoFit/>
          </a:bodyPr>
          <a:p>
            <a:pPr algn="ctr"/>
            <a:r>
              <a:rPr lang="en-US" altLang="zh-CN" sz="2400" b="1">
                <a:solidFill>
                  <a:schemeClr val="accent1"/>
                </a:solidFill>
              </a:rPr>
              <a:t> Materials and Instruments</a:t>
            </a:r>
            <a:endParaRPr lang="en-US" altLang="zh-CN" sz="2400" b="1">
              <a:solidFill>
                <a:schemeClr val="accent1"/>
              </a:solidFill>
            </a:endParaRPr>
          </a:p>
          <a:p>
            <a:pPr algn="ctr"/>
            <a:endParaRPr lang="en-US" altLang="zh-CN" sz="2400" b="1">
              <a:solidFill>
                <a:schemeClr val="accent1"/>
              </a:solidFill>
            </a:endParaRPr>
          </a:p>
          <a:p>
            <a:endParaRPr lang="en-US" altLang="zh-CN" sz="2000"/>
          </a:p>
          <a:p>
            <a:pPr marL="342900" indent="-342900">
              <a:lnSpc>
                <a:spcPct val="150000"/>
              </a:lnSpc>
              <a:buFont typeface="Arial" panose="020B0604020202020204" pitchFamily="34" charset="0"/>
              <a:buChar char="•"/>
            </a:pPr>
            <a:r>
              <a:rPr lang="en-US" altLang="zh-CN" sz="2000">
                <a:latin typeface="Times New Roman" panose="02020603050405020304" charset="0"/>
                <a:cs typeface="Times New Roman" panose="02020603050405020304" charset="0"/>
              </a:rPr>
              <a:t>Test Anxiety Scale (TAS)[1]</a:t>
            </a:r>
            <a:endParaRPr lang="en-US" altLang="zh-CN" sz="2000">
              <a:latin typeface="Times New Roman" panose="02020603050405020304" charset="0"/>
              <a:cs typeface="Times New Roman" panose="02020603050405020304" charset="0"/>
            </a:endParaRPr>
          </a:p>
          <a:p>
            <a:pPr marL="342900" indent="-342900">
              <a:lnSpc>
                <a:spcPct val="150000"/>
              </a:lnSpc>
              <a:buFont typeface="Arial" panose="020B0604020202020204" pitchFamily="34" charset="0"/>
              <a:buChar char="•"/>
            </a:pPr>
            <a:r>
              <a:rPr lang="en-US" altLang="zh-CN" sz="2000">
                <a:latin typeface="Times New Roman" panose="02020603050405020304" charset="0"/>
                <a:cs typeface="Times New Roman" panose="02020603050405020304" charset="0"/>
              </a:rPr>
              <a:t>Subjective Units of Distress(SUD)</a:t>
            </a:r>
            <a:endParaRPr lang="zh-CN" altLang="en-US" sz="2000">
              <a:latin typeface="Times New Roman" panose="02020603050405020304" charset="0"/>
              <a:cs typeface="Times New Roman" panose="02020603050405020304" charset="0"/>
            </a:endParaRPr>
          </a:p>
          <a:p>
            <a:pPr marL="342900" indent="-342900">
              <a:lnSpc>
                <a:spcPct val="150000"/>
              </a:lnSpc>
              <a:buFont typeface="Arial" panose="020B0604020202020204" pitchFamily="34" charset="0"/>
              <a:buChar char="•"/>
            </a:pPr>
            <a:r>
              <a:rPr lang="en-US" altLang="zh-CN" sz="2000">
                <a:latin typeface="Times New Roman" panose="02020603050405020304" charset="0"/>
                <a:cs typeface="Times New Roman" panose="02020603050405020304" charset="0"/>
              </a:rPr>
              <a:t>Test Context Anxiety Scale</a:t>
            </a:r>
            <a:endParaRPr lang="en-US" altLang="zh-CN" sz="2000">
              <a:latin typeface="Times New Roman" panose="02020603050405020304" charset="0"/>
              <a:cs typeface="Times New Roman" panose="02020603050405020304" charset="0"/>
            </a:endParaRPr>
          </a:p>
          <a:p>
            <a:pPr marL="342900" indent="-342900">
              <a:lnSpc>
                <a:spcPct val="150000"/>
              </a:lnSpc>
              <a:buFont typeface="Arial" panose="020B0604020202020204" pitchFamily="34" charset="0"/>
              <a:buChar char="•"/>
            </a:pPr>
            <a:r>
              <a:rPr lang="en-US" altLang="zh-CN" sz="2000">
                <a:latin typeface="Times New Roman" panose="02020603050405020304" charset="0"/>
                <a:cs typeface="Times New Roman" panose="02020603050405020304" charset="0"/>
              </a:rPr>
              <a:t>Fear of Negative Evaluation(FNE)</a:t>
            </a:r>
            <a:endParaRPr lang="en-US" altLang="zh-CN" sz="2000">
              <a:latin typeface="Times New Roman" panose="02020603050405020304" charset="0"/>
              <a:cs typeface="Times New Roman" panose="02020603050405020304" charset="0"/>
            </a:endParaRPr>
          </a:p>
          <a:p>
            <a:pPr marL="342900" indent="-342900">
              <a:lnSpc>
                <a:spcPct val="150000"/>
              </a:lnSpc>
              <a:buFont typeface="Arial" panose="020B0604020202020204" pitchFamily="34" charset="0"/>
              <a:buChar char="•"/>
            </a:pPr>
            <a:r>
              <a:rPr lang="en-US" altLang="zh-CN" sz="2000">
                <a:latin typeface="Times New Roman" panose="02020603050405020304" charset="0"/>
                <a:cs typeface="Times New Roman" panose="02020603050405020304" charset="0"/>
              </a:rPr>
              <a:t>General Self-Efficacy Scale(GSES)</a:t>
            </a:r>
            <a:endParaRPr lang="en-US" altLang="zh-CN" sz="2000">
              <a:latin typeface="Times New Roman" panose="02020603050405020304" charset="0"/>
              <a:cs typeface="Times New Roman" panose="02020603050405020304" charset="0"/>
            </a:endParaRPr>
          </a:p>
          <a:p>
            <a:pPr marL="342900" indent="-342900">
              <a:lnSpc>
                <a:spcPct val="150000"/>
              </a:lnSpc>
              <a:buFont typeface="Arial" panose="020B0604020202020204" pitchFamily="34" charset="0"/>
              <a:buChar char="•"/>
            </a:pPr>
            <a:r>
              <a:rPr lang="en-US" altLang="zh-CN" sz="2000">
                <a:latin typeface="Times New Roman" panose="02020603050405020304" charset="0"/>
                <a:cs typeface="Times New Roman" panose="02020603050405020304" charset="0"/>
                <a:sym typeface="+mn-ea"/>
              </a:rPr>
              <a:t>VR equipments: HTC VIVIE Pro Eye</a:t>
            </a: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p:txBody>
      </p:sp>
      <p:sp>
        <p:nvSpPr>
          <p:cNvPr id="8" name="文本框 7"/>
          <p:cNvSpPr txBox="1"/>
          <p:nvPr/>
        </p:nvSpPr>
        <p:spPr>
          <a:xfrm>
            <a:off x="488315" y="6323330"/>
            <a:ext cx="13097510" cy="583565"/>
          </a:xfrm>
          <a:prstGeom prst="rect">
            <a:avLst/>
          </a:prstGeom>
          <a:noFill/>
        </p:spPr>
        <p:txBody>
          <a:bodyPr wrap="square" rtlCol="0">
            <a:spAutoFit/>
          </a:bodyPr>
          <a:p>
            <a:r>
              <a:rPr lang="en-US" altLang="zh-CN" sz="1600">
                <a:latin typeface="Times New Roman" panose="02020603050405020304" charset="0"/>
                <a:cs typeface="Times New Roman" panose="02020603050405020304" charset="0"/>
              </a:rPr>
              <a:t>[1] High test anxiety: the scores on the Test Anxiety Scale were ≥20</a:t>
            </a:r>
            <a:endParaRPr lang="en-US" altLang="zh-CN" sz="1600">
              <a:latin typeface="Times New Roman" panose="02020603050405020304" charset="0"/>
              <a:cs typeface="Times New Roman" panose="02020603050405020304" charset="0"/>
            </a:endParaRPr>
          </a:p>
          <a:p>
            <a:endParaRPr lang="en-US" altLang="zh-CN" sz="1600">
              <a:latin typeface="Times New Roman" panose="02020603050405020304" charset="0"/>
              <a:cs typeface="Times New Roman" panose="02020603050405020304" charset="0"/>
            </a:endParaRPr>
          </a:p>
        </p:txBody>
      </p:sp>
      <p:cxnSp>
        <p:nvCxnSpPr>
          <p:cNvPr id="9" name="直接连接符 8"/>
          <p:cNvCxnSpPr/>
          <p:nvPr/>
        </p:nvCxnSpPr>
        <p:spPr>
          <a:xfrm>
            <a:off x="6563995" y="2397760"/>
            <a:ext cx="1334135" cy="0"/>
          </a:xfrm>
          <a:prstGeom prst="line">
            <a:avLst/>
          </a:prstGeom>
          <a:ln>
            <a:prstDash val="dashDot"/>
            <a:headEnd type="none"/>
            <a:tailEnd type="arrow" w="med" len="me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232140" y="2200910"/>
            <a:ext cx="3284855" cy="368300"/>
          </a:xfrm>
          <a:prstGeom prst="rect">
            <a:avLst/>
          </a:prstGeom>
          <a:noFill/>
        </p:spPr>
        <p:txBody>
          <a:bodyPr wrap="square" rtlCol="0">
            <a:spAutoFit/>
          </a:bodyPr>
          <a:p>
            <a:pPr algn="just"/>
            <a:r>
              <a:rPr lang="en-US" altLang="zh-CN">
                <a:solidFill>
                  <a:schemeClr val="tx1"/>
                </a:solidFill>
                <a:latin typeface="Times New Roman" panose="02020603050405020304" charset="0"/>
                <a:cs typeface="Times New Roman" panose="02020603050405020304" charset="0"/>
                <a:sym typeface="+mn-ea"/>
              </a:rPr>
              <a:t>General Summary Indicators</a:t>
            </a:r>
            <a:endParaRPr lang="en-US" altLang="zh-CN">
              <a:solidFill>
                <a:schemeClr val="tx1"/>
              </a:solidFill>
              <a:latin typeface="Times New Roman" panose="02020603050405020304" charset="0"/>
              <a:cs typeface="Times New Roman" panose="02020603050405020304" charset="0"/>
              <a:sym typeface="+mn-ea"/>
            </a:endParaRPr>
          </a:p>
        </p:txBody>
      </p:sp>
      <p:cxnSp>
        <p:nvCxnSpPr>
          <p:cNvPr id="11" name="直接连接符 10"/>
          <p:cNvCxnSpPr/>
          <p:nvPr/>
        </p:nvCxnSpPr>
        <p:spPr>
          <a:xfrm>
            <a:off x="6563995" y="2696845"/>
            <a:ext cx="1334135" cy="0"/>
          </a:xfrm>
          <a:prstGeom prst="line">
            <a:avLst/>
          </a:prstGeom>
          <a:ln>
            <a:prstDash val="dashDot"/>
            <a:headEnd type="none"/>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581775" y="3098800"/>
            <a:ext cx="1348105" cy="18288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6569075" y="3282950"/>
            <a:ext cx="1368425" cy="103505"/>
          </a:xfrm>
          <a:prstGeom prst="line">
            <a:avLst/>
          </a:prstGeom>
          <a:ln>
            <a:prstDash val="dashDot"/>
            <a:headEnd type="none"/>
            <a:tailEnd type="arrow"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563995" y="3727450"/>
            <a:ext cx="1334135" cy="0"/>
          </a:xfrm>
          <a:prstGeom prst="line">
            <a:avLst/>
          </a:prstGeom>
          <a:ln>
            <a:prstDash val="dashDot"/>
            <a:headEnd type="none"/>
            <a:tailEnd type="arrow" w="med" len="med"/>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8263890" y="3530600"/>
            <a:ext cx="3284855" cy="368300"/>
          </a:xfrm>
          <a:prstGeom prst="rect">
            <a:avLst/>
          </a:prstGeom>
          <a:noFill/>
        </p:spPr>
        <p:txBody>
          <a:bodyPr wrap="square" rtlCol="0">
            <a:spAutoFit/>
          </a:bodyPr>
          <a:p>
            <a:pPr algn="just"/>
            <a:r>
              <a:rPr lang="en-US" altLang="zh-CN">
                <a:solidFill>
                  <a:schemeClr val="tx1"/>
                </a:solidFill>
                <a:latin typeface="Times New Roman" panose="02020603050405020304" charset="0"/>
                <a:cs typeface="Times New Roman" panose="02020603050405020304" charset="0"/>
                <a:sym typeface="+mn-ea"/>
              </a:rPr>
              <a:t>Anxiety after the test</a:t>
            </a:r>
            <a:endParaRPr lang="en-US" altLang="zh-CN">
              <a:solidFill>
                <a:schemeClr val="tx1"/>
              </a:solidFill>
              <a:latin typeface="Times New Roman" panose="02020603050405020304" charset="0"/>
              <a:cs typeface="Times New Roman" panose="02020603050405020304" charset="0"/>
              <a:sym typeface="+mn-ea"/>
            </a:endParaRPr>
          </a:p>
        </p:txBody>
      </p:sp>
      <p:sp>
        <p:nvSpPr>
          <p:cNvPr id="17" name="文本框 16"/>
          <p:cNvSpPr txBox="1"/>
          <p:nvPr/>
        </p:nvSpPr>
        <p:spPr>
          <a:xfrm>
            <a:off x="8263890" y="3001645"/>
            <a:ext cx="3284855" cy="368300"/>
          </a:xfrm>
          <a:prstGeom prst="rect">
            <a:avLst/>
          </a:prstGeom>
          <a:noFill/>
        </p:spPr>
        <p:txBody>
          <a:bodyPr wrap="square" rtlCol="0">
            <a:spAutoFit/>
          </a:bodyPr>
          <a:p>
            <a:pPr algn="just"/>
            <a:r>
              <a:rPr lang="en-US" altLang="zh-CN">
                <a:solidFill>
                  <a:schemeClr val="tx1"/>
                </a:solidFill>
                <a:latin typeface="Times New Roman" panose="02020603050405020304" charset="0"/>
                <a:cs typeface="Times New Roman" panose="02020603050405020304" charset="0"/>
                <a:sym typeface="+mn-ea"/>
              </a:rPr>
              <a:t>Anxiety during the test</a:t>
            </a:r>
            <a:endParaRPr lang="en-US" altLang="zh-CN">
              <a:solidFill>
                <a:schemeClr val="tx1"/>
              </a:solidFill>
              <a:latin typeface="Times New Roman" panose="02020603050405020304" charset="0"/>
              <a:cs typeface="Times New Roman" panose="02020603050405020304" charset="0"/>
              <a:sym typeface="+mn-ea"/>
            </a:endParaRPr>
          </a:p>
        </p:txBody>
      </p:sp>
      <p:sp>
        <p:nvSpPr>
          <p:cNvPr id="18" name="文本框 17"/>
          <p:cNvSpPr txBox="1"/>
          <p:nvPr/>
        </p:nvSpPr>
        <p:spPr>
          <a:xfrm>
            <a:off x="8232140" y="2499995"/>
            <a:ext cx="3284855" cy="368300"/>
          </a:xfrm>
          <a:prstGeom prst="rect">
            <a:avLst/>
          </a:prstGeom>
          <a:noFill/>
        </p:spPr>
        <p:txBody>
          <a:bodyPr wrap="square" rtlCol="0">
            <a:spAutoFit/>
          </a:bodyPr>
          <a:p>
            <a:pPr algn="just"/>
            <a:r>
              <a:rPr lang="en-US" altLang="zh-CN">
                <a:solidFill>
                  <a:schemeClr val="tx1"/>
                </a:solidFill>
                <a:latin typeface="Times New Roman" panose="02020603050405020304" charset="0"/>
                <a:cs typeface="Times New Roman" panose="02020603050405020304" charset="0"/>
                <a:sym typeface="+mn-ea"/>
              </a:rPr>
              <a:t>Anxiety before the test</a:t>
            </a:r>
            <a:endParaRPr lang="en-US" altLang="zh-CN">
              <a:solidFill>
                <a:schemeClr val="tx1"/>
              </a:solidFill>
              <a:latin typeface="Times New Roman" panose="02020603050405020304" charset="0"/>
              <a:cs typeface="Times New Roman" panose="02020603050405020304" charset="0"/>
              <a:sym typeface="+mn-ea"/>
            </a:endParaRPr>
          </a:p>
        </p:txBody>
      </p:sp>
      <p:sp>
        <p:nvSpPr>
          <p:cNvPr id="19" name="左大括号 18"/>
          <p:cNvSpPr/>
          <p:nvPr/>
        </p:nvSpPr>
        <p:spPr>
          <a:xfrm>
            <a:off x="4709795" y="2699385"/>
            <a:ext cx="76200" cy="386715"/>
          </a:xfrm>
          <a:prstGeom prst="leftBrace">
            <a:avLst/>
          </a:prstGeom>
        </p:spPr>
        <p:style>
          <a:lnRef idx="1">
            <a:schemeClr val="dk1"/>
          </a:lnRef>
          <a:fillRef idx="0">
            <a:schemeClr val="dk1"/>
          </a:fillRef>
          <a:effectRef idx="0">
            <a:schemeClr val="dk1"/>
          </a:effectRef>
          <a:fontRef idx="minor">
            <a:schemeClr val="tx1"/>
          </a:fontRef>
        </p:style>
        <p:txBody>
          <a:bodyPr rtlCol="0" anchor="ctr"/>
          <a:p>
            <a:pPr algn="just"/>
            <a:endParaRPr lang="zh-CN" altLang="en-US">
              <a:latin typeface="Times New Roman" panose="02020603050405020304" charset="0"/>
              <a:cs typeface="Times New Roman" panose="02020603050405020304" charset="0"/>
            </a:endParaRPr>
          </a:p>
        </p:txBody>
      </p:sp>
      <p:sp>
        <p:nvSpPr>
          <p:cNvPr id="20" name="文本框 19"/>
          <p:cNvSpPr txBox="1"/>
          <p:nvPr/>
        </p:nvSpPr>
        <p:spPr>
          <a:xfrm>
            <a:off x="4852035" y="2499995"/>
            <a:ext cx="1170940" cy="368300"/>
          </a:xfrm>
          <a:prstGeom prst="rect">
            <a:avLst/>
          </a:prstGeom>
          <a:noFill/>
        </p:spPr>
        <p:txBody>
          <a:bodyPr wrap="square" rtlCol="0">
            <a:spAutoFit/>
          </a:bodyPr>
          <a:p>
            <a:pPr algn="just"/>
            <a:r>
              <a:rPr lang="en-US" altLang="zh-CN">
                <a:latin typeface="Times New Roman" panose="02020603050405020304" charset="0"/>
                <a:cs typeface="Times New Roman" panose="02020603050405020304" charset="0"/>
              </a:rPr>
              <a:t>pre-test</a:t>
            </a:r>
            <a:endParaRPr lang="en-US" altLang="zh-CN">
              <a:latin typeface="Times New Roman" panose="02020603050405020304" charset="0"/>
              <a:cs typeface="Times New Roman" panose="02020603050405020304" charset="0"/>
            </a:endParaRPr>
          </a:p>
        </p:txBody>
      </p:sp>
      <p:sp>
        <p:nvSpPr>
          <p:cNvPr id="21" name="文本框 20"/>
          <p:cNvSpPr txBox="1"/>
          <p:nvPr/>
        </p:nvSpPr>
        <p:spPr>
          <a:xfrm>
            <a:off x="4852035" y="2868295"/>
            <a:ext cx="1170940" cy="368300"/>
          </a:xfrm>
          <a:prstGeom prst="rect">
            <a:avLst/>
          </a:prstGeom>
          <a:noFill/>
        </p:spPr>
        <p:txBody>
          <a:bodyPr wrap="square" rtlCol="0">
            <a:spAutoFit/>
          </a:bodyPr>
          <a:p>
            <a:pPr algn="just"/>
            <a:r>
              <a:rPr lang="en-US" altLang="zh-CN">
                <a:latin typeface="Times New Roman" panose="02020603050405020304" charset="0"/>
                <a:cs typeface="Times New Roman" panose="02020603050405020304" charset="0"/>
              </a:rPr>
              <a:t>mid-test</a:t>
            </a:r>
            <a:endParaRPr lang="en-US" altLang="zh-CN">
              <a:latin typeface="Times New Roman" panose="02020603050405020304" charset="0"/>
              <a:cs typeface="Times New Roman" panose="02020603050405020304" charset="0"/>
            </a:endParaRPr>
          </a:p>
        </p:txBody>
      </p:sp>
      <p:cxnSp>
        <p:nvCxnSpPr>
          <p:cNvPr id="22" name="直接连接符 21"/>
          <p:cNvCxnSpPr/>
          <p:nvPr/>
        </p:nvCxnSpPr>
        <p:spPr>
          <a:xfrm>
            <a:off x="-25400" y="5936615"/>
            <a:ext cx="12217400" cy="72390"/>
          </a:xfrm>
          <a:prstGeom prst="line">
            <a:avLst/>
          </a:prstGeom>
          <a:ln>
            <a:solidFill>
              <a:schemeClr val="accent1">
                <a:lumMod val="60000"/>
                <a:lumOff val="40000"/>
              </a:schemeClr>
            </a:solidFill>
          </a:ln>
        </p:spPr>
        <p:style>
          <a:lnRef idx="1">
            <a:schemeClr val="accent5"/>
          </a:lnRef>
          <a:fillRef idx="0">
            <a:schemeClr val="accent5"/>
          </a:fillRef>
          <a:effectRef idx="0">
            <a:schemeClr val="accent5"/>
          </a:effectRef>
          <a:fontRef idx="minor">
            <a:schemeClr val="tx1"/>
          </a:fontRef>
        </p:style>
      </p:cxnSp>
      <p:sp>
        <p:nvSpPr>
          <p:cNvPr id="23" name="文本框 22"/>
          <p:cNvSpPr txBox="1"/>
          <p:nvPr/>
        </p:nvSpPr>
        <p:spPr>
          <a:xfrm>
            <a:off x="488315" y="5936615"/>
            <a:ext cx="1097280" cy="337185"/>
          </a:xfrm>
          <a:prstGeom prst="rect">
            <a:avLst/>
          </a:prstGeom>
          <a:noFill/>
        </p:spPr>
        <p:txBody>
          <a:bodyPr wrap="none" rtlCol="0" anchor="t">
            <a:spAutoFit/>
          </a:bodyPr>
          <a:p>
            <a:pPr algn="l"/>
            <a:r>
              <a:rPr lang="en-US" altLang="zh-CN" sz="1600">
                <a:latin typeface="Times New Roman" panose="02020603050405020304" charset="0"/>
                <a:cs typeface="Times New Roman" panose="02020603050405020304" charset="0"/>
                <a:sym typeface="+mn-ea"/>
              </a:rPr>
              <a:t>Annotation</a:t>
            </a:r>
            <a:endParaRPr lang="en-US" altLang="zh-CN" sz="1600">
              <a:latin typeface="Times New Roman" panose="02020603050405020304" charset="0"/>
              <a:cs typeface="Times New Roman" panose="02020603050405020304" charset="0"/>
              <a:sym typeface="+mn-ea"/>
            </a:endParaRPr>
          </a:p>
        </p:txBody>
      </p:sp>
      <p:sp>
        <p:nvSpPr>
          <p:cNvPr id="3" name="平行四边形 2"/>
          <p:cNvSpPr/>
          <p:nvPr/>
        </p:nvSpPr>
        <p:spPr>
          <a:xfrm>
            <a:off x="4069715" y="1228090"/>
            <a:ext cx="267970" cy="17018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57e96a43d7a46e803b1929943872566"/>
          <p:cNvPicPr>
            <a:picLocks noChangeAspect="1"/>
          </p:cNvPicPr>
          <p:nvPr>
            <p:custDataLst>
              <p:tags r:id="rId1"/>
            </p:custDataLst>
          </p:nvPr>
        </p:nvPicPr>
        <p:blipFill>
          <a:blip r:embed="rId2"/>
          <a:stretch>
            <a:fillRect/>
          </a:stretch>
        </p:blipFill>
        <p:spPr>
          <a:xfrm>
            <a:off x="9614535" y="46990"/>
            <a:ext cx="2283460" cy="792480"/>
          </a:xfrm>
          <a:prstGeom prst="rect">
            <a:avLst/>
          </a:prstGeom>
        </p:spPr>
      </p:pic>
      <p:sp>
        <p:nvSpPr>
          <p:cNvPr id="4" name="文本框 3"/>
          <p:cNvSpPr txBox="1"/>
          <p:nvPr/>
        </p:nvSpPr>
        <p:spPr>
          <a:xfrm>
            <a:off x="0" y="194945"/>
            <a:ext cx="8860790" cy="645160"/>
          </a:xfrm>
          <a:prstGeom prst="rect">
            <a:avLst/>
          </a:prstGeom>
          <a:noFill/>
        </p:spPr>
        <p:txBody>
          <a:bodyPr wrap="square" rtlCol="0">
            <a:spAutoFit/>
          </a:bodyPr>
          <a:p>
            <a:r>
              <a:rPr lang="en-US" altLang="zh-CN" sz="36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3  STUDY - </a:t>
            </a:r>
            <a:r>
              <a:rPr lang="en-US" altLang="zh-CN" sz="2800" b="1">
                <a:solidFill>
                  <a:schemeClr val="accent1"/>
                </a:solidFill>
                <a:latin typeface="+mj-lt"/>
                <a:cs typeface="+mj-lt"/>
                <a:sym typeface="+mn-ea"/>
              </a:rPr>
              <a:t>VR Scenarios</a:t>
            </a:r>
            <a:endParaRPr lang="en-US" altLang="zh-CN" sz="2800" b="1">
              <a:solidFill>
                <a:schemeClr val="accent1"/>
              </a:solidFill>
              <a:latin typeface="+mj-lt"/>
              <a:cs typeface="+mj-lt"/>
            </a:endParaRPr>
          </a:p>
        </p:txBody>
      </p:sp>
      <p:sp>
        <p:nvSpPr>
          <p:cNvPr id="138" name="Google Shape;138;p21"/>
          <p:cNvSpPr/>
          <p:nvPr/>
        </p:nvSpPr>
        <p:spPr>
          <a:xfrm rot="899825">
            <a:off x="-1173094" y="529990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138;p21"/>
          <p:cNvSpPr/>
          <p:nvPr/>
        </p:nvSpPr>
        <p:spPr>
          <a:xfrm rot="899825">
            <a:off x="10406131" y="5348167"/>
            <a:ext cx="2950497" cy="231666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pic>
        <p:nvPicPr>
          <p:cNvPr id="9" name="图片 8" descr="4f9eefc894982cf9c66b67045c9c38b"/>
          <p:cNvPicPr>
            <a:picLocks noChangeAspect="1"/>
          </p:cNvPicPr>
          <p:nvPr/>
        </p:nvPicPr>
        <p:blipFill>
          <a:blip r:embed="rId3"/>
          <a:stretch>
            <a:fillRect/>
          </a:stretch>
        </p:blipFill>
        <p:spPr>
          <a:xfrm>
            <a:off x="104775" y="1003935"/>
            <a:ext cx="3745230" cy="2538095"/>
          </a:xfrm>
          <a:prstGeom prst="rect">
            <a:avLst/>
          </a:prstGeom>
        </p:spPr>
      </p:pic>
      <p:pic>
        <p:nvPicPr>
          <p:cNvPr id="10" name="图片 9" descr="4737092161dc0af567dbfba8005bd3a"/>
          <p:cNvPicPr>
            <a:picLocks noChangeAspect="1"/>
          </p:cNvPicPr>
          <p:nvPr/>
        </p:nvPicPr>
        <p:blipFill>
          <a:blip r:embed="rId4"/>
          <a:srcRect l="479" t="1368" r="335" b="-268"/>
          <a:stretch>
            <a:fillRect/>
          </a:stretch>
        </p:blipFill>
        <p:spPr>
          <a:xfrm>
            <a:off x="7898765" y="994410"/>
            <a:ext cx="3978910" cy="2553335"/>
          </a:xfrm>
          <a:prstGeom prst="rect">
            <a:avLst/>
          </a:prstGeom>
        </p:spPr>
      </p:pic>
      <p:pic>
        <p:nvPicPr>
          <p:cNvPr id="11" name="图片 10" descr="0e00ad438e9ee33eb7d2bd98b7c5194"/>
          <p:cNvPicPr>
            <a:picLocks noChangeAspect="1"/>
          </p:cNvPicPr>
          <p:nvPr/>
        </p:nvPicPr>
        <p:blipFill>
          <a:blip r:embed="rId5"/>
          <a:srcRect r="-193" b="5446"/>
          <a:stretch>
            <a:fillRect/>
          </a:stretch>
        </p:blipFill>
        <p:spPr>
          <a:xfrm>
            <a:off x="3942080" y="1003935"/>
            <a:ext cx="3956685" cy="2537460"/>
          </a:xfrm>
          <a:prstGeom prst="rect">
            <a:avLst/>
          </a:prstGeom>
        </p:spPr>
      </p:pic>
      <p:sp>
        <p:nvSpPr>
          <p:cNvPr id="13" name="文本框 12"/>
          <p:cNvSpPr txBox="1"/>
          <p:nvPr/>
        </p:nvSpPr>
        <p:spPr>
          <a:xfrm>
            <a:off x="456565" y="3571875"/>
            <a:ext cx="3042285" cy="368300"/>
          </a:xfrm>
          <a:prstGeom prst="rect">
            <a:avLst/>
          </a:prstGeom>
          <a:noFill/>
        </p:spPr>
        <p:txBody>
          <a:bodyPr wrap="square" rtlCol="0">
            <a:spAutoFit/>
            <a:scene3d>
              <a:camera prst="orthographicFront"/>
              <a:lightRig rig="threePt" dir="t"/>
            </a:scene3d>
          </a:bodyPr>
          <a:p>
            <a:r>
              <a:rPr lang="en-US" altLang="zh-CN">
                <a:solidFill>
                  <a:schemeClr val="accent1"/>
                </a:solidFill>
                <a:effectLst>
                  <a:outerShdw blurRad="38100" dist="25400" dir="5400000" algn="ctr" rotWithShape="0">
                    <a:srgbClr val="6E747A">
                      <a:alpha val="43000"/>
                    </a:srgbClr>
                  </a:outerShdw>
                </a:effectLst>
              </a:rPr>
              <a:t>Home Scenes(Before test)</a:t>
            </a:r>
            <a:endParaRPr lang="en-US" altLang="zh-CN">
              <a:solidFill>
                <a:schemeClr val="accent1"/>
              </a:solidFill>
              <a:effectLst>
                <a:outerShdw blurRad="38100" dist="25400" dir="5400000" algn="ctr" rotWithShape="0">
                  <a:srgbClr val="6E747A">
                    <a:alpha val="43000"/>
                  </a:srgbClr>
                </a:outerShdw>
              </a:effectLst>
            </a:endParaRPr>
          </a:p>
        </p:txBody>
      </p:sp>
      <p:sp>
        <p:nvSpPr>
          <p:cNvPr id="14" name="文本框 13"/>
          <p:cNvSpPr txBox="1"/>
          <p:nvPr/>
        </p:nvSpPr>
        <p:spPr>
          <a:xfrm>
            <a:off x="7172325" y="3571875"/>
            <a:ext cx="1688465" cy="368300"/>
          </a:xfrm>
          <a:prstGeom prst="rect">
            <a:avLst/>
          </a:prstGeom>
          <a:noFill/>
        </p:spPr>
        <p:txBody>
          <a:bodyPr wrap="square" rtlCol="0">
            <a:spAutoFit/>
            <a:scene3d>
              <a:camera prst="orthographicFront"/>
              <a:lightRig rig="threePt" dir="t"/>
            </a:scene3d>
          </a:bodyPr>
          <a:p>
            <a:r>
              <a:rPr lang="en-US" altLang="zh-CN">
                <a:solidFill>
                  <a:schemeClr val="accent1"/>
                </a:solidFill>
                <a:effectLst>
                  <a:outerShdw blurRad="38100" dist="25400" dir="5400000" algn="ctr" rotWithShape="0">
                    <a:srgbClr val="6E747A">
                      <a:alpha val="43000"/>
                    </a:srgbClr>
                  </a:outerShdw>
                </a:effectLst>
              </a:rPr>
              <a:t>Test Scenes</a:t>
            </a:r>
            <a:endParaRPr lang="en-US" altLang="zh-CN">
              <a:solidFill>
                <a:schemeClr val="accent1"/>
              </a:solidFill>
              <a:effectLst>
                <a:outerShdw blurRad="38100" dist="25400" dir="5400000" algn="ctr" rotWithShape="0">
                  <a:srgbClr val="6E747A">
                    <a:alpha val="43000"/>
                  </a:srgbClr>
                </a:outerShdw>
              </a:effectLst>
            </a:endParaRPr>
          </a:p>
        </p:txBody>
      </p:sp>
      <p:sp>
        <p:nvSpPr>
          <p:cNvPr id="6" name="文本框 5"/>
          <p:cNvSpPr txBox="1"/>
          <p:nvPr/>
        </p:nvSpPr>
        <p:spPr>
          <a:xfrm>
            <a:off x="7734935" y="3940175"/>
            <a:ext cx="4457065" cy="2223135"/>
          </a:xfrm>
          <a:prstGeom prst="rect">
            <a:avLst/>
          </a:prstGeom>
          <a:noFill/>
        </p:spPr>
        <p:txBody>
          <a:bodyPr wrap="square" rtlCol="0">
            <a:spAutoFit/>
          </a:bodyPr>
          <a:p>
            <a:pPr algn="just">
              <a:lnSpc>
                <a:spcPct val="110000"/>
              </a:lnSpc>
            </a:pPr>
            <a:r>
              <a:rPr lang="zh-CN" altLang="en-US">
                <a:latin typeface="Times New Roman" panose="02020603050405020304" charset="0"/>
                <a:cs typeface="Times New Roman" panose="02020603050405020304" charset="0"/>
              </a:rPr>
              <a:t>The </a:t>
            </a:r>
            <a:r>
              <a:rPr lang="en-US" altLang="zh-CN">
                <a:latin typeface="Times New Roman" panose="02020603050405020304" charset="0"/>
                <a:cs typeface="Times New Roman" panose="02020603050405020304" charset="0"/>
              </a:rPr>
              <a:t>exam</a:t>
            </a:r>
            <a:r>
              <a:rPr lang="zh-CN" altLang="en-US">
                <a:latin typeface="Times New Roman" panose="02020603050405020304" charset="0"/>
                <a:cs typeface="Times New Roman" panose="02020603050405020304" charset="0"/>
              </a:rPr>
              <a:t> scene</a:t>
            </a:r>
            <a:endParaRPr lang="zh-CN" altLang="en-US">
              <a:latin typeface="Times New Roman" panose="02020603050405020304" charset="0"/>
              <a:cs typeface="Times New Roman" panose="02020603050405020304" charset="0"/>
            </a:endParaRPr>
          </a:p>
          <a:p>
            <a:pPr marL="285750" indent="-285750" algn="just">
              <a:lnSpc>
                <a:spcPct val="110000"/>
              </a:lnSpc>
              <a:buFont typeface="Arial" panose="020B0604020202020204" pitchFamily="34" charset="0"/>
              <a:buChar char="•"/>
            </a:pPr>
            <a:r>
              <a:rPr lang="en-US" altLang="zh-CN">
                <a:latin typeface="Times New Roman" panose="02020603050405020304" charset="0"/>
                <a:cs typeface="Times New Roman" panose="02020603050405020304" charset="0"/>
              </a:rPr>
              <a:t>T</a:t>
            </a:r>
            <a:r>
              <a:rPr lang="zh-CN" altLang="en-US">
                <a:latin typeface="Times New Roman" panose="02020603050405020304" charset="0"/>
                <a:cs typeface="Times New Roman" panose="02020603050405020304" charset="0"/>
              </a:rPr>
              <a:t>eacher announces </a:t>
            </a:r>
            <a:r>
              <a:rPr lang="en-US" altLang="zh-CN">
                <a:latin typeface="Times New Roman" panose="02020603050405020304" charset="0"/>
                <a:cs typeface="Times New Roman" panose="02020603050405020304" charset="0"/>
              </a:rPr>
              <a:t>at</a:t>
            </a:r>
            <a:r>
              <a:rPr lang="zh-CN" altLang="en-US">
                <a:latin typeface="Times New Roman" panose="02020603050405020304" charset="0"/>
                <a:cs typeface="Times New Roman" panose="02020603050405020304" charset="0"/>
              </a:rPr>
              <a:t> start of the exam </a:t>
            </a:r>
            <a:r>
              <a:rPr lang="en-US" altLang="zh-CN">
                <a:latin typeface="Times New Roman" panose="02020603050405020304" charset="0"/>
                <a:cs typeface="Times New Roman" panose="02020603050405020304" charset="0"/>
              </a:rPr>
              <a:t>and the exam ends in 30, 15, and 5 minutes.</a:t>
            </a:r>
            <a:endParaRPr lang="en-US" altLang="zh-CN">
              <a:latin typeface="Times New Roman" panose="02020603050405020304" charset="0"/>
              <a:cs typeface="Times New Roman" panose="02020603050405020304" charset="0"/>
            </a:endParaRPr>
          </a:p>
          <a:p>
            <a:pPr marL="285750" indent="-285750" algn="just">
              <a:lnSpc>
                <a:spcPct val="110000"/>
              </a:lnSpc>
              <a:buFont typeface="Arial" panose="020B0604020202020204" pitchFamily="34" charset="0"/>
              <a:buChar char="•"/>
            </a:pPr>
            <a:r>
              <a:rPr lang="en-US" altLang="zh-CN">
                <a:latin typeface="Times New Roman" panose="02020603050405020304" charset="0"/>
                <a:cs typeface="Times New Roman" panose="02020603050405020304" charset="0"/>
              </a:rPr>
              <a:t>Teacher patrolling the exam room.</a:t>
            </a:r>
            <a:endParaRPr lang="en-US" altLang="zh-CN">
              <a:latin typeface="Times New Roman" panose="02020603050405020304" charset="0"/>
              <a:cs typeface="Times New Roman" panose="02020603050405020304" charset="0"/>
            </a:endParaRPr>
          </a:p>
          <a:p>
            <a:pPr marL="285750" indent="-285750" algn="just">
              <a:lnSpc>
                <a:spcPct val="110000"/>
              </a:lnSpc>
              <a:buFont typeface="Arial" panose="020B0604020202020204" pitchFamily="34" charset="0"/>
              <a:buChar char="•"/>
            </a:pPr>
            <a:r>
              <a:rPr lang="en-US" altLang="zh-CN">
                <a:latin typeface="Times New Roman" panose="02020603050405020304" charset="0"/>
                <a:cs typeface="Times New Roman" panose="02020603050405020304" charset="0"/>
              </a:rPr>
              <a:t>Irregular and intermittent insertion of the sound of students turning over their papers.</a:t>
            </a:r>
            <a:endParaRPr lang="en-US" altLang="zh-CN">
              <a:latin typeface="Times New Roman" panose="02020603050405020304" charset="0"/>
              <a:cs typeface="Times New Roman" panose="02020603050405020304" charset="0"/>
            </a:endParaRPr>
          </a:p>
          <a:p>
            <a:pPr algn="just">
              <a:lnSpc>
                <a:spcPct val="110000"/>
              </a:lnSpc>
            </a:pPr>
            <a:endParaRPr lang="zh-CN" altLang="en-US">
              <a:latin typeface="Times New Roman" panose="02020603050405020304" charset="0"/>
              <a:cs typeface="Times New Roman" panose="02020603050405020304" charset="0"/>
            </a:endParaRPr>
          </a:p>
        </p:txBody>
      </p:sp>
      <p:sp>
        <p:nvSpPr>
          <p:cNvPr id="100" name="文本框 99"/>
          <p:cNvSpPr txBox="1"/>
          <p:nvPr/>
        </p:nvSpPr>
        <p:spPr>
          <a:xfrm>
            <a:off x="104775" y="6465570"/>
            <a:ext cx="11918950" cy="306705"/>
          </a:xfrm>
          <a:prstGeom prst="rect">
            <a:avLst/>
          </a:prstGeom>
          <a:noFill/>
          <a:ln w="9525">
            <a:noFill/>
          </a:ln>
        </p:spPr>
        <p:txBody>
          <a:bodyPr wrap="square">
            <a:spAutoFit/>
          </a:bodyPr>
          <a:p>
            <a:pPr indent="0"/>
            <a:r>
              <a:rPr lang="en-US" altLang="zh-CN" sz="1400" b="0">
                <a:latin typeface="Times New Roman" panose="02020603050405020304" charset="0"/>
                <a:ea typeface="宋体" panose="02010600030101010101" pitchFamily="2" charset="-122"/>
                <a:cs typeface="Times New Roman" panose="02020603050405020304" charset="0"/>
              </a:rPr>
              <a:t>[1]&lt;</a:t>
            </a:r>
            <a:r>
              <a:rPr lang="zh-CN" sz="1400" b="0">
                <a:latin typeface="Times New Roman" panose="02020603050405020304" charset="0"/>
                <a:ea typeface="宋体" panose="02010600030101010101" pitchFamily="2" charset="-122"/>
                <a:cs typeface="Times New Roman" panose="02020603050405020304" charset="0"/>
              </a:rPr>
              <a:t>Virtual Examination System</a:t>
            </a:r>
            <a:r>
              <a:rPr lang="en-US" altLang="zh-CN" sz="1400" b="0">
                <a:latin typeface="Times New Roman" panose="02020603050405020304" charset="0"/>
                <a:ea typeface="宋体" panose="02010600030101010101" pitchFamily="2" charset="-122"/>
                <a:cs typeface="Times New Roman" panose="02020603050405020304" charset="0"/>
              </a:rPr>
              <a:t>&gt;</a:t>
            </a:r>
            <a:r>
              <a:rPr lang="zh-CN" sz="1400" b="0">
                <a:latin typeface="Times New Roman" panose="02020603050405020304" charset="0"/>
                <a:ea typeface="宋体" panose="02010600030101010101" pitchFamily="2" charset="-122"/>
                <a:cs typeface="Times New Roman" panose="02020603050405020304" charset="0"/>
              </a:rPr>
              <a:t> was jointly developed by the Institute of Information Technology and the Institute of Humanities of Beijing Forestry University</a:t>
            </a:r>
            <a:endParaRPr lang="zh-CN" sz="1400" b="0">
              <a:latin typeface="Times New Roman" panose="02020603050405020304" charset="0"/>
              <a:ea typeface="宋体" panose="02010600030101010101" pitchFamily="2" charset="-122"/>
              <a:cs typeface="Times New Roman" panose="02020603050405020304" charset="0"/>
            </a:endParaRPr>
          </a:p>
        </p:txBody>
      </p:sp>
      <p:cxnSp>
        <p:nvCxnSpPr>
          <p:cNvPr id="22" name="直接连接符 21"/>
          <p:cNvCxnSpPr/>
          <p:nvPr/>
        </p:nvCxnSpPr>
        <p:spPr>
          <a:xfrm>
            <a:off x="-25400" y="6393180"/>
            <a:ext cx="12217400" cy="72390"/>
          </a:xfrm>
          <a:prstGeom prst="line">
            <a:avLst/>
          </a:prstGeom>
          <a:ln>
            <a:solidFill>
              <a:schemeClr val="accent1">
                <a:lumMod val="60000"/>
                <a:lumOff val="40000"/>
              </a:schemeClr>
            </a:solidFill>
          </a:ln>
        </p:spPr>
        <p:style>
          <a:lnRef idx="1">
            <a:schemeClr val="accent5"/>
          </a:lnRef>
          <a:fillRef idx="0">
            <a:schemeClr val="accent5"/>
          </a:fillRef>
          <a:effectRef idx="0">
            <a:schemeClr val="accent5"/>
          </a:effectRef>
          <a:fontRef idx="minor">
            <a:schemeClr val="tx1"/>
          </a:fontRef>
        </p:style>
      </p:cxnSp>
      <p:sp>
        <p:nvSpPr>
          <p:cNvPr id="7" name="文本框 6"/>
          <p:cNvSpPr txBox="1"/>
          <p:nvPr/>
        </p:nvSpPr>
        <p:spPr>
          <a:xfrm>
            <a:off x="4018280" y="3940175"/>
            <a:ext cx="3154045" cy="1614170"/>
          </a:xfrm>
          <a:prstGeom prst="rect">
            <a:avLst/>
          </a:prstGeom>
          <a:noFill/>
        </p:spPr>
        <p:txBody>
          <a:bodyPr wrap="square" rtlCol="0" anchor="t">
            <a:spAutoFit/>
          </a:bodyPr>
          <a:p>
            <a:pPr algn="just">
              <a:lnSpc>
                <a:spcPct val="110000"/>
              </a:lnSpc>
            </a:pPr>
            <a:r>
              <a:rPr lang="zh-CN" altLang="en-US">
                <a:latin typeface="Times New Roman" panose="02020603050405020304" charset="0"/>
                <a:cs typeface="Times New Roman" panose="02020603050405020304" charset="0"/>
                <a:sym typeface="+mn-ea"/>
              </a:rPr>
              <a:t>The waiting scene</a:t>
            </a:r>
            <a:endParaRPr lang="zh-CN" altLang="en-US">
              <a:latin typeface="Times New Roman" panose="02020603050405020304" charset="0"/>
              <a:cs typeface="Times New Roman" panose="02020603050405020304" charset="0"/>
            </a:endParaRPr>
          </a:p>
          <a:p>
            <a:pPr marL="285750" indent="-285750" algn="just">
              <a:lnSpc>
                <a:spcPct val="110000"/>
              </a:lnSpc>
              <a:buFont typeface="Arial" panose="020B0604020202020204" pitchFamily="34" charset="0"/>
              <a:buChar char="•"/>
            </a:pPr>
            <a:r>
              <a:rPr lang="en-US" altLang="zh-CN">
                <a:latin typeface="Times New Roman" panose="02020603050405020304" charset="0"/>
                <a:cs typeface="Times New Roman" panose="02020603050405020304" charset="0"/>
                <a:sym typeface="+mn-ea"/>
              </a:rPr>
              <a:t>S</a:t>
            </a:r>
            <a:r>
              <a:rPr lang="zh-CN" altLang="en-US">
                <a:latin typeface="Times New Roman" panose="02020603050405020304" charset="0"/>
                <a:cs typeface="Times New Roman" panose="02020603050405020304" charset="0"/>
                <a:sym typeface="+mn-ea"/>
              </a:rPr>
              <a:t>tudents surrounded by other students talking about the subject, the exam and how they prepared for it</a:t>
            </a:r>
            <a:r>
              <a:rPr lang="en-US" altLang="zh-CN">
                <a:latin typeface="Times New Roman" panose="02020603050405020304" charset="0"/>
                <a:cs typeface="Times New Roman" panose="02020603050405020304" charset="0"/>
                <a:sym typeface="+mn-ea"/>
              </a:rPr>
              <a:t>.</a:t>
            </a:r>
            <a:endParaRPr lang="zh-CN" altLang="en-US">
              <a:latin typeface="Times New Roman" panose="02020603050405020304" charset="0"/>
              <a:cs typeface="Times New Roman" panose="02020603050405020304" charset="0"/>
            </a:endParaRPr>
          </a:p>
        </p:txBody>
      </p:sp>
      <p:sp>
        <p:nvSpPr>
          <p:cNvPr id="15" name="文本框 14"/>
          <p:cNvSpPr txBox="1"/>
          <p:nvPr/>
        </p:nvSpPr>
        <p:spPr>
          <a:xfrm>
            <a:off x="104775" y="3940175"/>
            <a:ext cx="3559810" cy="645160"/>
          </a:xfrm>
          <a:prstGeom prst="rect">
            <a:avLst/>
          </a:prstGeom>
          <a:noFill/>
        </p:spPr>
        <p:txBody>
          <a:bodyPr wrap="square" rtlCol="0">
            <a:spAutoFit/>
          </a:bodyPr>
          <a:p>
            <a:pPr marL="285750" indent="-285750">
              <a:buFont typeface="Arial" panose="020B0604020202020204" pitchFamily="34" charset="0"/>
              <a:buChar char="•"/>
            </a:pPr>
            <a:r>
              <a:rPr lang="zh-CN" altLang="en-US">
                <a:latin typeface="Times New Roman" panose="02020603050405020304" charset="0"/>
                <a:cs typeface="Times New Roman" panose="02020603050405020304" charset="0"/>
              </a:rPr>
              <a:t>A bedroom, a table and textbooks.</a:t>
            </a:r>
            <a:endParaRPr lang="zh-CN" altLang="en-US">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zh-CN" altLang="en-US">
                <a:latin typeface="Times New Roman" panose="02020603050405020304" charset="0"/>
                <a:cs typeface="Times New Roman" panose="02020603050405020304" charset="0"/>
              </a:rPr>
              <a:t>A countdown sign for the exam.</a:t>
            </a:r>
            <a:endParaRPr lang="zh-CN" altLang="en-US">
              <a:latin typeface="Times New Roman" panose="02020603050405020304" charset="0"/>
              <a:cs typeface="Times New Roman" panose="02020603050405020304" charset="0"/>
            </a:endParaRPr>
          </a:p>
        </p:txBody>
      </p:sp>
    </p:spTree>
    <p:custDataLst>
      <p:tags r:id="rId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UNIT_TYPE" val="y"/>
  <p:tag name="KSO_WM_UNIT_INDEX" val="7"/>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6"/>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6"/>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5.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6"/>
  <p:tag name="KSO_WM_TEMPLATE_MASTER_THUMB_INDEX" val="12"/>
  <p:tag name="KSO_WM_TEMPLATE_THUMBS_INDEX" val="1、4、7、8、10、11、12、13、15"/>
</p:tagLst>
</file>

<file path=ppt/tags/tag126.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TYPE" val="d"/>
  <p:tag name="KSO_WM_UNIT_INDEX" val="2"/>
  <p:tag name="KSO_WM_UNIT_ID" val="diagram20200427_1*d*2"/>
  <p:tag name="KSO_WM_TEMPLATE_CATEGORY" val="diagram"/>
  <p:tag name="KSO_WM_TEMPLATE_INDEX" val="20200427"/>
  <p:tag name="KSO_WM_UNIT_LAYERLEVEL" val="1"/>
  <p:tag name="KSO_WM_TAG_VERSION" val="1.0"/>
  <p:tag name="KSO_WM_BEAUTIFY_FLAG" val="#wm#"/>
  <p:tag name="KSO_WM_UNIT_VALUE" val="1903*3388"/>
  <p:tag name="KSO_WM_UNIT_SUPPORT_UNIT_TYPE" val="[&quot;d&quot;]"/>
</p:tagLst>
</file>

<file path=ppt/tags/tag127.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TYPE" val="i"/>
  <p:tag name="KSO_WM_UNIT_INDEX" val="1"/>
  <p:tag name="KSO_WM_UNIT_ID" val="diagram20200427_1*i*1"/>
  <p:tag name="KSO_WM_TEMPLATE_CATEGORY" val="diagram"/>
  <p:tag name="KSO_WM_TEMPLATE_INDEX" val="20200427"/>
  <p:tag name="KSO_WM_UNIT_LAYERLEVEL" val="1"/>
  <p:tag name="KSO_WM_TAG_VERSION" val="1.0"/>
  <p:tag name="KSO_WM_BEAUTIFY_FLAG" val="#wm#"/>
  <p:tag name="KSO_WM_UNIT_FILL_FORE_SCHEMECOLOR_INDEX_BRIGHTNESS" val="-0.5"/>
  <p:tag name="KSO_WM_UNIT_FILL_FORE_SCHEMECOLOR_INDEX" val="13"/>
  <p:tag name="KSO_WM_UNIT_FILL_TYPE" val="1"/>
</p:tagLst>
</file>

<file path=ppt/tags/tag128.xml><?xml version="1.0" encoding="utf-8"?>
<p:tagLst xmlns:p="http://schemas.openxmlformats.org/presentationml/2006/main">
  <p:tag name="KSO_WM_UNIT_PRESET_TEXT" val="单击此处添加正文。"/>
  <p:tag name="KSO_WM_UNIT_NOCLEAR" val="0"/>
  <p:tag name="KSO_WM_UNIT_SHOW_EDIT_AREA_INDICATION" val="1"/>
  <p:tag name="KSO_WM_UNIT_VALUE" val="17"/>
  <p:tag name="KSO_WM_UNIT_HIGHLIGHT" val="0"/>
  <p:tag name="KSO_WM_UNIT_COMPATIBLE" val="0"/>
  <p:tag name="KSO_WM_UNIT_DIAGRAM_ISNUMVISUAL" val="0"/>
  <p:tag name="KSO_WM_UNIT_DIAGRAM_ISREFERUNIT" val="0"/>
  <p:tag name="KSO_WM_UNIT_TYPE" val="f"/>
  <p:tag name="KSO_WM_UNIT_INDEX" val="1"/>
  <p:tag name="KSO_WM_UNIT_ID" val="diagram20200427_1*f*1"/>
  <p:tag name="KSO_WM_TEMPLATE_CATEGORY" val="diagram"/>
  <p:tag name="KSO_WM_TEMPLATE_INDEX" val="20200427"/>
  <p:tag name="KSO_WM_UNIT_LAYERLEVEL" val="1"/>
  <p:tag name="KSO_WM_TAG_VERSION" val="1.0"/>
  <p:tag name="KSO_WM_BEAUTIFY_FLAG" val="#wm#"/>
  <p:tag name="KSO_WM_UNIT_SUBTYPE" val="a"/>
  <p:tag name="KSO_WM_UNIT_TEXT_FILL_FORE_SCHEMECOLOR_INDEX_BRIGHTNESS" val="0"/>
  <p:tag name="KSO_WM_UNIT_TEXT_FILL_FORE_SCHEMECOLOR_INDEX" val="14"/>
  <p:tag name="KSO_WM_UNIT_TEXT_FILL_TYPE" val="1"/>
</p:tagLst>
</file>

<file path=ppt/tags/tag129.xml><?xml version="1.0" encoding="utf-8"?>
<p:tagLst xmlns:p="http://schemas.openxmlformats.org/presentationml/2006/main">
  <p:tag name="KSO_WM_SLIDE_ID" val="diagram20200427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0427"/>
  <p:tag name="KSO_WM_SLIDE_LAYOUT" val="d_f"/>
  <p:tag name="KSO_WM_SLIDE_LAYOUT_CNT" val="1_1"/>
  <p:tag name="KSO_WM_UNIT_SHOW_EDIT_AREA_INDICATION" val="1"/>
  <p:tag name="KSO_WM_TEMPLATE_THUMBS_INDEX" val="1、4、7、12、13、14、15、16、17、18、20、24、25、28、33、36、40、43、44"/>
  <p:tag name="KSO_WM_SLIDE_SIZE" val="961*539"/>
  <p:tag name="KSO_WM_SLIDE_POSITION" val="-1*0"/>
  <p:tag name="KSO_WM_SLIDE_BK_DARK_LIGHT" val="2"/>
  <p:tag name="KSO_WM_SLIDE_BACKGROUND_TYPE" val="gener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PLACING_PICTURE_USER_VIEWPORT" val="{&quot;height&quot;:1248,&quot;width&quot;:3596}"/>
</p:tagLst>
</file>

<file path=ppt/tags/tag131.xml><?xml version="1.0" encoding="utf-8"?>
<p:tagLst xmlns:p="http://schemas.openxmlformats.org/presentationml/2006/main">
  <p:tag name="KSO_WM_BEAUTIFY_FLAG" val="#wm#"/>
  <p:tag name="KSO_WM_TEMPLATE_CATEGORY" val="diagram"/>
  <p:tag name="KSO_WM_TEMPLATE_INDEX" val="20200427"/>
</p:tagLst>
</file>

<file path=ppt/tags/tag132.xml><?xml version="1.0" encoding="utf-8"?>
<p:tagLst xmlns:p="http://schemas.openxmlformats.org/presentationml/2006/main">
  <p:tag name="KSO_WM_UNIT_PLACING_PICTURE_USER_VIEWPORT" val="{&quot;height&quot;:1248,&quot;width&quot;:3596}"/>
</p:tagLst>
</file>

<file path=ppt/tags/tag133.xml><?xml version="1.0" encoding="utf-8"?>
<p:tagLst xmlns:p="http://schemas.openxmlformats.org/presentationml/2006/main">
  <p:tag name="KSO_WM_BEAUTIFY_FLAG" val="#wm#"/>
  <p:tag name="KSO_WM_TEMPLATE_CATEGORY" val="diagram"/>
  <p:tag name="KSO_WM_TEMPLATE_INDEX" val="20200427"/>
</p:tagLst>
</file>

<file path=ppt/tags/tag134.xml><?xml version="1.0" encoding="utf-8"?>
<p:tagLst xmlns:p="http://schemas.openxmlformats.org/presentationml/2006/main">
  <p:tag name="KSO_WM_UNIT_PLACING_PICTURE_USER_VIEWPORT" val="{&quot;height&quot;:1248,&quot;width&quot;:3596}"/>
</p:tagLst>
</file>

<file path=ppt/tags/tag135.xml><?xml version="1.0" encoding="utf-8"?>
<p:tagLst xmlns:p="http://schemas.openxmlformats.org/presentationml/2006/main">
  <p:tag name="KSO_WM_BEAUTIFY_FLAG" val="#wm#"/>
  <p:tag name="KSO_WM_TEMPLATE_CATEGORY" val="diagram"/>
  <p:tag name="KSO_WM_TEMPLATE_INDEX" val="20200427"/>
</p:tagLst>
</file>

<file path=ppt/tags/tag136.xml><?xml version="1.0" encoding="utf-8"?>
<p:tagLst xmlns:p="http://schemas.openxmlformats.org/presentationml/2006/main">
  <p:tag name="KSO_WM_UNIT_PLACING_PICTURE_USER_VIEWPORT" val="{&quot;height&quot;:1248,&quot;width&quot;:3596}"/>
</p:tagLst>
</file>

<file path=ppt/tags/tag137.xml><?xml version="1.0" encoding="utf-8"?>
<p:tagLst xmlns:p="http://schemas.openxmlformats.org/presentationml/2006/main">
  <p:tag name="KSO_WM_BEAUTIFY_FLAG" val="#wm#"/>
  <p:tag name="KSO_WM_TEMPLATE_CATEGORY" val="diagram"/>
  <p:tag name="KSO_WM_TEMPLATE_INDEX" val="20200427"/>
</p:tagLst>
</file>

<file path=ppt/tags/tag138.xml><?xml version="1.0" encoding="utf-8"?>
<p:tagLst xmlns:p="http://schemas.openxmlformats.org/presentationml/2006/main">
  <p:tag name="KSO_WM_UNIT_PLACING_PICTURE_USER_VIEWPORT" val="{&quot;height&quot;:1248,&quot;width&quot;:3596}"/>
</p:tagLst>
</file>

<file path=ppt/tags/tag139.xml><?xml version="1.0" encoding="utf-8"?>
<p:tagLst xmlns:p="http://schemas.openxmlformats.org/presentationml/2006/main">
  <p:tag name="KSO_WM_BEAUTIFY_FLAG" val="#wm#"/>
  <p:tag name="KSO_WM_TEMPLATE_CATEGORY" val="diagram"/>
  <p:tag name="KSO_WM_TEMPLATE_INDEX" val="20200427"/>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PLACING_PICTURE_USER_VIEWPORT" val="{&quot;height&quot;:1248,&quot;width&quot;:3596}"/>
</p:tagLst>
</file>

<file path=ppt/tags/tag141.xml><?xml version="1.0" encoding="utf-8"?>
<p:tagLst xmlns:p="http://schemas.openxmlformats.org/presentationml/2006/main">
  <p:tag name="KSO_WM_BEAUTIFY_FLAG" val="#wm#"/>
  <p:tag name="KSO_WM_TEMPLATE_CATEGORY" val="diagram"/>
  <p:tag name="KSO_WM_TEMPLATE_INDEX" val="20200427"/>
</p:tagLst>
</file>

<file path=ppt/tags/tag142.xml><?xml version="1.0" encoding="utf-8"?>
<p:tagLst xmlns:p="http://schemas.openxmlformats.org/presentationml/2006/main">
  <p:tag name="KSO_WM_UNIT_PLACING_PICTURE_USER_VIEWPORT" val="{&quot;height&quot;:1248,&quot;width&quot;:3596}"/>
</p:tagLst>
</file>

<file path=ppt/tags/tag143.xml><?xml version="1.0" encoding="utf-8"?>
<p:tagLst xmlns:p="http://schemas.openxmlformats.org/presentationml/2006/main">
  <p:tag name="KSO_WM_BEAUTIFY_FLAG" val="#wm#"/>
  <p:tag name="KSO_WM_TEMPLATE_CATEGORY" val="diagram"/>
  <p:tag name="KSO_WM_TEMPLATE_INDEX" val="20200427"/>
</p:tagLst>
</file>

<file path=ppt/tags/tag144.xml><?xml version="1.0" encoding="utf-8"?>
<p:tagLst xmlns:p="http://schemas.openxmlformats.org/presentationml/2006/main">
  <p:tag name="KSO_WM_UNIT_PLACING_PICTURE_USER_VIEWPORT" val="{&quot;height&quot;:1248,&quot;width&quot;:3596}"/>
</p:tagLst>
</file>

<file path=ppt/tags/tag145.xml><?xml version="1.0" encoding="utf-8"?>
<p:tagLst xmlns:p="http://schemas.openxmlformats.org/presentationml/2006/main">
  <p:tag name="KSO_WM_BEAUTIFY_FLAG" val="#wm#"/>
  <p:tag name="KSO_WM_TEMPLATE_CATEGORY" val="diagram"/>
  <p:tag name="KSO_WM_TEMPLATE_INDEX" val="20200427"/>
</p:tagLst>
</file>

<file path=ppt/tags/tag146.xml><?xml version="1.0" encoding="utf-8"?>
<p:tagLst xmlns:p="http://schemas.openxmlformats.org/presentationml/2006/main">
  <p:tag name="KSO_WM_UNIT_PLACING_PICTURE_USER_VIEWPORT" val="{&quot;height&quot;:1248,&quot;width&quot;:3596}"/>
</p:tagLst>
</file>

<file path=ppt/tags/tag147.xml><?xml version="1.0" encoding="utf-8"?>
<p:tagLst xmlns:p="http://schemas.openxmlformats.org/presentationml/2006/main">
  <p:tag name="KSO_WM_BEAUTIFY_FLAG" val="#wm#"/>
  <p:tag name="KSO_WM_TEMPLATE_CATEGORY" val="diagram"/>
  <p:tag name="KSO_WM_TEMPLATE_INDEX" val="20200427"/>
</p:tagLst>
</file>

<file path=ppt/tags/tag148.xml><?xml version="1.0" encoding="utf-8"?>
<p:tagLst xmlns:p="http://schemas.openxmlformats.org/presentationml/2006/main">
  <p:tag name="KSO_WM_UNIT_PLACING_PICTURE_USER_VIEWPORT" val="{&quot;height&quot;:1248,&quot;width&quot;:3596}"/>
</p:tagLst>
</file>

<file path=ppt/tags/tag149.xml><?xml version="1.0" encoding="utf-8"?>
<p:tagLst xmlns:p="http://schemas.openxmlformats.org/presentationml/2006/main">
  <p:tag name="KSO_WM_BEAUTIFY_FLAG" val="#wm#"/>
  <p:tag name="KSO_WM_TEMPLATE_CATEGORY" val="diagram"/>
  <p:tag name="KSO_WM_TEMPLATE_INDEX" val="20200427"/>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PLACING_PICTURE_USER_VIEWPORT" val="{&quot;height&quot;:1248,&quot;width&quot;:3596}"/>
</p:tagLst>
</file>

<file path=ppt/tags/tag151.xml><?xml version="1.0" encoding="utf-8"?>
<p:tagLst xmlns:p="http://schemas.openxmlformats.org/presentationml/2006/main">
  <p:tag name="KSO_WM_BEAUTIFY_FLAG" val="#wm#"/>
  <p:tag name="KSO_WM_TEMPLATE_CATEGORY" val="diagram"/>
  <p:tag name="KSO_WM_TEMPLATE_INDEX" val="20200427"/>
</p:tagLst>
</file>

<file path=ppt/tags/tag152.xml><?xml version="1.0" encoding="utf-8"?>
<p:tagLst xmlns:p="http://schemas.openxmlformats.org/presentationml/2006/main">
  <p:tag name="KSO_WM_UNIT_PLACING_PICTURE_USER_VIEWPORT" val="{&quot;height&quot;:1248,&quot;width&quot;:3596}"/>
</p:tagLst>
</file>

<file path=ppt/tags/tag153.xml><?xml version="1.0" encoding="utf-8"?>
<p:tagLst xmlns:p="http://schemas.openxmlformats.org/presentationml/2006/main">
  <p:tag name="KSO_WM_BEAUTIFY_FLAG" val="#wm#"/>
  <p:tag name="KSO_WM_TEMPLATE_CATEGORY" val="diagram"/>
  <p:tag name="KSO_WM_TEMPLATE_INDEX" val="20200427"/>
</p:tagLst>
</file>

<file path=ppt/tags/tag154.xml><?xml version="1.0" encoding="utf-8"?>
<p:tagLst xmlns:p="http://schemas.openxmlformats.org/presentationml/2006/main">
  <p:tag name="KSO_WM_UNIT_PLACING_PICTURE_USER_VIEWPORT" val="{&quot;height&quot;:1248,&quot;width&quot;:3596}"/>
</p:tagLst>
</file>

<file path=ppt/tags/tag155.xml><?xml version="1.0" encoding="utf-8"?>
<p:tagLst xmlns:p="http://schemas.openxmlformats.org/presentationml/2006/main">
  <p:tag name="KSO_WM_BEAUTIFY_FLAG" val="#wm#"/>
  <p:tag name="KSO_WM_TEMPLATE_CATEGORY" val="diagram"/>
  <p:tag name="KSO_WM_TEMPLATE_INDEX" val="20200427"/>
</p:tagLst>
</file>

<file path=ppt/tags/tag156.xml><?xml version="1.0" encoding="utf-8"?>
<p:tagLst xmlns:p="http://schemas.openxmlformats.org/presentationml/2006/main">
  <p:tag name="KSO_WM_UNIT_PLACING_PICTURE_USER_VIEWPORT" val="{&quot;height&quot;:1248,&quot;width&quot;:3596}"/>
</p:tagLst>
</file>

<file path=ppt/tags/tag157.xml><?xml version="1.0" encoding="utf-8"?>
<p:tagLst xmlns:p="http://schemas.openxmlformats.org/presentationml/2006/main">
  <p:tag name="KSO_WM_BEAUTIFY_FLAG" val="#wm#"/>
  <p:tag name="KSO_WM_TEMPLATE_CATEGORY" val="diagram"/>
  <p:tag name="KSO_WM_TEMPLATE_INDEX" val="20200427"/>
</p:tagLst>
</file>

<file path=ppt/tags/tag158.xml><?xml version="1.0" encoding="utf-8"?>
<p:tagLst xmlns:p="http://schemas.openxmlformats.org/presentationml/2006/main">
  <p:tag name="KSO_WM_UNIT_PLACING_PICTURE_USER_VIEWPORT" val="{&quot;height&quot;:1248,&quot;width&quot;:3596}"/>
</p:tagLst>
</file>

<file path=ppt/tags/tag159.xml><?xml version="1.0" encoding="utf-8"?>
<p:tagLst xmlns:p="http://schemas.openxmlformats.org/presentationml/2006/main">
  <p:tag name="KSO_WM_BEAUTIFY_FLAG" val="#wm#"/>
  <p:tag name="KSO_WM_TEMPLATE_CATEGORY" val="diagram"/>
  <p:tag name="KSO_WM_TEMPLATE_INDEX" val="20200427"/>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PLACING_PICTURE_USER_VIEWPORT" val="{&quot;height&quot;:1248,&quot;width&quot;:3596}"/>
</p:tagLst>
</file>

<file path=ppt/tags/tag161.xml><?xml version="1.0" encoding="utf-8"?>
<p:tagLst xmlns:p="http://schemas.openxmlformats.org/presentationml/2006/main">
  <p:tag name="KSO_WM_BEAUTIFY_FLAG" val="#wm#"/>
  <p:tag name="KSO_WM_TEMPLATE_CATEGORY" val="diagram"/>
  <p:tag name="KSO_WM_TEMPLATE_INDEX" val="20200427"/>
</p:tagLst>
</file>

<file path=ppt/tags/tag162.xml><?xml version="1.0" encoding="utf-8"?>
<p:tagLst xmlns:p="http://schemas.openxmlformats.org/presentationml/2006/main">
  <p:tag name="KSO_WM_UNIT_PLACING_PICTURE_USER_VIEWPORT" val="{&quot;height&quot;:1248,&quot;width&quot;:3596}"/>
</p:tagLst>
</file>

<file path=ppt/tags/tag163.xml><?xml version="1.0" encoding="utf-8"?>
<p:tagLst xmlns:p="http://schemas.openxmlformats.org/presentationml/2006/main">
  <p:tag name="KSO_WM_BEAUTIFY_FLAG" val="#wm#"/>
  <p:tag name="KSO_WM_TEMPLATE_CATEGORY" val="diagram"/>
  <p:tag name="KSO_WM_TEMPLATE_INDEX" val="20200427"/>
</p:tagLst>
</file>

<file path=ppt/tags/tag164.xml><?xml version="1.0" encoding="utf-8"?>
<p:tagLst xmlns:p="http://schemas.openxmlformats.org/presentationml/2006/main">
  <p:tag name="KSO_WM_UNIT_PLACING_PICTURE_USER_VIEWPORT" val="{&quot;height&quot;:1248,&quot;width&quot;:3596}"/>
</p:tagLst>
</file>

<file path=ppt/tags/tag165.xml><?xml version="1.0" encoding="utf-8"?>
<p:tagLst xmlns:p="http://schemas.openxmlformats.org/presentationml/2006/main">
  <p:tag name="KSO_WM_BEAUTIFY_FLAG" val="#wm#"/>
  <p:tag name="KSO_WM_TEMPLATE_CATEGORY" val="diagram"/>
  <p:tag name="KSO_WM_TEMPLATE_INDEX" val="20200427"/>
</p:tagLst>
</file>

<file path=ppt/tags/tag166.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TYPE" val="d"/>
  <p:tag name="KSO_WM_UNIT_INDEX" val="2"/>
  <p:tag name="KSO_WM_UNIT_ID" val="diagram20200427_1*d*2"/>
  <p:tag name="KSO_WM_TEMPLATE_CATEGORY" val="diagram"/>
  <p:tag name="KSO_WM_TEMPLATE_INDEX" val="20200427"/>
  <p:tag name="KSO_WM_UNIT_LAYERLEVEL" val="1"/>
  <p:tag name="KSO_WM_TAG_VERSION" val="1.0"/>
  <p:tag name="KSO_WM_BEAUTIFY_FLAG" val="#wm#"/>
  <p:tag name="KSO_WM_UNIT_VALUE" val="1903*3388"/>
  <p:tag name="KSO_WM_UNIT_SUPPORT_UNIT_TYPE" val="[&quot;d&quot;]"/>
</p:tagLst>
</file>

<file path=ppt/tags/tag167.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TYPE" val="i"/>
  <p:tag name="KSO_WM_UNIT_INDEX" val="1"/>
  <p:tag name="KSO_WM_UNIT_ID" val="diagram20200427_1*i*1"/>
  <p:tag name="KSO_WM_TEMPLATE_CATEGORY" val="diagram"/>
  <p:tag name="KSO_WM_TEMPLATE_INDEX" val="20200427"/>
  <p:tag name="KSO_WM_UNIT_LAYERLEVEL" val="1"/>
  <p:tag name="KSO_WM_TAG_VERSION" val="1.0"/>
  <p:tag name="KSO_WM_BEAUTIFY_FLAG" val="#wm#"/>
  <p:tag name="KSO_WM_UNIT_FILL_FORE_SCHEMECOLOR_INDEX_BRIGHTNESS" val="-0.5"/>
  <p:tag name="KSO_WM_UNIT_FILL_FORE_SCHEMECOLOR_INDEX" val="13"/>
  <p:tag name="KSO_WM_UNIT_FILL_TYPE" val="1"/>
</p:tagLst>
</file>

<file path=ppt/tags/tag168.xml><?xml version="1.0" encoding="utf-8"?>
<p:tagLst xmlns:p="http://schemas.openxmlformats.org/presentationml/2006/main">
  <p:tag name="KSO_WM_UNIT_PRESET_TEXT" val="单击此处添加正文。"/>
  <p:tag name="KSO_WM_UNIT_NOCLEAR" val="0"/>
  <p:tag name="KSO_WM_UNIT_SHOW_EDIT_AREA_INDICATION" val="1"/>
  <p:tag name="KSO_WM_UNIT_VALUE" val="17"/>
  <p:tag name="KSO_WM_UNIT_HIGHLIGHT" val="0"/>
  <p:tag name="KSO_WM_UNIT_COMPATIBLE" val="0"/>
  <p:tag name="KSO_WM_UNIT_DIAGRAM_ISNUMVISUAL" val="0"/>
  <p:tag name="KSO_WM_UNIT_DIAGRAM_ISREFERUNIT" val="0"/>
  <p:tag name="KSO_WM_UNIT_TYPE" val="f"/>
  <p:tag name="KSO_WM_UNIT_INDEX" val="1"/>
  <p:tag name="KSO_WM_UNIT_ID" val="diagram20200427_1*f*1"/>
  <p:tag name="KSO_WM_TEMPLATE_CATEGORY" val="diagram"/>
  <p:tag name="KSO_WM_TEMPLATE_INDEX" val="20200427"/>
  <p:tag name="KSO_WM_UNIT_LAYERLEVEL" val="1"/>
  <p:tag name="KSO_WM_TAG_VERSION" val="1.0"/>
  <p:tag name="KSO_WM_BEAUTIFY_FLAG" val="#wm#"/>
  <p:tag name="KSO_WM_UNIT_SUBTYPE" val="a"/>
  <p:tag name="KSO_WM_UNIT_TEXT_FILL_FORE_SCHEMECOLOR_INDEX_BRIGHTNESS" val="0"/>
  <p:tag name="KSO_WM_UNIT_TEXT_FILL_FORE_SCHEMECOLOR_INDEX" val="14"/>
  <p:tag name="KSO_WM_UNIT_TEXT_FILL_TYPE" val="1"/>
</p:tagLst>
</file>

<file path=ppt/tags/tag169.xml><?xml version="1.0" encoding="utf-8"?>
<p:tagLst xmlns:p="http://schemas.openxmlformats.org/presentationml/2006/main">
  <p:tag name="KSO_WM_SLIDE_ID" val="diagram20200427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0427"/>
  <p:tag name="KSO_WM_SLIDE_LAYOUT" val="d_f"/>
  <p:tag name="KSO_WM_SLIDE_LAYOUT_CNT" val="1_1"/>
  <p:tag name="KSO_WM_UNIT_SHOW_EDIT_AREA_INDICATION" val="1"/>
  <p:tag name="KSO_WM_TEMPLATE_THUMBS_INDEX" val="1、4、7、12、13、14、15、16、17、18、20、24、25、28、33、36、40、43、44"/>
  <p:tag name="KSO_WM_SLIDE_SIZE" val="961*539"/>
  <p:tag name="KSO_WM_SLIDE_POSITION" val="-1*0"/>
  <p:tag name="KSO_WM_SLIDE_BK_DARK_LIGHT" val="2"/>
  <p:tag name="KSO_WM_SLIDE_BACKGROUND_TYPE" val="gener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UNIT_TYPE" val="y"/>
  <p:tag name="KSO_WM_UNIT_INDEX" val="6"/>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9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1_Office 主题​​">
  <a:themeElements>
    <a:clrScheme name="">
      <a:dk1>
        <a:srgbClr val="000000"/>
      </a:dk1>
      <a:lt1>
        <a:srgbClr val="FFFFFF"/>
      </a:lt1>
      <a:dk2>
        <a:srgbClr val="D9D9D9"/>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9738</Words>
  <Application>WPS 演示</Application>
  <PresentationFormat>宽屏</PresentationFormat>
  <Paragraphs>255</Paragraphs>
  <Slides>20</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微软雅黑</vt:lpstr>
      <vt:lpstr>Nunito Sans ExtraBold</vt:lpstr>
      <vt:lpstr>Anonymous</vt:lpstr>
      <vt:lpstr>Fira Sans Extra Condensed Medium</vt:lpstr>
      <vt:lpstr>微软雅黑 Light</vt:lpstr>
      <vt:lpstr>Segoe UI</vt:lpstr>
      <vt:lpstr>Times New Roman</vt:lpstr>
      <vt:lpstr>Wingdings</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天线宝宝和果然多</cp:lastModifiedBy>
  <cp:revision>228</cp:revision>
  <dcterms:created xsi:type="dcterms:W3CDTF">2019-06-19T02:08:00Z</dcterms:created>
  <dcterms:modified xsi:type="dcterms:W3CDTF">2022-05-09T12:14:35Z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2052-11.1.0.9914</vt:lpwstr>
  </property>
</Properties>
</file>