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8288000" cy="10287000"/>
  <p:notesSz cx="18288000" cy="10287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1" d="100"/>
          <a:sy n="71" d="100"/>
        </p:scale>
        <p:origin x="636" y="6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5/10/2022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400" b="0" i="0">
                <a:solidFill>
                  <a:schemeClr val="bg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3150" b="0" i="0">
                <a:solidFill>
                  <a:schemeClr val="tx1"/>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5/10/2022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8288000" cy="798195"/>
          </a:xfrm>
          <a:custGeom>
            <a:avLst/>
            <a:gdLst/>
            <a:ahLst/>
            <a:cxnLst/>
            <a:rect l="l" t="t" r="r" b="b"/>
            <a:pathLst>
              <a:path w="18288000" h="798195">
                <a:moveTo>
                  <a:pt x="18287998" y="798053"/>
                </a:moveTo>
                <a:lnTo>
                  <a:pt x="0" y="798053"/>
                </a:lnTo>
                <a:lnTo>
                  <a:pt x="0" y="0"/>
                </a:lnTo>
                <a:lnTo>
                  <a:pt x="18287998" y="0"/>
                </a:lnTo>
                <a:lnTo>
                  <a:pt x="18287998" y="798053"/>
                </a:lnTo>
                <a:close/>
              </a:path>
            </a:pathLst>
          </a:custGeom>
          <a:solidFill>
            <a:srgbClr val="FFB923"/>
          </a:solidFill>
        </p:spPr>
        <p:txBody>
          <a:bodyPr wrap="square" lIns="0" tIns="0" rIns="0" bIns="0" rtlCol="0"/>
          <a:lstStyle/>
          <a:p>
            <a:endParaRPr/>
          </a:p>
        </p:txBody>
      </p:sp>
      <p:sp>
        <p:nvSpPr>
          <p:cNvPr id="17" name="bg object 17"/>
          <p:cNvSpPr/>
          <p:nvPr/>
        </p:nvSpPr>
        <p:spPr>
          <a:xfrm>
            <a:off x="1028700" y="3093245"/>
            <a:ext cx="7058025" cy="5467350"/>
          </a:xfrm>
          <a:custGeom>
            <a:avLst/>
            <a:gdLst/>
            <a:ahLst/>
            <a:cxnLst/>
            <a:rect l="l" t="t" r="r" b="b"/>
            <a:pathLst>
              <a:path w="7058025" h="5467350">
                <a:moveTo>
                  <a:pt x="7058024" y="5467349"/>
                </a:moveTo>
                <a:lnTo>
                  <a:pt x="0" y="5467349"/>
                </a:lnTo>
                <a:lnTo>
                  <a:pt x="0" y="0"/>
                </a:lnTo>
                <a:lnTo>
                  <a:pt x="7058024" y="0"/>
                </a:lnTo>
                <a:lnTo>
                  <a:pt x="7058024" y="5467349"/>
                </a:lnTo>
                <a:close/>
              </a:path>
            </a:pathLst>
          </a:custGeom>
          <a:solidFill>
            <a:srgbClr val="FFB923">
              <a:alpha val="599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7400" b="0" i="0">
                <a:solidFill>
                  <a:schemeClr val="bg1"/>
                </a:solidFill>
                <a:latin typeface="Tahoma"/>
                <a:cs typeface="Tahoma"/>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5/10/2022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400" b="0" i="0">
                <a:solidFill>
                  <a:schemeClr val="bg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5/10/2022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7051220"/>
            <a:ext cx="18288000" cy="3235960"/>
          </a:xfrm>
          <a:custGeom>
            <a:avLst/>
            <a:gdLst/>
            <a:ahLst/>
            <a:cxnLst/>
            <a:rect l="l" t="t" r="r" b="b"/>
            <a:pathLst>
              <a:path w="18288000" h="3235959">
                <a:moveTo>
                  <a:pt x="18287998" y="3235779"/>
                </a:moveTo>
                <a:lnTo>
                  <a:pt x="0" y="3235779"/>
                </a:lnTo>
                <a:lnTo>
                  <a:pt x="0" y="0"/>
                </a:lnTo>
                <a:lnTo>
                  <a:pt x="18287998" y="0"/>
                </a:lnTo>
                <a:lnTo>
                  <a:pt x="18287998" y="3235779"/>
                </a:lnTo>
                <a:close/>
              </a:path>
            </a:pathLst>
          </a:custGeom>
          <a:solidFill>
            <a:srgbClr val="FFB923"/>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1256387" y="5889783"/>
            <a:ext cx="10753725" cy="381000"/>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5/10/2022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822069" y="491238"/>
            <a:ext cx="4643860" cy="1153795"/>
          </a:xfrm>
          <a:prstGeom prst="rect">
            <a:avLst/>
          </a:prstGeom>
        </p:spPr>
        <p:txBody>
          <a:bodyPr wrap="square" lIns="0" tIns="0" rIns="0" bIns="0">
            <a:spAutoFit/>
          </a:bodyPr>
          <a:lstStyle>
            <a:lvl1pPr>
              <a:defRPr sz="7400" b="0" i="0">
                <a:solidFill>
                  <a:schemeClr val="bg1"/>
                </a:solidFill>
                <a:latin typeface="Tahoma"/>
                <a:cs typeface="Tahoma"/>
              </a:defRPr>
            </a:lvl1pPr>
          </a:lstStyle>
          <a:p>
            <a:endParaRPr/>
          </a:p>
        </p:txBody>
      </p:sp>
      <p:sp>
        <p:nvSpPr>
          <p:cNvPr id="3" name="Holder 3"/>
          <p:cNvSpPr>
            <a:spLocks noGrp="1"/>
          </p:cNvSpPr>
          <p:nvPr>
            <p:ph type="body" idx="1"/>
          </p:nvPr>
        </p:nvSpPr>
        <p:spPr>
          <a:xfrm>
            <a:off x="1187741" y="2798559"/>
            <a:ext cx="15912516" cy="6102350"/>
          </a:xfrm>
          <a:prstGeom prst="rect">
            <a:avLst/>
          </a:prstGeom>
        </p:spPr>
        <p:txBody>
          <a:bodyPr wrap="square" lIns="0" tIns="0" rIns="0" bIns="0">
            <a:spAutoFit/>
          </a:bodyPr>
          <a:lstStyle>
            <a:lvl1pPr>
              <a:defRPr sz="3150" b="0" i="0">
                <a:solidFill>
                  <a:schemeClr val="tx1"/>
                </a:solidFill>
                <a:latin typeface="Tahoma"/>
                <a:cs typeface="Tahoma"/>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5/10/2022</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slideLayout" Target="../slideLayouts/slideLayout3.xml"/><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audio" Target="../media/media3.m4a"/><Relationship Id="rId16" Type="http://schemas.openxmlformats.org/officeDocument/2006/relationships/image" Target="../media/image19.png"/><Relationship Id="rId1" Type="http://schemas.microsoft.com/office/2007/relationships/media" Target="../media/media3.m4a"/><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4.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26" Type="http://schemas.openxmlformats.org/officeDocument/2006/relationships/image" Target="../media/image47.png"/><Relationship Id="rId3" Type="http://schemas.openxmlformats.org/officeDocument/2006/relationships/slideLayout" Target="../slideLayouts/slideLayout2.xml"/><Relationship Id="rId21" Type="http://schemas.openxmlformats.org/officeDocument/2006/relationships/image" Target="../media/image42.png"/><Relationship Id="rId34" Type="http://schemas.openxmlformats.org/officeDocument/2006/relationships/image" Target="../media/image55.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image" Target="../media/image46.png"/><Relationship Id="rId33" Type="http://schemas.openxmlformats.org/officeDocument/2006/relationships/image" Target="../media/image54.png"/><Relationship Id="rId2" Type="http://schemas.openxmlformats.org/officeDocument/2006/relationships/audio" Target="../media/media5.m4a"/><Relationship Id="rId16" Type="http://schemas.openxmlformats.org/officeDocument/2006/relationships/image" Target="../media/image37.png"/><Relationship Id="rId20" Type="http://schemas.openxmlformats.org/officeDocument/2006/relationships/image" Target="../media/image41.png"/><Relationship Id="rId29" Type="http://schemas.openxmlformats.org/officeDocument/2006/relationships/image" Target="../media/image50.png"/><Relationship Id="rId1" Type="http://schemas.microsoft.com/office/2007/relationships/media" Target="../media/media5.m4a"/><Relationship Id="rId6" Type="http://schemas.openxmlformats.org/officeDocument/2006/relationships/image" Target="../media/image27.png"/><Relationship Id="rId11" Type="http://schemas.openxmlformats.org/officeDocument/2006/relationships/image" Target="../media/image32.png"/><Relationship Id="rId24" Type="http://schemas.openxmlformats.org/officeDocument/2006/relationships/image" Target="../media/image45.png"/><Relationship Id="rId32" Type="http://schemas.openxmlformats.org/officeDocument/2006/relationships/image" Target="../media/image53.png"/><Relationship Id="rId37" Type="http://schemas.openxmlformats.org/officeDocument/2006/relationships/image" Target="../media/image4.pn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44.png"/><Relationship Id="rId28" Type="http://schemas.openxmlformats.org/officeDocument/2006/relationships/image" Target="../media/image49.png"/><Relationship Id="rId36" Type="http://schemas.openxmlformats.org/officeDocument/2006/relationships/image" Target="../media/image57.png"/><Relationship Id="rId10" Type="http://schemas.openxmlformats.org/officeDocument/2006/relationships/image" Target="../media/image31.png"/><Relationship Id="rId19" Type="http://schemas.openxmlformats.org/officeDocument/2006/relationships/image" Target="../media/image40.png"/><Relationship Id="rId31" Type="http://schemas.openxmlformats.org/officeDocument/2006/relationships/image" Target="../media/image52.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3.png"/><Relationship Id="rId27" Type="http://schemas.openxmlformats.org/officeDocument/2006/relationships/image" Target="../media/image48.png"/><Relationship Id="rId30" Type="http://schemas.openxmlformats.org/officeDocument/2006/relationships/image" Target="../media/image51.png"/><Relationship Id="rId35"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2482148" y="0"/>
            <a:ext cx="5807710" cy="7952105"/>
            <a:chOff x="12482148" y="0"/>
            <a:chExt cx="5807710" cy="7952105"/>
          </a:xfrm>
        </p:grpSpPr>
        <p:pic>
          <p:nvPicPr>
            <p:cNvPr id="3" name="object 3"/>
            <p:cNvPicPr/>
            <p:nvPr/>
          </p:nvPicPr>
          <p:blipFill>
            <a:blip r:embed="rId4" cstate="print"/>
            <a:stretch>
              <a:fillRect/>
            </a:stretch>
          </p:blipFill>
          <p:spPr>
            <a:xfrm>
              <a:off x="15716093" y="0"/>
              <a:ext cx="2573464" cy="3444130"/>
            </a:xfrm>
            <a:prstGeom prst="rect">
              <a:avLst/>
            </a:prstGeom>
          </p:spPr>
        </p:pic>
        <p:sp>
          <p:nvSpPr>
            <p:cNvPr id="4" name="object 4"/>
            <p:cNvSpPr/>
            <p:nvPr/>
          </p:nvSpPr>
          <p:spPr>
            <a:xfrm>
              <a:off x="16317697" y="529179"/>
              <a:ext cx="480059" cy="2363470"/>
            </a:xfrm>
            <a:custGeom>
              <a:avLst/>
              <a:gdLst/>
              <a:ahLst/>
              <a:cxnLst/>
              <a:rect l="l" t="t" r="r" b="b"/>
              <a:pathLst>
                <a:path w="480059" h="2363470">
                  <a:moveTo>
                    <a:pt x="477022" y="2362953"/>
                  </a:moveTo>
                  <a:lnTo>
                    <a:pt x="473368" y="2362608"/>
                  </a:lnTo>
                  <a:lnTo>
                    <a:pt x="0" y="4477"/>
                  </a:lnTo>
                  <a:lnTo>
                    <a:pt x="5929" y="0"/>
                  </a:lnTo>
                  <a:lnTo>
                    <a:pt x="478676" y="2355444"/>
                  </a:lnTo>
                  <a:lnTo>
                    <a:pt x="479986" y="2361850"/>
                  </a:lnTo>
                  <a:lnTo>
                    <a:pt x="477022" y="2362953"/>
                  </a:lnTo>
                  <a:close/>
                </a:path>
              </a:pathLst>
            </a:custGeom>
            <a:solidFill>
              <a:srgbClr val="A6A6A6"/>
            </a:solidFill>
          </p:spPr>
          <p:txBody>
            <a:bodyPr wrap="square" lIns="0" tIns="0" rIns="0" bIns="0" rtlCol="0"/>
            <a:lstStyle/>
            <a:p>
              <a:endParaRPr/>
            </a:p>
          </p:txBody>
        </p:sp>
        <p:pic>
          <p:nvPicPr>
            <p:cNvPr id="5" name="object 5"/>
            <p:cNvPicPr/>
            <p:nvPr/>
          </p:nvPicPr>
          <p:blipFill>
            <a:blip r:embed="rId5" cstate="print"/>
            <a:stretch>
              <a:fillRect/>
            </a:stretch>
          </p:blipFill>
          <p:spPr>
            <a:xfrm>
              <a:off x="12482148" y="0"/>
              <a:ext cx="5730813" cy="7950142"/>
            </a:xfrm>
            <a:prstGeom prst="rect">
              <a:avLst/>
            </a:prstGeom>
          </p:spPr>
        </p:pic>
      </p:grpSp>
      <p:sp>
        <p:nvSpPr>
          <p:cNvPr id="6" name="object 6"/>
          <p:cNvSpPr txBox="1"/>
          <p:nvPr/>
        </p:nvSpPr>
        <p:spPr>
          <a:xfrm>
            <a:off x="1184996" y="7652897"/>
            <a:ext cx="16099790" cy="2216150"/>
          </a:xfrm>
          <a:prstGeom prst="rect">
            <a:avLst/>
          </a:prstGeom>
        </p:spPr>
        <p:txBody>
          <a:bodyPr vert="horz" wrap="square" lIns="0" tIns="69850" rIns="0" bIns="0" rtlCol="0">
            <a:spAutoFit/>
          </a:bodyPr>
          <a:lstStyle/>
          <a:p>
            <a:pPr marL="12700">
              <a:lnSpc>
                <a:spcPct val="100000"/>
              </a:lnSpc>
              <a:spcBef>
                <a:spcPts val="550"/>
              </a:spcBef>
            </a:pPr>
            <a:r>
              <a:rPr sz="2500" dirty="0">
                <a:latin typeface="Arial Black"/>
                <a:cs typeface="Arial Black"/>
              </a:rPr>
              <a:t>Irina Eduardovna Kulikovskaya</a:t>
            </a:r>
          </a:p>
          <a:p>
            <a:pPr marL="12700" marR="5080">
              <a:lnSpc>
                <a:spcPct val="114999"/>
              </a:lnSpc>
            </a:pPr>
            <a:r>
              <a:rPr sz="2500" spc="-10" dirty="0">
                <a:latin typeface="Tahoma"/>
                <a:cs typeface="Tahoma"/>
              </a:rPr>
              <a:t>Head</a:t>
            </a:r>
            <a:r>
              <a:rPr sz="2500" spc="-155" dirty="0">
                <a:latin typeface="Tahoma"/>
                <a:cs typeface="Tahoma"/>
              </a:rPr>
              <a:t> </a:t>
            </a:r>
            <a:r>
              <a:rPr sz="2500" dirty="0">
                <a:latin typeface="Tahoma"/>
                <a:cs typeface="Tahoma"/>
              </a:rPr>
              <a:t>of</a:t>
            </a:r>
            <a:r>
              <a:rPr sz="2500" spc="-155" dirty="0">
                <a:latin typeface="Tahoma"/>
                <a:cs typeface="Tahoma"/>
              </a:rPr>
              <a:t> </a:t>
            </a:r>
            <a:r>
              <a:rPr sz="2500" spc="5" dirty="0">
                <a:latin typeface="Tahoma"/>
                <a:cs typeface="Tahoma"/>
              </a:rPr>
              <a:t>the</a:t>
            </a:r>
            <a:r>
              <a:rPr sz="2500" spc="-150" dirty="0">
                <a:latin typeface="Tahoma"/>
                <a:cs typeface="Tahoma"/>
              </a:rPr>
              <a:t> </a:t>
            </a:r>
            <a:r>
              <a:rPr sz="2500" spc="-10" dirty="0">
                <a:latin typeface="Tahoma"/>
                <a:cs typeface="Tahoma"/>
              </a:rPr>
              <a:t>Department</a:t>
            </a:r>
            <a:r>
              <a:rPr sz="2500" spc="-155" dirty="0">
                <a:latin typeface="Tahoma"/>
                <a:cs typeface="Tahoma"/>
              </a:rPr>
              <a:t> </a:t>
            </a:r>
            <a:r>
              <a:rPr sz="2500" dirty="0">
                <a:latin typeface="Tahoma"/>
                <a:cs typeface="Tahoma"/>
              </a:rPr>
              <a:t>of</a:t>
            </a:r>
            <a:r>
              <a:rPr sz="2500" spc="-155" dirty="0">
                <a:latin typeface="Tahoma"/>
                <a:cs typeface="Tahoma"/>
              </a:rPr>
              <a:t> </a:t>
            </a:r>
            <a:r>
              <a:rPr sz="2500" spc="35" dirty="0">
                <a:latin typeface="Tahoma"/>
                <a:cs typeface="Tahoma"/>
              </a:rPr>
              <a:t>Preschool</a:t>
            </a:r>
            <a:r>
              <a:rPr sz="2500" spc="-150" dirty="0">
                <a:latin typeface="Tahoma"/>
                <a:cs typeface="Tahoma"/>
              </a:rPr>
              <a:t> </a:t>
            </a:r>
            <a:r>
              <a:rPr sz="2500" spc="15" dirty="0">
                <a:latin typeface="Tahoma"/>
                <a:cs typeface="Tahoma"/>
              </a:rPr>
              <a:t>Education</a:t>
            </a:r>
            <a:r>
              <a:rPr sz="2500" spc="-155" dirty="0">
                <a:latin typeface="Tahoma"/>
                <a:cs typeface="Tahoma"/>
              </a:rPr>
              <a:t> </a:t>
            </a:r>
            <a:r>
              <a:rPr sz="2500" spc="10" dirty="0">
                <a:latin typeface="Tahoma"/>
                <a:cs typeface="Tahoma"/>
              </a:rPr>
              <a:t>Academy</a:t>
            </a:r>
            <a:r>
              <a:rPr sz="2500" spc="-155" dirty="0">
                <a:latin typeface="Tahoma"/>
                <a:cs typeface="Tahoma"/>
              </a:rPr>
              <a:t> </a:t>
            </a:r>
            <a:r>
              <a:rPr sz="2500" dirty="0">
                <a:latin typeface="Tahoma"/>
                <a:cs typeface="Tahoma"/>
              </a:rPr>
              <a:t>of</a:t>
            </a:r>
            <a:r>
              <a:rPr sz="2500" spc="-150" dirty="0">
                <a:latin typeface="Tahoma"/>
                <a:cs typeface="Tahoma"/>
              </a:rPr>
              <a:t> </a:t>
            </a:r>
            <a:r>
              <a:rPr sz="2500" spc="25" dirty="0">
                <a:latin typeface="Tahoma"/>
                <a:cs typeface="Tahoma"/>
              </a:rPr>
              <a:t>Psychology</a:t>
            </a:r>
            <a:r>
              <a:rPr sz="2500" spc="-155" dirty="0">
                <a:latin typeface="Tahoma"/>
                <a:cs typeface="Tahoma"/>
              </a:rPr>
              <a:t> </a:t>
            </a:r>
            <a:r>
              <a:rPr sz="2500" spc="10" dirty="0">
                <a:latin typeface="Tahoma"/>
                <a:cs typeface="Tahoma"/>
              </a:rPr>
              <a:t>and</a:t>
            </a:r>
            <a:r>
              <a:rPr sz="2500" spc="-155" dirty="0">
                <a:latin typeface="Tahoma"/>
                <a:cs typeface="Tahoma"/>
              </a:rPr>
              <a:t> </a:t>
            </a:r>
            <a:r>
              <a:rPr sz="2500" spc="10" dirty="0">
                <a:latin typeface="Tahoma"/>
                <a:cs typeface="Tahoma"/>
              </a:rPr>
              <a:t>Pedagogy</a:t>
            </a:r>
            <a:r>
              <a:rPr sz="2500" spc="-150" dirty="0">
                <a:latin typeface="Tahoma"/>
                <a:cs typeface="Tahoma"/>
              </a:rPr>
              <a:t> </a:t>
            </a:r>
            <a:r>
              <a:rPr sz="2500" spc="20" dirty="0">
                <a:latin typeface="Tahoma"/>
                <a:cs typeface="Tahoma"/>
              </a:rPr>
              <a:t>Southern</a:t>
            </a:r>
            <a:r>
              <a:rPr sz="2500" spc="-155" dirty="0">
                <a:latin typeface="Tahoma"/>
                <a:cs typeface="Tahoma"/>
              </a:rPr>
              <a:t> </a:t>
            </a:r>
            <a:r>
              <a:rPr sz="2500" spc="15" dirty="0">
                <a:latin typeface="Tahoma"/>
                <a:cs typeface="Tahoma"/>
              </a:rPr>
              <a:t>Federal</a:t>
            </a:r>
            <a:r>
              <a:rPr sz="2500" spc="-155" dirty="0">
                <a:latin typeface="Tahoma"/>
                <a:cs typeface="Tahoma"/>
              </a:rPr>
              <a:t> </a:t>
            </a:r>
            <a:r>
              <a:rPr sz="2500" spc="15" dirty="0">
                <a:latin typeface="Tahoma"/>
                <a:cs typeface="Tahoma"/>
              </a:rPr>
              <a:t>University </a:t>
            </a:r>
            <a:r>
              <a:rPr sz="2500" spc="-765" dirty="0">
                <a:latin typeface="Tahoma"/>
                <a:cs typeface="Tahoma"/>
              </a:rPr>
              <a:t> </a:t>
            </a:r>
            <a:r>
              <a:rPr sz="2500" spc="-55" dirty="0">
                <a:latin typeface="Tahoma"/>
                <a:cs typeface="Tahoma"/>
              </a:rPr>
              <a:t>PhD,</a:t>
            </a:r>
            <a:r>
              <a:rPr sz="2500" spc="-165" dirty="0">
                <a:latin typeface="Tahoma"/>
                <a:cs typeface="Tahoma"/>
              </a:rPr>
              <a:t> </a:t>
            </a:r>
            <a:r>
              <a:rPr sz="2500" spc="25" dirty="0">
                <a:latin typeface="Tahoma"/>
                <a:cs typeface="Tahoma"/>
              </a:rPr>
              <a:t>professor</a:t>
            </a:r>
            <a:endParaRPr sz="2500" dirty="0">
              <a:latin typeface="Tahoma"/>
              <a:cs typeface="Tahoma"/>
            </a:endParaRPr>
          </a:p>
          <a:p>
            <a:pPr marL="12700">
              <a:lnSpc>
                <a:spcPct val="100000"/>
              </a:lnSpc>
              <a:spcBef>
                <a:spcPts val="450"/>
              </a:spcBef>
            </a:pPr>
            <a:r>
              <a:rPr sz="2500" dirty="0">
                <a:latin typeface="Arial Black"/>
                <a:cs typeface="Arial Black"/>
              </a:rPr>
              <a:t>Maria Olegovna Guryeva</a:t>
            </a:r>
          </a:p>
          <a:p>
            <a:pPr marL="12700">
              <a:lnSpc>
                <a:spcPct val="100000"/>
              </a:lnSpc>
              <a:spcBef>
                <a:spcPts val="450"/>
              </a:spcBef>
            </a:pPr>
            <a:r>
              <a:rPr sz="2500" spc="30" dirty="0">
                <a:latin typeface="Tahoma"/>
                <a:cs typeface="Tahoma"/>
              </a:rPr>
              <a:t>2nd</a:t>
            </a:r>
            <a:r>
              <a:rPr sz="2500" spc="-155" dirty="0">
                <a:latin typeface="Tahoma"/>
                <a:cs typeface="Tahoma"/>
              </a:rPr>
              <a:t> </a:t>
            </a:r>
            <a:r>
              <a:rPr sz="2500" spc="10" dirty="0">
                <a:latin typeface="Tahoma"/>
                <a:cs typeface="Tahoma"/>
              </a:rPr>
              <a:t>year</a:t>
            </a:r>
            <a:r>
              <a:rPr sz="2500" spc="-150" dirty="0">
                <a:latin typeface="Tahoma"/>
                <a:cs typeface="Tahoma"/>
              </a:rPr>
              <a:t> </a:t>
            </a:r>
            <a:r>
              <a:rPr sz="2500" spc="35" dirty="0">
                <a:latin typeface="Tahoma"/>
                <a:cs typeface="Tahoma"/>
              </a:rPr>
              <a:t>master’s</a:t>
            </a:r>
            <a:r>
              <a:rPr sz="2500" spc="-150" dirty="0">
                <a:latin typeface="Tahoma"/>
                <a:cs typeface="Tahoma"/>
              </a:rPr>
              <a:t> </a:t>
            </a:r>
            <a:r>
              <a:rPr sz="2500" spc="15" dirty="0">
                <a:latin typeface="Tahoma"/>
                <a:cs typeface="Tahoma"/>
              </a:rPr>
              <a:t>student</a:t>
            </a:r>
            <a:r>
              <a:rPr sz="2500" spc="-155" dirty="0">
                <a:latin typeface="Tahoma"/>
                <a:cs typeface="Tahoma"/>
              </a:rPr>
              <a:t> </a:t>
            </a:r>
            <a:r>
              <a:rPr sz="2500" spc="10" dirty="0">
                <a:latin typeface="Tahoma"/>
                <a:cs typeface="Tahoma"/>
              </a:rPr>
              <a:t>Academy</a:t>
            </a:r>
            <a:r>
              <a:rPr sz="2500" spc="-150" dirty="0">
                <a:latin typeface="Tahoma"/>
                <a:cs typeface="Tahoma"/>
              </a:rPr>
              <a:t> </a:t>
            </a:r>
            <a:r>
              <a:rPr sz="2500" dirty="0">
                <a:latin typeface="Tahoma"/>
                <a:cs typeface="Tahoma"/>
              </a:rPr>
              <a:t>of</a:t>
            </a:r>
            <a:r>
              <a:rPr sz="2500" spc="-150" dirty="0">
                <a:latin typeface="Tahoma"/>
                <a:cs typeface="Tahoma"/>
              </a:rPr>
              <a:t> </a:t>
            </a:r>
            <a:r>
              <a:rPr sz="2500" spc="25" dirty="0">
                <a:latin typeface="Tahoma"/>
                <a:cs typeface="Tahoma"/>
              </a:rPr>
              <a:t>Psychology</a:t>
            </a:r>
            <a:r>
              <a:rPr sz="2500" spc="-150" dirty="0">
                <a:latin typeface="Tahoma"/>
                <a:cs typeface="Tahoma"/>
              </a:rPr>
              <a:t> </a:t>
            </a:r>
            <a:r>
              <a:rPr sz="2500" spc="10" dirty="0">
                <a:latin typeface="Tahoma"/>
                <a:cs typeface="Tahoma"/>
              </a:rPr>
              <a:t>and</a:t>
            </a:r>
            <a:r>
              <a:rPr sz="2500" spc="-155" dirty="0">
                <a:latin typeface="Tahoma"/>
                <a:cs typeface="Tahoma"/>
              </a:rPr>
              <a:t> </a:t>
            </a:r>
            <a:r>
              <a:rPr sz="2500" spc="10" dirty="0">
                <a:latin typeface="Tahoma"/>
                <a:cs typeface="Tahoma"/>
              </a:rPr>
              <a:t>Pedagogy</a:t>
            </a:r>
            <a:r>
              <a:rPr sz="2500" spc="-150" dirty="0">
                <a:latin typeface="Tahoma"/>
                <a:cs typeface="Tahoma"/>
              </a:rPr>
              <a:t> </a:t>
            </a:r>
            <a:r>
              <a:rPr sz="2500" spc="20" dirty="0">
                <a:latin typeface="Tahoma"/>
                <a:cs typeface="Tahoma"/>
              </a:rPr>
              <a:t>Southern</a:t>
            </a:r>
            <a:r>
              <a:rPr sz="2500" spc="-150" dirty="0">
                <a:latin typeface="Tahoma"/>
                <a:cs typeface="Tahoma"/>
              </a:rPr>
              <a:t> </a:t>
            </a:r>
            <a:r>
              <a:rPr sz="2500" spc="15" dirty="0">
                <a:latin typeface="Tahoma"/>
                <a:cs typeface="Tahoma"/>
              </a:rPr>
              <a:t>Federal</a:t>
            </a:r>
            <a:r>
              <a:rPr sz="2500" spc="-150" dirty="0">
                <a:latin typeface="Tahoma"/>
                <a:cs typeface="Tahoma"/>
              </a:rPr>
              <a:t> </a:t>
            </a:r>
            <a:r>
              <a:rPr sz="2500" spc="15" dirty="0">
                <a:latin typeface="Tahoma"/>
                <a:cs typeface="Tahoma"/>
              </a:rPr>
              <a:t>University</a:t>
            </a:r>
            <a:endParaRPr sz="2500" dirty="0">
              <a:latin typeface="Tahoma"/>
              <a:cs typeface="Tahoma"/>
            </a:endParaRPr>
          </a:p>
        </p:txBody>
      </p:sp>
      <p:sp>
        <p:nvSpPr>
          <p:cNvPr id="7" name="object 7"/>
          <p:cNvSpPr txBox="1"/>
          <p:nvPr/>
        </p:nvSpPr>
        <p:spPr>
          <a:xfrm>
            <a:off x="1243687" y="892329"/>
            <a:ext cx="10817225" cy="3716654"/>
          </a:xfrm>
          <a:prstGeom prst="rect">
            <a:avLst/>
          </a:prstGeom>
        </p:spPr>
        <p:txBody>
          <a:bodyPr vert="horz" wrap="square" lIns="0" tIns="99060" rIns="0" bIns="0" rtlCol="0">
            <a:spAutoFit/>
          </a:bodyPr>
          <a:lstStyle/>
          <a:p>
            <a:pPr marL="12700" marR="5080">
              <a:lnSpc>
                <a:spcPts val="7120"/>
              </a:lnSpc>
              <a:spcBef>
                <a:spcPts val="780"/>
              </a:spcBef>
            </a:pPr>
            <a:r>
              <a:rPr sz="6400" spc="-114" dirty="0">
                <a:latin typeface="Trebuchet MS"/>
                <a:cs typeface="Trebuchet MS"/>
              </a:rPr>
              <a:t>P</a:t>
            </a:r>
            <a:r>
              <a:rPr sz="6400" spc="-75" dirty="0">
                <a:latin typeface="Trebuchet MS"/>
                <a:cs typeface="Trebuchet MS"/>
              </a:rPr>
              <a:t>L</a:t>
            </a:r>
            <a:r>
              <a:rPr sz="6400" spc="140" dirty="0">
                <a:latin typeface="Trebuchet MS"/>
                <a:cs typeface="Trebuchet MS"/>
              </a:rPr>
              <a:t>A</a:t>
            </a:r>
            <a:r>
              <a:rPr sz="6400" spc="105" dirty="0">
                <a:latin typeface="Trebuchet MS"/>
                <a:cs typeface="Trebuchet MS"/>
              </a:rPr>
              <a:t>Y</a:t>
            </a:r>
            <a:r>
              <a:rPr sz="6400" spc="-985" dirty="0">
                <a:latin typeface="Trebuchet MS"/>
                <a:cs typeface="Trebuchet MS"/>
              </a:rPr>
              <a:t> </a:t>
            </a:r>
            <a:r>
              <a:rPr sz="6400" spc="-114" dirty="0">
                <a:latin typeface="Trebuchet MS"/>
                <a:cs typeface="Trebuchet MS"/>
              </a:rPr>
              <a:t>P</a:t>
            </a:r>
            <a:r>
              <a:rPr sz="6400" spc="-130" dirty="0">
                <a:latin typeface="Trebuchet MS"/>
                <a:cs typeface="Trebuchet MS"/>
              </a:rPr>
              <a:t>R</a:t>
            </a:r>
            <a:r>
              <a:rPr sz="6400" spc="140" dirty="0">
                <a:latin typeface="Trebuchet MS"/>
                <a:cs typeface="Trebuchet MS"/>
              </a:rPr>
              <a:t>A</a:t>
            </a:r>
            <a:r>
              <a:rPr sz="6400" spc="-430" dirty="0">
                <a:latin typeface="Trebuchet MS"/>
                <a:cs typeface="Trebuchet MS"/>
              </a:rPr>
              <a:t>C</a:t>
            </a:r>
            <a:r>
              <a:rPr sz="6400" spc="-420" dirty="0">
                <a:latin typeface="Trebuchet MS"/>
                <a:cs typeface="Trebuchet MS"/>
              </a:rPr>
              <a:t>T</a:t>
            </a:r>
            <a:r>
              <a:rPr sz="6400" spc="-340" dirty="0">
                <a:latin typeface="Trebuchet MS"/>
                <a:cs typeface="Trebuchet MS"/>
              </a:rPr>
              <a:t>I</a:t>
            </a:r>
            <a:r>
              <a:rPr sz="6400" spc="-430" dirty="0">
                <a:latin typeface="Trebuchet MS"/>
                <a:cs typeface="Trebuchet MS"/>
              </a:rPr>
              <a:t>C</a:t>
            </a:r>
            <a:r>
              <a:rPr sz="6400" spc="-204" dirty="0">
                <a:latin typeface="Trebuchet MS"/>
                <a:cs typeface="Trebuchet MS"/>
              </a:rPr>
              <a:t>E</a:t>
            </a:r>
            <a:r>
              <a:rPr sz="6400" spc="360" dirty="0">
                <a:latin typeface="Trebuchet MS"/>
                <a:cs typeface="Trebuchet MS"/>
              </a:rPr>
              <a:t>S</a:t>
            </a:r>
            <a:r>
              <a:rPr sz="6400" spc="-985" dirty="0">
                <a:latin typeface="Trebuchet MS"/>
                <a:cs typeface="Trebuchet MS"/>
              </a:rPr>
              <a:t> </a:t>
            </a:r>
            <a:r>
              <a:rPr sz="6400" spc="-55" dirty="0">
                <a:latin typeface="Trebuchet MS"/>
                <a:cs typeface="Trebuchet MS"/>
              </a:rPr>
              <a:t>O</a:t>
            </a:r>
            <a:r>
              <a:rPr sz="6400" spc="95" dirty="0">
                <a:latin typeface="Trebuchet MS"/>
                <a:cs typeface="Trebuchet MS"/>
              </a:rPr>
              <a:t>F</a:t>
            </a:r>
            <a:r>
              <a:rPr sz="6400" spc="-985" dirty="0">
                <a:latin typeface="Trebuchet MS"/>
                <a:cs typeface="Trebuchet MS"/>
              </a:rPr>
              <a:t> </a:t>
            </a:r>
            <a:r>
              <a:rPr sz="6400" spc="-204" dirty="0">
                <a:latin typeface="Trebuchet MS"/>
                <a:cs typeface="Trebuchet MS"/>
              </a:rPr>
              <a:t>E</a:t>
            </a:r>
            <a:r>
              <a:rPr sz="6400" spc="-170" dirty="0">
                <a:latin typeface="Trebuchet MS"/>
                <a:cs typeface="Trebuchet MS"/>
              </a:rPr>
              <a:t>D</a:t>
            </a:r>
            <a:r>
              <a:rPr sz="6400" spc="-370" dirty="0">
                <a:latin typeface="Trebuchet MS"/>
                <a:cs typeface="Trebuchet MS"/>
              </a:rPr>
              <a:t>U</a:t>
            </a:r>
            <a:r>
              <a:rPr sz="6400" spc="-430" dirty="0">
                <a:latin typeface="Trebuchet MS"/>
                <a:cs typeface="Trebuchet MS"/>
              </a:rPr>
              <a:t>C</a:t>
            </a:r>
            <a:r>
              <a:rPr sz="6400" spc="140" dirty="0">
                <a:latin typeface="Trebuchet MS"/>
                <a:cs typeface="Trebuchet MS"/>
              </a:rPr>
              <a:t>A</a:t>
            </a:r>
            <a:r>
              <a:rPr sz="6400" spc="-420" dirty="0">
                <a:latin typeface="Trebuchet MS"/>
                <a:cs typeface="Trebuchet MS"/>
              </a:rPr>
              <a:t>T</a:t>
            </a:r>
            <a:r>
              <a:rPr sz="6400" spc="-340" dirty="0">
                <a:latin typeface="Trebuchet MS"/>
                <a:cs typeface="Trebuchet MS"/>
              </a:rPr>
              <a:t>I</a:t>
            </a:r>
            <a:r>
              <a:rPr sz="6400" spc="-125" dirty="0">
                <a:latin typeface="Trebuchet MS"/>
                <a:cs typeface="Trebuchet MS"/>
              </a:rPr>
              <a:t>N</a:t>
            </a:r>
            <a:r>
              <a:rPr sz="6400" spc="-165" dirty="0">
                <a:latin typeface="Trebuchet MS"/>
                <a:cs typeface="Trebuchet MS"/>
              </a:rPr>
              <a:t>G  </a:t>
            </a:r>
            <a:r>
              <a:rPr sz="6400" spc="-430" dirty="0">
                <a:latin typeface="Trebuchet MS"/>
                <a:cs typeface="Trebuchet MS"/>
              </a:rPr>
              <a:t>C</a:t>
            </a:r>
            <a:r>
              <a:rPr sz="6400" spc="-365" dirty="0">
                <a:latin typeface="Trebuchet MS"/>
                <a:cs typeface="Trebuchet MS"/>
              </a:rPr>
              <a:t>H</a:t>
            </a:r>
            <a:r>
              <a:rPr sz="6400" spc="-340" dirty="0">
                <a:latin typeface="Trebuchet MS"/>
                <a:cs typeface="Trebuchet MS"/>
              </a:rPr>
              <a:t>I</a:t>
            </a:r>
            <a:r>
              <a:rPr sz="6400" spc="-75" dirty="0">
                <a:latin typeface="Trebuchet MS"/>
                <a:cs typeface="Trebuchet MS"/>
              </a:rPr>
              <a:t>L</a:t>
            </a:r>
            <a:r>
              <a:rPr sz="6400" spc="-170" dirty="0">
                <a:latin typeface="Trebuchet MS"/>
                <a:cs typeface="Trebuchet MS"/>
              </a:rPr>
              <a:t>D</a:t>
            </a:r>
            <a:r>
              <a:rPr sz="6400" spc="-130" dirty="0">
                <a:latin typeface="Trebuchet MS"/>
                <a:cs typeface="Trebuchet MS"/>
              </a:rPr>
              <a:t>R</a:t>
            </a:r>
            <a:r>
              <a:rPr sz="6400" spc="-204" dirty="0">
                <a:latin typeface="Trebuchet MS"/>
                <a:cs typeface="Trebuchet MS"/>
              </a:rPr>
              <a:t>E</a:t>
            </a:r>
            <a:r>
              <a:rPr sz="6400" spc="110" dirty="0">
                <a:latin typeface="Trebuchet MS"/>
                <a:cs typeface="Trebuchet MS"/>
              </a:rPr>
              <a:t>N</a:t>
            </a:r>
            <a:r>
              <a:rPr sz="6400" spc="-985" dirty="0">
                <a:latin typeface="Trebuchet MS"/>
                <a:cs typeface="Trebuchet MS"/>
              </a:rPr>
              <a:t> </a:t>
            </a:r>
            <a:r>
              <a:rPr sz="6400" spc="-340" dirty="0">
                <a:latin typeface="Trebuchet MS"/>
                <a:cs typeface="Trebuchet MS"/>
              </a:rPr>
              <a:t>I</a:t>
            </a:r>
            <a:r>
              <a:rPr sz="6400" spc="110" dirty="0">
                <a:latin typeface="Trebuchet MS"/>
                <a:cs typeface="Trebuchet MS"/>
              </a:rPr>
              <a:t>N</a:t>
            </a:r>
            <a:r>
              <a:rPr sz="6400" spc="-985" dirty="0">
                <a:latin typeface="Trebuchet MS"/>
                <a:cs typeface="Trebuchet MS"/>
              </a:rPr>
              <a:t> </a:t>
            </a:r>
            <a:r>
              <a:rPr sz="6400" spc="-420" dirty="0">
                <a:latin typeface="Trebuchet MS"/>
                <a:cs typeface="Trebuchet MS"/>
              </a:rPr>
              <a:t>T</a:t>
            </a:r>
            <a:r>
              <a:rPr sz="6400" spc="-365" dirty="0">
                <a:latin typeface="Trebuchet MS"/>
                <a:cs typeface="Trebuchet MS"/>
              </a:rPr>
              <a:t>H</a:t>
            </a:r>
            <a:r>
              <a:rPr sz="6400" spc="30" dirty="0">
                <a:latin typeface="Trebuchet MS"/>
                <a:cs typeface="Trebuchet MS"/>
              </a:rPr>
              <a:t>E</a:t>
            </a:r>
            <a:r>
              <a:rPr sz="6400" spc="-985" dirty="0">
                <a:latin typeface="Trebuchet MS"/>
                <a:cs typeface="Trebuchet MS"/>
              </a:rPr>
              <a:t> </a:t>
            </a:r>
            <a:r>
              <a:rPr sz="6400" spc="-170" dirty="0">
                <a:latin typeface="Trebuchet MS"/>
                <a:cs typeface="Trebuchet MS"/>
              </a:rPr>
              <a:t>D</a:t>
            </a:r>
            <a:r>
              <a:rPr sz="6400" spc="-340" dirty="0">
                <a:latin typeface="Trebuchet MS"/>
                <a:cs typeface="Trebuchet MS"/>
              </a:rPr>
              <a:t>I</a:t>
            </a:r>
            <a:r>
              <a:rPr sz="6400" spc="-490" dirty="0">
                <a:latin typeface="Trebuchet MS"/>
                <a:cs typeface="Trebuchet MS"/>
              </a:rPr>
              <a:t>G</a:t>
            </a:r>
            <a:r>
              <a:rPr sz="6400" spc="-340" dirty="0">
                <a:latin typeface="Trebuchet MS"/>
                <a:cs typeface="Trebuchet MS"/>
              </a:rPr>
              <a:t>I</a:t>
            </a:r>
            <a:r>
              <a:rPr sz="6400" spc="-420" dirty="0">
                <a:latin typeface="Trebuchet MS"/>
                <a:cs typeface="Trebuchet MS"/>
              </a:rPr>
              <a:t>T</a:t>
            </a:r>
            <a:r>
              <a:rPr sz="6400" spc="140" dirty="0">
                <a:latin typeface="Trebuchet MS"/>
                <a:cs typeface="Trebuchet MS"/>
              </a:rPr>
              <a:t>A</a:t>
            </a:r>
            <a:r>
              <a:rPr sz="6400" spc="114" dirty="0">
                <a:latin typeface="Trebuchet MS"/>
                <a:cs typeface="Trebuchet MS"/>
              </a:rPr>
              <a:t>L  </a:t>
            </a:r>
            <a:r>
              <a:rPr sz="6400" spc="-254" dirty="0">
                <a:latin typeface="Trebuchet MS"/>
                <a:cs typeface="Trebuchet MS"/>
              </a:rPr>
              <a:t>W</a:t>
            </a:r>
            <a:r>
              <a:rPr sz="6400" spc="-55" dirty="0">
                <a:latin typeface="Trebuchet MS"/>
                <a:cs typeface="Trebuchet MS"/>
              </a:rPr>
              <a:t>O</a:t>
            </a:r>
            <a:r>
              <a:rPr sz="6400" spc="-130" dirty="0">
                <a:latin typeface="Trebuchet MS"/>
                <a:cs typeface="Trebuchet MS"/>
              </a:rPr>
              <a:t>R</a:t>
            </a:r>
            <a:r>
              <a:rPr sz="6400" spc="-75" dirty="0">
                <a:latin typeface="Trebuchet MS"/>
                <a:cs typeface="Trebuchet MS"/>
              </a:rPr>
              <a:t>L</a:t>
            </a:r>
            <a:r>
              <a:rPr sz="6400" spc="-170" dirty="0">
                <a:latin typeface="Trebuchet MS"/>
                <a:cs typeface="Trebuchet MS"/>
              </a:rPr>
              <a:t>D</a:t>
            </a:r>
            <a:r>
              <a:rPr sz="6400" spc="-475" dirty="0">
                <a:latin typeface="Trebuchet MS"/>
                <a:cs typeface="Trebuchet MS"/>
              </a:rPr>
              <a:t>:</a:t>
            </a:r>
            <a:r>
              <a:rPr sz="6400" spc="-985" dirty="0">
                <a:latin typeface="Trebuchet MS"/>
                <a:cs typeface="Trebuchet MS"/>
              </a:rPr>
              <a:t> </a:t>
            </a:r>
            <a:r>
              <a:rPr sz="6400" spc="-420" dirty="0">
                <a:latin typeface="Trebuchet MS"/>
                <a:cs typeface="Trebuchet MS"/>
              </a:rPr>
              <a:t>T</a:t>
            </a:r>
            <a:r>
              <a:rPr sz="6400" spc="-365" dirty="0">
                <a:latin typeface="Trebuchet MS"/>
                <a:cs typeface="Trebuchet MS"/>
              </a:rPr>
              <a:t>H</a:t>
            </a:r>
            <a:r>
              <a:rPr sz="6400" spc="30" dirty="0">
                <a:latin typeface="Trebuchet MS"/>
                <a:cs typeface="Trebuchet MS"/>
              </a:rPr>
              <a:t>E</a:t>
            </a:r>
            <a:r>
              <a:rPr sz="6400" spc="-985" dirty="0">
                <a:latin typeface="Trebuchet MS"/>
                <a:cs typeface="Trebuchet MS"/>
              </a:rPr>
              <a:t> </a:t>
            </a:r>
            <a:r>
              <a:rPr sz="6400" spc="-490" dirty="0">
                <a:latin typeface="Trebuchet MS"/>
                <a:cs typeface="Trebuchet MS"/>
              </a:rPr>
              <a:t>G</a:t>
            </a:r>
            <a:r>
              <a:rPr sz="6400" spc="-75" dirty="0">
                <a:latin typeface="Trebuchet MS"/>
                <a:cs typeface="Trebuchet MS"/>
              </a:rPr>
              <a:t>L</a:t>
            </a:r>
            <a:r>
              <a:rPr sz="6400" spc="-55" dirty="0">
                <a:latin typeface="Trebuchet MS"/>
                <a:cs typeface="Trebuchet MS"/>
              </a:rPr>
              <a:t>O</a:t>
            </a:r>
            <a:r>
              <a:rPr sz="6400" spc="20" dirty="0">
                <a:latin typeface="Trebuchet MS"/>
                <a:cs typeface="Trebuchet MS"/>
              </a:rPr>
              <a:t>B</a:t>
            </a:r>
            <a:r>
              <a:rPr sz="6400" spc="140" dirty="0">
                <a:latin typeface="Trebuchet MS"/>
                <a:cs typeface="Trebuchet MS"/>
              </a:rPr>
              <a:t>A</a:t>
            </a:r>
            <a:r>
              <a:rPr sz="6400" spc="160" dirty="0">
                <a:latin typeface="Trebuchet MS"/>
                <a:cs typeface="Trebuchet MS"/>
              </a:rPr>
              <a:t>L</a:t>
            </a:r>
            <a:r>
              <a:rPr sz="6400" spc="-985" dirty="0">
                <a:latin typeface="Trebuchet MS"/>
                <a:cs typeface="Trebuchet MS"/>
              </a:rPr>
              <a:t> </a:t>
            </a:r>
            <a:r>
              <a:rPr sz="6400" spc="-430" dirty="0">
                <a:latin typeface="Trebuchet MS"/>
                <a:cs typeface="Trebuchet MS"/>
              </a:rPr>
              <a:t>C</a:t>
            </a:r>
            <a:r>
              <a:rPr sz="6400" spc="-55" dirty="0">
                <a:latin typeface="Trebuchet MS"/>
                <a:cs typeface="Trebuchet MS"/>
              </a:rPr>
              <a:t>O</a:t>
            </a:r>
            <a:r>
              <a:rPr sz="6400" spc="-125" dirty="0">
                <a:latin typeface="Trebuchet MS"/>
                <a:cs typeface="Trebuchet MS"/>
              </a:rPr>
              <a:t>N</a:t>
            </a:r>
            <a:r>
              <a:rPr sz="6400" spc="-420" dirty="0">
                <a:latin typeface="Trebuchet MS"/>
                <a:cs typeface="Trebuchet MS"/>
              </a:rPr>
              <a:t>T</a:t>
            </a:r>
            <a:r>
              <a:rPr sz="6400" spc="-204" dirty="0">
                <a:latin typeface="Trebuchet MS"/>
                <a:cs typeface="Trebuchet MS"/>
              </a:rPr>
              <a:t>E</a:t>
            </a:r>
            <a:r>
              <a:rPr sz="6400" spc="-20" dirty="0">
                <a:latin typeface="Trebuchet MS"/>
                <a:cs typeface="Trebuchet MS"/>
              </a:rPr>
              <a:t>X</a:t>
            </a:r>
            <a:r>
              <a:rPr sz="6400" spc="-125" dirty="0">
                <a:latin typeface="Trebuchet MS"/>
                <a:cs typeface="Trebuchet MS"/>
              </a:rPr>
              <a:t>T  </a:t>
            </a:r>
            <a:r>
              <a:rPr sz="6400" spc="-55" dirty="0">
                <a:latin typeface="Trebuchet MS"/>
                <a:cs typeface="Trebuchet MS"/>
              </a:rPr>
              <a:t>O</a:t>
            </a:r>
            <a:r>
              <a:rPr sz="6400" spc="95" dirty="0">
                <a:latin typeface="Trebuchet MS"/>
                <a:cs typeface="Trebuchet MS"/>
              </a:rPr>
              <a:t>F</a:t>
            </a:r>
            <a:r>
              <a:rPr sz="6400" spc="-985" dirty="0">
                <a:latin typeface="Trebuchet MS"/>
                <a:cs typeface="Trebuchet MS"/>
              </a:rPr>
              <a:t> </a:t>
            </a:r>
            <a:r>
              <a:rPr sz="6400" spc="-130" dirty="0">
                <a:latin typeface="Trebuchet MS"/>
                <a:cs typeface="Trebuchet MS"/>
              </a:rPr>
              <a:t>R</a:t>
            </a:r>
            <a:r>
              <a:rPr sz="6400" spc="-204" dirty="0">
                <a:latin typeface="Trebuchet MS"/>
                <a:cs typeface="Trebuchet MS"/>
              </a:rPr>
              <a:t>E</a:t>
            </a:r>
            <a:r>
              <a:rPr sz="6400" spc="125" dirty="0">
                <a:latin typeface="Trebuchet MS"/>
                <a:cs typeface="Trebuchet MS"/>
              </a:rPr>
              <a:t>S</a:t>
            </a:r>
            <a:r>
              <a:rPr sz="6400" spc="-204" dirty="0">
                <a:latin typeface="Trebuchet MS"/>
                <a:cs typeface="Trebuchet MS"/>
              </a:rPr>
              <a:t>E</a:t>
            </a:r>
            <a:r>
              <a:rPr sz="6400" spc="140" dirty="0">
                <a:latin typeface="Trebuchet MS"/>
                <a:cs typeface="Trebuchet MS"/>
              </a:rPr>
              <a:t>A</a:t>
            </a:r>
            <a:r>
              <a:rPr sz="6400" spc="-130" dirty="0">
                <a:latin typeface="Trebuchet MS"/>
                <a:cs typeface="Trebuchet MS"/>
              </a:rPr>
              <a:t>R</a:t>
            </a:r>
            <a:r>
              <a:rPr sz="6400" spc="-430" dirty="0">
                <a:latin typeface="Trebuchet MS"/>
                <a:cs typeface="Trebuchet MS"/>
              </a:rPr>
              <a:t>C</a:t>
            </a:r>
            <a:r>
              <a:rPr sz="6400" spc="-130" dirty="0">
                <a:latin typeface="Trebuchet MS"/>
                <a:cs typeface="Trebuchet MS"/>
              </a:rPr>
              <a:t>H</a:t>
            </a:r>
            <a:endParaRPr sz="6400">
              <a:latin typeface="Trebuchet MS"/>
              <a:cs typeface="Trebuchet MS"/>
            </a:endParaRPr>
          </a:p>
        </p:txBody>
      </p:sp>
      <p:pic>
        <p:nvPicPr>
          <p:cNvPr id="8" name="1слай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284786" y="94107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31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2482148" y="0"/>
            <a:ext cx="5807710" cy="7952105"/>
            <a:chOff x="12482148" y="0"/>
            <a:chExt cx="5807710" cy="7952105"/>
          </a:xfrm>
        </p:grpSpPr>
        <p:pic>
          <p:nvPicPr>
            <p:cNvPr id="3" name="object 3"/>
            <p:cNvPicPr/>
            <p:nvPr/>
          </p:nvPicPr>
          <p:blipFill>
            <a:blip r:embed="rId4" cstate="print"/>
            <a:stretch>
              <a:fillRect/>
            </a:stretch>
          </p:blipFill>
          <p:spPr>
            <a:xfrm>
              <a:off x="15716093" y="0"/>
              <a:ext cx="2573464" cy="3444130"/>
            </a:xfrm>
            <a:prstGeom prst="rect">
              <a:avLst/>
            </a:prstGeom>
          </p:spPr>
        </p:pic>
        <p:sp>
          <p:nvSpPr>
            <p:cNvPr id="4" name="object 4"/>
            <p:cNvSpPr/>
            <p:nvPr/>
          </p:nvSpPr>
          <p:spPr>
            <a:xfrm>
              <a:off x="16317697" y="529190"/>
              <a:ext cx="480059" cy="2363470"/>
            </a:xfrm>
            <a:custGeom>
              <a:avLst/>
              <a:gdLst/>
              <a:ahLst/>
              <a:cxnLst/>
              <a:rect l="l" t="t" r="r" b="b"/>
              <a:pathLst>
                <a:path w="480059" h="2363470">
                  <a:moveTo>
                    <a:pt x="477022" y="2362953"/>
                  </a:moveTo>
                  <a:lnTo>
                    <a:pt x="473368" y="2362608"/>
                  </a:lnTo>
                  <a:lnTo>
                    <a:pt x="0" y="4477"/>
                  </a:lnTo>
                  <a:lnTo>
                    <a:pt x="5929" y="0"/>
                  </a:lnTo>
                  <a:lnTo>
                    <a:pt x="478676" y="2355444"/>
                  </a:lnTo>
                  <a:lnTo>
                    <a:pt x="479986" y="2361850"/>
                  </a:lnTo>
                  <a:lnTo>
                    <a:pt x="477022" y="2362953"/>
                  </a:lnTo>
                  <a:close/>
                </a:path>
              </a:pathLst>
            </a:custGeom>
            <a:solidFill>
              <a:srgbClr val="A6A6A6"/>
            </a:solidFill>
          </p:spPr>
          <p:txBody>
            <a:bodyPr wrap="square" lIns="0" tIns="0" rIns="0" bIns="0" rtlCol="0"/>
            <a:lstStyle/>
            <a:p>
              <a:endParaRPr/>
            </a:p>
          </p:txBody>
        </p:sp>
        <p:pic>
          <p:nvPicPr>
            <p:cNvPr id="5" name="object 5"/>
            <p:cNvPicPr/>
            <p:nvPr/>
          </p:nvPicPr>
          <p:blipFill>
            <a:blip r:embed="rId5" cstate="print"/>
            <a:stretch>
              <a:fillRect/>
            </a:stretch>
          </p:blipFill>
          <p:spPr>
            <a:xfrm>
              <a:off x="12482148" y="5"/>
              <a:ext cx="5730813" cy="7950146"/>
            </a:xfrm>
            <a:prstGeom prst="rect">
              <a:avLst/>
            </a:prstGeom>
          </p:spPr>
        </p:pic>
      </p:grpSp>
      <p:sp>
        <p:nvSpPr>
          <p:cNvPr id="7" name="object 7"/>
          <p:cNvSpPr txBox="1"/>
          <p:nvPr/>
        </p:nvSpPr>
        <p:spPr>
          <a:xfrm>
            <a:off x="1243687" y="892335"/>
            <a:ext cx="10817225" cy="3716654"/>
          </a:xfrm>
          <a:prstGeom prst="rect">
            <a:avLst/>
          </a:prstGeom>
        </p:spPr>
        <p:txBody>
          <a:bodyPr vert="horz" wrap="square" lIns="0" tIns="93980" rIns="0" bIns="0" rtlCol="0">
            <a:spAutoFit/>
          </a:bodyPr>
          <a:lstStyle/>
          <a:p>
            <a:pPr marL="12700" marR="5080">
              <a:lnSpc>
                <a:spcPts val="7130"/>
              </a:lnSpc>
              <a:spcBef>
                <a:spcPts val="740"/>
              </a:spcBef>
            </a:pPr>
            <a:r>
              <a:rPr sz="6400" spc="-114" dirty="0">
                <a:latin typeface="Trebuchet MS"/>
                <a:cs typeface="Trebuchet MS"/>
              </a:rPr>
              <a:t>P</a:t>
            </a:r>
            <a:r>
              <a:rPr sz="6400" spc="-75" dirty="0">
                <a:latin typeface="Trebuchet MS"/>
                <a:cs typeface="Trebuchet MS"/>
              </a:rPr>
              <a:t>L</a:t>
            </a:r>
            <a:r>
              <a:rPr sz="6400" spc="140" dirty="0">
                <a:latin typeface="Trebuchet MS"/>
                <a:cs typeface="Trebuchet MS"/>
              </a:rPr>
              <a:t>A</a:t>
            </a:r>
            <a:r>
              <a:rPr sz="6400" spc="105" dirty="0">
                <a:latin typeface="Trebuchet MS"/>
                <a:cs typeface="Trebuchet MS"/>
              </a:rPr>
              <a:t>Y</a:t>
            </a:r>
            <a:r>
              <a:rPr sz="6400" spc="-985" dirty="0">
                <a:latin typeface="Trebuchet MS"/>
                <a:cs typeface="Trebuchet MS"/>
              </a:rPr>
              <a:t> </a:t>
            </a:r>
            <a:r>
              <a:rPr sz="6400" spc="-114" dirty="0">
                <a:latin typeface="Trebuchet MS"/>
                <a:cs typeface="Trebuchet MS"/>
              </a:rPr>
              <a:t>P</a:t>
            </a:r>
            <a:r>
              <a:rPr sz="6400" spc="-130" dirty="0">
                <a:latin typeface="Trebuchet MS"/>
                <a:cs typeface="Trebuchet MS"/>
              </a:rPr>
              <a:t>R</a:t>
            </a:r>
            <a:r>
              <a:rPr sz="6400" spc="140" dirty="0">
                <a:latin typeface="Trebuchet MS"/>
                <a:cs typeface="Trebuchet MS"/>
              </a:rPr>
              <a:t>A</a:t>
            </a:r>
            <a:r>
              <a:rPr sz="6400" spc="-430" dirty="0">
                <a:latin typeface="Trebuchet MS"/>
                <a:cs typeface="Trebuchet MS"/>
              </a:rPr>
              <a:t>C</a:t>
            </a:r>
            <a:r>
              <a:rPr sz="6400" spc="-420" dirty="0">
                <a:latin typeface="Trebuchet MS"/>
                <a:cs typeface="Trebuchet MS"/>
              </a:rPr>
              <a:t>T</a:t>
            </a:r>
            <a:r>
              <a:rPr sz="6400" spc="-340" dirty="0">
                <a:latin typeface="Trebuchet MS"/>
                <a:cs typeface="Trebuchet MS"/>
              </a:rPr>
              <a:t>I</a:t>
            </a:r>
            <a:r>
              <a:rPr sz="6400" spc="-430" dirty="0">
                <a:latin typeface="Trebuchet MS"/>
                <a:cs typeface="Trebuchet MS"/>
              </a:rPr>
              <a:t>C</a:t>
            </a:r>
            <a:r>
              <a:rPr sz="6400" spc="-204" dirty="0">
                <a:latin typeface="Trebuchet MS"/>
                <a:cs typeface="Trebuchet MS"/>
              </a:rPr>
              <a:t>E</a:t>
            </a:r>
            <a:r>
              <a:rPr sz="6400" spc="360" dirty="0">
                <a:latin typeface="Trebuchet MS"/>
                <a:cs typeface="Trebuchet MS"/>
              </a:rPr>
              <a:t>S</a:t>
            </a:r>
            <a:r>
              <a:rPr sz="6400" spc="-985" dirty="0">
                <a:latin typeface="Trebuchet MS"/>
                <a:cs typeface="Trebuchet MS"/>
              </a:rPr>
              <a:t> </a:t>
            </a:r>
            <a:r>
              <a:rPr sz="6400" spc="-55" dirty="0">
                <a:latin typeface="Trebuchet MS"/>
                <a:cs typeface="Trebuchet MS"/>
              </a:rPr>
              <a:t>O</a:t>
            </a:r>
            <a:r>
              <a:rPr sz="6400" spc="95" dirty="0">
                <a:latin typeface="Trebuchet MS"/>
                <a:cs typeface="Trebuchet MS"/>
              </a:rPr>
              <a:t>F</a:t>
            </a:r>
            <a:r>
              <a:rPr sz="6400" spc="-985" dirty="0">
                <a:latin typeface="Trebuchet MS"/>
                <a:cs typeface="Trebuchet MS"/>
              </a:rPr>
              <a:t> </a:t>
            </a:r>
            <a:r>
              <a:rPr sz="6400" spc="-204" dirty="0">
                <a:latin typeface="Trebuchet MS"/>
                <a:cs typeface="Trebuchet MS"/>
              </a:rPr>
              <a:t>E</a:t>
            </a:r>
            <a:r>
              <a:rPr sz="6400" spc="-170" dirty="0">
                <a:latin typeface="Trebuchet MS"/>
                <a:cs typeface="Trebuchet MS"/>
              </a:rPr>
              <a:t>D</a:t>
            </a:r>
            <a:r>
              <a:rPr sz="6400" spc="-370" dirty="0">
                <a:latin typeface="Trebuchet MS"/>
                <a:cs typeface="Trebuchet MS"/>
              </a:rPr>
              <a:t>U</a:t>
            </a:r>
            <a:r>
              <a:rPr sz="6400" spc="-430" dirty="0">
                <a:latin typeface="Trebuchet MS"/>
                <a:cs typeface="Trebuchet MS"/>
              </a:rPr>
              <a:t>C</a:t>
            </a:r>
            <a:r>
              <a:rPr sz="6400" spc="140" dirty="0">
                <a:latin typeface="Trebuchet MS"/>
                <a:cs typeface="Trebuchet MS"/>
              </a:rPr>
              <a:t>A</a:t>
            </a:r>
            <a:r>
              <a:rPr sz="6400" spc="-420" dirty="0">
                <a:latin typeface="Trebuchet MS"/>
                <a:cs typeface="Trebuchet MS"/>
              </a:rPr>
              <a:t>T</a:t>
            </a:r>
            <a:r>
              <a:rPr sz="6400" spc="-340" dirty="0">
                <a:latin typeface="Trebuchet MS"/>
                <a:cs typeface="Trebuchet MS"/>
              </a:rPr>
              <a:t>I</a:t>
            </a:r>
            <a:r>
              <a:rPr sz="6400" spc="-125" dirty="0">
                <a:latin typeface="Trebuchet MS"/>
                <a:cs typeface="Trebuchet MS"/>
              </a:rPr>
              <a:t>N</a:t>
            </a:r>
            <a:r>
              <a:rPr sz="6400" spc="-165" dirty="0">
                <a:latin typeface="Trebuchet MS"/>
                <a:cs typeface="Trebuchet MS"/>
              </a:rPr>
              <a:t>G  </a:t>
            </a:r>
            <a:r>
              <a:rPr sz="6400" spc="-430" dirty="0">
                <a:latin typeface="Trebuchet MS"/>
                <a:cs typeface="Trebuchet MS"/>
              </a:rPr>
              <a:t>C</a:t>
            </a:r>
            <a:r>
              <a:rPr sz="6400" spc="-365" dirty="0">
                <a:latin typeface="Trebuchet MS"/>
                <a:cs typeface="Trebuchet MS"/>
              </a:rPr>
              <a:t>H</a:t>
            </a:r>
            <a:r>
              <a:rPr sz="6400" spc="-340" dirty="0">
                <a:latin typeface="Trebuchet MS"/>
                <a:cs typeface="Trebuchet MS"/>
              </a:rPr>
              <a:t>I</a:t>
            </a:r>
            <a:r>
              <a:rPr sz="6400" spc="-75" dirty="0">
                <a:latin typeface="Trebuchet MS"/>
                <a:cs typeface="Trebuchet MS"/>
              </a:rPr>
              <a:t>L</a:t>
            </a:r>
            <a:r>
              <a:rPr sz="6400" spc="-170" dirty="0">
                <a:latin typeface="Trebuchet MS"/>
                <a:cs typeface="Trebuchet MS"/>
              </a:rPr>
              <a:t>D</a:t>
            </a:r>
            <a:r>
              <a:rPr sz="6400" spc="-130" dirty="0">
                <a:latin typeface="Trebuchet MS"/>
                <a:cs typeface="Trebuchet MS"/>
              </a:rPr>
              <a:t>R</a:t>
            </a:r>
            <a:r>
              <a:rPr sz="6400" spc="-204" dirty="0">
                <a:latin typeface="Trebuchet MS"/>
                <a:cs typeface="Trebuchet MS"/>
              </a:rPr>
              <a:t>E</a:t>
            </a:r>
            <a:r>
              <a:rPr sz="6400" spc="110" dirty="0">
                <a:latin typeface="Trebuchet MS"/>
                <a:cs typeface="Trebuchet MS"/>
              </a:rPr>
              <a:t>N</a:t>
            </a:r>
            <a:r>
              <a:rPr sz="6400" spc="-985" dirty="0">
                <a:latin typeface="Trebuchet MS"/>
                <a:cs typeface="Trebuchet MS"/>
              </a:rPr>
              <a:t> </a:t>
            </a:r>
            <a:r>
              <a:rPr sz="6400" spc="-340" dirty="0">
                <a:latin typeface="Trebuchet MS"/>
                <a:cs typeface="Trebuchet MS"/>
              </a:rPr>
              <a:t>I</a:t>
            </a:r>
            <a:r>
              <a:rPr sz="6400" spc="110" dirty="0">
                <a:latin typeface="Trebuchet MS"/>
                <a:cs typeface="Trebuchet MS"/>
              </a:rPr>
              <a:t>N</a:t>
            </a:r>
            <a:r>
              <a:rPr sz="6400" spc="-985" dirty="0">
                <a:latin typeface="Trebuchet MS"/>
                <a:cs typeface="Trebuchet MS"/>
              </a:rPr>
              <a:t> </a:t>
            </a:r>
            <a:r>
              <a:rPr sz="6400" spc="-420" dirty="0">
                <a:latin typeface="Trebuchet MS"/>
                <a:cs typeface="Trebuchet MS"/>
              </a:rPr>
              <a:t>T</a:t>
            </a:r>
            <a:r>
              <a:rPr sz="6400" spc="-365" dirty="0">
                <a:latin typeface="Trebuchet MS"/>
                <a:cs typeface="Trebuchet MS"/>
              </a:rPr>
              <a:t>H</a:t>
            </a:r>
            <a:r>
              <a:rPr sz="6400" spc="30" dirty="0">
                <a:latin typeface="Trebuchet MS"/>
                <a:cs typeface="Trebuchet MS"/>
              </a:rPr>
              <a:t>E</a:t>
            </a:r>
            <a:r>
              <a:rPr sz="6400" spc="-985" dirty="0">
                <a:latin typeface="Trebuchet MS"/>
                <a:cs typeface="Trebuchet MS"/>
              </a:rPr>
              <a:t> </a:t>
            </a:r>
            <a:r>
              <a:rPr sz="6400" spc="-170" dirty="0">
                <a:latin typeface="Trebuchet MS"/>
                <a:cs typeface="Trebuchet MS"/>
              </a:rPr>
              <a:t>D</a:t>
            </a:r>
            <a:r>
              <a:rPr sz="6400" spc="-340" dirty="0">
                <a:latin typeface="Trebuchet MS"/>
                <a:cs typeface="Trebuchet MS"/>
              </a:rPr>
              <a:t>I</a:t>
            </a:r>
            <a:r>
              <a:rPr sz="6400" spc="-490" dirty="0">
                <a:latin typeface="Trebuchet MS"/>
                <a:cs typeface="Trebuchet MS"/>
              </a:rPr>
              <a:t>G</a:t>
            </a:r>
            <a:r>
              <a:rPr sz="6400" spc="-340" dirty="0">
                <a:latin typeface="Trebuchet MS"/>
                <a:cs typeface="Trebuchet MS"/>
              </a:rPr>
              <a:t>I</a:t>
            </a:r>
            <a:r>
              <a:rPr sz="6400" spc="-420" dirty="0">
                <a:latin typeface="Trebuchet MS"/>
                <a:cs typeface="Trebuchet MS"/>
              </a:rPr>
              <a:t>T</a:t>
            </a:r>
            <a:r>
              <a:rPr sz="6400" spc="140" dirty="0">
                <a:latin typeface="Trebuchet MS"/>
                <a:cs typeface="Trebuchet MS"/>
              </a:rPr>
              <a:t>A</a:t>
            </a:r>
            <a:r>
              <a:rPr sz="6400" spc="114" dirty="0">
                <a:latin typeface="Trebuchet MS"/>
                <a:cs typeface="Trebuchet MS"/>
              </a:rPr>
              <a:t>L  </a:t>
            </a:r>
            <a:r>
              <a:rPr sz="6400" spc="-254" dirty="0">
                <a:latin typeface="Trebuchet MS"/>
                <a:cs typeface="Trebuchet MS"/>
              </a:rPr>
              <a:t>W</a:t>
            </a:r>
            <a:r>
              <a:rPr sz="6400" spc="-55" dirty="0">
                <a:latin typeface="Trebuchet MS"/>
                <a:cs typeface="Trebuchet MS"/>
              </a:rPr>
              <a:t>O</a:t>
            </a:r>
            <a:r>
              <a:rPr sz="6400" spc="-130" dirty="0">
                <a:latin typeface="Trebuchet MS"/>
                <a:cs typeface="Trebuchet MS"/>
              </a:rPr>
              <a:t>R</a:t>
            </a:r>
            <a:r>
              <a:rPr sz="6400" spc="-75" dirty="0">
                <a:latin typeface="Trebuchet MS"/>
                <a:cs typeface="Trebuchet MS"/>
              </a:rPr>
              <a:t>L</a:t>
            </a:r>
            <a:r>
              <a:rPr sz="6400" spc="-170" dirty="0">
                <a:latin typeface="Trebuchet MS"/>
                <a:cs typeface="Trebuchet MS"/>
              </a:rPr>
              <a:t>D</a:t>
            </a:r>
            <a:r>
              <a:rPr sz="6400" spc="-475" dirty="0">
                <a:latin typeface="Trebuchet MS"/>
                <a:cs typeface="Trebuchet MS"/>
              </a:rPr>
              <a:t>:</a:t>
            </a:r>
            <a:r>
              <a:rPr sz="6400" spc="-985" dirty="0">
                <a:latin typeface="Trebuchet MS"/>
                <a:cs typeface="Trebuchet MS"/>
              </a:rPr>
              <a:t> </a:t>
            </a:r>
            <a:r>
              <a:rPr sz="6400" spc="-420" dirty="0">
                <a:latin typeface="Trebuchet MS"/>
                <a:cs typeface="Trebuchet MS"/>
              </a:rPr>
              <a:t>T</a:t>
            </a:r>
            <a:r>
              <a:rPr sz="6400" spc="-365" dirty="0">
                <a:latin typeface="Trebuchet MS"/>
                <a:cs typeface="Trebuchet MS"/>
              </a:rPr>
              <a:t>H</a:t>
            </a:r>
            <a:r>
              <a:rPr sz="6400" spc="30" dirty="0">
                <a:latin typeface="Trebuchet MS"/>
                <a:cs typeface="Trebuchet MS"/>
              </a:rPr>
              <a:t>E</a:t>
            </a:r>
            <a:r>
              <a:rPr sz="6400" spc="-985" dirty="0">
                <a:latin typeface="Trebuchet MS"/>
                <a:cs typeface="Trebuchet MS"/>
              </a:rPr>
              <a:t> </a:t>
            </a:r>
            <a:r>
              <a:rPr sz="6400" spc="-490" dirty="0">
                <a:latin typeface="Trebuchet MS"/>
                <a:cs typeface="Trebuchet MS"/>
              </a:rPr>
              <a:t>G</a:t>
            </a:r>
            <a:r>
              <a:rPr sz="6400" spc="-75" dirty="0">
                <a:latin typeface="Trebuchet MS"/>
                <a:cs typeface="Trebuchet MS"/>
              </a:rPr>
              <a:t>L</a:t>
            </a:r>
            <a:r>
              <a:rPr sz="6400" spc="-55" dirty="0">
                <a:latin typeface="Trebuchet MS"/>
                <a:cs typeface="Trebuchet MS"/>
              </a:rPr>
              <a:t>O</a:t>
            </a:r>
            <a:r>
              <a:rPr sz="6400" spc="20" dirty="0">
                <a:latin typeface="Trebuchet MS"/>
                <a:cs typeface="Trebuchet MS"/>
              </a:rPr>
              <a:t>B</a:t>
            </a:r>
            <a:r>
              <a:rPr sz="6400" spc="140" dirty="0">
                <a:latin typeface="Trebuchet MS"/>
                <a:cs typeface="Trebuchet MS"/>
              </a:rPr>
              <a:t>A</a:t>
            </a:r>
            <a:r>
              <a:rPr sz="6400" spc="160" dirty="0">
                <a:latin typeface="Trebuchet MS"/>
                <a:cs typeface="Trebuchet MS"/>
              </a:rPr>
              <a:t>L</a:t>
            </a:r>
            <a:r>
              <a:rPr sz="6400" spc="-985" dirty="0">
                <a:latin typeface="Trebuchet MS"/>
                <a:cs typeface="Trebuchet MS"/>
              </a:rPr>
              <a:t> </a:t>
            </a:r>
            <a:r>
              <a:rPr sz="6400" spc="-430" dirty="0">
                <a:latin typeface="Trebuchet MS"/>
                <a:cs typeface="Trebuchet MS"/>
              </a:rPr>
              <a:t>C</a:t>
            </a:r>
            <a:r>
              <a:rPr sz="6400" spc="-55" dirty="0">
                <a:latin typeface="Trebuchet MS"/>
                <a:cs typeface="Trebuchet MS"/>
              </a:rPr>
              <a:t>O</a:t>
            </a:r>
            <a:r>
              <a:rPr sz="6400" spc="-125" dirty="0">
                <a:latin typeface="Trebuchet MS"/>
                <a:cs typeface="Trebuchet MS"/>
              </a:rPr>
              <a:t>N</a:t>
            </a:r>
            <a:r>
              <a:rPr sz="6400" spc="-420" dirty="0">
                <a:latin typeface="Trebuchet MS"/>
                <a:cs typeface="Trebuchet MS"/>
              </a:rPr>
              <a:t>T</a:t>
            </a:r>
            <a:r>
              <a:rPr sz="6400" spc="-204" dirty="0">
                <a:latin typeface="Trebuchet MS"/>
                <a:cs typeface="Trebuchet MS"/>
              </a:rPr>
              <a:t>E</a:t>
            </a:r>
            <a:r>
              <a:rPr sz="6400" spc="-20" dirty="0">
                <a:latin typeface="Trebuchet MS"/>
                <a:cs typeface="Trebuchet MS"/>
              </a:rPr>
              <a:t>X</a:t>
            </a:r>
            <a:r>
              <a:rPr sz="6400" spc="-125" dirty="0">
                <a:latin typeface="Trebuchet MS"/>
                <a:cs typeface="Trebuchet MS"/>
              </a:rPr>
              <a:t>T  </a:t>
            </a:r>
            <a:r>
              <a:rPr sz="6400" spc="-55" dirty="0">
                <a:latin typeface="Trebuchet MS"/>
                <a:cs typeface="Trebuchet MS"/>
              </a:rPr>
              <a:t>O</a:t>
            </a:r>
            <a:r>
              <a:rPr sz="6400" spc="95" dirty="0">
                <a:latin typeface="Trebuchet MS"/>
                <a:cs typeface="Trebuchet MS"/>
              </a:rPr>
              <a:t>F</a:t>
            </a:r>
            <a:r>
              <a:rPr sz="6400" spc="-985" dirty="0">
                <a:latin typeface="Trebuchet MS"/>
                <a:cs typeface="Trebuchet MS"/>
              </a:rPr>
              <a:t> </a:t>
            </a:r>
            <a:r>
              <a:rPr sz="6400" spc="-130" dirty="0">
                <a:latin typeface="Trebuchet MS"/>
                <a:cs typeface="Trebuchet MS"/>
              </a:rPr>
              <a:t>R</a:t>
            </a:r>
            <a:r>
              <a:rPr sz="6400" spc="-204" dirty="0">
                <a:latin typeface="Trebuchet MS"/>
                <a:cs typeface="Trebuchet MS"/>
              </a:rPr>
              <a:t>E</a:t>
            </a:r>
            <a:r>
              <a:rPr sz="6400" spc="125" dirty="0">
                <a:latin typeface="Trebuchet MS"/>
                <a:cs typeface="Trebuchet MS"/>
              </a:rPr>
              <a:t>S</a:t>
            </a:r>
            <a:r>
              <a:rPr sz="6400" spc="-204" dirty="0">
                <a:latin typeface="Trebuchet MS"/>
                <a:cs typeface="Trebuchet MS"/>
              </a:rPr>
              <a:t>E</a:t>
            </a:r>
            <a:r>
              <a:rPr sz="6400" spc="140" dirty="0">
                <a:latin typeface="Trebuchet MS"/>
                <a:cs typeface="Trebuchet MS"/>
              </a:rPr>
              <a:t>A</a:t>
            </a:r>
            <a:r>
              <a:rPr sz="6400" spc="-130" dirty="0">
                <a:latin typeface="Trebuchet MS"/>
                <a:cs typeface="Trebuchet MS"/>
              </a:rPr>
              <a:t>R</a:t>
            </a:r>
            <a:r>
              <a:rPr sz="6400" spc="-430" dirty="0">
                <a:latin typeface="Trebuchet MS"/>
                <a:cs typeface="Trebuchet MS"/>
              </a:rPr>
              <a:t>C</a:t>
            </a:r>
            <a:r>
              <a:rPr sz="6400" spc="-130" dirty="0">
                <a:latin typeface="Trebuchet MS"/>
                <a:cs typeface="Trebuchet MS"/>
              </a:rPr>
              <a:t>H</a:t>
            </a:r>
            <a:endParaRPr sz="6400">
              <a:latin typeface="Trebuchet MS"/>
              <a:cs typeface="Trebuchet MS"/>
            </a:endParaRPr>
          </a:p>
        </p:txBody>
      </p:sp>
      <p:sp>
        <p:nvSpPr>
          <p:cNvPr id="8" name="object 6"/>
          <p:cNvSpPr txBox="1"/>
          <p:nvPr/>
        </p:nvSpPr>
        <p:spPr>
          <a:xfrm>
            <a:off x="1184996" y="7652897"/>
            <a:ext cx="16099790" cy="2216150"/>
          </a:xfrm>
          <a:prstGeom prst="rect">
            <a:avLst/>
          </a:prstGeom>
        </p:spPr>
        <p:txBody>
          <a:bodyPr vert="horz" wrap="square" lIns="0" tIns="69850" rIns="0" bIns="0" rtlCol="0">
            <a:spAutoFit/>
          </a:bodyPr>
          <a:lstStyle/>
          <a:p>
            <a:pPr marL="12700">
              <a:lnSpc>
                <a:spcPct val="100000"/>
              </a:lnSpc>
              <a:spcBef>
                <a:spcPts val="550"/>
              </a:spcBef>
            </a:pPr>
            <a:r>
              <a:rPr sz="2500" dirty="0">
                <a:latin typeface="Arial Black"/>
                <a:cs typeface="Arial Black"/>
              </a:rPr>
              <a:t>Irina Eduardovna Kulikovskaya</a:t>
            </a:r>
          </a:p>
          <a:p>
            <a:pPr marL="12700" marR="5080">
              <a:lnSpc>
                <a:spcPct val="114999"/>
              </a:lnSpc>
            </a:pPr>
            <a:r>
              <a:rPr sz="2500" spc="-10" dirty="0">
                <a:latin typeface="Tahoma"/>
                <a:cs typeface="Tahoma"/>
              </a:rPr>
              <a:t>Head</a:t>
            </a:r>
            <a:r>
              <a:rPr sz="2500" spc="-155" dirty="0">
                <a:latin typeface="Tahoma"/>
                <a:cs typeface="Tahoma"/>
              </a:rPr>
              <a:t> </a:t>
            </a:r>
            <a:r>
              <a:rPr sz="2500" dirty="0">
                <a:latin typeface="Tahoma"/>
                <a:cs typeface="Tahoma"/>
              </a:rPr>
              <a:t>of</a:t>
            </a:r>
            <a:r>
              <a:rPr sz="2500" spc="-155" dirty="0">
                <a:latin typeface="Tahoma"/>
                <a:cs typeface="Tahoma"/>
              </a:rPr>
              <a:t> </a:t>
            </a:r>
            <a:r>
              <a:rPr sz="2500" spc="5" dirty="0">
                <a:latin typeface="Tahoma"/>
                <a:cs typeface="Tahoma"/>
              </a:rPr>
              <a:t>the</a:t>
            </a:r>
            <a:r>
              <a:rPr sz="2500" spc="-150" dirty="0">
                <a:latin typeface="Tahoma"/>
                <a:cs typeface="Tahoma"/>
              </a:rPr>
              <a:t> </a:t>
            </a:r>
            <a:r>
              <a:rPr sz="2500" spc="-10" dirty="0">
                <a:latin typeface="Tahoma"/>
                <a:cs typeface="Tahoma"/>
              </a:rPr>
              <a:t>Department</a:t>
            </a:r>
            <a:r>
              <a:rPr sz="2500" spc="-155" dirty="0">
                <a:latin typeface="Tahoma"/>
                <a:cs typeface="Tahoma"/>
              </a:rPr>
              <a:t> </a:t>
            </a:r>
            <a:r>
              <a:rPr sz="2500" dirty="0">
                <a:latin typeface="Tahoma"/>
                <a:cs typeface="Tahoma"/>
              </a:rPr>
              <a:t>of</a:t>
            </a:r>
            <a:r>
              <a:rPr sz="2500" spc="-155" dirty="0">
                <a:latin typeface="Tahoma"/>
                <a:cs typeface="Tahoma"/>
              </a:rPr>
              <a:t> </a:t>
            </a:r>
            <a:r>
              <a:rPr sz="2500" spc="35" dirty="0">
                <a:latin typeface="Tahoma"/>
                <a:cs typeface="Tahoma"/>
              </a:rPr>
              <a:t>Preschool</a:t>
            </a:r>
            <a:r>
              <a:rPr sz="2500" spc="-150" dirty="0">
                <a:latin typeface="Tahoma"/>
                <a:cs typeface="Tahoma"/>
              </a:rPr>
              <a:t> </a:t>
            </a:r>
            <a:r>
              <a:rPr sz="2500" spc="15" dirty="0">
                <a:latin typeface="Tahoma"/>
                <a:cs typeface="Tahoma"/>
              </a:rPr>
              <a:t>Education</a:t>
            </a:r>
            <a:r>
              <a:rPr sz="2500" spc="-155" dirty="0">
                <a:latin typeface="Tahoma"/>
                <a:cs typeface="Tahoma"/>
              </a:rPr>
              <a:t> </a:t>
            </a:r>
            <a:r>
              <a:rPr sz="2500" spc="10" dirty="0">
                <a:latin typeface="Tahoma"/>
                <a:cs typeface="Tahoma"/>
              </a:rPr>
              <a:t>Academy</a:t>
            </a:r>
            <a:r>
              <a:rPr sz="2500" spc="-155" dirty="0">
                <a:latin typeface="Tahoma"/>
                <a:cs typeface="Tahoma"/>
              </a:rPr>
              <a:t> </a:t>
            </a:r>
            <a:r>
              <a:rPr sz="2500" dirty="0">
                <a:latin typeface="Tahoma"/>
                <a:cs typeface="Tahoma"/>
              </a:rPr>
              <a:t>of</a:t>
            </a:r>
            <a:r>
              <a:rPr sz="2500" spc="-150" dirty="0">
                <a:latin typeface="Tahoma"/>
                <a:cs typeface="Tahoma"/>
              </a:rPr>
              <a:t> </a:t>
            </a:r>
            <a:r>
              <a:rPr sz="2500" spc="25" dirty="0">
                <a:latin typeface="Tahoma"/>
                <a:cs typeface="Tahoma"/>
              </a:rPr>
              <a:t>Psychology</a:t>
            </a:r>
            <a:r>
              <a:rPr sz="2500" spc="-155" dirty="0">
                <a:latin typeface="Tahoma"/>
                <a:cs typeface="Tahoma"/>
              </a:rPr>
              <a:t> </a:t>
            </a:r>
            <a:r>
              <a:rPr sz="2500" spc="10" dirty="0">
                <a:latin typeface="Tahoma"/>
                <a:cs typeface="Tahoma"/>
              </a:rPr>
              <a:t>and</a:t>
            </a:r>
            <a:r>
              <a:rPr sz="2500" spc="-155" dirty="0">
                <a:latin typeface="Tahoma"/>
                <a:cs typeface="Tahoma"/>
              </a:rPr>
              <a:t> </a:t>
            </a:r>
            <a:r>
              <a:rPr sz="2500" spc="10" dirty="0">
                <a:latin typeface="Tahoma"/>
                <a:cs typeface="Tahoma"/>
              </a:rPr>
              <a:t>Pedagogy</a:t>
            </a:r>
            <a:r>
              <a:rPr sz="2500" spc="-150" dirty="0">
                <a:latin typeface="Tahoma"/>
                <a:cs typeface="Tahoma"/>
              </a:rPr>
              <a:t> </a:t>
            </a:r>
            <a:r>
              <a:rPr sz="2500" spc="20" dirty="0">
                <a:latin typeface="Tahoma"/>
                <a:cs typeface="Tahoma"/>
              </a:rPr>
              <a:t>Southern</a:t>
            </a:r>
            <a:r>
              <a:rPr sz="2500" spc="-155" dirty="0">
                <a:latin typeface="Tahoma"/>
                <a:cs typeface="Tahoma"/>
              </a:rPr>
              <a:t> </a:t>
            </a:r>
            <a:r>
              <a:rPr sz="2500" spc="15" dirty="0">
                <a:latin typeface="Tahoma"/>
                <a:cs typeface="Tahoma"/>
              </a:rPr>
              <a:t>Federal</a:t>
            </a:r>
            <a:r>
              <a:rPr sz="2500" spc="-155" dirty="0">
                <a:latin typeface="Tahoma"/>
                <a:cs typeface="Tahoma"/>
              </a:rPr>
              <a:t> </a:t>
            </a:r>
            <a:r>
              <a:rPr sz="2500" spc="15" dirty="0">
                <a:latin typeface="Tahoma"/>
                <a:cs typeface="Tahoma"/>
              </a:rPr>
              <a:t>University </a:t>
            </a:r>
            <a:r>
              <a:rPr sz="2500" spc="-765" dirty="0">
                <a:latin typeface="Tahoma"/>
                <a:cs typeface="Tahoma"/>
              </a:rPr>
              <a:t> </a:t>
            </a:r>
            <a:r>
              <a:rPr sz="2500" spc="-55" dirty="0">
                <a:latin typeface="Tahoma"/>
                <a:cs typeface="Tahoma"/>
              </a:rPr>
              <a:t>PhD,</a:t>
            </a:r>
            <a:r>
              <a:rPr sz="2500" spc="-165" dirty="0">
                <a:latin typeface="Tahoma"/>
                <a:cs typeface="Tahoma"/>
              </a:rPr>
              <a:t> </a:t>
            </a:r>
            <a:r>
              <a:rPr sz="2500" spc="25" dirty="0">
                <a:latin typeface="Tahoma"/>
                <a:cs typeface="Tahoma"/>
              </a:rPr>
              <a:t>professor</a:t>
            </a:r>
            <a:endParaRPr sz="2500" dirty="0">
              <a:latin typeface="Tahoma"/>
              <a:cs typeface="Tahoma"/>
            </a:endParaRPr>
          </a:p>
          <a:p>
            <a:pPr marL="12700">
              <a:lnSpc>
                <a:spcPct val="100000"/>
              </a:lnSpc>
              <a:spcBef>
                <a:spcPts val="450"/>
              </a:spcBef>
            </a:pPr>
            <a:r>
              <a:rPr sz="2500" dirty="0">
                <a:latin typeface="Arial Black"/>
                <a:cs typeface="Arial Black"/>
              </a:rPr>
              <a:t>Maria Olegovna Guryeva</a:t>
            </a:r>
          </a:p>
          <a:p>
            <a:pPr marL="12700">
              <a:lnSpc>
                <a:spcPct val="100000"/>
              </a:lnSpc>
              <a:spcBef>
                <a:spcPts val="450"/>
              </a:spcBef>
            </a:pPr>
            <a:r>
              <a:rPr sz="2500" spc="30" dirty="0">
                <a:latin typeface="Tahoma"/>
                <a:cs typeface="Tahoma"/>
              </a:rPr>
              <a:t>2nd</a:t>
            </a:r>
            <a:r>
              <a:rPr sz="2500" spc="-155" dirty="0">
                <a:latin typeface="Tahoma"/>
                <a:cs typeface="Tahoma"/>
              </a:rPr>
              <a:t> </a:t>
            </a:r>
            <a:r>
              <a:rPr sz="2500" spc="10" dirty="0">
                <a:latin typeface="Tahoma"/>
                <a:cs typeface="Tahoma"/>
              </a:rPr>
              <a:t>year</a:t>
            </a:r>
            <a:r>
              <a:rPr sz="2500" spc="-150" dirty="0">
                <a:latin typeface="Tahoma"/>
                <a:cs typeface="Tahoma"/>
              </a:rPr>
              <a:t> </a:t>
            </a:r>
            <a:r>
              <a:rPr sz="2500" spc="35" dirty="0">
                <a:latin typeface="Tahoma"/>
                <a:cs typeface="Tahoma"/>
              </a:rPr>
              <a:t>master’s</a:t>
            </a:r>
            <a:r>
              <a:rPr sz="2500" spc="-150" dirty="0">
                <a:latin typeface="Tahoma"/>
                <a:cs typeface="Tahoma"/>
              </a:rPr>
              <a:t> </a:t>
            </a:r>
            <a:r>
              <a:rPr sz="2500" spc="15" dirty="0">
                <a:latin typeface="Tahoma"/>
                <a:cs typeface="Tahoma"/>
              </a:rPr>
              <a:t>student</a:t>
            </a:r>
            <a:r>
              <a:rPr sz="2500" spc="-155" dirty="0">
                <a:latin typeface="Tahoma"/>
                <a:cs typeface="Tahoma"/>
              </a:rPr>
              <a:t> </a:t>
            </a:r>
            <a:r>
              <a:rPr sz="2500" spc="10" dirty="0">
                <a:latin typeface="Tahoma"/>
                <a:cs typeface="Tahoma"/>
              </a:rPr>
              <a:t>Academy</a:t>
            </a:r>
            <a:r>
              <a:rPr sz="2500" spc="-150" dirty="0">
                <a:latin typeface="Tahoma"/>
                <a:cs typeface="Tahoma"/>
              </a:rPr>
              <a:t> </a:t>
            </a:r>
            <a:r>
              <a:rPr sz="2500" dirty="0">
                <a:latin typeface="Tahoma"/>
                <a:cs typeface="Tahoma"/>
              </a:rPr>
              <a:t>of</a:t>
            </a:r>
            <a:r>
              <a:rPr sz="2500" spc="-150" dirty="0">
                <a:latin typeface="Tahoma"/>
                <a:cs typeface="Tahoma"/>
              </a:rPr>
              <a:t> </a:t>
            </a:r>
            <a:r>
              <a:rPr sz="2500" spc="25" dirty="0">
                <a:latin typeface="Tahoma"/>
                <a:cs typeface="Tahoma"/>
              </a:rPr>
              <a:t>Psychology</a:t>
            </a:r>
            <a:r>
              <a:rPr sz="2500" spc="-150" dirty="0">
                <a:latin typeface="Tahoma"/>
                <a:cs typeface="Tahoma"/>
              </a:rPr>
              <a:t> </a:t>
            </a:r>
            <a:r>
              <a:rPr sz="2500" spc="10" dirty="0">
                <a:latin typeface="Tahoma"/>
                <a:cs typeface="Tahoma"/>
              </a:rPr>
              <a:t>and</a:t>
            </a:r>
            <a:r>
              <a:rPr sz="2500" spc="-155" dirty="0">
                <a:latin typeface="Tahoma"/>
                <a:cs typeface="Tahoma"/>
              </a:rPr>
              <a:t> </a:t>
            </a:r>
            <a:r>
              <a:rPr sz="2500" spc="10" dirty="0">
                <a:latin typeface="Tahoma"/>
                <a:cs typeface="Tahoma"/>
              </a:rPr>
              <a:t>Pedagogy</a:t>
            </a:r>
            <a:r>
              <a:rPr sz="2500" spc="-150" dirty="0">
                <a:latin typeface="Tahoma"/>
                <a:cs typeface="Tahoma"/>
              </a:rPr>
              <a:t> </a:t>
            </a:r>
            <a:r>
              <a:rPr sz="2500" spc="20" dirty="0">
                <a:latin typeface="Tahoma"/>
                <a:cs typeface="Tahoma"/>
              </a:rPr>
              <a:t>Southern</a:t>
            </a:r>
            <a:r>
              <a:rPr sz="2500" spc="-150" dirty="0">
                <a:latin typeface="Tahoma"/>
                <a:cs typeface="Tahoma"/>
              </a:rPr>
              <a:t> </a:t>
            </a:r>
            <a:r>
              <a:rPr sz="2500" spc="15" dirty="0">
                <a:latin typeface="Tahoma"/>
                <a:cs typeface="Tahoma"/>
              </a:rPr>
              <a:t>Federal</a:t>
            </a:r>
            <a:r>
              <a:rPr sz="2500" spc="-150" dirty="0">
                <a:latin typeface="Tahoma"/>
                <a:cs typeface="Tahoma"/>
              </a:rPr>
              <a:t> </a:t>
            </a:r>
            <a:r>
              <a:rPr sz="2500" spc="15" dirty="0">
                <a:latin typeface="Tahoma"/>
                <a:cs typeface="Tahoma"/>
              </a:rPr>
              <a:t>University</a:t>
            </a:r>
            <a:endParaRPr sz="2500" dirty="0">
              <a:latin typeface="Tahoma"/>
              <a:cs typeface="Tahoma"/>
            </a:endParaRPr>
          </a:p>
        </p:txBody>
      </p:sp>
      <p:pic>
        <p:nvPicPr>
          <p:cNvPr id="10" name="9,10">
            <a:hlinkClick r:id="" action="ppaction://media"/>
          </p:cNvPr>
          <p:cNvPicPr>
            <a:picLocks noChangeAspect="1"/>
          </p:cNvPicPr>
          <p:nvPr>
            <a:audioFile r:link="rId1"/>
            <p:extLst>
              <p:ext uri="{DAA4B4D4-6D71-4841-9C94-3DE7FCFB9230}">
                <p14:media xmlns:p14="http://schemas.microsoft.com/office/powerpoint/2010/main" r:embed="rId2">
                  <p14:trim st="31347" end="0.7142"/>
                </p14:media>
              </p:ext>
            </p:extLst>
          </p:nvPr>
        </p:nvPicPr>
        <p:blipFill>
          <a:blip r:embed="rId6"/>
          <a:stretch>
            <a:fillRect/>
          </a:stretch>
        </p:blipFill>
        <p:spPr>
          <a:xfrm>
            <a:off x="17139273" y="90297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
            <a:ext cx="14044930" cy="10287000"/>
            <a:chOff x="0" y="1"/>
            <a:chExt cx="14044930" cy="10287000"/>
          </a:xfrm>
        </p:grpSpPr>
        <p:sp>
          <p:nvSpPr>
            <p:cNvPr id="3" name="object 3"/>
            <p:cNvSpPr/>
            <p:nvPr/>
          </p:nvSpPr>
          <p:spPr>
            <a:xfrm>
              <a:off x="0" y="1"/>
              <a:ext cx="14044930" cy="10287000"/>
            </a:xfrm>
            <a:custGeom>
              <a:avLst/>
              <a:gdLst/>
              <a:ahLst/>
              <a:cxnLst/>
              <a:rect l="l" t="t" r="r" b="b"/>
              <a:pathLst>
                <a:path w="14044930" h="10287000">
                  <a:moveTo>
                    <a:pt x="0" y="10286998"/>
                  </a:moveTo>
                  <a:lnTo>
                    <a:pt x="0" y="0"/>
                  </a:lnTo>
                  <a:lnTo>
                    <a:pt x="14044626" y="0"/>
                  </a:lnTo>
                  <a:lnTo>
                    <a:pt x="14044626" y="10286998"/>
                  </a:lnTo>
                  <a:lnTo>
                    <a:pt x="0" y="10286998"/>
                  </a:lnTo>
                  <a:close/>
                </a:path>
              </a:pathLst>
            </a:custGeom>
            <a:solidFill>
              <a:srgbClr val="FFB923"/>
            </a:solidFill>
          </p:spPr>
          <p:txBody>
            <a:bodyPr wrap="square" lIns="0" tIns="0" rIns="0" bIns="0" rtlCol="0"/>
            <a:lstStyle/>
            <a:p>
              <a:endParaRPr/>
            </a:p>
          </p:txBody>
        </p:sp>
        <p:pic>
          <p:nvPicPr>
            <p:cNvPr id="4" name="object 4"/>
            <p:cNvPicPr/>
            <p:nvPr/>
          </p:nvPicPr>
          <p:blipFill>
            <a:blip r:embed="rId4" cstate="print"/>
            <a:stretch>
              <a:fillRect/>
            </a:stretch>
          </p:blipFill>
          <p:spPr>
            <a:xfrm>
              <a:off x="1359378" y="4087390"/>
              <a:ext cx="140287" cy="140287"/>
            </a:xfrm>
            <a:prstGeom prst="rect">
              <a:avLst/>
            </a:prstGeom>
          </p:spPr>
        </p:pic>
      </p:grpSp>
      <p:sp>
        <p:nvSpPr>
          <p:cNvPr id="5" name="object 5"/>
          <p:cNvSpPr txBox="1"/>
          <p:nvPr/>
        </p:nvSpPr>
        <p:spPr>
          <a:xfrm>
            <a:off x="1697397" y="3884299"/>
            <a:ext cx="3401695" cy="982961"/>
          </a:xfrm>
          <a:prstGeom prst="rect">
            <a:avLst/>
          </a:prstGeom>
        </p:spPr>
        <p:txBody>
          <a:bodyPr vert="horz" wrap="square" lIns="0" tIns="13335" rIns="0" bIns="0" rtlCol="0">
            <a:spAutoFit/>
          </a:bodyPr>
          <a:lstStyle/>
          <a:p>
            <a:pPr marL="12700">
              <a:lnSpc>
                <a:spcPct val="100000"/>
              </a:lnSpc>
              <a:spcBef>
                <a:spcPts val="105"/>
              </a:spcBef>
            </a:pPr>
            <a:r>
              <a:rPr sz="3150" u="heavy" dirty="0">
                <a:solidFill>
                  <a:srgbClr val="FFFFFF"/>
                </a:solidFill>
                <a:uFill>
                  <a:solidFill>
                    <a:srgbClr val="FFFFFF"/>
                  </a:solidFill>
                </a:uFill>
                <a:latin typeface="Arial Black"/>
                <a:cs typeface="Arial Black"/>
              </a:rPr>
              <a:t>Huizinga J. (2014)</a:t>
            </a:r>
            <a:endParaRPr sz="3150">
              <a:latin typeface="Arial Black"/>
              <a:cs typeface="Arial Black"/>
            </a:endParaRPr>
          </a:p>
        </p:txBody>
      </p:sp>
      <p:grpSp>
        <p:nvGrpSpPr>
          <p:cNvPr id="6" name="object 6"/>
          <p:cNvGrpSpPr/>
          <p:nvPr/>
        </p:nvGrpSpPr>
        <p:grpSpPr>
          <a:xfrm>
            <a:off x="1359378" y="6522384"/>
            <a:ext cx="373380" cy="1393190"/>
            <a:chOff x="1359378" y="6522384"/>
            <a:chExt cx="373380" cy="1393190"/>
          </a:xfrm>
        </p:grpSpPr>
        <p:pic>
          <p:nvPicPr>
            <p:cNvPr id="7" name="object 7"/>
            <p:cNvPicPr/>
            <p:nvPr/>
          </p:nvPicPr>
          <p:blipFill>
            <a:blip r:embed="rId4" cstate="print"/>
            <a:stretch>
              <a:fillRect/>
            </a:stretch>
          </p:blipFill>
          <p:spPr>
            <a:xfrm>
              <a:off x="1359378" y="6522384"/>
              <a:ext cx="140287" cy="140287"/>
            </a:xfrm>
            <a:prstGeom prst="rect">
              <a:avLst/>
            </a:prstGeom>
          </p:spPr>
        </p:pic>
        <p:sp>
          <p:nvSpPr>
            <p:cNvPr id="8" name="object 8"/>
            <p:cNvSpPr/>
            <p:nvPr/>
          </p:nvSpPr>
          <p:spPr>
            <a:xfrm>
              <a:off x="1710097" y="7875158"/>
              <a:ext cx="22860" cy="40640"/>
            </a:xfrm>
            <a:custGeom>
              <a:avLst/>
              <a:gdLst/>
              <a:ahLst/>
              <a:cxnLst/>
              <a:rect l="l" t="t" r="r" b="b"/>
              <a:pathLst>
                <a:path w="22860" h="40640">
                  <a:moveTo>
                    <a:pt x="22590" y="40082"/>
                  </a:moveTo>
                  <a:lnTo>
                    <a:pt x="0" y="40082"/>
                  </a:lnTo>
                  <a:lnTo>
                    <a:pt x="0" y="0"/>
                  </a:lnTo>
                  <a:lnTo>
                    <a:pt x="22590" y="0"/>
                  </a:lnTo>
                  <a:lnTo>
                    <a:pt x="22590" y="40082"/>
                  </a:lnTo>
                  <a:close/>
                </a:path>
              </a:pathLst>
            </a:custGeom>
            <a:solidFill>
              <a:srgbClr val="FFFFFF"/>
            </a:solidFill>
          </p:spPr>
          <p:txBody>
            <a:bodyPr wrap="square" lIns="0" tIns="0" rIns="0" bIns="0" rtlCol="0"/>
            <a:lstStyle/>
            <a:p>
              <a:endParaRPr/>
            </a:p>
          </p:txBody>
        </p:sp>
      </p:grpSp>
      <p:sp>
        <p:nvSpPr>
          <p:cNvPr id="9" name="object 9"/>
          <p:cNvSpPr txBox="1"/>
          <p:nvPr/>
        </p:nvSpPr>
        <p:spPr>
          <a:xfrm>
            <a:off x="1697397" y="6239129"/>
            <a:ext cx="3067685" cy="2245358"/>
          </a:xfrm>
          <a:prstGeom prst="rect">
            <a:avLst/>
          </a:prstGeom>
        </p:spPr>
        <p:txBody>
          <a:bodyPr vert="horz" wrap="square" lIns="0" tIns="12065" rIns="0" bIns="0" rtlCol="0">
            <a:spAutoFit/>
          </a:bodyPr>
          <a:lstStyle/>
          <a:p>
            <a:pPr marL="12700" marR="5080" algn="just">
              <a:lnSpc>
                <a:spcPct val="116900"/>
              </a:lnSpc>
              <a:spcBef>
                <a:spcPts val="95"/>
              </a:spcBef>
            </a:pPr>
            <a:r>
              <a:rPr sz="3150" u="heavy" dirty="0">
                <a:solidFill>
                  <a:srgbClr val="FFFFFF"/>
                </a:solidFill>
                <a:uFill>
                  <a:solidFill>
                    <a:srgbClr val="FFFFFF"/>
                  </a:solidFill>
                </a:uFill>
                <a:latin typeface="Arial Black"/>
                <a:cs typeface="Arial Black"/>
              </a:rPr>
              <a:t>Golinkoff</a:t>
            </a:r>
            <a:r>
              <a:rPr sz="3150" dirty="0">
                <a:solidFill>
                  <a:srgbClr val="FFFFFF"/>
                </a:solidFill>
                <a:latin typeface="Arial Black"/>
                <a:cs typeface="Arial Black"/>
              </a:rPr>
              <a:t>,</a:t>
            </a:r>
            <a:r>
              <a:rPr sz="3150" u="heavy" dirty="0">
                <a:solidFill>
                  <a:srgbClr val="FFFFFF"/>
                </a:solidFill>
                <a:uFill>
                  <a:solidFill>
                    <a:srgbClr val="FFFFFF"/>
                  </a:solidFill>
                </a:uFill>
                <a:latin typeface="Times New Roman"/>
                <a:cs typeface="Times New Roman"/>
              </a:rPr>
              <a:t> </a:t>
            </a:r>
            <a:r>
              <a:rPr sz="3150" u="heavy" dirty="0">
                <a:solidFill>
                  <a:srgbClr val="FFFFFF"/>
                </a:solidFill>
                <a:uFill>
                  <a:solidFill>
                    <a:srgbClr val="FFFFFF"/>
                  </a:solidFill>
                </a:uFill>
                <a:latin typeface="Arial Black"/>
                <a:cs typeface="Arial Black"/>
              </a:rPr>
              <a:t>Singer </a:t>
            </a:r>
            <a:r>
              <a:rPr sz="3150" dirty="0">
                <a:solidFill>
                  <a:srgbClr val="FFFFFF"/>
                </a:solidFill>
                <a:latin typeface="Arial Black"/>
                <a:cs typeface="Arial Black"/>
              </a:rPr>
              <a:t> </a:t>
            </a:r>
            <a:r>
              <a:rPr sz="3150" u="heavy" dirty="0">
                <a:solidFill>
                  <a:srgbClr val="FFFFFF"/>
                </a:solidFill>
                <a:uFill>
                  <a:solidFill>
                    <a:srgbClr val="FFFFFF"/>
                  </a:solidFill>
                </a:uFill>
                <a:latin typeface="Arial Black"/>
                <a:cs typeface="Arial Black"/>
              </a:rPr>
              <a:t>and Hirsh-Pasek </a:t>
            </a:r>
            <a:r>
              <a:rPr sz="3150" dirty="0">
                <a:solidFill>
                  <a:srgbClr val="FFFFFF"/>
                </a:solidFill>
                <a:latin typeface="Arial Black"/>
                <a:cs typeface="Arial Black"/>
              </a:rPr>
              <a:t> (</a:t>
            </a:r>
            <a:r>
              <a:rPr sz="3150" u="heavy" dirty="0">
                <a:solidFill>
                  <a:srgbClr val="FFFFFF"/>
                </a:solidFill>
                <a:uFill>
                  <a:solidFill>
                    <a:srgbClr val="FFFFFF"/>
                  </a:solidFill>
                </a:uFill>
                <a:latin typeface="Arial Black"/>
                <a:cs typeface="Arial Black"/>
              </a:rPr>
              <a:t>2006)</a:t>
            </a:r>
            <a:endParaRPr sz="3150" dirty="0">
              <a:latin typeface="Arial Black"/>
              <a:cs typeface="Arial Black"/>
            </a:endParaRPr>
          </a:p>
        </p:txBody>
      </p:sp>
      <p:sp>
        <p:nvSpPr>
          <p:cNvPr id="10" name="object 10"/>
          <p:cNvSpPr txBox="1"/>
          <p:nvPr/>
        </p:nvSpPr>
        <p:spPr>
          <a:xfrm>
            <a:off x="5518982" y="3811477"/>
            <a:ext cx="6812915" cy="1588770"/>
          </a:xfrm>
          <a:prstGeom prst="rect">
            <a:avLst/>
          </a:prstGeom>
        </p:spPr>
        <p:txBody>
          <a:bodyPr vert="horz" wrap="square" lIns="0" tIns="12700" rIns="0" bIns="0" rtlCol="0">
            <a:spAutoFit/>
          </a:bodyPr>
          <a:lstStyle/>
          <a:p>
            <a:pPr marL="12700" marR="5080">
              <a:lnSpc>
                <a:spcPct val="115900"/>
              </a:lnSpc>
              <a:spcBef>
                <a:spcPts val="100"/>
              </a:spcBef>
            </a:pPr>
            <a:r>
              <a:rPr sz="2950" spc="45" dirty="0">
                <a:latin typeface="Tahoma"/>
                <a:cs typeface="Tahoma"/>
              </a:rPr>
              <a:t>play </a:t>
            </a:r>
            <a:r>
              <a:rPr sz="2950" spc="85" dirty="0">
                <a:latin typeface="Tahoma"/>
                <a:cs typeface="Tahoma"/>
              </a:rPr>
              <a:t>is </a:t>
            </a:r>
            <a:r>
              <a:rPr sz="2950" spc="35" dirty="0">
                <a:latin typeface="Tahoma"/>
                <a:cs typeface="Tahoma"/>
              </a:rPr>
              <a:t>inherent </a:t>
            </a:r>
            <a:r>
              <a:rPr sz="2950" spc="40" dirty="0">
                <a:latin typeface="Tahoma"/>
                <a:cs typeface="Tahoma"/>
              </a:rPr>
              <a:t>in </a:t>
            </a:r>
            <a:r>
              <a:rPr sz="2950" spc="15" dirty="0">
                <a:latin typeface="Tahoma"/>
                <a:cs typeface="Tahoma"/>
              </a:rPr>
              <a:t>human </a:t>
            </a:r>
            <a:r>
              <a:rPr sz="2950" spc="35" dirty="0">
                <a:latin typeface="Tahoma"/>
                <a:cs typeface="Tahoma"/>
              </a:rPr>
              <a:t>culture, and </a:t>
            </a:r>
            <a:r>
              <a:rPr sz="2950" spc="40" dirty="0">
                <a:latin typeface="Tahoma"/>
                <a:cs typeface="Tahoma"/>
              </a:rPr>
              <a:t> </a:t>
            </a:r>
            <a:r>
              <a:rPr sz="2950" spc="55" dirty="0">
                <a:latin typeface="Tahoma"/>
                <a:cs typeface="Tahoma"/>
              </a:rPr>
              <a:t>children</a:t>
            </a:r>
            <a:r>
              <a:rPr sz="2950" spc="-135" dirty="0">
                <a:latin typeface="Tahoma"/>
                <a:cs typeface="Tahoma"/>
              </a:rPr>
              <a:t> </a:t>
            </a:r>
            <a:r>
              <a:rPr sz="2950" spc="45" dirty="0">
                <a:latin typeface="Tahoma"/>
                <a:cs typeface="Tahoma"/>
              </a:rPr>
              <a:t>play</a:t>
            </a:r>
            <a:r>
              <a:rPr sz="2950" spc="-135" dirty="0">
                <a:latin typeface="Tahoma"/>
                <a:cs typeface="Tahoma"/>
              </a:rPr>
              <a:t> </a:t>
            </a:r>
            <a:r>
              <a:rPr sz="2950" spc="40" dirty="0">
                <a:latin typeface="Tahoma"/>
                <a:cs typeface="Tahoma"/>
              </a:rPr>
              <a:t>in</a:t>
            </a:r>
            <a:r>
              <a:rPr sz="2950" spc="-130" dirty="0">
                <a:latin typeface="Tahoma"/>
                <a:cs typeface="Tahoma"/>
              </a:rPr>
              <a:t> </a:t>
            </a:r>
            <a:r>
              <a:rPr sz="2950" spc="25" dirty="0">
                <a:latin typeface="Tahoma"/>
                <a:cs typeface="Tahoma"/>
              </a:rPr>
              <a:t>different</a:t>
            </a:r>
            <a:r>
              <a:rPr sz="2950" spc="-135" dirty="0">
                <a:latin typeface="Tahoma"/>
                <a:cs typeface="Tahoma"/>
              </a:rPr>
              <a:t> </a:t>
            </a:r>
            <a:r>
              <a:rPr sz="2950" spc="20" dirty="0">
                <a:latin typeface="Tahoma"/>
                <a:cs typeface="Tahoma"/>
              </a:rPr>
              <a:t>ways</a:t>
            </a:r>
            <a:r>
              <a:rPr sz="2950" spc="-130" dirty="0">
                <a:latin typeface="Tahoma"/>
                <a:cs typeface="Tahoma"/>
              </a:rPr>
              <a:t> </a:t>
            </a:r>
            <a:r>
              <a:rPr sz="2950" spc="35" dirty="0">
                <a:latin typeface="Tahoma"/>
                <a:cs typeface="Tahoma"/>
              </a:rPr>
              <a:t>and</a:t>
            </a:r>
            <a:r>
              <a:rPr sz="2950" spc="-135" dirty="0">
                <a:latin typeface="Tahoma"/>
                <a:cs typeface="Tahoma"/>
              </a:rPr>
              <a:t> </a:t>
            </a:r>
            <a:r>
              <a:rPr sz="2950" spc="50" dirty="0">
                <a:latin typeface="Tahoma"/>
                <a:cs typeface="Tahoma"/>
              </a:rPr>
              <a:t>using </a:t>
            </a:r>
            <a:r>
              <a:rPr sz="2950" spc="-905" dirty="0">
                <a:latin typeface="Tahoma"/>
                <a:cs typeface="Tahoma"/>
              </a:rPr>
              <a:t> </a:t>
            </a:r>
            <a:r>
              <a:rPr sz="2950" spc="25" dirty="0">
                <a:latin typeface="Tahoma"/>
                <a:cs typeface="Tahoma"/>
              </a:rPr>
              <a:t>different</a:t>
            </a:r>
            <a:r>
              <a:rPr sz="2950" spc="-135" dirty="0">
                <a:latin typeface="Tahoma"/>
                <a:cs typeface="Tahoma"/>
              </a:rPr>
              <a:t> </a:t>
            </a:r>
            <a:r>
              <a:rPr sz="2950" spc="30" dirty="0">
                <a:latin typeface="Tahoma"/>
                <a:cs typeface="Tahoma"/>
              </a:rPr>
              <a:t>things.</a:t>
            </a:r>
            <a:endParaRPr sz="2950">
              <a:latin typeface="Tahoma"/>
              <a:cs typeface="Tahoma"/>
            </a:endParaRPr>
          </a:p>
        </p:txBody>
      </p:sp>
      <p:sp>
        <p:nvSpPr>
          <p:cNvPr id="11" name="object 11"/>
          <p:cNvSpPr txBox="1"/>
          <p:nvPr/>
        </p:nvSpPr>
        <p:spPr>
          <a:xfrm>
            <a:off x="5518982" y="6265591"/>
            <a:ext cx="7430134" cy="2630805"/>
          </a:xfrm>
          <a:prstGeom prst="rect">
            <a:avLst/>
          </a:prstGeom>
        </p:spPr>
        <p:txBody>
          <a:bodyPr vert="horz" wrap="square" lIns="0" tIns="12700" rIns="0" bIns="0" rtlCol="0">
            <a:spAutoFit/>
          </a:bodyPr>
          <a:lstStyle/>
          <a:p>
            <a:pPr marL="12700" marR="5080">
              <a:lnSpc>
                <a:spcPct val="115900"/>
              </a:lnSpc>
              <a:spcBef>
                <a:spcPts val="100"/>
              </a:spcBef>
            </a:pPr>
            <a:r>
              <a:rPr sz="2950" spc="45" dirty="0">
                <a:latin typeface="Tahoma"/>
                <a:cs typeface="Tahoma"/>
              </a:rPr>
              <a:t>play </a:t>
            </a:r>
            <a:r>
              <a:rPr sz="2950" spc="35" dirty="0">
                <a:latin typeface="Tahoma"/>
                <a:cs typeface="Tahoma"/>
              </a:rPr>
              <a:t>motivates and enhances </a:t>
            </a:r>
            <a:r>
              <a:rPr sz="2950" spc="25" dirty="0">
                <a:latin typeface="Tahoma"/>
                <a:cs typeface="Tahoma"/>
              </a:rPr>
              <a:t>the </a:t>
            </a:r>
            <a:r>
              <a:rPr sz="2950" spc="30" dirty="0">
                <a:latin typeface="Tahoma"/>
                <a:cs typeface="Tahoma"/>
              </a:rPr>
              <a:t> </a:t>
            </a:r>
            <a:r>
              <a:rPr sz="2950" spc="25" dirty="0">
                <a:latin typeface="Tahoma"/>
                <a:cs typeface="Tahoma"/>
              </a:rPr>
              <a:t>development </a:t>
            </a:r>
            <a:r>
              <a:rPr sz="2950" spc="10" dirty="0">
                <a:latin typeface="Tahoma"/>
                <a:cs typeface="Tahoma"/>
              </a:rPr>
              <a:t>of </a:t>
            </a:r>
            <a:r>
              <a:rPr sz="2950" spc="40" dirty="0">
                <a:latin typeface="Tahoma"/>
                <a:cs typeface="Tahoma"/>
              </a:rPr>
              <a:t>children. </a:t>
            </a:r>
            <a:r>
              <a:rPr sz="2950" spc="10" dirty="0">
                <a:latin typeface="Tahoma"/>
                <a:cs typeface="Tahoma"/>
              </a:rPr>
              <a:t>In </a:t>
            </a:r>
            <a:r>
              <a:rPr sz="2950" spc="15" dirty="0">
                <a:latin typeface="Tahoma"/>
                <a:cs typeface="Tahoma"/>
              </a:rPr>
              <a:t>fact, </a:t>
            </a:r>
            <a:r>
              <a:rPr sz="2950" spc="60" dirty="0">
                <a:latin typeface="Tahoma"/>
                <a:cs typeface="Tahoma"/>
              </a:rPr>
              <a:t>it </a:t>
            </a:r>
            <a:r>
              <a:rPr sz="2950" spc="85" dirty="0">
                <a:latin typeface="Tahoma"/>
                <a:cs typeface="Tahoma"/>
              </a:rPr>
              <a:t>is </a:t>
            </a:r>
            <a:r>
              <a:rPr sz="2950" spc="30" dirty="0">
                <a:latin typeface="Tahoma"/>
                <a:cs typeface="Tahoma"/>
              </a:rPr>
              <a:t>a </a:t>
            </a:r>
            <a:r>
              <a:rPr sz="2950" spc="35" dirty="0">
                <a:latin typeface="Tahoma"/>
                <a:cs typeface="Tahoma"/>
              </a:rPr>
              <a:t> </a:t>
            </a:r>
            <a:r>
              <a:rPr sz="2950" spc="65" dirty="0">
                <a:latin typeface="Tahoma"/>
                <a:cs typeface="Tahoma"/>
              </a:rPr>
              <a:t>practice</a:t>
            </a:r>
            <a:r>
              <a:rPr sz="2950" spc="-125" dirty="0">
                <a:latin typeface="Tahoma"/>
                <a:cs typeface="Tahoma"/>
              </a:rPr>
              <a:t> </a:t>
            </a:r>
            <a:r>
              <a:rPr sz="2950" spc="40" dirty="0">
                <a:latin typeface="Tahoma"/>
                <a:cs typeface="Tahoma"/>
              </a:rPr>
              <a:t>for</a:t>
            </a:r>
            <a:r>
              <a:rPr sz="2950" spc="-125" dirty="0">
                <a:latin typeface="Tahoma"/>
                <a:cs typeface="Tahoma"/>
              </a:rPr>
              <a:t> </a:t>
            </a:r>
            <a:r>
              <a:rPr sz="2950" spc="25" dirty="0">
                <a:latin typeface="Tahoma"/>
                <a:cs typeface="Tahoma"/>
              </a:rPr>
              <a:t>the</a:t>
            </a:r>
            <a:r>
              <a:rPr sz="2950" spc="-125" dirty="0">
                <a:latin typeface="Tahoma"/>
                <a:cs typeface="Tahoma"/>
              </a:rPr>
              <a:t> </a:t>
            </a:r>
            <a:r>
              <a:rPr sz="2950" spc="65" dirty="0">
                <a:latin typeface="Tahoma"/>
                <a:cs typeface="Tahoma"/>
              </a:rPr>
              <a:t>child</a:t>
            </a:r>
            <a:r>
              <a:rPr sz="2950" spc="-120" dirty="0">
                <a:latin typeface="Tahoma"/>
                <a:cs typeface="Tahoma"/>
              </a:rPr>
              <a:t> </a:t>
            </a:r>
            <a:r>
              <a:rPr sz="2950" spc="55" dirty="0">
                <a:latin typeface="Tahoma"/>
                <a:cs typeface="Tahoma"/>
              </a:rPr>
              <a:t>to</a:t>
            </a:r>
            <a:r>
              <a:rPr sz="2950" spc="-125" dirty="0">
                <a:latin typeface="Tahoma"/>
                <a:cs typeface="Tahoma"/>
              </a:rPr>
              <a:t> </a:t>
            </a:r>
            <a:r>
              <a:rPr sz="2950" spc="50" dirty="0">
                <a:latin typeface="Tahoma"/>
                <a:cs typeface="Tahoma"/>
              </a:rPr>
              <a:t>acquire</a:t>
            </a:r>
            <a:r>
              <a:rPr sz="2950" spc="-125" dirty="0">
                <a:latin typeface="Tahoma"/>
                <a:cs typeface="Tahoma"/>
              </a:rPr>
              <a:t> </a:t>
            </a:r>
            <a:r>
              <a:rPr sz="2950" spc="35" dirty="0">
                <a:latin typeface="Tahoma"/>
                <a:cs typeface="Tahoma"/>
              </a:rPr>
              <a:t>experiences </a:t>
            </a:r>
            <a:r>
              <a:rPr sz="2950" spc="-905" dirty="0">
                <a:latin typeface="Tahoma"/>
                <a:cs typeface="Tahoma"/>
              </a:rPr>
              <a:t> </a:t>
            </a:r>
            <a:r>
              <a:rPr sz="2950" spc="40" dirty="0">
                <a:latin typeface="Tahoma"/>
                <a:cs typeface="Tahoma"/>
              </a:rPr>
              <a:t>that </a:t>
            </a:r>
            <a:r>
              <a:rPr sz="2950" spc="20" dirty="0">
                <a:latin typeface="Tahoma"/>
                <a:cs typeface="Tahoma"/>
              </a:rPr>
              <a:t>affect </a:t>
            </a:r>
            <a:r>
              <a:rPr sz="2950" spc="60" dirty="0">
                <a:latin typeface="Tahoma"/>
                <a:cs typeface="Tahoma"/>
              </a:rPr>
              <a:t>his </a:t>
            </a:r>
            <a:r>
              <a:rPr sz="2950" spc="25" dirty="0">
                <a:latin typeface="Tahoma"/>
                <a:cs typeface="Tahoma"/>
              </a:rPr>
              <a:t>emotional, </a:t>
            </a:r>
            <a:r>
              <a:rPr sz="2950" spc="50" dirty="0">
                <a:latin typeface="Tahoma"/>
                <a:cs typeface="Tahoma"/>
              </a:rPr>
              <a:t>social, </a:t>
            </a:r>
            <a:r>
              <a:rPr sz="2950" spc="25" dirty="0">
                <a:latin typeface="Tahoma"/>
                <a:cs typeface="Tahoma"/>
              </a:rPr>
              <a:t>moral, </a:t>
            </a:r>
            <a:r>
              <a:rPr sz="2950" spc="30" dirty="0">
                <a:latin typeface="Tahoma"/>
                <a:cs typeface="Tahoma"/>
              </a:rPr>
              <a:t> cognitive,</a:t>
            </a:r>
            <a:r>
              <a:rPr sz="2950" spc="-135" dirty="0">
                <a:latin typeface="Tahoma"/>
                <a:cs typeface="Tahoma"/>
              </a:rPr>
              <a:t> </a:t>
            </a:r>
            <a:r>
              <a:rPr sz="2950" spc="20" dirty="0">
                <a:latin typeface="Tahoma"/>
                <a:cs typeface="Tahoma"/>
              </a:rPr>
              <a:t>value</a:t>
            </a:r>
            <a:r>
              <a:rPr sz="2950" spc="-130" dirty="0">
                <a:latin typeface="Tahoma"/>
                <a:cs typeface="Tahoma"/>
              </a:rPr>
              <a:t> </a:t>
            </a:r>
            <a:r>
              <a:rPr sz="2950" spc="10" dirty="0">
                <a:latin typeface="Tahoma"/>
                <a:cs typeface="Tahoma"/>
              </a:rPr>
              <a:t>development.</a:t>
            </a:r>
            <a:endParaRPr sz="2950">
              <a:latin typeface="Tahoma"/>
              <a:cs typeface="Tahoma"/>
            </a:endParaRPr>
          </a:p>
        </p:txBody>
      </p:sp>
      <p:pic>
        <p:nvPicPr>
          <p:cNvPr id="12" name="object 12"/>
          <p:cNvPicPr/>
          <p:nvPr/>
        </p:nvPicPr>
        <p:blipFill>
          <a:blip r:embed="rId5" cstate="print"/>
          <a:stretch>
            <a:fillRect/>
          </a:stretch>
        </p:blipFill>
        <p:spPr>
          <a:xfrm>
            <a:off x="14121426" y="0"/>
            <a:ext cx="4166572" cy="10286999"/>
          </a:xfrm>
          <a:prstGeom prst="rect">
            <a:avLst/>
          </a:prstGeom>
        </p:spPr>
      </p:pic>
      <p:sp>
        <p:nvSpPr>
          <p:cNvPr id="13" name="object 13"/>
          <p:cNvSpPr txBox="1">
            <a:spLocks noGrp="1"/>
          </p:cNvSpPr>
          <p:nvPr>
            <p:ph type="title"/>
          </p:nvPr>
        </p:nvSpPr>
        <p:spPr>
          <a:xfrm>
            <a:off x="1016000" y="898557"/>
            <a:ext cx="10698480" cy="2149475"/>
          </a:xfrm>
          <a:prstGeom prst="rect">
            <a:avLst/>
          </a:prstGeom>
        </p:spPr>
        <p:txBody>
          <a:bodyPr vert="horz" wrap="square" lIns="0" tIns="33655" rIns="0" bIns="0" rtlCol="0">
            <a:spAutoFit/>
          </a:bodyPr>
          <a:lstStyle/>
          <a:p>
            <a:pPr marL="12700" marR="5080">
              <a:lnSpc>
                <a:spcPts val="8330"/>
              </a:lnSpc>
              <a:spcBef>
                <a:spcPts val="265"/>
              </a:spcBef>
            </a:pPr>
            <a:r>
              <a:rPr sz="7000" spc="-5" dirty="0"/>
              <a:t>The</a:t>
            </a:r>
            <a:r>
              <a:rPr sz="7000" spc="114" dirty="0"/>
              <a:t> </a:t>
            </a:r>
            <a:r>
              <a:rPr sz="7000" spc="240" dirty="0"/>
              <a:t>game</a:t>
            </a:r>
            <a:r>
              <a:rPr sz="7000" spc="120" dirty="0"/>
              <a:t> </a:t>
            </a:r>
            <a:r>
              <a:rPr sz="7000" spc="265" dirty="0"/>
              <a:t>is</a:t>
            </a:r>
            <a:r>
              <a:rPr sz="7000" spc="120" dirty="0"/>
              <a:t> </a:t>
            </a:r>
            <a:r>
              <a:rPr sz="7000" spc="229" dirty="0"/>
              <a:t>considered</a:t>
            </a:r>
            <a:r>
              <a:rPr sz="7000" spc="120" dirty="0"/>
              <a:t> </a:t>
            </a:r>
            <a:r>
              <a:rPr sz="7000" spc="400" dirty="0"/>
              <a:t>a </a:t>
            </a:r>
            <a:r>
              <a:rPr sz="7000" spc="-2175" dirty="0"/>
              <a:t> </a:t>
            </a:r>
            <a:r>
              <a:rPr sz="7000" spc="210" dirty="0"/>
              <a:t>cultural</a:t>
            </a:r>
            <a:r>
              <a:rPr sz="7000" spc="125" dirty="0"/>
              <a:t> </a:t>
            </a:r>
            <a:r>
              <a:rPr sz="7000" spc="260" dirty="0"/>
              <a:t>practice</a:t>
            </a:r>
            <a:endParaRPr sz="7000"/>
          </a:p>
        </p:txBody>
      </p:sp>
      <p:pic>
        <p:nvPicPr>
          <p:cNvPr id="14" name="2 слай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5838" y="952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6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92853" y="3524461"/>
            <a:ext cx="5730875" cy="4521200"/>
          </a:xfrm>
          <a:prstGeom prst="rect">
            <a:avLst/>
          </a:prstGeom>
        </p:spPr>
        <p:txBody>
          <a:bodyPr vert="horz" wrap="square" lIns="0" tIns="12700" rIns="0" bIns="0" rtlCol="0">
            <a:spAutoFit/>
          </a:bodyPr>
          <a:lstStyle/>
          <a:p>
            <a:pPr marL="12700" marR="5080" algn="ctr">
              <a:lnSpc>
                <a:spcPct val="115199"/>
              </a:lnSpc>
              <a:spcBef>
                <a:spcPts val="100"/>
              </a:spcBef>
            </a:pPr>
            <a:r>
              <a:rPr sz="3200" spc="35" dirty="0">
                <a:latin typeface="Tahoma"/>
                <a:cs typeface="Tahoma"/>
              </a:rPr>
              <a:t>Sonja Petrovska, </a:t>
            </a:r>
            <a:r>
              <a:rPr sz="3200" spc="20" dirty="0">
                <a:latin typeface="Tahoma"/>
                <a:cs typeface="Tahoma"/>
              </a:rPr>
              <a:t>Despina </a:t>
            </a:r>
            <a:r>
              <a:rPr sz="3200" spc="25" dirty="0">
                <a:latin typeface="Tahoma"/>
                <a:cs typeface="Tahoma"/>
              </a:rPr>
              <a:t> Sivevska,</a:t>
            </a:r>
            <a:r>
              <a:rPr sz="3200" spc="-160" dirty="0">
                <a:latin typeface="Tahoma"/>
                <a:cs typeface="Tahoma"/>
              </a:rPr>
              <a:t> </a:t>
            </a:r>
            <a:r>
              <a:rPr sz="3200" spc="15" dirty="0">
                <a:latin typeface="Tahoma"/>
                <a:cs typeface="Tahoma"/>
              </a:rPr>
              <a:t>Oliver</a:t>
            </a:r>
            <a:r>
              <a:rPr sz="3200" spc="-155" dirty="0">
                <a:latin typeface="Tahoma"/>
                <a:cs typeface="Tahoma"/>
              </a:rPr>
              <a:t> </a:t>
            </a:r>
            <a:r>
              <a:rPr sz="3200" spc="60" dirty="0">
                <a:latin typeface="Tahoma"/>
                <a:cs typeface="Tahoma"/>
              </a:rPr>
              <a:t>Cackov</a:t>
            </a:r>
            <a:r>
              <a:rPr sz="3200" spc="-155" dirty="0">
                <a:latin typeface="Tahoma"/>
                <a:cs typeface="Tahoma"/>
              </a:rPr>
              <a:t> </a:t>
            </a:r>
            <a:r>
              <a:rPr sz="3200" spc="114" dirty="0">
                <a:latin typeface="Tahoma"/>
                <a:cs typeface="Tahoma"/>
              </a:rPr>
              <a:t>(2013) </a:t>
            </a:r>
            <a:r>
              <a:rPr sz="3200" spc="-985" dirty="0">
                <a:latin typeface="Tahoma"/>
                <a:cs typeface="Tahoma"/>
              </a:rPr>
              <a:t> </a:t>
            </a:r>
            <a:r>
              <a:rPr sz="3200" spc="35" dirty="0">
                <a:latin typeface="Tahoma"/>
                <a:cs typeface="Tahoma"/>
              </a:rPr>
              <a:t>emphasize </a:t>
            </a:r>
            <a:r>
              <a:rPr sz="3200" spc="45" dirty="0">
                <a:latin typeface="Tahoma"/>
                <a:cs typeface="Tahoma"/>
              </a:rPr>
              <a:t>that </a:t>
            </a:r>
            <a:r>
              <a:rPr sz="3200" spc="30" dirty="0">
                <a:latin typeface="Tahoma"/>
                <a:cs typeface="Tahoma"/>
              </a:rPr>
              <a:t>the </a:t>
            </a:r>
            <a:r>
              <a:rPr sz="3200" spc="20" dirty="0">
                <a:latin typeface="Tahoma"/>
                <a:cs typeface="Tahoma"/>
              </a:rPr>
              <a:t>game </a:t>
            </a:r>
            <a:r>
              <a:rPr sz="3200" spc="90" dirty="0">
                <a:latin typeface="Tahoma"/>
                <a:cs typeface="Tahoma"/>
              </a:rPr>
              <a:t>is </a:t>
            </a:r>
            <a:r>
              <a:rPr sz="3200" spc="35" dirty="0">
                <a:latin typeface="Tahoma"/>
                <a:cs typeface="Tahoma"/>
              </a:rPr>
              <a:t>a </a:t>
            </a:r>
            <a:r>
              <a:rPr sz="3200" spc="40" dirty="0">
                <a:latin typeface="Tahoma"/>
                <a:cs typeface="Tahoma"/>
              </a:rPr>
              <a:t> </a:t>
            </a:r>
            <a:r>
              <a:rPr sz="3200" spc="95" dirty="0">
                <a:latin typeface="Tahoma"/>
                <a:cs typeface="Tahoma"/>
              </a:rPr>
              <a:t>child's </a:t>
            </a:r>
            <a:r>
              <a:rPr sz="3200" spc="25" dirty="0">
                <a:latin typeface="Tahoma"/>
                <a:cs typeface="Tahoma"/>
              </a:rPr>
              <a:t>refuge </a:t>
            </a:r>
            <a:r>
              <a:rPr sz="3200" spc="30" dirty="0">
                <a:latin typeface="Tahoma"/>
                <a:cs typeface="Tahoma"/>
              </a:rPr>
              <a:t>from </a:t>
            </a:r>
            <a:r>
              <a:rPr sz="3200" spc="20" dirty="0">
                <a:latin typeface="Tahoma"/>
                <a:cs typeface="Tahoma"/>
              </a:rPr>
              <a:t>fears, </a:t>
            </a:r>
            <a:r>
              <a:rPr sz="3200" spc="35" dirty="0">
                <a:latin typeface="Tahoma"/>
                <a:cs typeface="Tahoma"/>
              </a:rPr>
              <a:t>a </a:t>
            </a:r>
            <a:r>
              <a:rPr sz="3200" spc="40" dirty="0">
                <a:latin typeface="Tahoma"/>
                <a:cs typeface="Tahoma"/>
              </a:rPr>
              <a:t> </a:t>
            </a:r>
            <a:r>
              <a:rPr sz="3200" spc="30" dirty="0">
                <a:latin typeface="Tahoma"/>
                <a:cs typeface="Tahoma"/>
              </a:rPr>
              <a:t>battlefield,</a:t>
            </a:r>
            <a:r>
              <a:rPr sz="3200" spc="-145" dirty="0">
                <a:latin typeface="Tahoma"/>
                <a:cs typeface="Tahoma"/>
              </a:rPr>
              <a:t> </a:t>
            </a:r>
            <a:r>
              <a:rPr sz="3200" spc="35" dirty="0">
                <a:latin typeface="Tahoma"/>
                <a:cs typeface="Tahoma"/>
              </a:rPr>
              <a:t>a</a:t>
            </a:r>
            <a:r>
              <a:rPr sz="3200" spc="-145" dirty="0">
                <a:latin typeface="Tahoma"/>
                <a:cs typeface="Tahoma"/>
              </a:rPr>
              <a:t> </a:t>
            </a:r>
            <a:r>
              <a:rPr sz="3200" spc="55" dirty="0">
                <a:latin typeface="Tahoma"/>
                <a:cs typeface="Tahoma"/>
              </a:rPr>
              <a:t>testing</a:t>
            </a:r>
            <a:r>
              <a:rPr sz="3200" spc="-145" dirty="0">
                <a:latin typeface="Tahoma"/>
                <a:cs typeface="Tahoma"/>
              </a:rPr>
              <a:t> </a:t>
            </a:r>
            <a:r>
              <a:rPr sz="3200" spc="55" dirty="0">
                <a:latin typeface="Tahoma"/>
                <a:cs typeface="Tahoma"/>
              </a:rPr>
              <a:t>ground</a:t>
            </a:r>
            <a:r>
              <a:rPr sz="3200" spc="-145" dirty="0">
                <a:latin typeface="Tahoma"/>
                <a:cs typeface="Tahoma"/>
              </a:rPr>
              <a:t> </a:t>
            </a:r>
            <a:r>
              <a:rPr sz="3200" spc="45" dirty="0">
                <a:latin typeface="Tahoma"/>
                <a:cs typeface="Tahoma"/>
              </a:rPr>
              <a:t>for </a:t>
            </a:r>
            <a:r>
              <a:rPr sz="3200" spc="-985" dirty="0">
                <a:latin typeface="Tahoma"/>
                <a:cs typeface="Tahoma"/>
              </a:rPr>
              <a:t> </a:t>
            </a:r>
            <a:r>
              <a:rPr sz="3200" spc="60" dirty="0">
                <a:latin typeface="Tahoma"/>
                <a:cs typeface="Tahoma"/>
              </a:rPr>
              <a:t>acquiring </a:t>
            </a:r>
            <a:r>
              <a:rPr sz="3200" spc="55" dirty="0">
                <a:latin typeface="Tahoma"/>
                <a:cs typeface="Tahoma"/>
              </a:rPr>
              <a:t>skills, </a:t>
            </a:r>
            <a:r>
              <a:rPr sz="3200" spc="35" dirty="0">
                <a:latin typeface="Tahoma"/>
                <a:cs typeface="Tahoma"/>
              </a:rPr>
              <a:t>achievements </a:t>
            </a:r>
            <a:r>
              <a:rPr sz="3200" spc="40" dirty="0">
                <a:latin typeface="Tahoma"/>
                <a:cs typeface="Tahoma"/>
              </a:rPr>
              <a:t> and </a:t>
            </a:r>
            <a:r>
              <a:rPr sz="3200" spc="65" dirty="0">
                <a:latin typeface="Tahoma"/>
                <a:cs typeface="Tahoma"/>
              </a:rPr>
              <a:t>success, </a:t>
            </a:r>
            <a:r>
              <a:rPr sz="3200" spc="50" dirty="0">
                <a:latin typeface="Tahoma"/>
                <a:cs typeface="Tahoma"/>
              </a:rPr>
              <a:t>comfort </a:t>
            </a:r>
            <a:r>
              <a:rPr sz="3200" spc="40" dirty="0">
                <a:latin typeface="Tahoma"/>
                <a:cs typeface="Tahoma"/>
              </a:rPr>
              <a:t>and </a:t>
            </a:r>
            <a:r>
              <a:rPr sz="3200" spc="45" dirty="0">
                <a:latin typeface="Tahoma"/>
                <a:cs typeface="Tahoma"/>
              </a:rPr>
              <a:t> </a:t>
            </a:r>
            <a:r>
              <a:rPr sz="3200" spc="50" dirty="0">
                <a:latin typeface="Tahoma"/>
                <a:cs typeface="Tahoma"/>
              </a:rPr>
              <a:t>dreams</a:t>
            </a:r>
            <a:endParaRPr sz="3200">
              <a:latin typeface="Tahoma"/>
              <a:cs typeface="Tahoma"/>
            </a:endParaRPr>
          </a:p>
        </p:txBody>
      </p:sp>
      <p:sp>
        <p:nvSpPr>
          <p:cNvPr id="3" name="object 3"/>
          <p:cNvSpPr/>
          <p:nvPr/>
        </p:nvSpPr>
        <p:spPr>
          <a:xfrm>
            <a:off x="9583118" y="3606019"/>
            <a:ext cx="7675245" cy="4446905"/>
          </a:xfrm>
          <a:custGeom>
            <a:avLst/>
            <a:gdLst/>
            <a:ahLst/>
            <a:cxnLst/>
            <a:rect l="l" t="t" r="r" b="b"/>
            <a:pathLst>
              <a:path w="7675244" h="4446905">
                <a:moveTo>
                  <a:pt x="7674920" y="4446663"/>
                </a:moveTo>
                <a:lnTo>
                  <a:pt x="0" y="4446663"/>
                </a:lnTo>
                <a:lnTo>
                  <a:pt x="0" y="0"/>
                </a:lnTo>
                <a:lnTo>
                  <a:pt x="7674920" y="0"/>
                </a:lnTo>
                <a:lnTo>
                  <a:pt x="7674920" y="4446663"/>
                </a:lnTo>
                <a:close/>
              </a:path>
            </a:pathLst>
          </a:custGeom>
          <a:solidFill>
            <a:srgbClr val="FFB923">
              <a:alpha val="59999"/>
            </a:srgbClr>
          </a:solidFill>
        </p:spPr>
        <p:txBody>
          <a:bodyPr wrap="square" lIns="0" tIns="0" rIns="0" bIns="0" rtlCol="0"/>
          <a:lstStyle/>
          <a:p>
            <a:endParaRPr/>
          </a:p>
        </p:txBody>
      </p:sp>
      <p:sp>
        <p:nvSpPr>
          <p:cNvPr id="4" name="object 4"/>
          <p:cNvSpPr txBox="1"/>
          <p:nvPr/>
        </p:nvSpPr>
        <p:spPr>
          <a:xfrm>
            <a:off x="10521031" y="4086418"/>
            <a:ext cx="5800725" cy="3397250"/>
          </a:xfrm>
          <a:prstGeom prst="rect">
            <a:avLst/>
          </a:prstGeom>
        </p:spPr>
        <p:txBody>
          <a:bodyPr vert="horz" wrap="square" lIns="0" tIns="12700" rIns="0" bIns="0" rtlCol="0">
            <a:spAutoFit/>
          </a:bodyPr>
          <a:lstStyle/>
          <a:p>
            <a:pPr marL="12065" marR="5080" indent="-635" algn="ctr">
              <a:lnSpc>
                <a:spcPct val="115199"/>
              </a:lnSpc>
              <a:spcBef>
                <a:spcPts val="100"/>
              </a:spcBef>
            </a:pPr>
            <a:r>
              <a:rPr sz="3200" spc="45" dirty="0">
                <a:latin typeface="Tahoma"/>
                <a:cs typeface="Tahoma"/>
              </a:rPr>
              <a:t>Modern </a:t>
            </a:r>
            <a:r>
              <a:rPr sz="3200" spc="55" dirty="0">
                <a:latin typeface="Tahoma"/>
                <a:cs typeface="Tahoma"/>
              </a:rPr>
              <a:t>technologies </a:t>
            </a:r>
            <a:r>
              <a:rPr sz="3200" spc="45" dirty="0">
                <a:latin typeface="Tahoma"/>
                <a:cs typeface="Tahoma"/>
              </a:rPr>
              <a:t>provide </a:t>
            </a:r>
            <a:r>
              <a:rPr sz="3200" spc="50" dirty="0">
                <a:latin typeface="Tahoma"/>
                <a:cs typeface="Tahoma"/>
              </a:rPr>
              <a:t> exciting </a:t>
            </a:r>
            <a:r>
              <a:rPr sz="3200" spc="-15" dirty="0">
                <a:latin typeface="Tahoma"/>
                <a:cs typeface="Tahoma"/>
              </a:rPr>
              <a:t>new </a:t>
            </a:r>
            <a:r>
              <a:rPr sz="3200" spc="60" dirty="0">
                <a:latin typeface="Tahoma"/>
                <a:cs typeface="Tahoma"/>
              </a:rPr>
              <a:t>opportunities </a:t>
            </a:r>
            <a:r>
              <a:rPr sz="3200" spc="45" dirty="0">
                <a:latin typeface="Tahoma"/>
                <a:cs typeface="Tahoma"/>
              </a:rPr>
              <a:t>for </a:t>
            </a:r>
            <a:r>
              <a:rPr sz="3200" spc="50" dirty="0">
                <a:latin typeface="Tahoma"/>
                <a:cs typeface="Tahoma"/>
              </a:rPr>
              <a:t> </a:t>
            </a:r>
            <a:r>
              <a:rPr sz="3200" spc="40" dirty="0">
                <a:latin typeface="Tahoma"/>
                <a:cs typeface="Tahoma"/>
              </a:rPr>
              <a:t>developing </a:t>
            </a:r>
            <a:r>
              <a:rPr sz="3200" spc="80" dirty="0">
                <a:latin typeface="Tahoma"/>
                <a:cs typeface="Tahoma"/>
              </a:rPr>
              <a:t>children's </a:t>
            </a:r>
            <a:r>
              <a:rPr sz="3200" spc="50" dirty="0">
                <a:latin typeface="Tahoma"/>
                <a:cs typeface="Tahoma"/>
              </a:rPr>
              <a:t>play </a:t>
            </a:r>
            <a:r>
              <a:rPr sz="3200" spc="55" dirty="0">
                <a:latin typeface="Tahoma"/>
                <a:cs typeface="Tahoma"/>
              </a:rPr>
              <a:t> </a:t>
            </a:r>
            <a:r>
              <a:rPr sz="3200" spc="70" dirty="0">
                <a:latin typeface="Tahoma"/>
                <a:cs typeface="Tahoma"/>
              </a:rPr>
              <a:t>practice </a:t>
            </a:r>
            <a:r>
              <a:rPr sz="3200" spc="45" dirty="0">
                <a:latin typeface="Tahoma"/>
                <a:cs typeface="Tahoma"/>
              </a:rPr>
              <a:t>in </a:t>
            </a:r>
            <a:r>
              <a:rPr sz="3200" spc="30" dirty="0">
                <a:latin typeface="Tahoma"/>
                <a:cs typeface="Tahoma"/>
              </a:rPr>
              <a:t>the </a:t>
            </a:r>
            <a:r>
              <a:rPr sz="3200" spc="60" dirty="0">
                <a:latin typeface="Tahoma"/>
                <a:cs typeface="Tahoma"/>
              </a:rPr>
              <a:t>digital </a:t>
            </a:r>
            <a:r>
              <a:rPr sz="3200" spc="50" dirty="0">
                <a:latin typeface="Tahoma"/>
                <a:cs typeface="Tahoma"/>
              </a:rPr>
              <a:t>world </a:t>
            </a:r>
            <a:r>
              <a:rPr sz="3200" spc="55" dirty="0">
                <a:latin typeface="Tahoma"/>
                <a:cs typeface="Tahoma"/>
              </a:rPr>
              <a:t> </a:t>
            </a:r>
            <a:r>
              <a:rPr sz="3200" spc="35" dirty="0">
                <a:latin typeface="Tahoma"/>
                <a:cs typeface="Tahoma"/>
              </a:rPr>
              <a:t>(Kulikovskaya,</a:t>
            </a:r>
            <a:r>
              <a:rPr sz="3200" spc="-170" dirty="0">
                <a:latin typeface="Tahoma"/>
                <a:cs typeface="Tahoma"/>
              </a:rPr>
              <a:t> </a:t>
            </a:r>
            <a:r>
              <a:rPr sz="3200" spc="40" dirty="0">
                <a:latin typeface="Tahoma"/>
                <a:cs typeface="Tahoma"/>
              </a:rPr>
              <a:t>Chumicheva</a:t>
            </a:r>
            <a:r>
              <a:rPr sz="3200" spc="-165" dirty="0">
                <a:latin typeface="Tahoma"/>
                <a:cs typeface="Tahoma"/>
              </a:rPr>
              <a:t> </a:t>
            </a:r>
            <a:r>
              <a:rPr sz="3200" spc="40" dirty="0">
                <a:latin typeface="Tahoma"/>
                <a:cs typeface="Tahoma"/>
              </a:rPr>
              <a:t>and </a:t>
            </a:r>
            <a:r>
              <a:rPr sz="3200" spc="-985" dirty="0">
                <a:latin typeface="Tahoma"/>
                <a:cs typeface="Tahoma"/>
              </a:rPr>
              <a:t> </a:t>
            </a:r>
            <a:r>
              <a:rPr sz="3200" spc="10" dirty="0">
                <a:latin typeface="Tahoma"/>
                <a:cs typeface="Tahoma"/>
              </a:rPr>
              <a:t>Panov,</a:t>
            </a:r>
            <a:r>
              <a:rPr sz="3200" spc="-145" dirty="0">
                <a:latin typeface="Tahoma"/>
                <a:cs typeface="Tahoma"/>
              </a:rPr>
              <a:t> </a:t>
            </a:r>
            <a:r>
              <a:rPr sz="3200" spc="135" dirty="0">
                <a:latin typeface="Tahoma"/>
                <a:cs typeface="Tahoma"/>
              </a:rPr>
              <a:t>2019)</a:t>
            </a:r>
            <a:endParaRPr sz="3200">
              <a:latin typeface="Tahoma"/>
              <a:cs typeface="Tahoma"/>
            </a:endParaRPr>
          </a:p>
        </p:txBody>
      </p:sp>
      <p:sp>
        <p:nvSpPr>
          <p:cNvPr id="5" name="object 5"/>
          <p:cNvSpPr txBox="1">
            <a:spLocks noGrp="1"/>
          </p:cNvSpPr>
          <p:nvPr>
            <p:ph type="title"/>
          </p:nvPr>
        </p:nvSpPr>
        <p:spPr>
          <a:xfrm>
            <a:off x="5640787" y="1260833"/>
            <a:ext cx="7006590" cy="1092200"/>
          </a:xfrm>
          <a:prstGeom prst="rect">
            <a:avLst/>
          </a:prstGeom>
        </p:spPr>
        <p:txBody>
          <a:bodyPr vert="horz" wrap="square" lIns="0" tIns="12700" rIns="0" bIns="0" rtlCol="0">
            <a:spAutoFit/>
          </a:bodyPr>
          <a:lstStyle/>
          <a:p>
            <a:pPr marL="12700">
              <a:lnSpc>
                <a:spcPct val="100000"/>
              </a:lnSpc>
              <a:spcBef>
                <a:spcPts val="100"/>
              </a:spcBef>
            </a:pPr>
            <a:r>
              <a:rPr sz="7000" spc="155" dirty="0">
                <a:solidFill>
                  <a:srgbClr val="000000"/>
                </a:solidFill>
              </a:rPr>
              <a:t>Children's</a:t>
            </a:r>
            <a:r>
              <a:rPr sz="7000" spc="-80" dirty="0">
                <a:solidFill>
                  <a:srgbClr val="000000"/>
                </a:solidFill>
              </a:rPr>
              <a:t> </a:t>
            </a:r>
            <a:r>
              <a:rPr sz="7000" spc="210" dirty="0">
                <a:solidFill>
                  <a:srgbClr val="000000"/>
                </a:solidFill>
              </a:rPr>
              <a:t>games</a:t>
            </a:r>
            <a:endParaRPr sz="7000"/>
          </a:p>
        </p:txBody>
      </p:sp>
      <p:grpSp>
        <p:nvGrpSpPr>
          <p:cNvPr id="6" name="object 6"/>
          <p:cNvGrpSpPr/>
          <p:nvPr/>
        </p:nvGrpSpPr>
        <p:grpSpPr>
          <a:xfrm>
            <a:off x="2" y="7609670"/>
            <a:ext cx="18288000" cy="2677795"/>
            <a:chOff x="2" y="7609670"/>
            <a:chExt cx="18288000" cy="2677795"/>
          </a:xfrm>
        </p:grpSpPr>
        <p:sp>
          <p:nvSpPr>
            <p:cNvPr id="7" name="object 7"/>
            <p:cNvSpPr/>
            <p:nvPr/>
          </p:nvSpPr>
          <p:spPr>
            <a:xfrm>
              <a:off x="159651" y="7694878"/>
              <a:ext cx="2684780" cy="2592705"/>
            </a:xfrm>
            <a:custGeom>
              <a:avLst/>
              <a:gdLst/>
              <a:ahLst/>
              <a:cxnLst/>
              <a:rect l="l" t="t" r="r" b="b"/>
              <a:pathLst>
                <a:path w="2684780" h="2592704">
                  <a:moveTo>
                    <a:pt x="70878" y="1788236"/>
                  </a:moveTo>
                  <a:lnTo>
                    <a:pt x="70726" y="1788083"/>
                  </a:lnTo>
                  <a:lnTo>
                    <a:pt x="70446" y="1787931"/>
                  </a:lnTo>
                  <a:lnTo>
                    <a:pt x="70446" y="1788083"/>
                  </a:lnTo>
                  <a:lnTo>
                    <a:pt x="70586" y="1788223"/>
                  </a:lnTo>
                  <a:lnTo>
                    <a:pt x="70878" y="1788236"/>
                  </a:lnTo>
                  <a:close/>
                </a:path>
                <a:path w="2684780" h="2592704">
                  <a:moveTo>
                    <a:pt x="322668" y="412991"/>
                  </a:moveTo>
                  <a:lnTo>
                    <a:pt x="308889" y="410540"/>
                  </a:lnTo>
                  <a:lnTo>
                    <a:pt x="127266" y="1440916"/>
                  </a:lnTo>
                  <a:lnTo>
                    <a:pt x="143014" y="1432496"/>
                  </a:lnTo>
                  <a:lnTo>
                    <a:pt x="322668" y="412991"/>
                  </a:lnTo>
                  <a:close/>
                </a:path>
                <a:path w="2684780" h="2592704">
                  <a:moveTo>
                    <a:pt x="361251" y="161632"/>
                  </a:moveTo>
                  <a:lnTo>
                    <a:pt x="7366" y="660"/>
                  </a:lnTo>
                  <a:lnTo>
                    <a:pt x="6502" y="203"/>
                  </a:lnTo>
                  <a:lnTo>
                    <a:pt x="5626" y="38"/>
                  </a:lnTo>
                  <a:lnTo>
                    <a:pt x="3594" y="0"/>
                  </a:lnTo>
                  <a:lnTo>
                    <a:pt x="2870" y="50"/>
                  </a:lnTo>
                  <a:lnTo>
                    <a:pt x="1397" y="685"/>
                  </a:lnTo>
                  <a:lnTo>
                    <a:pt x="63" y="1816"/>
                  </a:lnTo>
                  <a:lnTo>
                    <a:pt x="495" y="2120"/>
                  </a:lnTo>
                  <a:lnTo>
                    <a:pt x="1066" y="2425"/>
                  </a:lnTo>
                  <a:lnTo>
                    <a:pt x="1498" y="3009"/>
                  </a:lnTo>
                  <a:lnTo>
                    <a:pt x="3467" y="6108"/>
                  </a:lnTo>
                  <a:lnTo>
                    <a:pt x="2667" y="9880"/>
                  </a:lnTo>
                  <a:lnTo>
                    <a:pt x="0" y="12153"/>
                  </a:lnTo>
                  <a:lnTo>
                    <a:pt x="431" y="12598"/>
                  </a:lnTo>
                  <a:lnTo>
                    <a:pt x="1003" y="13042"/>
                  </a:lnTo>
                  <a:lnTo>
                    <a:pt x="1587" y="13347"/>
                  </a:lnTo>
                  <a:lnTo>
                    <a:pt x="331571" y="163512"/>
                  </a:lnTo>
                  <a:lnTo>
                    <a:pt x="348792" y="160947"/>
                  </a:lnTo>
                  <a:lnTo>
                    <a:pt x="351561" y="160997"/>
                  </a:lnTo>
                  <a:lnTo>
                    <a:pt x="353148" y="161620"/>
                  </a:lnTo>
                  <a:lnTo>
                    <a:pt x="354431" y="162661"/>
                  </a:lnTo>
                  <a:lnTo>
                    <a:pt x="354876" y="162229"/>
                  </a:lnTo>
                  <a:lnTo>
                    <a:pt x="355473" y="161950"/>
                  </a:lnTo>
                  <a:lnTo>
                    <a:pt x="356196" y="161671"/>
                  </a:lnTo>
                  <a:lnTo>
                    <a:pt x="356641" y="161544"/>
                  </a:lnTo>
                  <a:lnTo>
                    <a:pt x="356933" y="161404"/>
                  </a:lnTo>
                  <a:lnTo>
                    <a:pt x="357365" y="161404"/>
                  </a:lnTo>
                  <a:lnTo>
                    <a:pt x="357809" y="161277"/>
                  </a:lnTo>
                  <a:lnTo>
                    <a:pt x="358394" y="161137"/>
                  </a:lnTo>
                  <a:lnTo>
                    <a:pt x="359994" y="161175"/>
                  </a:lnTo>
                  <a:lnTo>
                    <a:pt x="360857" y="161620"/>
                  </a:lnTo>
                  <a:lnTo>
                    <a:pt x="361251" y="161632"/>
                  </a:lnTo>
                  <a:close/>
                </a:path>
                <a:path w="2684780" h="2592704">
                  <a:moveTo>
                    <a:pt x="364439" y="164071"/>
                  </a:moveTo>
                  <a:lnTo>
                    <a:pt x="364020" y="163576"/>
                  </a:lnTo>
                  <a:lnTo>
                    <a:pt x="363740" y="163283"/>
                  </a:lnTo>
                  <a:lnTo>
                    <a:pt x="363448" y="163131"/>
                  </a:lnTo>
                  <a:lnTo>
                    <a:pt x="363588" y="163283"/>
                  </a:lnTo>
                  <a:lnTo>
                    <a:pt x="364439" y="164071"/>
                  </a:lnTo>
                  <a:close/>
                </a:path>
                <a:path w="2684780" h="2592704">
                  <a:moveTo>
                    <a:pt x="606933" y="447319"/>
                  </a:moveTo>
                  <a:lnTo>
                    <a:pt x="366014" y="165900"/>
                  </a:lnTo>
                  <a:lnTo>
                    <a:pt x="365125" y="164858"/>
                  </a:lnTo>
                  <a:lnTo>
                    <a:pt x="365988" y="166966"/>
                  </a:lnTo>
                  <a:lnTo>
                    <a:pt x="365112" y="164858"/>
                  </a:lnTo>
                  <a:lnTo>
                    <a:pt x="365023" y="164617"/>
                  </a:lnTo>
                  <a:lnTo>
                    <a:pt x="364439" y="164071"/>
                  </a:lnTo>
                  <a:lnTo>
                    <a:pt x="364655" y="164338"/>
                  </a:lnTo>
                  <a:lnTo>
                    <a:pt x="361353" y="161696"/>
                  </a:lnTo>
                  <a:lnTo>
                    <a:pt x="361721" y="161937"/>
                  </a:lnTo>
                  <a:lnTo>
                    <a:pt x="362013" y="162077"/>
                  </a:lnTo>
                  <a:lnTo>
                    <a:pt x="361734" y="161785"/>
                  </a:lnTo>
                  <a:lnTo>
                    <a:pt x="361581" y="161785"/>
                  </a:lnTo>
                  <a:lnTo>
                    <a:pt x="361442" y="161632"/>
                  </a:lnTo>
                  <a:lnTo>
                    <a:pt x="361289" y="161632"/>
                  </a:lnTo>
                  <a:lnTo>
                    <a:pt x="354431" y="162661"/>
                  </a:lnTo>
                  <a:lnTo>
                    <a:pt x="355574" y="163703"/>
                  </a:lnTo>
                  <a:lnTo>
                    <a:pt x="356425" y="165176"/>
                  </a:lnTo>
                  <a:lnTo>
                    <a:pt x="357327" y="170726"/>
                  </a:lnTo>
                  <a:lnTo>
                    <a:pt x="354634" y="174307"/>
                  </a:lnTo>
                  <a:lnTo>
                    <a:pt x="350405" y="174942"/>
                  </a:lnTo>
                  <a:lnTo>
                    <a:pt x="311353" y="396773"/>
                  </a:lnTo>
                  <a:lnTo>
                    <a:pt x="325132" y="399084"/>
                  </a:lnTo>
                  <a:lnTo>
                    <a:pt x="363067" y="183972"/>
                  </a:lnTo>
                  <a:lnTo>
                    <a:pt x="585330" y="443687"/>
                  </a:lnTo>
                  <a:lnTo>
                    <a:pt x="606933" y="447319"/>
                  </a:lnTo>
                  <a:close/>
                </a:path>
                <a:path w="2684780" h="2592704">
                  <a:moveTo>
                    <a:pt x="1042708" y="956627"/>
                  </a:moveTo>
                  <a:lnTo>
                    <a:pt x="621157" y="464045"/>
                  </a:lnTo>
                  <a:lnTo>
                    <a:pt x="599554" y="460260"/>
                  </a:lnTo>
                  <a:lnTo>
                    <a:pt x="1029906" y="963358"/>
                  </a:lnTo>
                  <a:lnTo>
                    <a:pt x="1042708" y="956627"/>
                  </a:lnTo>
                  <a:close/>
                </a:path>
                <a:path w="2684780" h="2592704">
                  <a:moveTo>
                    <a:pt x="1343101" y="2264003"/>
                  </a:moveTo>
                  <a:lnTo>
                    <a:pt x="81127" y="1777377"/>
                  </a:lnTo>
                  <a:lnTo>
                    <a:pt x="82143" y="1777695"/>
                  </a:lnTo>
                  <a:lnTo>
                    <a:pt x="139890" y="1450035"/>
                  </a:lnTo>
                  <a:lnTo>
                    <a:pt x="124155" y="1458302"/>
                  </a:lnTo>
                  <a:lnTo>
                    <a:pt x="75222" y="1736471"/>
                  </a:lnTo>
                  <a:lnTo>
                    <a:pt x="75222" y="1775498"/>
                  </a:lnTo>
                  <a:lnTo>
                    <a:pt x="73774" y="1775307"/>
                  </a:lnTo>
                  <a:lnTo>
                    <a:pt x="74333" y="1775206"/>
                  </a:lnTo>
                  <a:lnTo>
                    <a:pt x="75222" y="1775498"/>
                  </a:lnTo>
                  <a:lnTo>
                    <a:pt x="75222" y="1736471"/>
                  </a:lnTo>
                  <a:lnTo>
                    <a:pt x="68529" y="1774507"/>
                  </a:lnTo>
                  <a:lnTo>
                    <a:pt x="70078" y="1776730"/>
                  </a:lnTo>
                  <a:lnTo>
                    <a:pt x="71272" y="1775726"/>
                  </a:lnTo>
                  <a:lnTo>
                    <a:pt x="72161" y="1775574"/>
                  </a:lnTo>
                  <a:lnTo>
                    <a:pt x="70078" y="1776730"/>
                  </a:lnTo>
                  <a:lnTo>
                    <a:pt x="71081" y="1778050"/>
                  </a:lnTo>
                  <a:lnTo>
                    <a:pt x="70446" y="1787931"/>
                  </a:lnTo>
                  <a:lnTo>
                    <a:pt x="721626" y="2039366"/>
                  </a:lnTo>
                  <a:lnTo>
                    <a:pt x="545782" y="2301011"/>
                  </a:lnTo>
                  <a:lnTo>
                    <a:pt x="98742" y="1799120"/>
                  </a:lnTo>
                  <a:lnTo>
                    <a:pt x="70294" y="1788363"/>
                  </a:lnTo>
                  <a:lnTo>
                    <a:pt x="537743" y="2312987"/>
                  </a:lnTo>
                  <a:lnTo>
                    <a:pt x="350139" y="2592133"/>
                  </a:lnTo>
                  <a:lnTo>
                    <a:pt x="367106" y="2592133"/>
                  </a:lnTo>
                  <a:lnTo>
                    <a:pt x="547446" y="2323808"/>
                  </a:lnTo>
                  <a:lnTo>
                    <a:pt x="786498" y="2592133"/>
                  </a:lnTo>
                  <a:lnTo>
                    <a:pt x="805218" y="2592133"/>
                  </a:lnTo>
                  <a:lnTo>
                    <a:pt x="555409" y="2311755"/>
                  </a:lnTo>
                  <a:lnTo>
                    <a:pt x="735076" y="2044573"/>
                  </a:lnTo>
                  <a:lnTo>
                    <a:pt x="725932" y="2041029"/>
                  </a:lnTo>
                  <a:lnTo>
                    <a:pt x="1338033" y="2276995"/>
                  </a:lnTo>
                  <a:lnTo>
                    <a:pt x="1343101" y="2264003"/>
                  </a:lnTo>
                  <a:close/>
                </a:path>
                <a:path w="2684780" h="2592704">
                  <a:moveTo>
                    <a:pt x="1675117" y="646087"/>
                  </a:moveTo>
                  <a:lnTo>
                    <a:pt x="1669110" y="640880"/>
                  </a:lnTo>
                  <a:lnTo>
                    <a:pt x="1657337" y="647331"/>
                  </a:lnTo>
                  <a:lnTo>
                    <a:pt x="1270508" y="1222870"/>
                  </a:lnTo>
                  <a:lnTo>
                    <a:pt x="1051953" y="967574"/>
                  </a:lnTo>
                  <a:lnTo>
                    <a:pt x="1039304" y="974305"/>
                  </a:lnTo>
                  <a:lnTo>
                    <a:pt x="1262405" y="1234922"/>
                  </a:lnTo>
                  <a:lnTo>
                    <a:pt x="729742" y="2027440"/>
                  </a:lnTo>
                  <a:lnTo>
                    <a:pt x="743165" y="2032660"/>
                  </a:lnTo>
                  <a:lnTo>
                    <a:pt x="1271828" y="1246047"/>
                  </a:lnTo>
                  <a:lnTo>
                    <a:pt x="1590840" y="1618894"/>
                  </a:lnTo>
                  <a:lnTo>
                    <a:pt x="1596517" y="1604022"/>
                  </a:lnTo>
                  <a:lnTo>
                    <a:pt x="1279931" y="1233995"/>
                  </a:lnTo>
                  <a:lnTo>
                    <a:pt x="1675117" y="646087"/>
                  </a:lnTo>
                  <a:close/>
                </a:path>
                <a:path w="2684780" h="2592704">
                  <a:moveTo>
                    <a:pt x="1677352" y="629754"/>
                  </a:moveTo>
                  <a:lnTo>
                    <a:pt x="1677047" y="629539"/>
                  </a:lnTo>
                  <a:lnTo>
                    <a:pt x="1676615" y="629386"/>
                  </a:lnTo>
                  <a:lnTo>
                    <a:pt x="1677187" y="629691"/>
                  </a:lnTo>
                  <a:lnTo>
                    <a:pt x="1677352" y="629754"/>
                  </a:lnTo>
                  <a:close/>
                </a:path>
                <a:path w="2684780" h="2592704">
                  <a:moveTo>
                    <a:pt x="2193975" y="2592133"/>
                  </a:moveTo>
                  <a:lnTo>
                    <a:pt x="1356093" y="2269058"/>
                  </a:lnTo>
                  <a:lnTo>
                    <a:pt x="1351178" y="2282063"/>
                  </a:lnTo>
                  <a:lnTo>
                    <a:pt x="2155355" y="2592133"/>
                  </a:lnTo>
                  <a:lnTo>
                    <a:pt x="2193975" y="2592133"/>
                  </a:lnTo>
                  <a:close/>
                </a:path>
                <a:path w="2684780" h="2592704">
                  <a:moveTo>
                    <a:pt x="2441956" y="2592133"/>
                  </a:moveTo>
                  <a:lnTo>
                    <a:pt x="1606905" y="1616011"/>
                  </a:lnTo>
                  <a:lnTo>
                    <a:pt x="1601216" y="1630883"/>
                  </a:lnTo>
                  <a:lnTo>
                    <a:pt x="2423591" y="2592133"/>
                  </a:lnTo>
                  <a:lnTo>
                    <a:pt x="2441956" y="2592133"/>
                  </a:lnTo>
                  <a:close/>
                </a:path>
                <a:path w="2684780" h="2592704">
                  <a:moveTo>
                    <a:pt x="2684157" y="1505064"/>
                  </a:moveTo>
                  <a:lnTo>
                    <a:pt x="2664168" y="1471066"/>
                  </a:lnTo>
                  <a:lnTo>
                    <a:pt x="1909584" y="827671"/>
                  </a:lnTo>
                  <a:lnTo>
                    <a:pt x="1904225" y="841527"/>
                  </a:lnTo>
                  <a:lnTo>
                    <a:pt x="2684132" y="1506524"/>
                  </a:lnTo>
                  <a:lnTo>
                    <a:pt x="2684157" y="1505064"/>
                  </a:lnTo>
                  <a:close/>
                </a:path>
              </a:pathLst>
            </a:custGeom>
            <a:solidFill>
              <a:srgbClr val="A6A6A6"/>
            </a:solidFill>
          </p:spPr>
          <p:txBody>
            <a:bodyPr wrap="square" lIns="0" tIns="0" rIns="0" bIns="0" rtlCol="0"/>
            <a:lstStyle/>
            <a:p>
              <a:endParaRPr/>
            </a:p>
          </p:txBody>
        </p:sp>
        <p:pic>
          <p:nvPicPr>
            <p:cNvPr id="8" name="object 8"/>
            <p:cNvPicPr/>
            <p:nvPr/>
          </p:nvPicPr>
          <p:blipFill>
            <a:blip r:embed="rId4" cstate="print"/>
            <a:stretch>
              <a:fillRect/>
            </a:stretch>
          </p:blipFill>
          <p:spPr>
            <a:xfrm>
              <a:off x="1828761" y="8323452"/>
              <a:ext cx="229181" cy="203268"/>
            </a:xfrm>
            <a:prstGeom prst="rect">
              <a:avLst/>
            </a:prstGeom>
          </p:spPr>
        </p:pic>
        <p:sp>
          <p:nvSpPr>
            <p:cNvPr id="9" name="object 9"/>
            <p:cNvSpPr/>
            <p:nvPr/>
          </p:nvSpPr>
          <p:spPr>
            <a:xfrm>
              <a:off x="2212340" y="7939226"/>
              <a:ext cx="13748385" cy="2348230"/>
            </a:xfrm>
            <a:custGeom>
              <a:avLst/>
              <a:gdLst/>
              <a:ahLst/>
              <a:cxnLst/>
              <a:rect l="l" t="t" r="r" b="b"/>
              <a:pathLst>
                <a:path w="13748385" h="2348229">
                  <a:moveTo>
                    <a:pt x="508" y="175755"/>
                  </a:moveTo>
                  <a:lnTo>
                    <a:pt x="215" y="175755"/>
                  </a:lnTo>
                  <a:lnTo>
                    <a:pt x="0" y="175971"/>
                  </a:lnTo>
                  <a:lnTo>
                    <a:pt x="215" y="175895"/>
                  </a:lnTo>
                  <a:lnTo>
                    <a:pt x="508" y="175755"/>
                  </a:lnTo>
                  <a:close/>
                </a:path>
                <a:path w="13748385" h="2348229">
                  <a:moveTo>
                    <a:pt x="952" y="175615"/>
                  </a:moveTo>
                  <a:lnTo>
                    <a:pt x="508" y="175755"/>
                  </a:lnTo>
                  <a:lnTo>
                    <a:pt x="647" y="175755"/>
                  </a:lnTo>
                  <a:lnTo>
                    <a:pt x="952" y="175615"/>
                  </a:lnTo>
                  <a:close/>
                </a:path>
                <a:path w="13748385" h="2348229">
                  <a:moveTo>
                    <a:pt x="1674596" y="1803654"/>
                  </a:moveTo>
                  <a:lnTo>
                    <a:pt x="642099" y="1253070"/>
                  </a:lnTo>
                  <a:lnTo>
                    <a:pt x="644550" y="1254429"/>
                  </a:lnTo>
                  <a:lnTo>
                    <a:pt x="645947" y="1257084"/>
                  </a:lnTo>
                  <a:lnTo>
                    <a:pt x="645744" y="1259992"/>
                  </a:lnTo>
                  <a:lnTo>
                    <a:pt x="644664" y="1270292"/>
                  </a:lnTo>
                  <a:lnTo>
                    <a:pt x="1672704" y="1818462"/>
                  </a:lnTo>
                  <a:lnTo>
                    <a:pt x="1674596" y="1803654"/>
                  </a:lnTo>
                  <a:close/>
                </a:path>
                <a:path w="13748385" h="2348229">
                  <a:moveTo>
                    <a:pt x="1816252" y="814387"/>
                  </a:moveTo>
                  <a:lnTo>
                    <a:pt x="1816112" y="814235"/>
                  </a:lnTo>
                  <a:lnTo>
                    <a:pt x="1815541" y="813930"/>
                  </a:lnTo>
                  <a:lnTo>
                    <a:pt x="1815249" y="813790"/>
                  </a:lnTo>
                  <a:lnTo>
                    <a:pt x="1815388" y="813930"/>
                  </a:lnTo>
                  <a:lnTo>
                    <a:pt x="1815820" y="814235"/>
                  </a:lnTo>
                  <a:lnTo>
                    <a:pt x="1816252" y="814387"/>
                  </a:lnTo>
                  <a:close/>
                </a:path>
                <a:path w="13748385" h="2348229">
                  <a:moveTo>
                    <a:pt x="1816684" y="814679"/>
                  </a:moveTo>
                  <a:lnTo>
                    <a:pt x="1816544" y="814539"/>
                  </a:lnTo>
                  <a:lnTo>
                    <a:pt x="1816404" y="814387"/>
                  </a:lnTo>
                  <a:lnTo>
                    <a:pt x="1816252" y="814387"/>
                  </a:lnTo>
                  <a:lnTo>
                    <a:pt x="1816684" y="814679"/>
                  </a:lnTo>
                  <a:close/>
                </a:path>
                <a:path w="13748385" h="2348229">
                  <a:moveTo>
                    <a:pt x="1816976" y="814832"/>
                  </a:moveTo>
                  <a:lnTo>
                    <a:pt x="1816684" y="814679"/>
                  </a:lnTo>
                  <a:lnTo>
                    <a:pt x="1816823" y="814832"/>
                  </a:lnTo>
                  <a:lnTo>
                    <a:pt x="1816976" y="814832"/>
                  </a:lnTo>
                  <a:close/>
                </a:path>
                <a:path w="13748385" h="2348229">
                  <a:moveTo>
                    <a:pt x="1817687" y="815581"/>
                  </a:moveTo>
                  <a:lnTo>
                    <a:pt x="1817547" y="815428"/>
                  </a:lnTo>
                  <a:lnTo>
                    <a:pt x="1817547" y="815581"/>
                  </a:lnTo>
                  <a:lnTo>
                    <a:pt x="1817687" y="815581"/>
                  </a:lnTo>
                  <a:close/>
                </a:path>
                <a:path w="13748385" h="2348229">
                  <a:moveTo>
                    <a:pt x="1818398" y="816317"/>
                  </a:moveTo>
                  <a:lnTo>
                    <a:pt x="1818106" y="816165"/>
                  </a:lnTo>
                  <a:lnTo>
                    <a:pt x="1818119" y="815873"/>
                  </a:lnTo>
                  <a:lnTo>
                    <a:pt x="1817979" y="815733"/>
                  </a:lnTo>
                  <a:lnTo>
                    <a:pt x="1817687" y="815581"/>
                  </a:lnTo>
                  <a:lnTo>
                    <a:pt x="1817827" y="815721"/>
                  </a:lnTo>
                  <a:lnTo>
                    <a:pt x="1817966" y="815873"/>
                  </a:lnTo>
                  <a:lnTo>
                    <a:pt x="1818106" y="816317"/>
                  </a:lnTo>
                  <a:lnTo>
                    <a:pt x="1818398" y="816610"/>
                  </a:lnTo>
                  <a:lnTo>
                    <a:pt x="1818398" y="816470"/>
                  </a:lnTo>
                  <a:lnTo>
                    <a:pt x="1818398" y="816317"/>
                  </a:lnTo>
                  <a:close/>
                </a:path>
                <a:path w="13748385" h="2348229">
                  <a:moveTo>
                    <a:pt x="1819097" y="817638"/>
                  </a:moveTo>
                  <a:lnTo>
                    <a:pt x="1818957" y="817499"/>
                  </a:lnTo>
                  <a:lnTo>
                    <a:pt x="1818957" y="817791"/>
                  </a:lnTo>
                  <a:lnTo>
                    <a:pt x="1819097" y="818007"/>
                  </a:lnTo>
                  <a:lnTo>
                    <a:pt x="1819097" y="817638"/>
                  </a:lnTo>
                  <a:close/>
                </a:path>
                <a:path w="13748385" h="2348229">
                  <a:moveTo>
                    <a:pt x="1819236" y="818222"/>
                  </a:moveTo>
                  <a:lnTo>
                    <a:pt x="1819097" y="818007"/>
                  </a:lnTo>
                  <a:lnTo>
                    <a:pt x="1819236" y="818375"/>
                  </a:lnTo>
                  <a:lnTo>
                    <a:pt x="1819236" y="818222"/>
                  </a:lnTo>
                  <a:close/>
                </a:path>
                <a:path w="13748385" h="2348229">
                  <a:moveTo>
                    <a:pt x="5153241" y="2308809"/>
                  </a:moveTo>
                  <a:lnTo>
                    <a:pt x="4056875" y="1588782"/>
                  </a:lnTo>
                  <a:lnTo>
                    <a:pt x="4049750" y="1588490"/>
                  </a:lnTo>
                  <a:lnTo>
                    <a:pt x="4045127" y="1594078"/>
                  </a:lnTo>
                  <a:lnTo>
                    <a:pt x="4047223" y="1590763"/>
                  </a:lnTo>
                  <a:lnTo>
                    <a:pt x="4047972" y="1589760"/>
                  </a:lnTo>
                  <a:lnTo>
                    <a:pt x="4048861" y="1589049"/>
                  </a:lnTo>
                  <a:lnTo>
                    <a:pt x="4049750" y="1588490"/>
                  </a:lnTo>
                  <a:lnTo>
                    <a:pt x="4045191" y="1591017"/>
                  </a:lnTo>
                  <a:lnTo>
                    <a:pt x="2685504" y="2342604"/>
                  </a:lnTo>
                  <a:lnTo>
                    <a:pt x="1687855" y="1810613"/>
                  </a:lnTo>
                  <a:lnTo>
                    <a:pt x="1685836" y="1825180"/>
                  </a:lnTo>
                  <a:lnTo>
                    <a:pt x="1819465" y="821143"/>
                  </a:lnTo>
                  <a:lnTo>
                    <a:pt x="1819148" y="822591"/>
                  </a:lnTo>
                  <a:lnTo>
                    <a:pt x="1817916" y="826198"/>
                  </a:lnTo>
                  <a:lnTo>
                    <a:pt x="1813801" y="828154"/>
                  </a:lnTo>
                  <a:lnTo>
                    <a:pt x="1810181" y="826922"/>
                  </a:lnTo>
                  <a:lnTo>
                    <a:pt x="1804835" y="824928"/>
                  </a:lnTo>
                  <a:lnTo>
                    <a:pt x="1791982" y="820445"/>
                  </a:lnTo>
                  <a:lnTo>
                    <a:pt x="641858" y="1250594"/>
                  </a:lnTo>
                  <a:lnTo>
                    <a:pt x="19329" y="195046"/>
                  </a:lnTo>
                  <a:lnTo>
                    <a:pt x="7632" y="190881"/>
                  </a:lnTo>
                  <a:lnTo>
                    <a:pt x="4864" y="198107"/>
                  </a:lnTo>
                  <a:lnTo>
                    <a:pt x="631469" y="1260716"/>
                  </a:lnTo>
                  <a:lnTo>
                    <a:pt x="631799" y="1258544"/>
                  </a:lnTo>
                  <a:lnTo>
                    <a:pt x="636282" y="1252664"/>
                  </a:lnTo>
                  <a:lnTo>
                    <a:pt x="636930" y="1252435"/>
                  </a:lnTo>
                  <a:lnTo>
                    <a:pt x="637057" y="1252385"/>
                  </a:lnTo>
                  <a:lnTo>
                    <a:pt x="637895" y="1252118"/>
                  </a:lnTo>
                  <a:lnTo>
                    <a:pt x="639356" y="1252143"/>
                  </a:lnTo>
                  <a:lnTo>
                    <a:pt x="639495" y="1252296"/>
                  </a:lnTo>
                  <a:lnTo>
                    <a:pt x="640219" y="1252308"/>
                  </a:lnTo>
                  <a:lnTo>
                    <a:pt x="641667" y="1252918"/>
                  </a:lnTo>
                  <a:lnTo>
                    <a:pt x="641959" y="1252931"/>
                  </a:lnTo>
                  <a:lnTo>
                    <a:pt x="642099" y="1253070"/>
                  </a:lnTo>
                  <a:lnTo>
                    <a:pt x="655777" y="1260335"/>
                  </a:lnTo>
                  <a:lnTo>
                    <a:pt x="1804136" y="830872"/>
                  </a:lnTo>
                  <a:lnTo>
                    <a:pt x="1672704" y="1818462"/>
                  </a:lnTo>
                  <a:lnTo>
                    <a:pt x="1602270" y="2347785"/>
                  </a:lnTo>
                  <a:lnTo>
                    <a:pt x="1616290" y="2347785"/>
                  </a:lnTo>
                  <a:lnTo>
                    <a:pt x="1685810" y="1825421"/>
                  </a:lnTo>
                  <a:lnTo>
                    <a:pt x="2665374" y="2347785"/>
                  </a:lnTo>
                  <a:lnTo>
                    <a:pt x="2679039" y="2347785"/>
                  </a:lnTo>
                  <a:lnTo>
                    <a:pt x="2679293" y="2347277"/>
                  </a:lnTo>
                  <a:lnTo>
                    <a:pt x="2680652" y="2344826"/>
                  </a:lnTo>
                  <a:lnTo>
                    <a:pt x="2683154" y="2343569"/>
                  </a:lnTo>
                  <a:lnTo>
                    <a:pt x="2687663" y="2343785"/>
                  </a:lnTo>
                  <a:lnTo>
                    <a:pt x="2688818" y="2344407"/>
                  </a:lnTo>
                  <a:lnTo>
                    <a:pt x="2689098" y="2344559"/>
                  </a:lnTo>
                  <a:lnTo>
                    <a:pt x="2689098" y="2344712"/>
                  </a:lnTo>
                  <a:lnTo>
                    <a:pt x="2689250" y="2344712"/>
                  </a:lnTo>
                  <a:lnTo>
                    <a:pt x="2689390" y="2344851"/>
                  </a:lnTo>
                  <a:lnTo>
                    <a:pt x="2689961" y="2345309"/>
                  </a:lnTo>
                  <a:lnTo>
                    <a:pt x="2690533" y="2345613"/>
                  </a:lnTo>
                  <a:lnTo>
                    <a:pt x="2690965" y="2346198"/>
                  </a:lnTo>
                  <a:lnTo>
                    <a:pt x="2691104" y="2346414"/>
                  </a:lnTo>
                  <a:lnTo>
                    <a:pt x="2691244" y="2346782"/>
                  </a:lnTo>
                  <a:lnTo>
                    <a:pt x="2691384" y="2347074"/>
                  </a:lnTo>
                  <a:lnTo>
                    <a:pt x="2691663" y="2347518"/>
                  </a:lnTo>
                  <a:lnTo>
                    <a:pt x="2691790" y="2347785"/>
                  </a:lnTo>
                  <a:lnTo>
                    <a:pt x="2704960" y="2347785"/>
                  </a:lnTo>
                  <a:lnTo>
                    <a:pt x="4052811" y="1602803"/>
                  </a:lnTo>
                  <a:lnTo>
                    <a:pt x="4049217" y="1600555"/>
                  </a:lnTo>
                  <a:lnTo>
                    <a:pt x="4046055" y="1598307"/>
                  </a:lnTo>
                  <a:lnTo>
                    <a:pt x="4052811" y="1602803"/>
                  </a:lnTo>
                  <a:lnTo>
                    <a:pt x="4030738" y="1615033"/>
                  </a:lnTo>
                  <a:lnTo>
                    <a:pt x="3531959" y="2347785"/>
                  </a:lnTo>
                  <a:lnTo>
                    <a:pt x="3549002" y="2347785"/>
                  </a:lnTo>
                  <a:lnTo>
                    <a:pt x="4055110" y="1604314"/>
                  </a:lnTo>
                  <a:lnTo>
                    <a:pt x="5136527" y="2314587"/>
                  </a:lnTo>
                  <a:lnTo>
                    <a:pt x="5153241" y="2308809"/>
                  </a:lnTo>
                  <a:close/>
                </a:path>
                <a:path w="13748385" h="2348229">
                  <a:moveTo>
                    <a:pt x="5212512" y="2347785"/>
                  </a:moveTo>
                  <a:lnTo>
                    <a:pt x="5168036" y="2318562"/>
                  </a:lnTo>
                  <a:lnTo>
                    <a:pt x="5151323" y="2324341"/>
                  </a:lnTo>
                  <a:lnTo>
                    <a:pt x="5187023" y="2347785"/>
                  </a:lnTo>
                  <a:lnTo>
                    <a:pt x="5212512" y="2347785"/>
                  </a:lnTo>
                  <a:close/>
                </a:path>
                <a:path w="13748385" h="2348229">
                  <a:moveTo>
                    <a:pt x="7992745" y="1985632"/>
                  </a:moveTo>
                  <a:lnTo>
                    <a:pt x="7979308" y="1980412"/>
                  </a:lnTo>
                  <a:lnTo>
                    <a:pt x="7803477" y="2242083"/>
                  </a:lnTo>
                  <a:lnTo>
                    <a:pt x="7356411" y="1740179"/>
                  </a:lnTo>
                  <a:lnTo>
                    <a:pt x="7328116" y="1728990"/>
                  </a:lnTo>
                  <a:lnTo>
                    <a:pt x="7327963" y="1729422"/>
                  </a:lnTo>
                  <a:lnTo>
                    <a:pt x="7795425" y="2254059"/>
                  </a:lnTo>
                  <a:lnTo>
                    <a:pt x="7732446" y="2347785"/>
                  </a:lnTo>
                  <a:lnTo>
                    <a:pt x="7749400" y="2347785"/>
                  </a:lnTo>
                  <a:lnTo>
                    <a:pt x="7805128" y="2264867"/>
                  </a:lnTo>
                  <a:lnTo>
                    <a:pt x="7878991" y="2347785"/>
                  </a:lnTo>
                  <a:lnTo>
                    <a:pt x="7897698" y="2347785"/>
                  </a:lnTo>
                  <a:lnTo>
                    <a:pt x="7813078" y="2252815"/>
                  </a:lnTo>
                  <a:lnTo>
                    <a:pt x="7992745" y="1985632"/>
                  </a:lnTo>
                  <a:close/>
                </a:path>
                <a:path w="13748385" h="2348229">
                  <a:moveTo>
                    <a:pt x="8600770" y="2205063"/>
                  </a:moveTo>
                  <a:lnTo>
                    <a:pt x="7333602" y="1716443"/>
                  </a:lnTo>
                  <a:lnTo>
                    <a:pt x="7327608" y="1717929"/>
                  </a:lnTo>
                  <a:lnTo>
                    <a:pt x="7329856" y="1721751"/>
                  </a:lnTo>
                  <a:lnTo>
                    <a:pt x="7328116" y="1728990"/>
                  </a:lnTo>
                  <a:lnTo>
                    <a:pt x="7979308" y="1980412"/>
                  </a:lnTo>
                  <a:lnTo>
                    <a:pt x="8595716" y="2218055"/>
                  </a:lnTo>
                  <a:lnTo>
                    <a:pt x="8600770" y="2205063"/>
                  </a:lnTo>
                  <a:close/>
                </a:path>
                <a:path w="13748385" h="2348229">
                  <a:moveTo>
                    <a:pt x="8932786" y="587146"/>
                  </a:moveTo>
                  <a:lnTo>
                    <a:pt x="8926639" y="581926"/>
                  </a:lnTo>
                  <a:lnTo>
                    <a:pt x="8915006" y="588391"/>
                  </a:lnTo>
                  <a:lnTo>
                    <a:pt x="7987411" y="1968500"/>
                  </a:lnTo>
                  <a:lnTo>
                    <a:pt x="8000835" y="1973719"/>
                  </a:lnTo>
                  <a:lnTo>
                    <a:pt x="8932786" y="587146"/>
                  </a:lnTo>
                  <a:close/>
                </a:path>
                <a:path w="13748385" h="2348229">
                  <a:moveTo>
                    <a:pt x="8935009" y="570801"/>
                  </a:moveTo>
                  <a:lnTo>
                    <a:pt x="8934717" y="570598"/>
                  </a:lnTo>
                  <a:lnTo>
                    <a:pt x="8934285" y="570445"/>
                  </a:lnTo>
                  <a:lnTo>
                    <a:pt x="8934717" y="570674"/>
                  </a:lnTo>
                  <a:lnTo>
                    <a:pt x="8935009" y="570801"/>
                  </a:lnTo>
                  <a:close/>
                </a:path>
                <a:path w="13748385" h="2348229">
                  <a:moveTo>
                    <a:pt x="8935301" y="570903"/>
                  </a:moveTo>
                  <a:lnTo>
                    <a:pt x="8935009" y="570801"/>
                  </a:lnTo>
                  <a:lnTo>
                    <a:pt x="8935148" y="570903"/>
                  </a:lnTo>
                  <a:lnTo>
                    <a:pt x="8935288" y="571042"/>
                  </a:lnTo>
                  <a:lnTo>
                    <a:pt x="8935301" y="570903"/>
                  </a:lnTo>
                  <a:close/>
                </a:path>
                <a:path w="13748385" h="2348229">
                  <a:moveTo>
                    <a:pt x="8935441" y="571042"/>
                  </a:moveTo>
                  <a:lnTo>
                    <a:pt x="8935288" y="571042"/>
                  </a:lnTo>
                  <a:lnTo>
                    <a:pt x="8935441" y="571195"/>
                  </a:lnTo>
                  <a:lnTo>
                    <a:pt x="8935441" y="571042"/>
                  </a:lnTo>
                  <a:close/>
                </a:path>
                <a:path w="13748385" h="2348229">
                  <a:moveTo>
                    <a:pt x="9760064" y="1292504"/>
                  </a:moveTo>
                  <a:lnTo>
                    <a:pt x="9749333" y="1283423"/>
                  </a:lnTo>
                  <a:lnTo>
                    <a:pt x="8848026" y="2300478"/>
                  </a:lnTo>
                  <a:lnTo>
                    <a:pt x="8613775" y="2210117"/>
                  </a:lnTo>
                  <a:lnTo>
                    <a:pt x="8608860" y="2223122"/>
                  </a:lnTo>
                  <a:lnTo>
                    <a:pt x="8838197" y="2311628"/>
                  </a:lnTo>
                  <a:lnTo>
                    <a:pt x="8806155" y="2347785"/>
                  </a:lnTo>
                  <a:lnTo>
                    <a:pt x="8824912" y="2347785"/>
                  </a:lnTo>
                  <a:lnTo>
                    <a:pt x="8852205" y="2317000"/>
                  </a:lnTo>
                  <a:lnTo>
                    <a:pt x="8932012" y="2347785"/>
                  </a:lnTo>
                  <a:lnTo>
                    <a:pt x="8970772" y="2347785"/>
                  </a:lnTo>
                  <a:lnTo>
                    <a:pt x="8862035" y="2305850"/>
                  </a:lnTo>
                  <a:lnTo>
                    <a:pt x="9760064" y="1292504"/>
                  </a:lnTo>
                  <a:close/>
                </a:path>
                <a:path w="13748385" h="2348229">
                  <a:moveTo>
                    <a:pt x="9814852" y="1230744"/>
                  </a:moveTo>
                  <a:lnTo>
                    <a:pt x="9807384" y="1218095"/>
                  </a:lnTo>
                  <a:lnTo>
                    <a:pt x="9758566" y="1272984"/>
                  </a:lnTo>
                  <a:lnTo>
                    <a:pt x="9769297" y="1282077"/>
                  </a:lnTo>
                  <a:lnTo>
                    <a:pt x="9814852" y="1230744"/>
                  </a:lnTo>
                  <a:close/>
                </a:path>
                <a:path w="13748385" h="2348229">
                  <a:moveTo>
                    <a:pt x="9858515" y="2231567"/>
                  </a:moveTo>
                  <a:lnTo>
                    <a:pt x="9581045" y="2347785"/>
                  </a:lnTo>
                  <a:lnTo>
                    <a:pt x="9617316" y="2347785"/>
                  </a:lnTo>
                  <a:lnTo>
                    <a:pt x="9856749" y="2247531"/>
                  </a:lnTo>
                  <a:lnTo>
                    <a:pt x="9858515" y="2231567"/>
                  </a:lnTo>
                  <a:close/>
                </a:path>
                <a:path w="13748385" h="2348229">
                  <a:moveTo>
                    <a:pt x="10273386" y="713359"/>
                  </a:moveTo>
                  <a:lnTo>
                    <a:pt x="10259085" y="708266"/>
                  </a:lnTo>
                  <a:lnTo>
                    <a:pt x="9817075" y="1206931"/>
                  </a:lnTo>
                  <a:lnTo>
                    <a:pt x="9824529" y="1219733"/>
                  </a:lnTo>
                  <a:lnTo>
                    <a:pt x="10273386" y="713359"/>
                  </a:lnTo>
                  <a:close/>
                </a:path>
                <a:path w="13748385" h="2348229">
                  <a:moveTo>
                    <a:pt x="10743590" y="1876158"/>
                  </a:moveTo>
                  <a:lnTo>
                    <a:pt x="10727601" y="1867687"/>
                  </a:lnTo>
                  <a:lnTo>
                    <a:pt x="9873196" y="2225459"/>
                  </a:lnTo>
                  <a:lnTo>
                    <a:pt x="9871570" y="2241283"/>
                  </a:lnTo>
                  <a:lnTo>
                    <a:pt x="10743590" y="1876158"/>
                  </a:lnTo>
                  <a:close/>
                </a:path>
                <a:path w="13748385" h="2348229">
                  <a:moveTo>
                    <a:pt x="10886618" y="21259"/>
                  </a:moveTo>
                  <a:lnTo>
                    <a:pt x="10885145" y="14820"/>
                  </a:lnTo>
                  <a:lnTo>
                    <a:pt x="10870679" y="18173"/>
                  </a:lnTo>
                  <a:lnTo>
                    <a:pt x="10269055" y="696976"/>
                  </a:lnTo>
                  <a:lnTo>
                    <a:pt x="10283368" y="702056"/>
                  </a:lnTo>
                  <a:lnTo>
                    <a:pt x="10886618" y="21259"/>
                  </a:lnTo>
                  <a:close/>
                </a:path>
                <a:path w="13748385" h="2348229">
                  <a:moveTo>
                    <a:pt x="10893298" y="152"/>
                  </a:moveTo>
                  <a:lnTo>
                    <a:pt x="10893158" y="0"/>
                  </a:lnTo>
                  <a:lnTo>
                    <a:pt x="10893006" y="0"/>
                  </a:lnTo>
                  <a:lnTo>
                    <a:pt x="10893158" y="139"/>
                  </a:lnTo>
                  <a:lnTo>
                    <a:pt x="10893298" y="152"/>
                  </a:lnTo>
                  <a:close/>
                </a:path>
                <a:path w="13748385" h="2348229">
                  <a:moveTo>
                    <a:pt x="10895152" y="1346"/>
                  </a:moveTo>
                  <a:lnTo>
                    <a:pt x="10895025" y="1206"/>
                  </a:lnTo>
                  <a:lnTo>
                    <a:pt x="10895025" y="1346"/>
                  </a:lnTo>
                  <a:lnTo>
                    <a:pt x="10895152" y="1346"/>
                  </a:lnTo>
                  <a:close/>
                </a:path>
                <a:path w="13748385" h="2348229">
                  <a:moveTo>
                    <a:pt x="11017301" y="1746453"/>
                  </a:moveTo>
                  <a:lnTo>
                    <a:pt x="10744340" y="1860600"/>
                  </a:lnTo>
                  <a:lnTo>
                    <a:pt x="10760177" y="1869211"/>
                  </a:lnTo>
                  <a:lnTo>
                    <a:pt x="11015091" y="1762404"/>
                  </a:lnTo>
                  <a:lnTo>
                    <a:pt x="11017301" y="1746453"/>
                  </a:lnTo>
                  <a:close/>
                </a:path>
                <a:path w="13748385" h="2348229">
                  <a:moveTo>
                    <a:pt x="11313008" y="1637690"/>
                  </a:moveTo>
                  <a:lnTo>
                    <a:pt x="11308906" y="1624228"/>
                  </a:lnTo>
                  <a:lnTo>
                    <a:pt x="11032274" y="1740052"/>
                  </a:lnTo>
                  <a:lnTo>
                    <a:pt x="11030052" y="1756156"/>
                  </a:lnTo>
                  <a:lnTo>
                    <a:pt x="11313008" y="1637690"/>
                  </a:lnTo>
                  <a:close/>
                </a:path>
                <a:path w="13748385" h="2348229">
                  <a:moveTo>
                    <a:pt x="11905158" y="1389786"/>
                  </a:moveTo>
                  <a:lnTo>
                    <a:pt x="11896509" y="1378267"/>
                  </a:lnTo>
                  <a:lnTo>
                    <a:pt x="11321961" y="1618805"/>
                  </a:lnTo>
                  <a:lnTo>
                    <a:pt x="11326063" y="1632280"/>
                  </a:lnTo>
                  <a:lnTo>
                    <a:pt x="11905158" y="1389786"/>
                  </a:lnTo>
                  <a:close/>
                </a:path>
                <a:path w="13748385" h="2348229">
                  <a:moveTo>
                    <a:pt x="12238012" y="1235214"/>
                  </a:moveTo>
                  <a:lnTo>
                    <a:pt x="11909870" y="1372717"/>
                  </a:lnTo>
                  <a:lnTo>
                    <a:pt x="11918366" y="1384223"/>
                  </a:lnTo>
                  <a:lnTo>
                    <a:pt x="12234774" y="1251737"/>
                  </a:lnTo>
                  <a:lnTo>
                    <a:pt x="12238012" y="1235214"/>
                  </a:lnTo>
                  <a:close/>
                </a:path>
                <a:path w="13748385" h="2348229">
                  <a:moveTo>
                    <a:pt x="12995123" y="933411"/>
                  </a:moveTo>
                  <a:lnTo>
                    <a:pt x="12989547" y="920496"/>
                  </a:lnTo>
                  <a:lnTo>
                    <a:pt x="12253417" y="1228826"/>
                  </a:lnTo>
                  <a:lnTo>
                    <a:pt x="12250331" y="1245209"/>
                  </a:lnTo>
                  <a:lnTo>
                    <a:pt x="12995123" y="933411"/>
                  </a:lnTo>
                  <a:close/>
                </a:path>
                <a:path w="13748385" h="2348229">
                  <a:moveTo>
                    <a:pt x="13748131" y="602869"/>
                  </a:moveTo>
                  <a:lnTo>
                    <a:pt x="13002463" y="915085"/>
                  </a:lnTo>
                  <a:lnTo>
                    <a:pt x="13008026" y="928001"/>
                  </a:lnTo>
                  <a:lnTo>
                    <a:pt x="13724344" y="628154"/>
                  </a:lnTo>
                  <a:lnTo>
                    <a:pt x="13747102" y="603440"/>
                  </a:lnTo>
                  <a:lnTo>
                    <a:pt x="13748131" y="602869"/>
                  </a:lnTo>
                  <a:close/>
                </a:path>
              </a:pathLst>
            </a:custGeom>
            <a:solidFill>
              <a:srgbClr val="A6A6A6"/>
            </a:solidFill>
          </p:spPr>
          <p:txBody>
            <a:bodyPr wrap="square" lIns="0" tIns="0" rIns="0" bIns="0" rtlCol="0"/>
            <a:lstStyle/>
            <a:p>
              <a:endParaRPr/>
            </a:p>
          </p:txBody>
        </p:sp>
        <p:pic>
          <p:nvPicPr>
            <p:cNvPr id="10" name="object 10"/>
            <p:cNvPicPr/>
            <p:nvPr/>
          </p:nvPicPr>
          <p:blipFill>
            <a:blip r:embed="rId5" cstate="print"/>
            <a:stretch>
              <a:fillRect/>
            </a:stretch>
          </p:blipFill>
          <p:spPr>
            <a:xfrm>
              <a:off x="11139123" y="8508858"/>
              <a:ext cx="229181" cy="203268"/>
            </a:xfrm>
            <a:prstGeom prst="rect">
              <a:avLst/>
            </a:prstGeom>
          </p:spPr>
        </p:pic>
        <p:sp>
          <p:nvSpPr>
            <p:cNvPr id="11" name="object 11"/>
            <p:cNvSpPr/>
            <p:nvPr/>
          </p:nvSpPr>
          <p:spPr>
            <a:xfrm>
              <a:off x="11374374" y="7732889"/>
              <a:ext cx="6913880" cy="2554605"/>
            </a:xfrm>
            <a:custGeom>
              <a:avLst/>
              <a:gdLst/>
              <a:ahLst/>
              <a:cxnLst/>
              <a:rect l="l" t="t" r="r" b="b"/>
              <a:pathLst>
                <a:path w="6913880" h="2554604">
                  <a:moveTo>
                    <a:pt x="146024" y="569988"/>
                  </a:moveTo>
                  <a:lnTo>
                    <a:pt x="145872" y="570064"/>
                  </a:lnTo>
                  <a:lnTo>
                    <a:pt x="145872" y="570204"/>
                  </a:lnTo>
                  <a:lnTo>
                    <a:pt x="146024" y="570064"/>
                  </a:lnTo>
                  <a:close/>
                </a:path>
                <a:path w="6913880" h="2554604">
                  <a:moveTo>
                    <a:pt x="146164" y="569925"/>
                  </a:moveTo>
                  <a:lnTo>
                    <a:pt x="146024" y="569925"/>
                  </a:lnTo>
                  <a:lnTo>
                    <a:pt x="146164" y="569925"/>
                  </a:lnTo>
                  <a:close/>
                </a:path>
                <a:path w="6913880" h="2554604">
                  <a:moveTo>
                    <a:pt x="146316" y="569633"/>
                  </a:moveTo>
                  <a:lnTo>
                    <a:pt x="146177" y="569633"/>
                  </a:lnTo>
                  <a:lnTo>
                    <a:pt x="146164" y="569925"/>
                  </a:lnTo>
                  <a:lnTo>
                    <a:pt x="146177" y="569772"/>
                  </a:lnTo>
                  <a:lnTo>
                    <a:pt x="146316" y="569633"/>
                  </a:lnTo>
                  <a:close/>
                </a:path>
                <a:path w="6913880" h="2554604">
                  <a:moveTo>
                    <a:pt x="148831" y="567499"/>
                  </a:moveTo>
                  <a:lnTo>
                    <a:pt x="148539" y="567499"/>
                  </a:lnTo>
                  <a:lnTo>
                    <a:pt x="148323" y="567715"/>
                  </a:lnTo>
                  <a:lnTo>
                    <a:pt x="148539" y="567639"/>
                  </a:lnTo>
                  <a:lnTo>
                    <a:pt x="148831" y="567499"/>
                  </a:lnTo>
                  <a:close/>
                </a:path>
                <a:path w="6913880" h="2554604">
                  <a:moveTo>
                    <a:pt x="149275" y="567359"/>
                  </a:moveTo>
                  <a:lnTo>
                    <a:pt x="148831" y="567499"/>
                  </a:lnTo>
                  <a:lnTo>
                    <a:pt x="148983" y="567499"/>
                  </a:lnTo>
                  <a:lnTo>
                    <a:pt x="149275" y="567359"/>
                  </a:lnTo>
                  <a:close/>
                </a:path>
                <a:path w="6913880" h="2554604">
                  <a:moveTo>
                    <a:pt x="1727352" y="205828"/>
                  </a:moveTo>
                  <a:lnTo>
                    <a:pt x="1727060" y="205816"/>
                  </a:lnTo>
                  <a:lnTo>
                    <a:pt x="1725447" y="206222"/>
                  </a:lnTo>
                  <a:lnTo>
                    <a:pt x="1727352" y="205828"/>
                  </a:lnTo>
                  <a:close/>
                </a:path>
                <a:path w="6913880" h="2554604">
                  <a:moveTo>
                    <a:pt x="1730832" y="206184"/>
                  </a:moveTo>
                  <a:lnTo>
                    <a:pt x="1729752" y="205943"/>
                  </a:lnTo>
                  <a:lnTo>
                    <a:pt x="1730832" y="206336"/>
                  </a:lnTo>
                  <a:lnTo>
                    <a:pt x="1730832" y="206184"/>
                  </a:lnTo>
                  <a:close/>
                </a:path>
                <a:path w="6913880" h="2554604">
                  <a:moveTo>
                    <a:pt x="1731264" y="206489"/>
                  </a:moveTo>
                  <a:lnTo>
                    <a:pt x="1731124" y="206336"/>
                  </a:lnTo>
                  <a:lnTo>
                    <a:pt x="1730832" y="206336"/>
                  </a:lnTo>
                  <a:lnTo>
                    <a:pt x="1731264" y="206489"/>
                  </a:lnTo>
                  <a:close/>
                </a:path>
                <a:path w="6913880" h="2554604">
                  <a:moveTo>
                    <a:pt x="1732673" y="207327"/>
                  </a:moveTo>
                  <a:lnTo>
                    <a:pt x="1732559" y="207098"/>
                  </a:lnTo>
                  <a:lnTo>
                    <a:pt x="1732267" y="207086"/>
                  </a:lnTo>
                  <a:lnTo>
                    <a:pt x="1731835" y="206933"/>
                  </a:lnTo>
                  <a:lnTo>
                    <a:pt x="1732559" y="207238"/>
                  </a:lnTo>
                  <a:close/>
                </a:path>
                <a:path w="6913880" h="2554604">
                  <a:moveTo>
                    <a:pt x="1732851" y="207391"/>
                  </a:moveTo>
                  <a:close/>
                </a:path>
                <a:path w="6913880" h="2554604">
                  <a:moveTo>
                    <a:pt x="1732940" y="207530"/>
                  </a:moveTo>
                  <a:close/>
                </a:path>
                <a:path w="6913880" h="2554604">
                  <a:moveTo>
                    <a:pt x="1732991" y="207543"/>
                  </a:moveTo>
                  <a:close/>
                </a:path>
                <a:path w="6913880" h="2554604">
                  <a:moveTo>
                    <a:pt x="1733270" y="207835"/>
                  </a:moveTo>
                  <a:lnTo>
                    <a:pt x="1733130" y="207683"/>
                  </a:lnTo>
                  <a:lnTo>
                    <a:pt x="1732991" y="207568"/>
                  </a:lnTo>
                  <a:lnTo>
                    <a:pt x="1733270" y="207835"/>
                  </a:lnTo>
                  <a:close/>
                </a:path>
                <a:path w="6913880" h="2554604">
                  <a:moveTo>
                    <a:pt x="1733702" y="208280"/>
                  </a:moveTo>
                  <a:lnTo>
                    <a:pt x="1733562" y="208140"/>
                  </a:lnTo>
                  <a:lnTo>
                    <a:pt x="1733270" y="207835"/>
                  </a:lnTo>
                  <a:lnTo>
                    <a:pt x="1733270" y="207975"/>
                  </a:lnTo>
                  <a:lnTo>
                    <a:pt x="1733410" y="208127"/>
                  </a:lnTo>
                  <a:lnTo>
                    <a:pt x="1733562" y="208216"/>
                  </a:lnTo>
                  <a:lnTo>
                    <a:pt x="1733702" y="208280"/>
                  </a:lnTo>
                  <a:close/>
                </a:path>
                <a:path w="6913880" h="2554604">
                  <a:moveTo>
                    <a:pt x="1822932" y="2195398"/>
                  </a:moveTo>
                  <a:lnTo>
                    <a:pt x="790422" y="1644815"/>
                  </a:lnTo>
                  <a:lnTo>
                    <a:pt x="792873" y="1646174"/>
                  </a:lnTo>
                  <a:lnTo>
                    <a:pt x="794270" y="1648828"/>
                  </a:lnTo>
                  <a:lnTo>
                    <a:pt x="792988" y="1662036"/>
                  </a:lnTo>
                  <a:lnTo>
                    <a:pt x="1565567" y="2074024"/>
                  </a:lnTo>
                  <a:lnTo>
                    <a:pt x="1821027" y="2210206"/>
                  </a:lnTo>
                  <a:lnTo>
                    <a:pt x="1822932" y="2195398"/>
                  </a:lnTo>
                  <a:close/>
                </a:path>
                <a:path w="6913880" h="2554604">
                  <a:moveTo>
                    <a:pt x="1953171" y="1216672"/>
                  </a:moveTo>
                  <a:lnTo>
                    <a:pt x="1940306" y="1212189"/>
                  </a:lnTo>
                  <a:lnTo>
                    <a:pt x="790181" y="1642338"/>
                  </a:lnTo>
                  <a:lnTo>
                    <a:pt x="662495" y="1426070"/>
                  </a:lnTo>
                  <a:lnTo>
                    <a:pt x="167665" y="586790"/>
                  </a:lnTo>
                  <a:lnTo>
                    <a:pt x="155956" y="582625"/>
                  </a:lnTo>
                  <a:lnTo>
                    <a:pt x="153187" y="589851"/>
                  </a:lnTo>
                  <a:lnTo>
                    <a:pt x="759675" y="1618373"/>
                  </a:lnTo>
                  <a:lnTo>
                    <a:pt x="607263" y="1488414"/>
                  </a:lnTo>
                  <a:lnTo>
                    <a:pt x="5232" y="975067"/>
                  </a:lnTo>
                  <a:lnTo>
                    <a:pt x="0" y="988923"/>
                  </a:lnTo>
                  <a:lnTo>
                    <a:pt x="779767" y="1653921"/>
                  </a:lnTo>
                  <a:lnTo>
                    <a:pt x="779792" y="1652460"/>
                  </a:lnTo>
                  <a:lnTo>
                    <a:pt x="780440" y="1649133"/>
                  </a:lnTo>
                  <a:lnTo>
                    <a:pt x="787781" y="1644015"/>
                  </a:lnTo>
                  <a:lnTo>
                    <a:pt x="788555" y="1644053"/>
                  </a:lnTo>
                  <a:lnTo>
                    <a:pt x="789990" y="1644662"/>
                  </a:lnTo>
                  <a:lnTo>
                    <a:pt x="790282" y="1644675"/>
                  </a:lnTo>
                  <a:lnTo>
                    <a:pt x="790422" y="1644815"/>
                  </a:lnTo>
                  <a:lnTo>
                    <a:pt x="804113" y="1652079"/>
                  </a:lnTo>
                  <a:lnTo>
                    <a:pt x="1952472" y="1222616"/>
                  </a:lnTo>
                  <a:lnTo>
                    <a:pt x="1953171" y="1216672"/>
                  </a:lnTo>
                  <a:close/>
                </a:path>
                <a:path w="6913880" h="2554604">
                  <a:moveTo>
                    <a:pt x="1967509" y="1209878"/>
                  </a:moveTo>
                  <a:lnTo>
                    <a:pt x="1742884" y="244106"/>
                  </a:lnTo>
                  <a:lnTo>
                    <a:pt x="1725447" y="220624"/>
                  </a:lnTo>
                  <a:lnTo>
                    <a:pt x="1720494" y="213829"/>
                  </a:lnTo>
                  <a:lnTo>
                    <a:pt x="1721167" y="209486"/>
                  </a:lnTo>
                  <a:lnTo>
                    <a:pt x="1724266" y="207213"/>
                  </a:lnTo>
                  <a:lnTo>
                    <a:pt x="1725383" y="206273"/>
                  </a:lnTo>
                  <a:lnTo>
                    <a:pt x="1720621" y="207365"/>
                  </a:lnTo>
                  <a:lnTo>
                    <a:pt x="150304" y="566953"/>
                  </a:lnTo>
                  <a:lnTo>
                    <a:pt x="150152" y="567093"/>
                  </a:lnTo>
                  <a:lnTo>
                    <a:pt x="151320" y="566826"/>
                  </a:lnTo>
                  <a:lnTo>
                    <a:pt x="152628" y="566851"/>
                  </a:lnTo>
                  <a:lnTo>
                    <a:pt x="153352" y="567004"/>
                  </a:lnTo>
                  <a:lnTo>
                    <a:pt x="154228" y="567169"/>
                  </a:lnTo>
                  <a:lnTo>
                    <a:pt x="176911" y="575195"/>
                  </a:lnTo>
                  <a:lnTo>
                    <a:pt x="1708645" y="224510"/>
                  </a:lnTo>
                  <a:lnTo>
                    <a:pt x="1723110" y="221170"/>
                  </a:lnTo>
                  <a:lnTo>
                    <a:pt x="1951151" y="1201064"/>
                  </a:lnTo>
                  <a:lnTo>
                    <a:pt x="1963140" y="1205369"/>
                  </a:lnTo>
                  <a:lnTo>
                    <a:pt x="1963432" y="1205382"/>
                  </a:lnTo>
                  <a:lnTo>
                    <a:pt x="1963572" y="1205674"/>
                  </a:lnTo>
                  <a:lnTo>
                    <a:pt x="1963724" y="1205674"/>
                  </a:lnTo>
                  <a:lnTo>
                    <a:pt x="1964156" y="1205979"/>
                  </a:lnTo>
                  <a:lnTo>
                    <a:pt x="1964588" y="1206131"/>
                  </a:lnTo>
                  <a:lnTo>
                    <a:pt x="1965020" y="1206423"/>
                  </a:lnTo>
                  <a:lnTo>
                    <a:pt x="1965299" y="1206728"/>
                  </a:lnTo>
                  <a:lnTo>
                    <a:pt x="1965731" y="1207020"/>
                  </a:lnTo>
                  <a:lnTo>
                    <a:pt x="1966302" y="1207617"/>
                  </a:lnTo>
                  <a:lnTo>
                    <a:pt x="1966442" y="1208062"/>
                  </a:lnTo>
                  <a:lnTo>
                    <a:pt x="1966722" y="1208354"/>
                  </a:lnTo>
                  <a:lnTo>
                    <a:pt x="1967001" y="1208798"/>
                  </a:lnTo>
                  <a:lnTo>
                    <a:pt x="1967141" y="1209090"/>
                  </a:lnTo>
                  <a:lnTo>
                    <a:pt x="1967280" y="1209535"/>
                  </a:lnTo>
                  <a:lnTo>
                    <a:pt x="1967509" y="1209878"/>
                  </a:lnTo>
                  <a:close/>
                </a:path>
                <a:path w="6913880" h="2554604">
                  <a:moveTo>
                    <a:pt x="1967560" y="1209967"/>
                  </a:moveTo>
                  <a:lnTo>
                    <a:pt x="1967560" y="1210119"/>
                  </a:lnTo>
                  <a:lnTo>
                    <a:pt x="1967560" y="1209967"/>
                  </a:lnTo>
                  <a:close/>
                </a:path>
                <a:path w="6913880" h="2554604">
                  <a:moveTo>
                    <a:pt x="1967699" y="1210411"/>
                  </a:moveTo>
                  <a:lnTo>
                    <a:pt x="1967560" y="1210119"/>
                  </a:lnTo>
                  <a:lnTo>
                    <a:pt x="1967560" y="1210411"/>
                  </a:lnTo>
                  <a:lnTo>
                    <a:pt x="1967687" y="1210843"/>
                  </a:lnTo>
                  <a:lnTo>
                    <a:pt x="1967687" y="1210551"/>
                  </a:lnTo>
                  <a:lnTo>
                    <a:pt x="1967699" y="1210411"/>
                  </a:lnTo>
                  <a:close/>
                </a:path>
                <a:path w="6913880" h="2554604">
                  <a:moveTo>
                    <a:pt x="2495816" y="2554122"/>
                  </a:moveTo>
                  <a:lnTo>
                    <a:pt x="2366111" y="2484971"/>
                  </a:lnTo>
                  <a:lnTo>
                    <a:pt x="1967839" y="1210995"/>
                  </a:lnTo>
                  <a:lnTo>
                    <a:pt x="1967699" y="1210551"/>
                  </a:lnTo>
                  <a:lnTo>
                    <a:pt x="1967687" y="1210843"/>
                  </a:lnTo>
                  <a:lnTo>
                    <a:pt x="1967687" y="1210995"/>
                  </a:lnTo>
                  <a:lnTo>
                    <a:pt x="1967826" y="1211427"/>
                  </a:lnTo>
                  <a:lnTo>
                    <a:pt x="1967801" y="1212888"/>
                  </a:lnTo>
                  <a:lnTo>
                    <a:pt x="1963674" y="1244231"/>
                  </a:lnTo>
                  <a:lnTo>
                    <a:pt x="2348395" y="2475598"/>
                  </a:lnTo>
                  <a:lnTo>
                    <a:pt x="1836178" y="2202357"/>
                  </a:lnTo>
                  <a:lnTo>
                    <a:pt x="1834134" y="2217153"/>
                  </a:lnTo>
                  <a:lnTo>
                    <a:pt x="2354415" y="2494635"/>
                  </a:lnTo>
                  <a:lnTo>
                    <a:pt x="2373007" y="2554122"/>
                  </a:lnTo>
                  <a:lnTo>
                    <a:pt x="2387650" y="2554122"/>
                  </a:lnTo>
                  <a:lnTo>
                    <a:pt x="2371991" y="2504008"/>
                  </a:lnTo>
                  <a:lnTo>
                    <a:pt x="2465971" y="2554122"/>
                  </a:lnTo>
                  <a:lnTo>
                    <a:pt x="2495816" y="2554122"/>
                  </a:lnTo>
                  <a:close/>
                </a:path>
                <a:path w="6913880" h="2554604">
                  <a:moveTo>
                    <a:pt x="2995244" y="1937080"/>
                  </a:moveTo>
                  <a:lnTo>
                    <a:pt x="2983903" y="1921725"/>
                  </a:lnTo>
                  <a:lnTo>
                    <a:pt x="2862783" y="2554122"/>
                  </a:lnTo>
                  <a:lnTo>
                    <a:pt x="2876994" y="2554122"/>
                  </a:lnTo>
                  <a:lnTo>
                    <a:pt x="2995244" y="1937080"/>
                  </a:lnTo>
                  <a:close/>
                </a:path>
                <a:path w="6913880" h="2554604">
                  <a:moveTo>
                    <a:pt x="3351212" y="5334"/>
                  </a:moveTo>
                  <a:lnTo>
                    <a:pt x="3351111" y="5524"/>
                  </a:lnTo>
                  <a:lnTo>
                    <a:pt x="3351111" y="5664"/>
                  </a:lnTo>
                  <a:lnTo>
                    <a:pt x="3350945" y="6515"/>
                  </a:lnTo>
                  <a:lnTo>
                    <a:pt x="3351212" y="5334"/>
                  </a:lnTo>
                  <a:close/>
                </a:path>
                <a:path w="6913880" h="2554604">
                  <a:moveTo>
                    <a:pt x="3351263" y="5092"/>
                  </a:moveTo>
                  <a:lnTo>
                    <a:pt x="3351212" y="5334"/>
                  </a:lnTo>
                  <a:lnTo>
                    <a:pt x="3351263" y="5092"/>
                  </a:lnTo>
                  <a:close/>
                </a:path>
                <a:path w="6913880" h="2554604">
                  <a:moveTo>
                    <a:pt x="3359226" y="152"/>
                  </a:moveTo>
                  <a:lnTo>
                    <a:pt x="3359073" y="76"/>
                  </a:lnTo>
                  <a:lnTo>
                    <a:pt x="3358642" y="0"/>
                  </a:lnTo>
                  <a:lnTo>
                    <a:pt x="3358934" y="101"/>
                  </a:lnTo>
                  <a:lnTo>
                    <a:pt x="3359226" y="152"/>
                  </a:lnTo>
                  <a:close/>
                </a:path>
                <a:path w="6913880" h="2554604">
                  <a:moveTo>
                    <a:pt x="3360496" y="30886"/>
                  </a:moveTo>
                  <a:lnTo>
                    <a:pt x="3351466" y="9753"/>
                  </a:lnTo>
                  <a:lnTo>
                    <a:pt x="3350907" y="8280"/>
                  </a:lnTo>
                  <a:lnTo>
                    <a:pt x="3350945" y="6515"/>
                  </a:lnTo>
                  <a:lnTo>
                    <a:pt x="2987471" y="1903018"/>
                  </a:lnTo>
                  <a:lnTo>
                    <a:pt x="2998813" y="1918385"/>
                  </a:lnTo>
                  <a:lnTo>
                    <a:pt x="3360496" y="30886"/>
                  </a:lnTo>
                  <a:close/>
                </a:path>
                <a:path w="6913880" h="2554604">
                  <a:moveTo>
                    <a:pt x="3375469" y="2450947"/>
                  </a:moveTo>
                  <a:lnTo>
                    <a:pt x="3367113" y="2439581"/>
                  </a:lnTo>
                  <a:lnTo>
                    <a:pt x="3159912" y="2554122"/>
                  </a:lnTo>
                  <a:lnTo>
                    <a:pt x="3188779" y="2554122"/>
                  </a:lnTo>
                  <a:lnTo>
                    <a:pt x="3375469" y="2450947"/>
                  </a:lnTo>
                  <a:close/>
                </a:path>
                <a:path w="6913880" h="2554604">
                  <a:moveTo>
                    <a:pt x="3987114" y="1465808"/>
                  </a:moveTo>
                  <a:lnTo>
                    <a:pt x="3364382" y="4330"/>
                  </a:lnTo>
                  <a:lnTo>
                    <a:pt x="3360382" y="469"/>
                  </a:lnTo>
                  <a:lnTo>
                    <a:pt x="3352927" y="2209"/>
                  </a:lnTo>
                  <a:lnTo>
                    <a:pt x="3350907" y="8280"/>
                  </a:lnTo>
                  <a:lnTo>
                    <a:pt x="3976840" y="1477098"/>
                  </a:lnTo>
                  <a:lnTo>
                    <a:pt x="3987114" y="1465808"/>
                  </a:lnTo>
                  <a:close/>
                </a:path>
                <a:path w="6913880" h="2554604">
                  <a:moveTo>
                    <a:pt x="4203433" y="1996059"/>
                  </a:moveTo>
                  <a:lnTo>
                    <a:pt x="4201134" y="1994547"/>
                  </a:lnTo>
                  <a:lnTo>
                    <a:pt x="4179062" y="2006765"/>
                  </a:lnTo>
                  <a:lnTo>
                    <a:pt x="3806571" y="2554122"/>
                  </a:lnTo>
                  <a:lnTo>
                    <a:pt x="3823474" y="2554122"/>
                  </a:lnTo>
                  <a:lnTo>
                    <a:pt x="4203433" y="1996059"/>
                  </a:lnTo>
                  <a:close/>
                </a:path>
                <a:path w="6913880" h="2554604">
                  <a:moveTo>
                    <a:pt x="4207065" y="1981720"/>
                  </a:moveTo>
                  <a:lnTo>
                    <a:pt x="4194695" y="1952688"/>
                  </a:lnTo>
                  <a:lnTo>
                    <a:pt x="3993235" y="1479892"/>
                  </a:lnTo>
                  <a:lnTo>
                    <a:pt x="3982821" y="1491322"/>
                  </a:lnTo>
                  <a:lnTo>
                    <a:pt x="4192473" y="1983333"/>
                  </a:lnTo>
                  <a:lnTo>
                    <a:pt x="3379470" y="2432697"/>
                  </a:lnTo>
                  <a:lnTo>
                    <a:pt x="3387826" y="2444064"/>
                  </a:lnTo>
                  <a:lnTo>
                    <a:pt x="4201134" y="1994547"/>
                  </a:lnTo>
                  <a:lnTo>
                    <a:pt x="4197540" y="1992299"/>
                  </a:lnTo>
                  <a:lnTo>
                    <a:pt x="4195267" y="1989531"/>
                  </a:lnTo>
                  <a:lnTo>
                    <a:pt x="4195114" y="1989315"/>
                  </a:lnTo>
                  <a:lnTo>
                    <a:pt x="4194987" y="1989188"/>
                  </a:lnTo>
                  <a:lnTo>
                    <a:pt x="4195114" y="1989315"/>
                  </a:lnTo>
                  <a:lnTo>
                    <a:pt x="4194708" y="1988566"/>
                  </a:lnTo>
                  <a:lnTo>
                    <a:pt x="4194137" y="1987207"/>
                  </a:lnTo>
                  <a:lnTo>
                    <a:pt x="4194060" y="1984806"/>
                  </a:lnTo>
                  <a:lnTo>
                    <a:pt x="4195559" y="1982508"/>
                  </a:lnTo>
                  <a:lnTo>
                    <a:pt x="4196905" y="1980501"/>
                  </a:lnTo>
                  <a:lnTo>
                    <a:pt x="4199255" y="1979383"/>
                  </a:lnTo>
                  <a:lnTo>
                    <a:pt x="4202900" y="1979460"/>
                  </a:lnTo>
                  <a:lnTo>
                    <a:pt x="4204195" y="1979777"/>
                  </a:lnTo>
                  <a:lnTo>
                    <a:pt x="4205351" y="1980526"/>
                  </a:lnTo>
                  <a:lnTo>
                    <a:pt x="4207065" y="1981720"/>
                  </a:lnTo>
                  <a:close/>
                </a:path>
                <a:path w="6913880" h="2554604">
                  <a:moveTo>
                    <a:pt x="4584776" y="810056"/>
                  </a:moveTo>
                  <a:lnTo>
                    <a:pt x="4584471" y="810336"/>
                  </a:lnTo>
                  <a:lnTo>
                    <a:pt x="4584331" y="810336"/>
                  </a:lnTo>
                  <a:lnTo>
                    <a:pt x="4584331" y="810488"/>
                  </a:lnTo>
                  <a:lnTo>
                    <a:pt x="4584776" y="810056"/>
                  </a:lnTo>
                  <a:close/>
                </a:path>
                <a:path w="6913880" h="2554604">
                  <a:moveTo>
                    <a:pt x="5959945" y="434746"/>
                  </a:moveTo>
                  <a:lnTo>
                    <a:pt x="5955855" y="435851"/>
                  </a:lnTo>
                  <a:lnTo>
                    <a:pt x="4586973" y="808939"/>
                  </a:lnTo>
                  <a:lnTo>
                    <a:pt x="4586833" y="808939"/>
                  </a:lnTo>
                  <a:lnTo>
                    <a:pt x="4586833" y="809078"/>
                  </a:lnTo>
                  <a:lnTo>
                    <a:pt x="4587557" y="808799"/>
                  </a:lnTo>
                  <a:lnTo>
                    <a:pt x="4588141" y="808672"/>
                  </a:lnTo>
                  <a:lnTo>
                    <a:pt x="4589742" y="808697"/>
                  </a:lnTo>
                  <a:lnTo>
                    <a:pt x="4590466" y="808863"/>
                  </a:lnTo>
                  <a:lnTo>
                    <a:pt x="4591189" y="809167"/>
                  </a:lnTo>
                  <a:lnTo>
                    <a:pt x="4591342" y="809320"/>
                  </a:lnTo>
                  <a:lnTo>
                    <a:pt x="4591482" y="809320"/>
                  </a:lnTo>
                  <a:lnTo>
                    <a:pt x="4591774" y="809472"/>
                  </a:lnTo>
                  <a:lnTo>
                    <a:pt x="4591913" y="809472"/>
                  </a:lnTo>
                  <a:lnTo>
                    <a:pt x="4592053" y="809625"/>
                  </a:lnTo>
                  <a:lnTo>
                    <a:pt x="4592205" y="809625"/>
                  </a:lnTo>
                  <a:lnTo>
                    <a:pt x="4592345" y="809777"/>
                  </a:lnTo>
                  <a:lnTo>
                    <a:pt x="4592637" y="809917"/>
                  </a:lnTo>
                  <a:lnTo>
                    <a:pt x="4592917" y="810221"/>
                  </a:lnTo>
                  <a:lnTo>
                    <a:pt x="4593209" y="810374"/>
                  </a:lnTo>
                  <a:lnTo>
                    <a:pt x="4593209" y="810514"/>
                  </a:lnTo>
                  <a:lnTo>
                    <a:pt x="4593501" y="810526"/>
                  </a:lnTo>
                  <a:lnTo>
                    <a:pt x="4593641" y="810666"/>
                  </a:lnTo>
                  <a:lnTo>
                    <a:pt x="4593641" y="810818"/>
                  </a:lnTo>
                  <a:lnTo>
                    <a:pt x="4594352" y="811555"/>
                  </a:lnTo>
                  <a:lnTo>
                    <a:pt x="4594491" y="811847"/>
                  </a:lnTo>
                  <a:lnTo>
                    <a:pt x="4594631" y="811999"/>
                  </a:lnTo>
                  <a:lnTo>
                    <a:pt x="4594771" y="811999"/>
                  </a:lnTo>
                  <a:lnTo>
                    <a:pt x="4599711" y="820102"/>
                  </a:lnTo>
                  <a:lnTo>
                    <a:pt x="5958649" y="449541"/>
                  </a:lnTo>
                  <a:lnTo>
                    <a:pt x="5956287" y="443826"/>
                  </a:lnTo>
                  <a:lnTo>
                    <a:pt x="5956300" y="443242"/>
                  </a:lnTo>
                  <a:lnTo>
                    <a:pt x="5956020" y="442366"/>
                  </a:lnTo>
                  <a:lnTo>
                    <a:pt x="5956033" y="441921"/>
                  </a:lnTo>
                  <a:lnTo>
                    <a:pt x="5955893" y="441337"/>
                  </a:lnTo>
                  <a:lnTo>
                    <a:pt x="5955919" y="440321"/>
                  </a:lnTo>
                  <a:lnTo>
                    <a:pt x="5955919" y="440029"/>
                  </a:lnTo>
                  <a:lnTo>
                    <a:pt x="5956236" y="439166"/>
                  </a:lnTo>
                  <a:lnTo>
                    <a:pt x="5956389" y="438734"/>
                  </a:lnTo>
                  <a:lnTo>
                    <a:pt x="5956389" y="438442"/>
                  </a:lnTo>
                  <a:lnTo>
                    <a:pt x="5956541" y="438010"/>
                  </a:lnTo>
                  <a:lnTo>
                    <a:pt x="5956846" y="437578"/>
                  </a:lnTo>
                  <a:lnTo>
                    <a:pt x="5957138" y="437286"/>
                  </a:lnTo>
                  <a:lnTo>
                    <a:pt x="5957443" y="436867"/>
                  </a:lnTo>
                  <a:lnTo>
                    <a:pt x="5957735" y="436575"/>
                  </a:lnTo>
                  <a:lnTo>
                    <a:pt x="5957887" y="436283"/>
                  </a:lnTo>
                  <a:lnTo>
                    <a:pt x="5958179" y="436003"/>
                  </a:lnTo>
                  <a:lnTo>
                    <a:pt x="5958484" y="435571"/>
                  </a:lnTo>
                  <a:lnTo>
                    <a:pt x="5959665" y="435013"/>
                  </a:lnTo>
                  <a:lnTo>
                    <a:pt x="5959945" y="434746"/>
                  </a:lnTo>
                  <a:close/>
                </a:path>
                <a:path w="6913880" h="2554604">
                  <a:moveTo>
                    <a:pt x="5961342" y="434289"/>
                  </a:moveTo>
                  <a:lnTo>
                    <a:pt x="5960986" y="434365"/>
                  </a:lnTo>
                  <a:lnTo>
                    <a:pt x="5960249" y="434594"/>
                  </a:lnTo>
                  <a:lnTo>
                    <a:pt x="5960986" y="434454"/>
                  </a:lnTo>
                  <a:lnTo>
                    <a:pt x="5961342" y="434289"/>
                  </a:lnTo>
                  <a:close/>
                </a:path>
                <a:path w="6913880" h="2554604">
                  <a:moveTo>
                    <a:pt x="5966180" y="434606"/>
                  </a:moveTo>
                  <a:lnTo>
                    <a:pt x="5965647" y="434263"/>
                  </a:lnTo>
                  <a:lnTo>
                    <a:pt x="5963894" y="434225"/>
                  </a:lnTo>
                  <a:lnTo>
                    <a:pt x="5966180" y="434606"/>
                  </a:lnTo>
                  <a:close/>
                </a:path>
                <a:path w="6913880" h="2554604">
                  <a:moveTo>
                    <a:pt x="6913613" y="592378"/>
                  </a:moveTo>
                  <a:lnTo>
                    <a:pt x="5966180" y="434606"/>
                  </a:lnTo>
                  <a:lnTo>
                    <a:pt x="5968225" y="435914"/>
                  </a:lnTo>
                  <a:lnTo>
                    <a:pt x="5969343" y="438556"/>
                  </a:lnTo>
                  <a:lnTo>
                    <a:pt x="5974054" y="450138"/>
                  </a:lnTo>
                  <a:lnTo>
                    <a:pt x="6913613" y="606552"/>
                  </a:lnTo>
                  <a:lnTo>
                    <a:pt x="6913613" y="592378"/>
                  </a:lnTo>
                  <a:close/>
                </a:path>
              </a:pathLst>
            </a:custGeom>
            <a:solidFill>
              <a:srgbClr val="A6A6A6"/>
            </a:solidFill>
          </p:spPr>
          <p:txBody>
            <a:bodyPr wrap="square" lIns="0" tIns="0" rIns="0" bIns="0" rtlCol="0"/>
            <a:lstStyle/>
            <a:p>
              <a:endParaRPr/>
            </a:p>
          </p:txBody>
        </p:sp>
        <p:pic>
          <p:nvPicPr>
            <p:cNvPr id="12" name="object 12"/>
            <p:cNvPicPr/>
            <p:nvPr/>
          </p:nvPicPr>
          <p:blipFill>
            <a:blip r:embed="rId6" cstate="print"/>
            <a:stretch>
              <a:fillRect/>
            </a:stretch>
          </p:blipFill>
          <p:spPr>
            <a:xfrm>
              <a:off x="18068848" y="9834311"/>
              <a:ext cx="219150" cy="131827"/>
            </a:xfrm>
            <a:prstGeom prst="rect">
              <a:avLst/>
            </a:prstGeom>
          </p:spPr>
        </p:pic>
        <p:sp>
          <p:nvSpPr>
            <p:cNvPr id="13" name="object 13"/>
            <p:cNvSpPr/>
            <p:nvPr/>
          </p:nvSpPr>
          <p:spPr>
            <a:xfrm>
              <a:off x="0" y="7938705"/>
              <a:ext cx="18288000" cy="2348865"/>
            </a:xfrm>
            <a:custGeom>
              <a:avLst/>
              <a:gdLst/>
              <a:ahLst/>
              <a:cxnLst/>
              <a:rect l="l" t="t" r="r" b="b"/>
              <a:pathLst>
                <a:path w="18288000" h="2348865">
                  <a:moveTo>
                    <a:pt x="67017" y="1329169"/>
                  </a:moveTo>
                  <a:lnTo>
                    <a:pt x="58953" y="1317663"/>
                  </a:lnTo>
                  <a:lnTo>
                    <a:pt x="0" y="1348828"/>
                  </a:lnTo>
                  <a:lnTo>
                    <a:pt x="0" y="1364627"/>
                  </a:lnTo>
                  <a:lnTo>
                    <a:pt x="67017" y="1329169"/>
                  </a:lnTo>
                  <a:close/>
                </a:path>
                <a:path w="18288000" h="2348865">
                  <a:moveTo>
                    <a:pt x="217093" y="1539189"/>
                  </a:moveTo>
                  <a:lnTo>
                    <a:pt x="212559" y="1532991"/>
                  </a:lnTo>
                  <a:lnTo>
                    <a:pt x="0" y="1563509"/>
                  </a:lnTo>
                  <a:lnTo>
                    <a:pt x="0" y="1577670"/>
                  </a:lnTo>
                  <a:lnTo>
                    <a:pt x="213880" y="1546834"/>
                  </a:lnTo>
                  <a:lnTo>
                    <a:pt x="217093" y="1539189"/>
                  </a:lnTo>
                  <a:close/>
                </a:path>
                <a:path w="18288000" h="2348865">
                  <a:moveTo>
                    <a:pt x="231292" y="1535252"/>
                  </a:moveTo>
                  <a:lnTo>
                    <a:pt x="231013" y="1534668"/>
                  </a:lnTo>
                  <a:lnTo>
                    <a:pt x="230873" y="1534515"/>
                  </a:lnTo>
                  <a:lnTo>
                    <a:pt x="230860" y="1534668"/>
                  </a:lnTo>
                  <a:lnTo>
                    <a:pt x="231013" y="1534820"/>
                  </a:lnTo>
                  <a:lnTo>
                    <a:pt x="231000" y="1534960"/>
                  </a:lnTo>
                  <a:lnTo>
                    <a:pt x="231292" y="1535252"/>
                  </a:lnTo>
                  <a:close/>
                </a:path>
                <a:path w="18288000" h="2348865">
                  <a:moveTo>
                    <a:pt x="231787" y="1539773"/>
                  </a:moveTo>
                  <a:lnTo>
                    <a:pt x="231635" y="1539925"/>
                  </a:lnTo>
                  <a:lnTo>
                    <a:pt x="231622" y="1540205"/>
                  </a:lnTo>
                  <a:lnTo>
                    <a:pt x="231775" y="1539925"/>
                  </a:lnTo>
                  <a:lnTo>
                    <a:pt x="231787" y="1539773"/>
                  </a:lnTo>
                  <a:close/>
                </a:path>
                <a:path w="18288000" h="2348865">
                  <a:moveTo>
                    <a:pt x="1827720" y="397789"/>
                  </a:moveTo>
                  <a:lnTo>
                    <a:pt x="1826552" y="398462"/>
                  </a:lnTo>
                  <a:lnTo>
                    <a:pt x="1824939" y="398856"/>
                  </a:lnTo>
                  <a:lnTo>
                    <a:pt x="1823199" y="398538"/>
                  </a:lnTo>
                  <a:lnTo>
                    <a:pt x="1802892" y="395071"/>
                  </a:lnTo>
                  <a:lnTo>
                    <a:pt x="1202359" y="712800"/>
                  </a:lnTo>
                  <a:lnTo>
                    <a:pt x="1189558" y="719518"/>
                  </a:lnTo>
                  <a:lnTo>
                    <a:pt x="302666" y="1188669"/>
                  </a:lnTo>
                  <a:lnTo>
                    <a:pt x="286918" y="1197089"/>
                  </a:lnTo>
                  <a:lnTo>
                    <a:pt x="71297" y="1311071"/>
                  </a:lnTo>
                  <a:lnTo>
                    <a:pt x="79514" y="1322590"/>
                  </a:lnTo>
                  <a:lnTo>
                    <a:pt x="283806" y="1214475"/>
                  </a:lnTo>
                  <a:lnTo>
                    <a:pt x="299542" y="1206207"/>
                  </a:lnTo>
                  <a:lnTo>
                    <a:pt x="1198956" y="730478"/>
                  </a:lnTo>
                  <a:lnTo>
                    <a:pt x="1211605" y="723747"/>
                  </a:lnTo>
                  <a:lnTo>
                    <a:pt x="1816989" y="403504"/>
                  </a:lnTo>
                  <a:lnTo>
                    <a:pt x="1827720" y="397903"/>
                  </a:lnTo>
                  <a:close/>
                </a:path>
                <a:path w="18288000" h="2348865">
                  <a:moveTo>
                    <a:pt x="1827771" y="397751"/>
                  </a:moveTo>
                  <a:close/>
                </a:path>
                <a:path w="18288000" h="2348865">
                  <a:moveTo>
                    <a:pt x="1828025" y="397611"/>
                  </a:moveTo>
                  <a:lnTo>
                    <a:pt x="1827771" y="397751"/>
                  </a:lnTo>
                  <a:lnTo>
                    <a:pt x="1828025" y="397611"/>
                  </a:lnTo>
                  <a:close/>
                </a:path>
                <a:path w="18288000" h="2348865">
                  <a:moveTo>
                    <a:pt x="1830666" y="388645"/>
                  </a:moveTo>
                  <a:lnTo>
                    <a:pt x="1830527" y="388353"/>
                  </a:lnTo>
                  <a:lnTo>
                    <a:pt x="1830387" y="388200"/>
                  </a:lnTo>
                  <a:lnTo>
                    <a:pt x="1830666" y="388797"/>
                  </a:lnTo>
                  <a:lnTo>
                    <a:pt x="1830666" y="388645"/>
                  </a:lnTo>
                  <a:close/>
                </a:path>
                <a:path w="18288000" h="2348865">
                  <a:moveTo>
                    <a:pt x="1830806" y="389229"/>
                  </a:moveTo>
                  <a:lnTo>
                    <a:pt x="1830666" y="388797"/>
                  </a:lnTo>
                  <a:lnTo>
                    <a:pt x="1830666" y="388937"/>
                  </a:lnTo>
                  <a:lnTo>
                    <a:pt x="1830806" y="389229"/>
                  </a:lnTo>
                  <a:close/>
                </a:path>
                <a:path w="18288000" h="2348865">
                  <a:moveTo>
                    <a:pt x="1831352" y="390982"/>
                  </a:moveTo>
                  <a:lnTo>
                    <a:pt x="1831213" y="390550"/>
                  </a:lnTo>
                  <a:lnTo>
                    <a:pt x="1831352" y="391134"/>
                  </a:lnTo>
                  <a:lnTo>
                    <a:pt x="1831352" y="390982"/>
                  </a:lnTo>
                  <a:close/>
                </a:path>
                <a:path w="18288000" h="2348865">
                  <a:moveTo>
                    <a:pt x="2212111" y="176695"/>
                  </a:moveTo>
                  <a:lnTo>
                    <a:pt x="2211971" y="176695"/>
                  </a:lnTo>
                  <a:lnTo>
                    <a:pt x="2211959" y="176847"/>
                  </a:lnTo>
                  <a:lnTo>
                    <a:pt x="2212111" y="176695"/>
                  </a:lnTo>
                  <a:close/>
                </a:path>
                <a:path w="18288000" h="2348865">
                  <a:moveTo>
                    <a:pt x="2212556" y="176415"/>
                  </a:moveTo>
                  <a:lnTo>
                    <a:pt x="2212111" y="176555"/>
                  </a:lnTo>
                  <a:lnTo>
                    <a:pt x="2212111" y="176695"/>
                  </a:lnTo>
                  <a:lnTo>
                    <a:pt x="2212263" y="176555"/>
                  </a:lnTo>
                  <a:lnTo>
                    <a:pt x="2212556" y="176415"/>
                  </a:lnTo>
                  <a:close/>
                </a:path>
                <a:path w="18288000" h="2348865">
                  <a:moveTo>
                    <a:pt x="2215337" y="175602"/>
                  </a:moveTo>
                  <a:lnTo>
                    <a:pt x="2214461" y="175729"/>
                  </a:lnTo>
                  <a:lnTo>
                    <a:pt x="2213876" y="175856"/>
                  </a:lnTo>
                  <a:lnTo>
                    <a:pt x="2215337" y="175602"/>
                  </a:lnTo>
                  <a:close/>
                </a:path>
                <a:path w="18288000" h="2348865">
                  <a:moveTo>
                    <a:pt x="2858287" y="1257604"/>
                  </a:moveTo>
                  <a:lnTo>
                    <a:pt x="2856890" y="1254950"/>
                  </a:lnTo>
                  <a:lnTo>
                    <a:pt x="2854439" y="1253591"/>
                  </a:lnTo>
                  <a:lnTo>
                    <a:pt x="2854299" y="1253451"/>
                  </a:lnTo>
                  <a:lnTo>
                    <a:pt x="2854007" y="1253439"/>
                  </a:lnTo>
                  <a:lnTo>
                    <a:pt x="2852559" y="1252829"/>
                  </a:lnTo>
                  <a:lnTo>
                    <a:pt x="2851835" y="1252816"/>
                  </a:lnTo>
                  <a:lnTo>
                    <a:pt x="2851696" y="1252664"/>
                  </a:lnTo>
                  <a:lnTo>
                    <a:pt x="2850235" y="1252639"/>
                  </a:lnTo>
                  <a:lnTo>
                    <a:pt x="2848483" y="1253185"/>
                  </a:lnTo>
                  <a:lnTo>
                    <a:pt x="2848178" y="1253477"/>
                  </a:lnTo>
                  <a:lnTo>
                    <a:pt x="2848038" y="1253464"/>
                  </a:lnTo>
                  <a:lnTo>
                    <a:pt x="2847454" y="1253744"/>
                  </a:lnTo>
                  <a:lnTo>
                    <a:pt x="2847302" y="1254036"/>
                  </a:lnTo>
                  <a:lnTo>
                    <a:pt x="2846717" y="1254315"/>
                  </a:lnTo>
                  <a:lnTo>
                    <a:pt x="2846413" y="1254607"/>
                  </a:lnTo>
                  <a:lnTo>
                    <a:pt x="2846120" y="1254747"/>
                  </a:lnTo>
                  <a:lnTo>
                    <a:pt x="2845968" y="1255179"/>
                  </a:lnTo>
                  <a:lnTo>
                    <a:pt x="2845676" y="1255318"/>
                  </a:lnTo>
                  <a:lnTo>
                    <a:pt x="2845371" y="1255750"/>
                  </a:lnTo>
                  <a:lnTo>
                    <a:pt x="2845079" y="1256030"/>
                  </a:lnTo>
                  <a:lnTo>
                    <a:pt x="2844927" y="1256322"/>
                  </a:lnTo>
                  <a:lnTo>
                    <a:pt x="2844914" y="1256614"/>
                  </a:lnTo>
                  <a:lnTo>
                    <a:pt x="2844774" y="1256601"/>
                  </a:lnTo>
                  <a:lnTo>
                    <a:pt x="2844622" y="1257033"/>
                  </a:lnTo>
                  <a:lnTo>
                    <a:pt x="2844609" y="1257477"/>
                  </a:lnTo>
                  <a:lnTo>
                    <a:pt x="2844457" y="1257909"/>
                  </a:lnTo>
                  <a:lnTo>
                    <a:pt x="2844304" y="1258201"/>
                  </a:lnTo>
                  <a:lnTo>
                    <a:pt x="2844152" y="1258633"/>
                  </a:lnTo>
                  <a:lnTo>
                    <a:pt x="2844139" y="1259065"/>
                  </a:lnTo>
                  <a:lnTo>
                    <a:pt x="2843809" y="1261237"/>
                  </a:lnTo>
                  <a:lnTo>
                    <a:pt x="2843784" y="1262697"/>
                  </a:lnTo>
                  <a:lnTo>
                    <a:pt x="2728328" y="2348306"/>
                  </a:lnTo>
                  <a:lnTo>
                    <a:pt x="2742539" y="2348306"/>
                  </a:lnTo>
                  <a:lnTo>
                    <a:pt x="2858084" y="1260513"/>
                  </a:lnTo>
                  <a:lnTo>
                    <a:pt x="2858287" y="1257604"/>
                  </a:lnTo>
                  <a:close/>
                </a:path>
                <a:path w="18288000" h="2348865">
                  <a:moveTo>
                    <a:pt x="4031488" y="823112"/>
                  </a:moveTo>
                  <a:lnTo>
                    <a:pt x="4031157" y="817727"/>
                  </a:lnTo>
                  <a:lnTo>
                    <a:pt x="2218664" y="176098"/>
                  </a:lnTo>
                  <a:lnTo>
                    <a:pt x="2218664" y="190982"/>
                  </a:lnTo>
                  <a:lnTo>
                    <a:pt x="2213457" y="189242"/>
                  </a:lnTo>
                  <a:lnTo>
                    <a:pt x="2209850" y="187858"/>
                  </a:lnTo>
                  <a:lnTo>
                    <a:pt x="2218664" y="190982"/>
                  </a:lnTo>
                  <a:lnTo>
                    <a:pt x="2218664" y="176098"/>
                  </a:lnTo>
                  <a:lnTo>
                    <a:pt x="2218245" y="175945"/>
                  </a:lnTo>
                  <a:lnTo>
                    <a:pt x="2211959" y="176847"/>
                  </a:lnTo>
                  <a:lnTo>
                    <a:pt x="2207895" y="183896"/>
                  </a:lnTo>
                  <a:lnTo>
                    <a:pt x="2209431" y="179844"/>
                  </a:lnTo>
                  <a:lnTo>
                    <a:pt x="2209736" y="179412"/>
                  </a:lnTo>
                  <a:lnTo>
                    <a:pt x="2209889" y="178981"/>
                  </a:lnTo>
                  <a:lnTo>
                    <a:pt x="2209736" y="179273"/>
                  </a:lnTo>
                  <a:lnTo>
                    <a:pt x="2209431" y="179705"/>
                  </a:lnTo>
                  <a:lnTo>
                    <a:pt x="2207895" y="183692"/>
                  </a:lnTo>
                  <a:lnTo>
                    <a:pt x="1376718" y="2348306"/>
                  </a:lnTo>
                  <a:lnTo>
                    <a:pt x="1391754" y="2348306"/>
                  </a:lnTo>
                  <a:lnTo>
                    <a:pt x="2219960" y="191427"/>
                  </a:lnTo>
                  <a:lnTo>
                    <a:pt x="4026141" y="828675"/>
                  </a:lnTo>
                  <a:lnTo>
                    <a:pt x="4030256" y="826719"/>
                  </a:lnTo>
                  <a:lnTo>
                    <a:pt x="4031488" y="823112"/>
                  </a:lnTo>
                  <a:close/>
                </a:path>
                <a:path w="18288000" h="2348865">
                  <a:moveTo>
                    <a:pt x="11142574" y="576846"/>
                  </a:moveTo>
                  <a:lnTo>
                    <a:pt x="11140897" y="573760"/>
                  </a:lnTo>
                  <a:lnTo>
                    <a:pt x="11140618" y="573024"/>
                  </a:lnTo>
                  <a:lnTo>
                    <a:pt x="11136605" y="570039"/>
                  </a:lnTo>
                  <a:lnTo>
                    <a:pt x="11133696" y="569976"/>
                  </a:lnTo>
                  <a:lnTo>
                    <a:pt x="8761489" y="1824558"/>
                  </a:lnTo>
                  <a:lnTo>
                    <a:pt x="8761489" y="1839569"/>
                  </a:lnTo>
                  <a:lnTo>
                    <a:pt x="8759914" y="1841563"/>
                  </a:lnTo>
                  <a:lnTo>
                    <a:pt x="8761476" y="1839569"/>
                  </a:lnTo>
                  <a:lnTo>
                    <a:pt x="8761489" y="1824558"/>
                  </a:lnTo>
                  <a:lnTo>
                    <a:pt x="8752154" y="1829485"/>
                  </a:lnTo>
                  <a:lnTo>
                    <a:pt x="8752599" y="1829409"/>
                  </a:lnTo>
                  <a:lnTo>
                    <a:pt x="8752446" y="1829485"/>
                  </a:lnTo>
                  <a:lnTo>
                    <a:pt x="8752154" y="1829485"/>
                  </a:lnTo>
                  <a:lnTo>
                    <a:pt x="7252983" y="2348306"/>
                  </a:lnTo>
                  <a:lnTo>
                    <a:pt x="7295947" y="2348306"/>
                  </a:lnTo>
                  <a:lnTo>
                    <a:pt x="8757285" y="1842528"/>
                  </a:lnTo>
                  <a:lnTo>
                    <a:pt x="8747023" y="1846110"/>
                  </a:lnTo>
                  <a:lnTo>
                    <a:pt x="8701786" y="2348306"/>
                  </a:lnTo>
                  <a:lnTo>
                    <a:pt x="8715896" y="2348306"/>
                  </a:lnTo>
                  <a:lnTo>
                    <a:pt x="8761514" y="1842033"/>
                  </a:lnTo>
                  <a:lnTo>
                    <a:pt x="9524251" y="1732241"/>
                  </a:lnTo>
                  <a:lnTo>
                    <a:pt x="9528835" y="1720989"/>
                  </a:lnTo>
                  <a:lnTo>
                    <a:pt x="9274277" y="2348306"/>
                  </a:lnTo>
                  <a:lnTo>
                    <a:pt x="9289351" y="2348306"/>
                  </a:lnTo>
                  <a:lnTo>
                    <a:pt x="9540303" y="1729943"/>
                  </a:lnTo>
                  <a:lnTo>
                    <a:pt x="9540456" y="1729511"/>
                  </a:lnTo>
                  <a:lnTo>
                    <a:pt x="9541827" y="1726336"/>
                  </a:lnTo>
                  <a:lnTo>
                    <a:pt x="9541840" y="1725764"/>
                  </a:lnTo>
                  <a:lnTo>
                    <a:pt x="9542145" y="1725333"/>
                  </a:lnTo>
                  <a:lnTo>
                    <a:pt x="9542170" y="1723669"/>
                  </a:lnTo>
                  <a:lnTo>
                    <a:pt x="9542170" y="1724025"/>
                  </a:lnTo>
                  <a:lnTo>
                    <a:pt x="9542323" y="1723580"/>
                  </a:lnTo>
                  <a:lnTo>
                    <a:pt x="9542183" y="1723161"/>
                  </a:lnTo>
                  <a:lnTo>
                    <a:pt x="9542196" y="1722564"/>
                  </a:lnTo>
                  <a:lnTo>
                    <a:pt x="9542196" y="1722856"/>
                  </a:lnTo>
                  <a:lnTo>
                    <a:pt x="9542335" y="1722856"/>
                  </a:lnTo>
                  <a:lnTo>
                    <a:pt x="9542335" y="1722716"/>
                  </a:lnTo>
                  <a:lnTo>
                    <a:pt x="9542196" y="1722272"/>
                  </a:lnTo>
                  <a:lnTo>
                    <a:pt x="9541916" y="1721688"/>
                  </a:lnTo>
                  <a:lnTo>
                    <a:pt x="9541777" y="1721396"/>
                  </a:lnTo>
                  <a:lnTo>
                    <a:pt x="9541789" y="1720951"/>
                  </a:lnTo>
                  <a:lnTo>
                    <a:pt x="9541370" y="1720075"/>
                  </a:lnTo>
                  <a:lnTo>
                    <a:pt x="9540659" y="1719338"/>
                  </a:lnTo>
                  <a:lnTo>
                    <a:pt x="9540380" y="1718741"/>
                  </a:lnTo>
                  <a:lnTo>
                    <a:pt x="9540088" y="1718602"/>
                  </a:lnTo>
                  <a:lnTo>
                    <a:pt x="9540100" y="1718449"/>
                  </a:lnTo>
                  <a:lnTo>
                    <a:pt x="9539948" y="1718297"/>
                  </a:lnTo>
                  <a:lnTo>
                    <a:pt x="9539808" y="1718221"/>
                  </a:lnTo>
                  <a:lnTo>
                    <a:pt x="9539668" y="1718005"/>
                  </a:lnTo>
                  <a:lnTo>
                    <a:pt x="9539237" y="1717827"/>
                  </a:lnTo>
                  <a:lnTo>
                    <a:pt x="9538805" y="1717548"/>
                  </a:lnTo>
                  <a:lnTo>
                    <a:pt x="9538221" y="1717395"/>
                  </a:lnTo>
                  <a:lnTo>
                    <a:pt x="9538221" y="1717243"/>
                  </a:lnTo>
                  <a:lnTo>
                    <a:pt x="9538081" y="1717243"/>
                  </a:lnTo>
                  <a:lnTo>
                    <a:pt x="9537941" y="1717103"/>
                  </a:lnTo>
                  <a:lnTo>
                    <a:pt x="9537217" y="1716798"/>
                  </a:lnTo>
                  <a:lnTo>
                    <a:pt x="9537078" y="1716786"/>
                  </a:lnTo>
                  <a:lnTo>
                    <a:pt x="9536341" y="1716633"/>
                  </a:lnTo>
                  <a:lnTo>
                    <a:pt x="9534715" y="1716608"/>
                  </a:lnTo>
                  <a:lnTo>
                    <a:pt x="9532569" y="1716557"/>
                  </a:lnTo>
                  <a:lnTo>
                    <a:pt x="9531693" y="1717116"/>
                  </a:lnTo>
                  <a:lnTo>
                    <a:pt x="8793899" y="1823326"/>
                  </a:lnTo>
                  <a:lnTo>
                    <a:pt x="8761552" y="1840293"/>
                  </a:lnTo>
                  <a:lnTo>
                    <a:pt x="11137938" y="583298"/>
                  </a:lnTo>
                  <a:lnTo>
                    <a:pt x="11141634" y="580326"/>
                  </a:lnTo>
                  <a:lnTo>
                    <a:pt x="11142574" y="576846"/>
                  </a:lnTo>
                  <a:close/>
                </a:path>
                <a:path w="18288000" h="2348865">
                  <a:moveTo>
                    <a:pt x="11520170" y="364604"/>
                  </a:moveTo>
                  <a:lnTo>
                    <a:pt x="11519789" y="365252"/>
                  </a:lnTo>
                  <a:lnTo>
                    <a:pt x="11520094" y="364820"/>
                  </a:lnTo>
                  <a:lnTo>
                    <a:pt x="11520170" y="364604"/>
                  </a:lnTo>
                  <a:close/>
                </a:path>
                <a:path w="18288000" h="2348865">
                  <a:moveTo>
                    <a:pt x="11520246" y="364388"/>
                  </a:moveTo>
                  <a:lnTo>
                    <a:pt x="11520170" y="364604"/>
                  </a:lnTo>
                  <a:lnTo>
                    <a:pt x="11520246" y="364388"/>
                  </a:lnTo>
                  <a:close/>
                </a:path>
                <a:path w="18288000" h="2348865">
                  <a:moveTo>
                    <a:pt x="11523205" y="361683"/>
                  </a:moveTo>
                  <a:lnTo>
                    <a:pt x="11522913" y="361823"/>
                  </a:lnTo>
                  <a:lnTo>
                    <a:pt x="11522481" y="361962"/>
                  </a:lnTo>
                  <a:lnTo>
                    <a:pt x="11522469" y="362102"/>
                  </a:lnTo>
                  <a:lnTo>
                    <a:pt x="11522329" y="362254"/>
                  </a:lnTo>
                  <a:lnTo>
                    <a:pt x="11522469" y="362153"/>
                  </a:lnTo>
                  <a:lnTo>
                    <a:pt x="11523205" y="361683"/>
                  </a:lnTo>
                  <a:close/>
                </a:path>
                <a:path w="18288000" h="2348865">
                  <a:moveTo>
                    <a:pt x="11525695" y="361010"/>
                  </a:moveTo>
                  <a:lnTo>
                    <a:pt x="11525555" y="361010"/>
                  </a:lnTo>
                  <a:lnTo>
                    <a:pt x="11524234" y="361264"/>
                  </a:lnTo>
                  <a:lnTo>
                    <a:pt x="11524818" y="361213"/>
                  </a:lnTo>
                  <a:lnTo>
                    <a:pt x="11525695" y="361010"/>
                  </a:lnTo>
                  <a:close/>
                </a:path>
                <a:path w="18288000" h="2348865">
                  <a:moveTo>
                    <a:pt x="12168645" y="1443012"/>
                  </a:moveTo>
                  <a:lnTo>
                    <a:pt x="12167248" y="1440357"/>
                  </a:lnTo>
                  <a:lnTo>
                    <a:pt x="12164797" y="1438998"/>
                  </a:lnTo>
                  <a:lnTo>
                    <a:pt x="12164657" y="1438859"/>
                  </a:lnTo>
                  <a:lnTo>
                    <a:pt x="12164365" y="1438846"/>
                  </a:lnTo>
                  <a:lnTo>
                    <a:pt x="12162930" y="1438236"/>
                  </a:lnTo>
                  <a:lnTo>
                    <a:pt x="12162193" y="1438224"/>
                  </a:lnTo>
                  <a:lnTo>
                    <a:pt x="12162053" y="1438071"/>
                  </a:lnTo>
                  <a:lnTo>
                    <a:pt x="12160606" y="1438046"/>
                  </a:lnTo>
                  <a:lnTo>
                    <a:pt x="12158840" y="1438592"/>
                  </a:lnTo>
                  <a:lnTo>
                    <a:pt x="12158548" y="1438732"/>
                  </a:lnTo>
                  <a:lnTo>
                    <a:pt x="12158548" y="1438884"/>
                  </a:lnTo>
                  <a:lnTo>
                    <a:pt x="12158396" y="1438871"/>
                  </a:lnTo>
                  <a:lnTo>
                    <a:pt x="12157812" y="1439151"/>
                  </a:lnTo>
                  <a:lnTo>
                    <a:pt x="12157659" y="1439443"/>
                  </a:lnTo>
                  <a:lnTo>
                    <a:pt x="12157367" y="1439583"/>
                  </a:lnTo>
                  <a:lnTo>
                    <a:pt x="12156923" y="1439722"/>
                  </a:lnTo>
                  <a:lnTo>
                    <a:pt x="12156770" y="1440002"/>
                  </a:lnTo>
                  <a:lnTo>
                    <a:pt x="12156478" y="1440141"/>
                  </a:lnTo>
                  <a:lnTo>
                    <a:pt x="12156326" y="1440586"/>
                  </a:lnTo>
                  <a:lnTo>
                    <a:pt x="12156034" y="1440726"/>
                  </a:lnTo>
                  <a:lnTo>
                    <a:pt x="12155881" y="1441157"/>
                  </a:lnTo>
                  <a:lnTo>
                    <a:pt x="12155437" y="1441437"/>
                  </a:lnTo>
                  <a:lnTo>
                    <a:pt x="12155284" y="1441729"/>
                  </a:lnTo>
                  <a:lnTo>
                    <a:pt x="12155284" y="1441869"/>
                  </a:lnTo>
                  <a:lnTo>
                    <a:pt x="12155132" y="1442008"/>
                  </a:lnTo>
                  <a:lnTo>
                    <a:pt x="12154980" y="1442440"/>
                  </a:lnTo>
                  <a:lnTo>
                    <a:pt x="12154967" y="1442885"/>
                  </a:lnTo>
                  <a:lnTo>
                    <a:pt x="12154814" y="1443316"/>
                  </a:lnTo>
                  <a:lnTo>
                    <a:pt x="12154662" y="1443609"/>
                  </a:lnTo>
                  <a:lnTo>
                    <a:pt x="12154510" y="1444040"/>
                  </a:lnTo>
                  <a:lnTo>
                    <a:pt x="12154510" y="1444472"/>
                  </a:lnTo>
                  <a:lnTo>
                    <a:pt x="12154167" y="1446644"/>
                  </a:lnTo>
                  <a:lnTo>
                    <a:pt x="12154141" y="1448104"/>
                  </a:lnTo>
                  <a:lnTo>
                    <a:pt x="12058421" y="2348306"/>
                  </a:lnTo>
                  <a:lnTo>
                    <a:pt x="12072595" y="2348306"/>
                  </a:lnTo>
                  <a:lnTo>
                    <a:pt x="12168442" y="1445920"/>
                  </a:lnTo>
                  <a:lnTo>
                    <a:pt x="12168645" y="1443012"/>
                  </a:lnTo>
                  <a:close/>
                </a:path>
                <a:path w="18288000" h="2348865">
                  <a:moveTo>
                    <a:pt x="13342176" y="1007071"/>
                  </a:moveTo>
                  <a:lnTo>
                    <a:pt x="13342099" y="1007605"/>
                  </a:lnTo>
                  <a:lnTo>
                    <a:pt x="13340817" y="1002245"/>
                  </a:lnTo>
                  <a:lnTo>
                    <a:pt x="13336499" y="1000721"/>
                  </a:lnTo>
                  <a:lnTo>
                    <a:pt x="13336499" y="1014082"/>
                  </a:lnTo>
                  <a:lnTo>
                    <a:pt x="13332892" y="1012850"/>
                  </a:lnTo>
                  <a:lnTo>
                    <a:pt x="13330860" y="1012101"/>
                  </a:lnTo>
                  <a:lnTo>
                    <a:pt x="13336499" y="1014082"/>
                  </a:lnTo>
                  <a:lnTo>
                    <a:pt x="13336499" y="1000721"/>
                  </a:lnTo>
                  <a:lnTo>
                    <a:pt x="11528984" y="361492"/>
                  </a:lnTo>
                  <a:lnTo>
                    <a:pt x="11528984" y="376364"/>
                  </a:lnTo>
                  <a:lnTo>
                    <a:pt x="11523828" y="374650"/>
                  </a:lnTo>
                  <a:lnTo>
                    <a:pt x="11520361" y="373329"/>
                  </a:lnTo>
                  <a:lnTo>
                    <a:pt x="11528984" y="376364"/>
                  </a:lnTo>
                  <a:lnTo>
                    <a:pt x="11528984" y="361492"/>
                  </a:lnTo>
                  <a:lnTo>
                    <a:pt x="11528603" y="361353"/>
                  </a:lnTo>
                  <a:lnTo>
                    <a:pt x="11526279" y="361022"/>
                  </a:lnTo>
                  <a:lnTo>
                    <a:pt x="11524094" y="361416"/>
                  </a:lnTo>
                  <a:lnTo>
                    <a:pt x="11518252" y="369303"/>
                  </a:lnTo>
                  <a:lnTo>
                    <a:pt x="11519789" y="365252"/>
                  </a:lnTo>
                  <a:lnTo>
                    <a:pt x="11519637" y="365544"/>
                  </a:lnTo>
                  <a:lnTo>
                    <a:pt x="11518265" y="369138"/>
                  </a:lnTo>
                  <a:lnTo>
                    <a:pt x="10758259" y="2348306"/>
                  </a:lnTo>
                  <a:lnTo>
                    <a:pt x="10773321" y="2348306"/>
                  </a:lnTo>
                  <a:lnTo>
                    <a:pt x="11530317" y="376834"/>
                  </a:lnTo>
                  <a:lnTo>
                    <a:pt x="13327533" y="1010932"/>
                  </a:lnTo>
                  <a:lnTo>
                    <a:pt x="13326847" y="1016800"/>
                  </a:lnTo>
                  <a:lnTo>
                    <a:pt x="13149644" y="2348306"/>
                  </a:lnTo>
                  <a:lnTo>
                    <a:pt x="13163664" y="2348306"/>
                  </a:lnTo>
                  <a:lnTo>
                    <a:pt x="13342023" y="1008151"/>
                  </a:lnTo>
                  <a:lnTo>
                    <a:pt x="13342150" y="1007795"/>
                  </a:lnTo>
                  <a:lnTo>
                    <a:pt x="13342176" y="1007071"/>
                  </a:lnTo>
                  <a:close/>
                </a:path>
                <a:path w="18288000" h="2348865">
                  <a:moveTo>
                    <a:pt x="14630235" y="2083587"/>
                  </a:moveTo>
                  <a:lnTo>
                    <a:pt x="14621726" y="2072068"/>
                  </a:lnTo>
                  <a:lnTo>
                    <a:pt x="14370152" y="2348306"/>
                  </a:lnTo>
                  <a:lnTo>
                    <a:pt x="14389164" y="2348306"/>
                  </a:lnTo>
                  <a:lnTo>
                    <a:pt x="14630235" y="2083587"/>
                  </a:lnTo>
                  <a:close/>
                </a:path>
                <a:path w="18288000" h="2348865">
                  <a:moveTo>
                    <a:pt x="15958109" y="605091"/>
                  </a:moveTo>
                  <a:lnTo>
                    <a:pt x="15957969" y="605091"/>
                  </a:lnTo>
                  <a:lnTo>
                    <a:pt x="15957957" y="605231"/>
                  </a:lnTo>
                  <a:lnTo>
                    <a:pt x="15958109" y="605091"/>
                  </a:lnTo>
                  <a:close/>
                </a:path>
                <a:path w="18288000" h="2348865">
                  <a:moveTo>
                    <a:pt x="16452952" y="2348306"/>
                  </a:moveTo>
                  <a:lnTo>
                    <a:pt x="15581440" y="1775904"/>
                  </a:lnTo>
                  <a:lnTo>
                    <a:pt x="15579725" y="1774710"/>
                  </a:lnTo>
                  <a:lnTo>
                    <a:pt x="15578570" y="1773961"/>
                  </a:lnTo>
                  <a:lnTo>
                    <a:pt x="15577274" y="1773643"/>
                  </a:lnTo>
                  <a:lnTo>
                    <a:pt x="15573629" y="1773567"/>
                  </a:lnTo>
                  <a:lnTo>
                    <a:pt x="15571280" y="1774685"/>
                  </a:lnTo>
                  <a:lnTo>
                    <a:pt x="15569934" y="1776691"/>
                  </a:lnTo>
                  <a:lnTo>
                    <a:pt x="15568435" y="1778990"/>
                  </a:lnTo>
                  <a:lnTo>
                    <a:pt x="15568524" y="1781619"/>
                  </a:lnTo>
                  <a:lnTo>
                    <a:pt x="15569641" y="1783816"/>
                  </a:lnTo>
                  <a:lnTo>
                    <a:pt x="15569921" y="1784261"/>
                  </a:lnTo>
                  <a:lnTo>
                    <a:pt x="15570213" y="1784553"/>
                  </a:lnTo>
                  <a:lnTo>
                    <a:pt x="15570492" y="1784997"/>
                  </a:lnTo>
                  <a:lnTo>
                    <a:pt x="15570772" y="1785302"/>
                  </a:lnTo>
                  <a:lnTo>
                    <a:pt x="15571064" y="1785734"/>
                  </a:lnTo>
                  <a:lnTo>
                    <a:pt x="15571496" y="1786039"/>
                  </a:lnTo>
                  <a:lnTo>
                    <a:pt x="15571915" y="1786483"/>
                  </a:lnTo>
                  <a:lnTo>
                    <a:pt x="15575509" y="1788731"/>
                  </a:lnTo>
                  <a:lnTo>
                    <a:pt x="16427438" y="2348306"/>
                  </a:lnTo>
                  <a:lnTo>
                    <a:pt x="16452952" y="2348306"/>
                  </a:lnTo>
                  <a:close/>
                </a:path>
                <a:path w="18288000" h="2348865">
                  <a:moveTo>
                    <a:pt x="16945471" y="2187448"/>
                  </a:moveTo>
                  <a:lnTo>
                    <a:pt x="15969285" y="606628"/>
                  </a:lnTo>
                  <a:lnTo>
                    <a:pt x="15969006" y="606183"/>
                  </a:lnTo>
                  <a:lnTo>
                    <a:pt x="15968866" y="606031"/>
                  </a:lnTo>
                  <a:lnTo>
                    <a:pt x="15968726" y="605739"/>
                  </a:lnTo>
                  <a:lnTo>
                    <a:pt x="15968155" y="605142"/>
                  </a:lnTo>
                  <a:lnTo>
                    <a:pt x="15968015" y="604850"/>
                  </a:lnTo>
                  <a:lnTo>
                    <a:pt x="15967875" y="604710"/>
                  </a:lnTo>
                  <a:lnTo>
                    <a:pt x="15967723" y="604697"/>
                  </a:lnTo>
                  <a:lnTo>
                    <a:pt x="15967583" y="604558"/>
                  </a:lnTo>
                  <a:lnTo>
                    <a:pt x="15967291" y="604405"/>
                  </a:lnTo>
                  <a:lnTo>
                    <a:pt x="15967012" y="604100"/>
                  </a:lnTo>
                  <a:lnTo>
                    <a:pt x="15966720" y="603961"/>
                  </a:lnTo>
                  <a:lnTo>
                    <a:pt x="15966580" y="603808"/>
                  </a:lnTo>
                  <a:lnTo>
                    <a:pt x="15966428" y="603808"/>
                  </a:lnTo>
                  <a:lnTo>
                    <a:pt x="15966288" y="603656"/>
                  </a:lnTo>
                  <a:lnTo>
                    <a:pt x="15966148" y="603656"/>
                  </a:lnTo>
                  <a:lnTo>
                    <a:pt x="15965856" y="603504"/>
                  </a:lnTo>
                  <a:lnTo>
                    <a:pt x="15965716" y="603504"/>
                  </a:lnTo>
                  <a:lnTo>
                    <a:pt x="15965564" y="603351"/>
                  </a:lnTo>
                  <a:lnTo>
                    <a:pt x="15964840" y="603046"/>
                  </a:lnTo>
                  <a:lnTo>
                    <a:pt x="15964116" y="602881"/>
                  </a:lnTo>
                  <a:lnTo>
                    <a:pt x="15962516" y="602856"/>
                  </a:lnTo>
                  <a:lnTo>
                    <a:pt x="15961792" y="602983"/>
                  </a:lnTo>
                  <a:lnTo>
                    <a:pt x="15961055" y="603262"/>
                  </a:lnTo>
                  <a:lnTo>
                    <a:pt x="15960763" y="603250"/>
                  </a:lnTo>
                  <a:lnTo>
                    <a:pt x="15960763" y="603402"/>
                  </a:lnTo>
                  <a:lnTo>
                    <a:pt x="15960624" y="603402"/>
                  </a:lnTo>
                  <a:lnTo>
                    <a:pt x="15960471" y="603389"/>
                  </a:lnTo>
                  <a:lnTo>
                    <a:pt x="15960332" y="603542"/>
                  </a:lnTo>
                  <a:lnTo>
                    <a:pt x="15960179" y="603681"/>
                  </a:lnTo>
                  <a:lnTo>
                    <a:pt x="15960027" y="603745"/>
                  </a:lnTo>
                  <a:lnTo>
                    <a:pt x="15959595" y="603808"/>
                  </a:lnTo>
                  <a:lnTo>
                    <a:pt x="15959443" y="603961"/>
                  </a:lnTo>
                  <a:lnTo>
                    <a:pt x="15959303" y="603948"/>
                  </a:lnTo>
                  <a:lnTo>
                    <a:pt x="15959290" y="604100"/>
                  </a:lnTo>
                  <a:lnTo>
                    <a:pt x="15959150" y="604240"/>
                  </a:lnTo>
                  <a:lnTo>
                    <a:pt x="15958846" y="604520"/>
                  </a:lnTo>
                  <a:lnTo>
                    <a:pt x="15958706" y="604520"/>
                  </a:lnTo>
                  <a:lnTo>
                    <a:pt x="15958706" y="604672"/>
                  </a:lnTo>
                  <a:lnTo>
                    <a:pt x="15958554" y="604812"/>
                  </a:lnTo>
                  <a:lnTo>
                    <a:pt x="15958261" y="604799"/>
                  </a:lnTo>
                  <a:lnTo>
                    <a:pt x="15958261" y="604951"/>
                  </a:lnTo>
                  <a:lnTo>
                    <a:pt x="15958109" y="605091"/>
                  </a:lnTo>
                  <a:lnTo>
                    <a:pt x="15957868" y="605332"/>
                  </a:lnTo>
                  <a:lnTo>
                    <a:pt x="15956331" y="606806"/>
                  </a:lnTo>
                  <a:lnTo>
                    <a:pt x="15956242" y="607136"/>
                  </a:lnTo>
                  <a:lnTo>
                    <a:pt x="15955582" y="607860"/>
                  </a:lnTo>
                  <a:lnTo>
                    <a:pt x="14631403" y="2061489"/>
                  </a:lnTo>
                  <a:lnTo>
                    <a:pt x="14634464" y="2065655"/>
                  </a:lnTo>
                  <a:lnTo>
                    <a:pt x="13108356" y="2908"/>
                  </a:lnTo>
                  <a:lnTo>
                    <a:pt x="13108369" y="2755"/>
                  </a:lnTo>
                  <a:lnTo>
                    <a:pt x="13108216" y="2755"/>
                  </a:lnTo>
                  <a:lnTo>
                    <a:pt x="13108077" y="2463"/>
                  </a:lnTo>
                  <a:lnTo>
                    <a:pt x="13107505" y="1866"/>
                  </a:lnTo>
                  <a:lnTo>
                    <a:pt x="13106934" y="1422"/>
                  </a:lnTo>
                  <a:lnTo>
                    <a:pt x="13106210" y="1117"/>
                  </a:lnTo>
                  <a:lnTo>
                    <a:pt x="13105930" y="825"/>
                  </a:lnTo>
                  <a:lnTo>
                    <a:pt x="13105638" y="673"/>
                  </a:lnTo>
                  <a:lnTo>
                    <a:pt x="13103911" y="50"/>
                  </a:lnTo>
                  <a:lnTo>
                    <a:pt x="13101434" y="0"/>
                  </a:lnTo>
                  <a:lnTo>
                    <a:pt x="13099822" y="406"/>
                  </a:lnTo>
                  <a:lnTo>
                    <a:pt x="13098640" y="1397"/>
                  </a:lnTo>
                  <a:lnTo>
                    <a:pt x="13095542" y="3670"/>
                  </a:lnTo>
                  <a:lnTo>
                    <a:pt x="13094869" y="8013"/>
                  </a:lnTo>
                  <a:lnTo>
                    <a:pt x="14108849" y="1378788"/>
                  </a:lnTo>
                  <a:lnTo>
                    <a:pt x="14117498" y="1390307"/>
                  </a:lnTo>
                  <a:lnTo>
                    <a:pt x="14826158" y="2348306"/>
                  </a:lnTo>
                  <a:lnTo>
                    <a:pt x="14843595" y="2348306"/>
                  </a:lnTo>
                  <a:lnTo>
                    <a:pt x="14639900" y="2073008"/>
                  </a:lnTo>
                  <a:lnTo>
                    <a:pt x="15960370" y="623328"/>
                  </a:lnTo>
                  <a:lnTo>
                    <a:pt x="15956509" y="612330"/>
                  </a:lnTo>
                  <a:lnTo>
                    <a:pt x="16570948" y="2348306"/>
                  </a:lnTo>
                  <a:lnTo>
                    <a:pt x="16585832" y="2348306"/>
                  </a:lnTo>
                  <a:lnTo>
                    <a:pt x="15969704" y="607656"/>
                  </a:lnTo>
                  <a:lnTo>
                    <a:pt x="15991612" y="669340"/>
                  </a:lnTo>
                  <a:lnTo>
                    <a:pt x="16936212" y="2199195"/>
                  </a:lnTo>
                  <a:lnTo>
                    <a:pt x="16945471" y="2187448"/>
                  </a:lnTo>
                  <a:close/>
                </a:path>
                <a:path w="18288000" h="2348865">
                  <a:moveTo>
                    <a:pt x="18287988" y="486918"/>
                  </a:moveTo>
                  <a:lnTo>
                    <a:pt x="17733582" y="1189189"/>
                  </a:lnTo>
                  <a:lnTo>
                    <a:pt x="17343717" y="232740"/>
                  </a:lnTo>
                  <a:lnTo>
                    <a:pt x="17342600" y="230098"/>
                  </a:lnTo>
                  <a:lnTo>
                    <a:pt x="17340022" y="228447"/>
                  </a:lnTo>
                  <a:lnTo>
                    <a:pt x="17334472" y="228917"/>
                  </a:lnTo>
                  <a:lnTo>
                    <a:pt x="17330763" y="232918"/>
                  </a:lnTo>
                  <a:lnTo>
                    <a:pt x="17723600" y="1201826"/>
                  </a:lnTo>
                  <a:lnTo>
                    <a:pt x="16936212" y="2199195"/>
                  </a:lnTo>
                  <a:lnTo>
                    <a:pt x="16818509" y="2348306"/>
                  </a:lnTo>
                  <a:lnTo>
                    <a:pt x="16836390" y="2348306"/>
                  </a:lnTo>
                  <a:lnTo>
                    <a:pt x="16950601" y="2203627"/>
                  </a:lnTo>
                  <a:lnTo>
                    <a:pt x="16944112" y="2211870"/>
                  </a:lnTo>
                  <a:lnTo>
                    <a:pt x="17028300" y="2348306"/>
                  </a:lnTo>
                  <a:lnTo>
                    <a:pt x="17044772" y="2348306"/>
                  </a:lnTo>
                  <a:lnTo>
                    <a:pt x="16953370" y="2200135"/>
                  </a:lnTo>
                  <a:lnTo>
                    <a:pt x="17737595" y="1206741"/>
                  </a:lnTo>
                  <a:lnTo>
                    <a:pt x="17729721" y="1216799"/>
                  </a:lnTo>
                  <a:lnTo>
                    <a:pt x="18056073" y="2017090"/>
                  </a:lnTo>
                  <a:lnTo>
                    <a:pt x="17099001" y="2348306"/>
                  </a:lnTo>
                  <a:lnTo>
                    <a:pt x="17141952" y="2348306"/>
                  </a:lnTo>
                  <a:lnTo>
                    <a:pt x="18057381" y="2031517"/>
                  </a:lnTo>
                  <a:lnTo>
                    <a:pt x="18028857" y="2348306"/>
                  </a:lnTo>
                  <a:lnTo>
                    <a:pt x="18042967" y="2348306"/>
                  </a:lnTo>
                  <a:lnTo>
                    <a:pt x="18071872" y="2027440"/>
                  </a:lnTo>
                  <a:lnTo>
                    <a:pt x="18072050" y="2025700"/>
                  </a:lnTo>
                  <a:lnTo>
                    <a:pt x="18072278" y="2021916"/>
                  </a:lnTo>
                  <a:lnTo>
                    <a:pt x="18072291" y="2021332"/>
                  </a:lnTo>
                  <a:lnTo>
                    <a:pt x="18072291" y="2021192"/>
                  </a:lnTo>
                  <a:lnTo>
                    <a:pt x="18072151" y="2020760"/>
                  </a:lnTo>
                  <a:lnTo>
                    <a:pt x="18072151" y="2020316"/>
                  </a:lnTo>
                  <a:lnTo>
                    <a:pt x="18072177" y="2019592"/>
                  </a:lnTo>
                  <a:lnTo>
                    <a:pt x="18072177" y="2019439"/>
                  </a:lnTo>
                  <a:lnTo>
                    <a:pt x="18072037" y="2019147"/>
                  </a:lnTo>
                  <a:lnTo>
                    <a:pt x="18072037" y="2019007"/>
                  </a:lnTo>
                  <a:lnTo>
                    <a:pt x="18071897" y="2019007"/>
                  </a:lnTo>
                  <a:lnTo>
                    <a:pt x="18071897" y="2018855"/>
                  </a:lnTo>
                  <a:lnTo>
                    <a:pt x="18071757" y="2018512"/>
                  </a:lnTo>
                  <a:lnTo>
                    <a:pt x="18071897" y="2018715"/>
                  </a:lnTo>
                  <a:lnTo>
                    <a:pt x="17739716" y="1204061"/>
                  </a:lnTo>
                  <a:lnTo>
                    <a:pt x="18287988" y="509574"/>
                  </a:lnTo>
                  <a:lnTo>
                    <a:pt x="18287988" y="486918"/>
                  </a:lnTo>
                  <a:close/>
                </a:path>
              </a:pathLst>
            </a:custGeom>
            <a:solidFill>
              <a:srgbClr val="A6A6A6"/>
            </a:solidFill>
          </p:spPr>
          <p:txBody>
            <a:bodyPr wrap="square" lIns="0" tIns="0" rIns="0" bIns="0" rtlCol="0"/>
            <a:lstStyle/>
            <a:p>
              <a:endParaRPr/>
            </a:p>
          </p:txBody>
        </p:sp>
        <p:pic>
          <p:nvPicPr>
            <p:cNvPr id="14" name="object 14"/>
            <p:cNvPicPr/>
            <p:nvPr/>
          </p:nvPicPr>
          <p:blipFill>
            <a:blip r:embed="rId7" cstate="print"/>
            <a:stretch>
              <a:fillRect/>
            </a:stretch>
          </p:blipFill>
          <p:spPr>
            <a:xfrm>
              <a:off x="2" y="7694690"/>
              <a:ext cx="163126" cy="117184"/>
            </a:xfrm>
            <a:prstGeom prst="rect">
              <a:avLst/>
            </a:prstGeom>
          </p:spPr>
        </p:pic>
        <p:sp>
          <p:nvSpPr>
            <p:cNvPr id="15" name="object 15"/>
            <p:cNvSpPr/>
            <p:nvPr/>
          </p:nvSpPr>
          <p:spPr>
            <a:xfrm>
              <a:off x="0" y="7855825"/>
              <a:ext cx="4904740" cy="2431415"/>
            </a:xfrm>
            <a:custGeom>
              <a:avLst/>
              <a:gdLst/>
              <a:ahLst/>
              <a:cxnLst/>
              <a:rect l="l" t="t" r="r" b="b"/>
              <a:pathLst>
                <a:path w="4904740" h="2431415">
                  <a:moveTo>
                    <a:pt x="231698" y="1619313"/>
                  </a:moveTo>
                  <a:lnTo>
                    <a:pt x="231559" y="1619021"/>
                  </a:lnTo>
                  <a:lnTo>
                    <a:pt x="231698" y="1619453"/>
                  </a:lnTo>
                  <a:lnTo>
                    <a:pt x="231698" y="1619313"/>
                  </a:lnTo>
                  <a:close/>
                </a:path>
                <a:path w="4904740" h="2431415">
                  <a:moveTo>
                    <a:pt x="231965" y="1620913"/>
                  </a:moveTo>
                  <a:lnTo>
                    <a:pt x="231825" y="1620621"/>
                  </a:lnTo>
                  <a:lnTo>
                    <a:pt x="231813" y="1620875"/>
                  </a:lnTo>
                  <a:lnTo>
                    <a:pt x="231838" y="1619897"/>
                  </a:lnTo>
                  <a:lnTo>
                    <a:pt x="231838" y="1619745"/>
                  </a:lnTo>
                  <a:lnTo>
                    <a:pt x="231711" y="1619542"/>
                  </a:lnTo>
                  <a:lnTo>
                    <a:pt x="231559" y="1619021"/>
                  </a:lnTo>
                  <a:lnTo>
                    <a:pt x="231419" y="1618716"/>
                  </a:lnTo>
                  <a:lnTo>
                    <a:pt x="231432" y="1618437"/>
                  </a:lnTo>
                  <a:lnTo>
                    <a:pt x="231292" y="1618132"/>
                  </a:lnTo>
                  <a:lnTo>
                    <a:pt x="231000" y="1617840"/>
                  </a:lnTo>
                  <a:lnTo>
                    <a:pt x="231013" y="1617700"/>
                  </a:lnTo>
                  <a:lnTo>
                    <a:pt x="230720" y="1617256"/>
                  </a:lnTo>
                  <a:lnTo>
                    <a:pt x="230733" y="1617103"/>
                  </a:lnTo>
                  <a:lnTo>
                    <a:pt x="230162" y="1616367"/>
                  </a:lnTo>
                  <a:lnTo>
                    <a:pt x="229730" y="1615782"/>
                  </a:lnTo>
                  <a:lnTo>
                    <a:pt x="228180" y="1613560"/>
                  </a:lnTo>
                  <a:lnTo>
                    <a:pt x="0" y="1294028"/>
                  </a:lnTo>
                  <a:lnTo>
                    <a:pt x="0" y="1318069"/>
                  </a:lnTo>
                  <a:lnTo>
                    <a:pt x="58953" y="1400543"/>
                  </a:lnTo>
                  <a:lnTo>
                    <a:pt x="67017" y="1412049"/>
                  </a:lnTo>
                  <a:lnTo>
                    <a:pt x="212559" y="1615871"/>
                  </a:lnTo>
                  <a:lnTo>
                    <a:pt x="217093" y="1622069"/>
                  </a:lnTo>
                  <a:lnTo>
                    <a:pt x="213880" y="1629714"/>
                  </a:lnTo>
                  <a:lnTo>
                    <a:pt x="0" y="2156815"/>
                  </a:lnTo>
                  <a:lnTo>
                    <a:pt x="0" y="2194039"/>
                  </a:lnTo>
                  <a:lnTo>
                    <a:pt x="229946" y="1627416"/>
                  </a:lnTo>
                  <a:lnTo>
                    <a:pt x="230098" y="1627136"/>
                  </a:lnTo>
                  <a:lnTo>
                    <a:pt x="230098" y="1626984"/>
                  </a:lnTo>
                  <a:lnTo>
                    <a:pt x="231470" y="1623809"/>
                  </a:lnTo>
                  <a:lnTo>
                    <a:pt x="231470" y="1623529"/>
                  </a:lnTo>
                  <a:lnTo>
                    <a:pt x="231622" y="1623237"/>
                  </a:lnTo>
                  <a:lnTo>
                    <a:pt x="231635" y="1622945"/>
                  </a:lnTo>
                  <a:lnTo>
                    <a:pt x="231711" y="1622729"/>
                  </a:lnTo>
                  <a:lnTo>
                    <a:pt x="231787" y="1622513"/>
                  </a:lnTo>
                  <a:lnTo>
                    <a:pt x="231800" y="1621637"/>
                  </a:lnTo>
                  <a:lnTo>
                    <a:pt x="231952" y="1621205"/>
                  </a:lnTo>
                  <a:lnTo>
                    <a:pt x="231965" y="1620913"/>
                  </a:lnTo>
                  <a:close/>
                </a:path>
                <a:path w="4904740" h="2431415">
                  <a:moveTo>
                    <a:pt x="516978" y="9779"/>
                  </a:moveTo>
                  <a:lnTo>
                    <a:pt x="516331" y="5981"/>
                  </a:lnTo>
                  <a:lnTo>
                    <a:pt x="516077" y="4229"/>
                  </a:lnTo>
                  <a:lnTo>
                    <a:pt x="515226" y="2755"/>
                  </a:lnTo>
                  <a:lnTo>
                    <a:pt x="514083" y="1714"/>
                  </a:lnTo>
                  <a:lnTo>
                    <a:pt x="512800" y="673"/>
                  </a:lnTo>
                  <a:lnTo>
                    <a:pt x="511213" y="50"/>
                  </a:lnTo>
                  <a:lnTo>
                    <a:pt x="508444" y="0"/>
                  </a:lnTo>
                  <a:lnTo>
                    <a:pt x="491223" y="2565"/>
                  </a:lnTo>
                  <a:lnTo>
                    <a:pt x="0" y="73367"/>
                  </a:lnTo>
                  <a:lnTo>
                    <a:pt x="0" y="87579"/>
                  </a:lnTo>
                  <a:lnTo>
                    <a:pt x="510057" y="13995"/>
                  </a:lnTo>
                  <a:lnTo>
                    <a:pt x="510501" y="13868"/>
                  </a:lnTo>
                  <a:lnTo>
                    <a:pt x="514286" y="13360"/>
                  </a:lnTo>
                  <a:lnTo>
                    <a:pt x="516978" y="9779"/>
                  </a:lnTo>
                  <a:close/>
                </a:path>
                <a:path w="4904740" h="2431415">
                  <a:moveTo>
                    <a:pt x="1831352" y="473862"/>
                  </a:moveTo>
                  <a:lnTo>
                    <a:pt x="1828965" y="469455"/>
                  </a:lnTo>
                  <a:lnTo>
                    <a:pt x="1828114" y="468566"/>
                  </a:lnTo>
                  <a:lnTo>
                    <a:pt x="1827822" y="468566"/>
                  </a:lnTo>
                  <a:lnTo>
                    <a:pt x="1827682" y="468414"/>
                  </a:lnTo>
                  <a:lnTo>
                    <a:pt x="1826818" y="468033"/>
                  </a:lnTo>
                  <a:lnTo>
                    <a:pt x="1826387" y="467804"/>
                  </a:lnTo>
                  <a:lnTo>
                    <a:pt x="1825218" y="467588"/>
                  </a:lnTo>
                  <a:lnTo>
                    <a:pt x="766584" y="286372"/>
                  </a:lnTo>
                  <a:lnTo>
                    <a:pt x="744982" y="282740"/>
                  </a:lnTo>
                  <a:lnTo>
                    <a:pt x="484784" y="238125"/>
                  </a:lnTo>
                  <a:lnTo>
                    <a:pt x="471004" y="235813"/>
                  </a:lnTo>
                  <a:lnTo>
                    <a:pt x="0" y="155219"/>
                  </a:lnTo>
                  <a:lnTo>
                    <a:pt x="0" y="169379"/>
                  </a:lnTo>
                  <a:lnTo>
                    <a:pt x="468541" y="249593"/>
                  </a:lnTo>
                  <a:lnTo>
                    <a:pt x="482320" y="252044"/>
                  </a:lnTo>
                  <a:lnTo>
                    <a:pt x="759206" y="299313"/>
                  </a:lnTo>
                  <a:lnTo>
                    <a:pt x="780808" y="303098"/>
                  </a:lnTo>
                  <a:lnTo>
                    <a:pt x="1802892" y="477951"/>
                  </a:lnTo>
                  <a:lnTo>
                    <a:pt x="1823199" y="481418"/>
                  </a:lnTo>
                  <a:lnTo>
                    <a:pt x="1824939" y="481736"/>
                  </a:lnTo>
                  <a:lnTo>
                    <a:pt x="1826552" y="481342"/>
                  </a:lnTo>
                  <a:lnTo>
                    <a:pt x="1828025" y="480491"/>
                  </a:lnTo>
                  <a:lnTo>
                    <a:pt x="1828165" y="480352"/>
                  </a:lnTo>
                  <a:lnTo>
                    <a:pt x="1828457" y="480212"/>
                  </a:lnTo>
                  <a:lnTo>
                    <a:pt x="1829803" y="478929"/>
                  </a:lnTo>
                  <a:lnTo>
                    <a:pt x="1829943" y="478637"/>
                  </a:lnTo>
                  <a:lnTo>
                    <a:pt x="1830247" y="478205"/>
                  </a:lnTo>
                  <a:lnTo>
                    <a:pt x="1830400" y="477926"/>
                  </a:lnTo>
                  <a:lnTo>
                    <a:pt x="1830552" y="477494"/>
                  </a:lnTo>
                  <a:lnTo>
                    <a:pt x="1830857" y="477062"/>
                  </a:lnTo>
                  <a:lnTo>
                    <a:pt x="1831162" y="476186"/>
                  </a:lnTo>
                  <a:lnTo>
                    <a:pt x="1831162" y="476046"/>
                  </a:lnTo>
                  <a:lnTo>
                    <a:pt x="1831314" y="475907"/>
                  </a:lnTo>
                  <a:lnTo>
                    <a:pt x="1831327" y="475462"/>
                  </a:lnTo>
                  <a:lnTo>
                    <a:pt x="1831187" y="475170"/>
                  </a:lnTo>
                  <a:lnTo>
                    <a:pt x="1831162" y="475767"/>
                  </a:lnTo>
                  <a:lnTo>
                    <a:pt x="1831187" y="474878"/>
                  </a:lnTo>
                  <a:lnTo>
                    <a:pt x="1831340" y="474446"/>
                  </a:lnTo>
                  <a:lnTo>
                    <a:pt x="1831352" y="473862"/>
                  </a:lnTo>
                  <a:close/>
                </a:path>
                <a:path w="4904740" h="2431415">
                  <a:moveTo>
                    <a:pt x="4904143" y="2431072"/>
                  </a:moveTo>
                  <a:lnTo>
                    <a:pt x="4904003" y="2430919"/>
                  </a:lnTo>
                  <a:lnTo>
                    <a:pt x="4903724" y="2430475"/>
                  </a:lnTo>
                  <a:lnTo>
                    <a:pt x="4903584" y="2430043"/>
                  </a:lnTo>
                  <a:lnTo>
                    <a:pt x="4903305" y="2429599"/>
                  </a:lnTo>
                  <a:lnTo>
                    <a:pt x="4902873" y="2429014"/>
                  </a:lnTo>
                  <a:lnTo>
                    <a:pt x="4902301" y="2428710"/>
                  </a:lnTo>
                  <a:lnTo>
                    <a:pt x="4901730" y="2428252"/>
                  </a:lnTo>
                  <a:lnTo>
                    <a:pt x="4901438" y="2427960"/>
                  </a:lnTo>
                  <a:lnTo>
                    <a:pt x="4901158" y="2427808"/>
                  </a:lnTo>
                  <a:lnTo>
                    <a:pt x="4900142" y="2427211"/>
                  </a:lnTo>
                  <a:lnTo>
                    <a:pt x="4899126" y="2427046"/>
                  </a:lnTo>
                  <a:lnTo>
                    <a:pt x="4895494" y="2426970"/>
                  </a:lnTo>
                  <a:lnTo>
                    <a:pt x="4892992" y="2428227"/>
                  </a:lnTo>
                  <a:lnTo>
                    <a:pt x="4891633" y="2430678"/>
                  </a:lnTo>
                  <a:lnTo>
                    <a:pt x="4891379" y="2431186"/>
                  </a:lnTo>
                  <a:lnTo>
                    <a:pt x="4904143" y="2431186"/>
                  </a:lnTo>
                  <a:close/>
                </a:path>
              </a:pathLst>
            </a:custGeom>
            <a:solidFill>
              <a:srgbClr val="A6A6A6"/>
            </a:solidFill>
          </p:spPr>
          <p:txBody>
            <a:bodyPr wrap="square" lIns="0" tIns="0" rIns="0" bIns="0" rtlCol="0"/>
            <a:lstStyle/>
            <a:p>
              <a:endParaRPr/>
            </a:p>
          </p:txBody>
        </p:sp>
        <p:pic>
          <p:nvPicPr>
            <p:cNvPr id="16" name="object 16"/>
            <p:cNvPicPr/>
            <p:nvPr/>
          </p:nvPicPr>
          <p:blipFill>
            <a:blip r:embed="rId8" cstate="print"/>
            <a:stretch>
              <a:fillRect/>
            </a:stretch>
          </p:blipFill>
          <p:spPr>
            <a:xfrm>
              <a:off x="12054996" y="9274444"/>
              <a:ext cx="218939" cy="218874"/>
            </a:xfrm>
            <a:prstGeom prst="rect">
              <a:avLst/>
            </a:prstGeom>
          </p:spPr>
        </p:pic>
        <p:pic>
          <p:nvPicPr>
            <p:cNvPr id="17" name="object 17"/>
            <p:cNvPicPr/>
            <p:nvPr/>
          </p:nvPicPr>
          <p:blipFill>
            <a:blip r:embed="rId9" cstate="print"/>
            <a:stretch>
              <a:fillRect/>
            </a:stretch>
          </p:blipFill>
          <p:spPr>
            <a:xfrm>
              <a:off x="11447444" y="8228021"/>
              <a:ext cx="157403" cy="157356"/>
            </a:xfrm>
            <a:prstGeom prst="rect">
              <a:avLst/>
            </a:prstGeom>
          </p:spPr>
        </p:pic>
        <p:sp>
          <p:nvSpPr>
            <p:cNvPr id="18" name="object 18"/>
            <p:cNvSpPr/>
            <p:nvPr/>
          </p:nvSpPr>
          <p:spPr>
            <a:xfrm>
              <a:off x="15426859" y="9570374"/>
              <a:ext cx="298450" cy="298450"/>
            </a:xfrm>
            <a:custGeom>
              <a:avLst/>
              <a:gdLst/>
              <a:ahLst/>
              <a:cxnLst/>
              <a:rect l="l" t="t" r="r" b="b"/>
              <a:pathLst>
                <a:path w="298450" h="298450">
                  <a:moveTo>
                    <a:pt x="0" y="145955"/>
                  </a:moveTo>
                  <a:lnTo>
                    <a:pt x="6650" y="193202"/>
                  </a:lnTo>
                  <a:lnTo>
                    <a:pt x="26970" y="234507"/>
                  </a:lnTo>
                  <a:lnTo>
                    <a:pt x="58565" y="267376"/>
                  </a:lnTo>
                  <a:lnTo>
                    <a:pt x="99040" y="289319"/>
                  </a:lnTo>
                  <a:lnTo>
                    <a:pt x="146000" y="297843"/>
                  </a:lnTo>
                  <a:lnTo>
                    <a:pt x="193205" y="291194"/>
                  </a:lnTo>
                  <a:lnTo>
                    <a:pt x="234515" y="270880"/>
                  </a:lnTo>
                  <a:lnTo>
                    <a:pt x="267415" y="239295"/>
                  </a:lnTo>
                  <a:lnTo>
                    <a:pt x="289391" y="198833"/>
                  </a:lnTo>
                  <a:lnTo>
                    <a:pt x="297931" y="151888"/>
                  </a:lnTo>
                  <a:lnTo>
                    <a:pt x="291267" y="104640"/>
                  </a:lnTo>
                  <a:lnTo>
                    <a:pt x="270919" y="63335"/>
                  </a:lnTo>
                  <a:lnTo>
                    <a:pt x="239302" y="30465"/>
                  </a:lnTo>
                  <a:lnTo>
                    <a:pt x="198834" y="8522"/>
                  </a:lnTo>
                  <a:lnTo>
                    <a:pt x="151931" y="0"/>
                  </a:lnTo>
                  <a:lnTo>
                    <a:pt x="104669" y="6647"/>
                  </a:lnTo>
                  <a:lnTo>
                    <a:pt x="63353" y="26961"/>
                  </a:lnTo>
                  <a:lnTo>
                    <a:pt x="30474" y="58546"/>
                  </a:lnTo>
                  <a:lnTo>
                    <a:pt x="8525" y="99009"/>
                  </a:lnTo>
                  <a:lnTo>
                    <a:pt x="0" y="145955"/>
                  </a:lnTo>
                  <a:close/>
                </a:path>
              </a:pathLst>
            </a:custGeom>
            <a:solidFill>
              <a:srgbClr val="FFB923"/>
            </a:solidFill>
          </p:spPr>
          <p:txBody>
            <a:bodyPr wrap="square" lIns="0" tIns="0" rIns="0" bIns="0" rtlCol="0"/>
            <a:lstStyle/>
            <a:p>
              <a:endParaRPr/>
            </a:p>
          </p:txBody>
        </p:sp>
        <p:pic>
          <p:nvPicPr>
            <p:cNvPr id="19" name="object 19"/>
            <p:cNvPicPr/>
            <p:nvPr/>
          </p:nvPicPr>
          <p:blipFill>
            <a:blip r:embed="rId10" cstate="print"/>
            <a:stretch>
              <a:fillRect/>
            </a:stretch>
          </p:blipFill>
          <p:spPr>
            <a:xfrm>
              <a:off x="17268892" y="8105720"/>
              <a:ext cx="136600" cy="136559"/>
            </a:xfrm>
            <a:prstGeom prst="rect">
              <a:avLst/>
            </a:prstGeom>
          </p:spPr>
        </p:pic>
        <p:pic>
          <p:nvPicPr>
            <p:cNvPr id="20" name="object 20"/>
            <p:cNvPicPr/>
            <p:nvPr/>
          </p:nvPicPr>
          <p:blipFill>
            <a:blip r:embed="rId11" cstate="print"/>
            <a:stretch>
              <a:fillRect/>
            </a:stretch>
          </p:blipFill>
          <p:spPr>
            <a:xfrm>
              <a:off x="178569" y="9421947"/>
              <a:ext cx="110705" cy="110527"/>
            </a:xfrm>
            <a:prstGeom prst="rect">
              <a:avLst/>
            </a:prstGeom>
          </p:spPr>
        </p:pic>
        <p:pic>
          <p:nvPicPr>
            <p:cNvPr id="21" name="object 21"/>
            <p:cNvPicPr/>
            <p:nvPr/>
          </p:nvPicPr>
          <p:blipFill>
            <a:blip r:embed="rId12" cstate="print"/>
            <a:stretch>
              <a:fillRect/>
            </a:stretch>
          </p:blipFill>
          <p:spPr>
            <a:xfrm>
              <a:off x="2790313" y="9134703"/>
              <a:ext cx="127726" cy="127543"/>
            </a:xfrm>
            <a:prstGeom prst="rect">
              <a:avLst/>
            </a:prstGeom>
          </p:spPr>
        </p:pic>
        <p:pic>
          <p:nvPicPr>
            <p:cNvPr id="22" name="object 22"/>
            <p:cNvPicPr/>
            <p:nvPr/>
          </p:nvPicPr>
          <p:blipFill>
            <a:blip r:embed="rId13" cstate="print"/>
            <a:stretch>
              <a:fillRect/>
            </a:stretch>
          </p:blipFill>
          <p:spPr>
            <a:xfrm>
              <a:off x="3927959" y="8659646"/>
              <a:ext cx="199881" cy="199677"/>
            </a:xfrm>
            <a:prstGeom prst="rect">
              <a:avLst/>
            </a:prstGeom>
          </p:spPr>
        </p:pic>
        <p:pic>
          <p:nvPicPr>
            <p:cNvPr id="23" name="object 23"/>
            <p:cNvPicPr/>
            <p:nvPr/>
          </p:nvPicPr>
          <p:blipFill>
            <a:blip r:embed="rId14" cstate="print"/>
            <a:stretch>
              <a:fillRect/>
            </a:stretch>
          </p:blipFill>
          <p:spPr>
            <a:xfrm>
              <a:off x="2143483" y="8048868"/>
              <a:ext cx="144747" cy="144704"/>
            </a:xfrm>
            <a:prstGeom prst="rect">
              <a:avLst/>
            </a:prstGeom>
          </p:spPr>
        </p:pic>
        <p:pic>
          <p:nvPicPr>
            <p:cNvPr id="24" name="object 24"/>
            <p:cNvPicPr/>
            <p:nvPr/>
          </p:nvPicPr>
          <p:blipFill>
            <a:blip r:embed="rId15" cstate="print"/>
            <a:stretch>
              <a:fillRect/>
            </a:stretch>
          </p:blipFill>
          <p:spPr>
            <a:xfrm>
              <a:off x="1749293" y="8246542"/>
              <a:ext cx="168022" cy="167972"/>
            </a:xfrm>
            <a:prstGeom prst="rect">
              <a:avLst/>
            </a:prstGeom>
          </p:spPr>
        </p:pic>
        <p:pic>
          <p:nvPicPr>
            <p:cNvPr id="25" name="object 25"/>
            <p:cNvPicPr/>
            <p:nvPr/>
          </p:nvPicPr>
          <p:blipFill>
            <a:blip r:embed="rId16" cstate="print"/>
            <a:stretch>
              <a:fillRect/>
            </a:stretch>
          </p:blipFill>
          <p:spPr>
            <a:xfrm>
              <a:off x="71898" y="7609670"/>
              <a:ext cx="184461" cy="184406"/>
            </a:xfrm>
            <a:prstGeom prst="rect">
              <a:avLst/>
            </a:prstGeom>
          </p:spPr>
        </p:pic>
        <p:pic>
          <p:nvPicPr>
            <p:cNvPr id="26" name="object 26"/>
            <p:cNvPicPr/>
            <p:nvPr/>
          </p:nvPicPr>
          <p:blipFill>
            <a:blip r:embed="rId17" cstate="print"/>
            <a:stretch>
              <a:fillRect/>
            </a:stretch>
          </p:blipFill>
          <p:spPr>
            <a:xfrm>
              <a:off x="4793986" y="10185836"/>
              <a:ext cx="206975" cy="101164"/>
            </a:xfrm>
            <a:prstGeom prst="rect">
              <a:avLst/>
            </a:prstGeom>
          </p:spPr>
        </p:pic>
        <p:pic>
          <p:nvPicPr>
            <p:cNvPr id="27" name="object 27"/>
            <p:cNvPicPr/>
            <p:nvPr/>
          </p:nvPicPr>
          <p:blipFill>
            <a:blip r:embed="rId18" cstate="print"/>
            <a:stretch>
              <a:fillRect/>
            </a:stretch>
          </p:blipFill>
          <p:spPr>
            <a:xfrm>
              <a:off x="6147919" y="9416380"/>
              <a:ext cx="235086" cy="235016"/>
            </a:xfrm>
            <a:prstGeom prst="rect">
              <a:avLst/>
            </a:prstGeom>
          </p:spPr>
        </p:pic>
      </p:grpSp>
      <p:pic>
        <p:nvPicPr>
          <p:cNvPr id="28" name="3 слай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7337192" y="937310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04"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8188959" cy="10287000"/>
            <a:chOff x="0" y="0"/>
            <a:chExt cx="8188959" cy="10287000"/>
          </a:xfrm>
        </p:grpSpPr>
        <p:sp>
          <p:nvSpPr>
            <p:cNvPr id="3" name="object 3"/>
            <p:cNvSpPr/>
            <p:nvPr/>
          </p:nvSpPr>
          <p:spPr>
            <a:xfrm>
              <a:off x="0" y="0"/>
              <a:ext cx="8188959" cy="10287000"/>
            </a:xfrm>
            <a:custGeom>
              <a:avLst/>
              <a:gdLst/>
              <a:ahLst/>
              <a:cxnLst/>
              <a:rect l="l" t="t" r="r" b="b"/>
              <a:pathLst>
                <a:path w="8188959" h="10287000">
                  <a:moveTo>
                    <a:pt x="8188681" y="10286999"/>
                  </a:moveTo>
                  <a:lnTo>
                    <a:pt x="0" y="10286999"/>
                  </a:lnTo>
                  <a:lnTo>
                    <a:pt x="0" y="0"/>
                  </a:lnTo>
                  <a:lnTo>
                    <a:pt x="8188681" y="0"/>
                  </a:lnTo>
                  <a:lnTo>
                    <a:pt x="8188681" y="10286999"/>
                  </a:lnTo>
                  <a:close/>
                </a:path>
              </a:pathLst>
            </a:custGeom>
            <a:solidFill>
              <a:srgbClr val="FFB923"/>
            </a:solidFill>
          </p:spPr>
          <p:txBody>
            <a:bodyPr wrap="square" lIns="0" tIns="0" rIns="0" bIns="0" rtlCol="0"/>
            <a:lstStyle/>
            <a:p>
              <a:endParaRPr/>
            </a:p>
          </p:txBody>
        </p:sp>
        <p:pic>
          <p:nvPicPr>
            <p:cNvPr id="4" name="object 4"/>
            <p:cNvPicPr/>
            <p:nvPr/>
          </p:nvPicPr>
          <p:blipFill>
            <a:blip r:embed="rId4" cstate="print"/>
            <a:stretch>
              <a:fillRect/>
            </a:stretch>
          </p:blipFill>
          <p:spPr>
            <a:xfrm>
              <a:off x="0" y="7076"/>
              <a:ext cx="4091619" cy="10272847"/>
            </a:xfrm>
            <a:prstGeom prst="rect">
              <a:avLst/>
            </a:prstGeom>
          </p:spPr>
        </p:pic>
      </p:grpSp>
      <p:sp>
        <p:nvSpPr>
          <p:cNvPr id="5" name="object 5"/>
          <p:cNvSpPr txBox="1"/>
          <p:nvPr/>
        </p:nvSpPr>
        <p:spPr>
          <a:xfrm>
            <a:off x="2097847" y="2370344"/>
            <a:ext cx="4918710" cy="5321300"/>
          </a:xfrm>
          <a:prstGeom prst="rect">
            <a:avLst/>
          </a:prstGeom>
        </p:spPr>
        <p:txBody>
          <a:bodyPr vert="horz" wrap="square" lIns="0" tIns="31750" rIns="0" bIns="0" rtlCol="0">
            <a:spAutoFit/>
          </a:bodyPr>
          <a:lstStyle/>
          <a:p>
            <a:pPr marL="12700" marR="5080">
              <a:lnSpc>
                <a:spcPts val="8330"/>
              </a:lnSpc>
              <a:spcBef>
                <a:spcPts val="250"/>
              </a:spcBef>
            </a:pPr>
            <a:r>
              <a:rPr sz="7000" spc="185" dirty="0">
                <a:solidFill>
                  <a:srgbClr val="FFFFFF"/>
                </a:solidFill>
                <a:latin typeface="Tahoma"/>
                <a:cs typeface="Tahoma"/>
              </a:rPr>
              <a:t>Game </a:t>
            </a:r>
            <a:r>
              <a:rPr sz="7000" spc="190" dirty="0">
                <a:solidFill>
                  <a:srgbClr val="FFFFFF"/>
                </a:solidFill>
                <a:latin typeface="Tahoma"/>
                <a:cs typeface="Tahoma"/>
              </a:rPr>
              <a:t> </a:t>
            </a:r>
            <a:r>
              <a:rPr sz="7000" spc="275" dirty="0">
                <a:solidFill>
                  <a:srgbClr val="FFFFFF"/>
                </a:solidFill>
                <a:latin typeface="Tahoma"/>
                <a:cs typeface="Tahoma"/>
              </a:rPr>
              <a:t>practices</a:t>
            </a:r>
            <a:r>
              <a:rPr sz="7000" spc="35" dirty="0">
                <a:solidFill>
                  <a:srgbClr val="FFFFFF"/>
                </a:solidFill>
                <a:latin typeface="Tahoma"/>
                <a:cs typeface="Tahoma"/>
              </a:rPr>
              <a:t> </a:t>
            </a:r>
            <a:r>
              <a:rPr sz="7000" spc="195" dirty="0">
                <a:solidFill>
                  <a:srgbClr val="FFFFFF"/>
                </a:solidFill>
                <a:latin typeface="Tahoma"/>
                <a:cs typeface="Tahoma"/>
              </a:rPr>
              <a:t>of </a:t>
            </a:r>
            <a:r>
              <a:rPr sz="7000" spc="-2175" dirty="0">
                <a:solidFill>
                  <a:srgbClr val="FFFFFF"/>
                </a:solidFill>
                <a:latin typeface="Tahoma"/>
                <a:cs typeface="Tahoma"/>
              </a:rPr>
              <a:t> </a:t>
            </a:r>
            <a:r>
              <a:rPr sz="7000" spc="170" dirty="0">
                <a:solidFill>
                  <a:srgbClr val="FFFFFF"/>
                </a:solidFill>
                <a:latin typeface="Tahoma"/>
                <a:cs typeface="Tahoma"/>
              </a:rPr>
              <a:t>children in </a:t>
            </a:r>
            <a:r>
              <a:rPr sz="7000" spc="175" dirty="0">
                <a:solidFill>
                  <a:srgbClr val="FFFFFF"/>
                </a:solidFill>
                <a:latin typeface="Tahoma"/>
                <a:cs typeface="Tahoma"/>
              </a:rPr>
              <a:t> </a:t>
            </a:r>
            <a:r>
              <a:rPr sz="7000" spc="380" dirty="0">
                <a:solidFill>
                  <a:srgbClr val="FFFFFF"/>
                </a:solidFill>
                <a:latin typeface="Tahoma"/>
                <a:cs typeface="Tahoma"/>
              </a:rPr>
              <a:t>the </a:t>
            </a:r>
            <a:r>
              <a:rPr sz="7000" spc="265" dirty="0">
                <a:solidFill>
                  <a:srgbClr val="FFFFFF"/>
                </a:solidFill>
                <a:latin typeface="Tahoma"/>
                <a:cs typeface="Tahoma"/>
              </a:rPr>
              <a:t>digital </a:t>
            </a:r>
            <a:r>
              <a:rPr sz="7000" spc="270" dirty="0">
                <a:solidFill>
                  <a:srgbClr val="FFFFFF"/>
                </a:solidFill>
                <a:latin typeface="Tahoma"/>
                <a:cs typeface="Tahoma"/>
              </a:rPr>
              <a:t> </a:t>
            </a:r>
            <a:r>
              <a:rPr sz="7000" spc="100" dirty="0">
                <a:solidFill>
                  <a:srgbClr val="FFFFFF"/>
                </a:solidFill>
                <a:latin typeface="Tahoma"/>
                <a:cs typeface="Tahoma"/>
              </a:rPr>
              <a:t>world</a:t>
            </a:r>
            <a:endParaRPr sz="7000">
              <a:latin typeface="Tahoma"/>
              <a:cs typeface="Tahoma"/>
            </a:endParaRPr>
          </a:p>
        </p:txBody>
      </p:sp>
      <p:pic>
        <p:nvPicPr>
          <p:cNvPr id="6" name="object 6"/>
          <p:cNvPicPr/>
          <p:nvPr/>
        </p:nvPicPr>
        <p:blipFill>
          <a:blip r:embed="rId5" cstate="print"/>
          <a:stretch>
            <a:fillRect/>
          </a:stretch>
        </p:blipFill>
        <p:spPr>
          <a:xfrm>
            <a:off x="8744306" y="1155316"/>
            <a:ext cx="142874" cy="142874"/>
          </a:xfrm>
          <a:prstGeom prst="rect">
            <a:avLst/>
          </a:prstGeom>
        </p:spPr>
      </p:pic>
      <p:sp>
        <p:nvSpPr>
          <p:cNvPr id="8" name="object 8"/>
          <p:cNvSpPr/>
          <p:nvPr/>
        </p:nvSpPr>
        <p:spPr>
          <a:xfrm>
            <a:off x="9092266" y="2507866"/>
            <a:ext cx="27940" cy="38100"/>
          </a:xfrm>
          <a:custGeom>
            <a:avLst/>
            <a:gdLst/>
            <a:ahLst/>
            <a:cxnLst/>
            <a:rect l="l" t="t" r="r" b="b"/>
            <a:pathLst>
              <a:path w="27940" h="38100">
                <a:moveTo>
                  <a:pt x="27755" y="38099"/>
                </a:moveTo>
                <a:lnTo>
                  <a:pt x="0" y="38099"/>
                </a:lnTo>
                <a:lnTo>
                  <a:pt x="0" y="0"/>
                </a:lnTo>
                <a:lnTo>
                  <a:pt x="27755" y="0"/>
                </a:lnTo>
                <a:lnTo>
                  <a:pt x="27755" y="38099"/>
                </a:lnTo>
                <a:close/>
              </a:path>
            </a:pathLst>
          </a:custGeom>
          <a:solidFill>
            <a:srgbClr val="FFB923"/>
          </a:solidFill>
        </p:spPr>
        <p:txBody>
          <a:bodyPr wrap="square" lIns="0" tIns="0" rIns="0" bIns="0" rtlCol="0"/>
          <a:lstStyle/>
          <a:p>
            <a:endParaRPr/>
          </a:p>
        </p:txBody>
      </p:sp>
      <p:sp>
        <p:nvSpPr>
          <p:cNvPr id="9" name="object 9"/>
          <p:cNvSpPr txBox="1"/>
          <p:nvPr/>
        </p:nvSpPr>
        <p:spPr>
          <a:xfrm>
            <a:off x="9134372" y="992069"/>
            <a:ext cx="2109273" cy="1304844"/>
          </a:xfrm>
          <a:prstGeom prst="rect">
            <a:avLst/>
          </a:prstGeom>
        </p:spPr>
        <p:txBody>
          <a:bodyPr vert="horz" wrap="square" lIns="0" tIns="12065" rIns="0" bIns="0" rtlCol="0">
            <a:spAutoFit/>
          </a:bodyPr>
          <a:lstStyle/>
          <a:p>
            <a:pPr marR="5080"/>
            <a:r>
              <a:rPr lang="en-US" sz="3600" u="heavy" baseline="3527" dirty="0" smtClean="0">
                <a:solidFill>
                  <a:srgbClr val="FFB923"/>
                </a:solidFill>
                <a:uFill>
                  <a:solidFill>
                    <a:srgbClr val="FFB923"/>
                  </a:solidFill>
                </a:uFill>
                <a:latin typeface="Arial Black"/>
                <a:cs typeface="Arial Black"/>
              </a:rPr>
              <a:t>Ste</a:t>
            </a:r>
            <a:r>
              <a:rPr lang="en-US" sz="3600" baseline="3527" dirty="0" smtClean="0">
                <a:solidFill>
                  <a:srgbClr val="FFB923"/>
                </a:solidFill>
                <a:latin typeface="Arial Black"/>
                <a:cs typeface="Arial Black"/>
              </a:rPr>
              <a:t>phen and</a:t>
            </a:r>
            <a:r>
              <a:rPr lang="en-US" sz="3600" dirty="0" smtClean="0">
                <a:solidFill>
                  <a:srgbClr val="FFB923"/>
                </a:solidFill>
                <a:latin typeface="Arial Black"/>
                <a:cs typeface="Arial Black"/>
              </a:rPr>
              <a:t> </a:t>
            </a:r>
            <a:r>
              <a:rPr sz="2400" u="heavy" dirty="0" smtClean="0">
                <a:solidFill>
                  <a:srgbClr val="FFB923"/>
                </a:solidFill>
                <a:uFill>
                  <a:solidFill>
                    <a:srgbClr val="FFB923"/>
                  </a:solidFill>
                </a:uFill>
                <a:latin typeface="Arial Black"/>
                <a:cs typeface="Arial Black"/>
              </a:rPr>
              <a:t>Edwards </a:t>
            </a:r>
            <a:r>
              <a:rPr sz="2400" dirty="0" smtClean="0">
                <a:solidFill>
                  <a:srgbClr val="FFB923"/>
                </a:solidFill>
                <a:latin typeface="Arial Black"/>
                <a:cs typeface="Arial Black"/>
              </a:rPr>
              <a:t> </a:t>
            </a:r>
            <a:r>
              <a:rPr sz="2400" dirty="0">
                <a:solidFill>
                  <a:srgbClr val="FFB923"/>
                </a:solidFill>
                <a:latin typeface="Arial Black"/>
                <a:cs typeface="Arial Black"/>
              </a:rPr>
              <a:t>(</a:t>
            </a:r>
            <a:r>
              <a:rPr sz="2400" u="heavy" dirty="0">
                <a:solidFill>
                  <a:srgbClr val="FFB923"/>
                </a:solidFill>
                <a:uFill>
                  <a:solidFill>
                    <a:srgbClr val="FFB923"/>
                  </a:solidFill>
                </a:uFill>
                <a:latin typeface="Arial Black"/>
                <a:cs typeface="Arial Black"/>
              </a:rPr>
              <a:t>2017)</a:t>
            </a:r>
            <a:endParaRPr sz="2400" dirty="0">
              <a:latin typeface="Arial Black"/>
              <a:cs typeface="Arial Black"/>
            </a:endParaRPr>
          </a:p>
        </p:txBody>
      </p:sp>
      <p:pic>
        <p:nvPicPr>
          <p:cNvPr id="11" name="object 11"/>
          <p:cNvPicPr/>
          <p:nvPr/>
        </p:nvPicPr>
        <p:blipFill>
          <a:blip r:embed="rId5" cstate="print"/>
          <a:stretch>
            <a:fillRect/>
          </a:stretch>
        </p:blipFill>
        <p:spPr>
          <a:xfrm>
            <a:off x="8744306" y="3879467"/>
            <a:ext cx="142874" cy="142874"/>
          </a:xfrm>
          <a:prstGeom prst="rect">
            <a:avLst/>
          </a:prstGeom>
        </p:spPr>
      </p:pic>
      <p:sp>
        <p:nvSpPr>
          <p:cNvPr id="13" name="object 13"/>
          <p:cNvSpPr txBox="1"/>
          <p:nvPr/>
        </p:nvSpPr>
        <p:spPr>
          <a:xfrm>
            <a:off x="9079566" y="3676140"/>
            <a:ext cx="2164080" cy="1261243"/>
          </a:xfrm>
          <a:prstGeom prst="rect">
            <a:avLst/>
          </a:prstGeom>
        </p:spPr>
        <p:txBody>
          <a:bodyPr vert="horz" wrap="square" lIns="0" tIns="12065" rIns="0" bIns="0" rtlCol="0">
            <a:spAutoFit/>
          </a:bodyPr>
          <a:lstStyle/>
          <a:p>
            <a:pPr marL="12700" marR="5080">
              <a:lnSpc>
                <a:spcPct val="115100"/>
              </a:lnSpc>
              <a:spcBef>
                <a:spcPts val="95"/>
              </a:spcBef>
            </a:pPr>
            <a:r>
              <a:rPr sz="2400" u="heavy" dirty="0">
                <a:solidFill>
                  <a:srgbClr val="FFB923"/>
                </a:solidFill>
                <a:uFill>
                  <a:solidFill>
                    <a:srgbClr val="FFB923"/>
                  </a:solidFill>
                </a:uFill>
                <a:latin typeface="Arial Black"/>
                <a:cs typeface="Arial Black"/>
              </a:rPr>
              <a:t>Alexiou and </a:t>
            </a:r>
            <a:r>
              <a:rPr sz="2400" dirty="0">
                <a:solidFill>
                  <a:srgbClr val="FFB923"/>
                </a:solidFill>
                <a:latin typeface="Arial Black"/>
                <a:cs typeface="Arial Black"/>
              </a:rPr>
              <a:t> </a:t>
            </a:r>
            <a:r>
              <a:rPr sz="2400" u="heavy" dirty="0" err="1">
                <a:solidFill>
                  <a:srgbClr val="FFB923"/>
                </a:solidFill>
                <a:uFill>
                  <a:solidFill>
                    <a:srgbClr val="FFB923"/>
                  </a:solidFill>
                </a:uFill>
                <a:latin typeface="Arial Black"/>
                <a:cs typeface="Arial Black"/>
              </a:rPr>
              <a:t>Schi</a:t>
            </a:r>
            <a:r>
              <a:rPr sz="2400" dirty="0" err="1">
                <a:solidFill>
                  <a:srgbClr val="FFB923"/>
                </a:solidFill>
                <a:latin typeface="Arial Black"/>
                <a:cs typeface="Arial Black"/>
              </a:rPr>
              <a:t>ppers</a:t>
            </a:r>
            <a:r>
              <a:rPr sz="2400" dirty="0" smtClean="0">
                <a:solidFill>
                  <a:srgbClr val="FFB923"/>
                </a:solidFill>
                <a:latin typeface="Arial Black"/>
                <a:cs typeface="Arial Black"/>
              </a:rPr>
              <a:t>,</a:t>
            </a:r>
            <a:r>
              <a:rPr lang="en-US" sz="2400" dirty="0" smtClean="0">
                <a:solidFill>
                  <a:srgbClr val="FFB923"/>
                </a:solidFill>
                <a:latin typeface="Arial Black"/>
                <a:cs typeface="Arial Black"/>
              </a:rPr>
              <a:t> </a:t>
            </a:r>
            <a:r>
              <a:rPr lang="ru-RU" sz="2400" u="heavy" dirty="0" smtClean="0">
                <a:solidFill>
                  <a:srgbClr val="FFB923"/>
                </a:solidFill>
                <a:uFill>
                  <a:solidFill>
                    <a:srgbClr val="FFB923"/>
                  </a:solidFill>
                </a:uFill>
                <a:latin typeface="Arial Black"/>
                <a:cs typeface="Arial Black"/>
              </a:rPr>
              <a:t>2018</a:t>
            </a:r>
            <a:endParaRPr lang="ru-RU" sz="2400" dirty="0" smtClean="0">
              <a:latin typeface="Arial Black"/>
              <a:cs typeface="Arial Black"/>
            </a:endParaRPr>
          </a:p>
        </p:txBody>
      </p:sp>
      <p:pic>
        <p:nvPicPr>
          <p:cNvPr id="15" name="object 15"/>
          <p:cNvPicPr/>
          <p:nvPr/>
        </p:nvPicPr>
        <p:blipFill>
          <a:blip r:embed="rId5" cstate="print"/>
          <a:stretch>
            <a:fillRect/>
          </a:stretch>
        </p:blipFill>
        <p:spPr>
          <a:xfrm>
            <a:off x="8744306" y="7194166"/>
            <a:ext cx="142874" cy="142874"/>
          </a:xfrm>
          <a:prstGeom prst="rect">
            <a:avLst/>
          </a:prstGeom>
        </p:spPr>
      </p:pic>
      <p:sp>
        <p:nvSpPr>
          <p:cNvPr id="16" name="object 16"/>
          <p:cNvSpPr/>
          <p:nvPr/>
        </p:nvSpPr>
        <p:spPr>
          <a:xfrm>
            <a:off x="9092266" y="8546717"/>
            <a:ext cx="27940" cy="38100"/>
          </a:xfrm>
          <a:custGeom>
            <a:avLst/>
            <a:gdLst/>
            <a:ahLst/>
            <a:cxnLst/>
            <a:rect l="l" t="t" r="r" b="b"/>
            <a:pathLst>
              <a:path w="27940" h="38100">
                <a:moveTo>
                  <a:pt x="27755" y="38099"/>
                </a:moveTo>
                <a:lnTo>
                  <a:pt x="0" y="38099"/>
                </a:lnTo>
                <a:lnTo>
                  <a:pt x="0" y="0"/>
                </a:lnTo>
                <a:lnTo>
                  <a:pt x="27755" y="0"/>
                </a:lnTo>
                <a:lnTo>
                  <a:pt x="27755" y="38099"/>
                </a:lnTo>
                <a:close/>
              </a:path>
            </a:pathLst>
          </a:custGeom>
          <a:solidFill>
            <a:srgbClr val="FFB923"/>
          </a:solidFill>
        </p:spPr>
        <p:txBody>
          <a:bodyPr wrap="square" lIns="0" tIns="0" rIns="0" bIns="0" rtlCol="0"/>
          <a:lstStyle/>
          <a:p>
            <a:endParaRPr/>
          </a:p>
        </p:txBody>
      </p:sp>
      <p:sp>
        <p:nvSpPr>
          <p:cNvPr id="17" name="object 17"/>
          <p:cNvSpPr txBox="1"/>
          <p:nvPr/>
        </p:nvSpPr>
        <p:spPr>
          <a:xfrm>
            <a:off x="9119712" y="7194166"/>
            <a:ext cx="2123933" cy="1286378"/>
          </a:xfrm>
          <a:prstGeom prst="rect">
            <a:avLst/>
          </a:prstGeom>
        </p:spPr>
        <p:txBody>
          <a:bodyPr vert="horz" wrap="square" lIns="0" tIns="12065" rIns="0" bIns="0" rtlCol="0">
            <a:spAutoFit/>
          </a:bodyPr>
          <a:lstStyle/>
          <a:p>
            <a:pPr marL="12700" marR="5080">
              <a:lnSpc>
                <a:spcPct val="115100"/>
              </a:lnSpc>
              <a:spcBef>
                <a:spcPts val="95"/>
              </a:spcBef>
            </a:pPr>
            <a:r>
              <a:rPr lang="en-US" sz="2400" u="heavy" dirty="0" err="1" smtClean="0">
                <a:solidFill>
                  <a:srgbClr val="FFB923"/>
                </a:solidFill>
                <a:uFill>
                  <a:solidFill>
                    <a:srgbClr val="FFB923"/>
                  </a:solidFill>
                </a:uFill>
                <a:latin typeface="Arial Black"/>
                <a:cs typeface="Arial Black"/>
              </a:rPr>
              <a:t>Magladry</a:t>
            </a:r>
            <a:r>
              <a:rPr lang="en-US" sz="2400" u="heavy" dirty="0" smtClean="0">
                <a:solidFill>
                  <a:srgbClr val="FFB923"/>
                </a:solidFill>
                <a:uFill>
                  <a:solidFill>
                    <a:srgbClr val="FFB923"/>
                  </a:solidFill>
                </a:uFill>
                <a:latin typeface="Arial Black"/>
                <a:cs typeface="Arial Black"/>
              </a:rPr>
              <a:t> and  </a:t>
            </a:r>
            <a:r>
              <a:rPr sz="2400" u="heavy" dirty="0" smtClean="0">
                <a:solidFill>
                  <a:srgbClr val="FFB923"/>
                </a:solidFill>
                <a:uFill>
                  <a:solidFill>
                    <a:srgbClr val="FFB923"/>
                  </a:solidFill>
                </a:uFill>
                <a:latin typeface="Arial Black"/>
                <a:cs typeface="Arial Black"/>
              </a:rPr>
              <a:t>Willson </a:t>
            </a:r>
            <a:r>
              <a:rPr sz="2400" dirty="0" smtClean="0">
                <a:solidFill>
                  <a:srgbClr val="FFB923"/>
                </a:solidFill>
                <a:latin typeface="Arial Black"/>
                <a:cs typeface="Arial Black"/>
              </a:rPr>
              <a:t> </a:t>
            </a:r>
            <a:r>
              <a:rPr sz="2400" dirty="0">
                <a:solidFill>
                  <a:srgbClr val="FFB923"/>
                </a:solidFill>
                <a:latin typeface="Arial Black"/>
                <a:cs typeface="Arial Black"/>
              </a:rPr>
              <a:t>(</a:t>
            </a:r>
            <a:r>
              <a:rPr sz="2400" u="heavy" dirty="0">
                <a:solidFill>
                  <a:srgbClr val="FFB923"/>
                </a:solidFill>
                <a:uFill>
                  <a:solidFill>
                    <a:srgbClr val="FFB923"/>
                  </a:solidFill>
                </a:uFill>
                <a:latin typeface="Arial Black"/>
                <a:cs typeface="Arial Black"/>
              </a:rPr>
              <a:t>2019)</a:t>
            </a:r>
            <a:endParaRPr sz="2400" dirty="0">
              <a:latin typeface="Arial Black"/>
              <a:cs typeface="Arial Black"/>
            </a:endParaRPr>
          </a:p>
        </p:txBody>
      </p:sp>
      <p:sp>
        <p:nvSpPr>
          <p:cNvPr id="19" name="object 19"/>
          <p:cNvSpPr txBox="1"/>
          <p:nvPr/>
        </p:nvSpPr>
        <p:spPr>
          <a:xfrm>
            <a:off x="11673001" y="899881"/>
            <a:ext cx="5509260" cy="2110001"/>
          </a:xfrm>
          <a:prstGeom prst="rect">
            <a:avLst/>
          </a:prstGeom>
        </p:spPr>
        <p:txBody>
          <a:bodyPr vert="horz" wrap="square" lIns="0" tIns="12700" rIns="0" bIns="0" rtlCol="0">
            <a:spAutoFit/>
          </a:bodyPr>
          <a:lstStyle/>
          <a:p>
            <a:pPr marL="12700" marR="5080">
              <a:lnSpc>
                <a:spcPct val="115900"/>
              </a:lnSpc>
              <a:spcBef>
                <a:spcPts val="100"/>
              </a:spcBef>
            </a:pPr>
            <a:r>
              <a:rPr lang="en-US" sz="3200" dirty="0" smtClean="0">
                <a:solidFill>
                  <a:srgbClr val="000000"/>
                </a:solidFill>
              </a:rPr>
              <a:t>preschool play includes both </a:t>
            </a:r>
            <a:r>
              <a:rPr sz="2950" spc="55" dirty="0" smtClean="0">
                <a:latin typeface="Tahoma"/>
                <a:cs typeface="Tahoma"/>
              </a:rPr>
              <a:t>digital </a:t>
            </a:r>
            <a:r>
              <a:rPr sz="2950" spc="35" dirty="0">
                <a:latin typeface="Tahoma"/>
                <a:cs typeface="Tahoma"/>
              </a:rPr>
              <a:t>and </a:t>
            </a:r>
            <a:r>
              <a:rPr sz="2950" spc="45" dirty="0">
                <a:latin typeface="Tahoma"/>
                <a:cs typeface="Tahoma"/>
              </a:rPr>
              <a:t>analog </a:t>
            </a:r>
            <a:r>
              <a:rPr sz="2950" spc="15" dirty="0">
                <a:latin typeface="Tahoma"/>
                <a:cs typeface="Tahoma"/>
              </a:rPr>
              <a:t>elements, </a:t>
            </a:r>
            <a:r>
              <a:rPr sz="2950" spc="20" dirty="0">
                <a:latin typeface="Tahoma"/>
                <a:cs typeface="Tahoma"/>
              </a:rPr>
              <a:t> </a:t>
            </a:r>
            <a:r>
              <a:rPr sz="2950" spc="60" dirty="0">
                <a:latin typeface="Tahoma"/>
                <a:cs typeface="Tahoma"/>
              </a:rPr>
              <a:t>since</a:t>
            </a:r>
            <a:r>
              <a:rPr sz="2950" spc="-145" dirty="0">
                <a:latin typeface="Tahoma"/>
                <a:cs typeface="Tahoma"/>
              </a:rPr>
              <a:t> </a:t>
            </a:r>
            <a:r>
              <a:rPr sz="2950" spc="25" dirty="0">
                <a:latin typeface="Tahoma"/>
                <a:cs typeface="Tahoma"/>
              </a:rPr>
              <a:t>the</a:t>
            </a:r>
            <a:r>
              <a:rPr sz="2950" spc="-140" dirty="0">
                <a:latin typeface="Tahoma"/>
                <a:cs typeface="Tahoma"/>
              </a:rPr>
              <a:t> </a:t>
            </a:r>
            <a:r>
              <a:rPr sz="2950" spc="50" dirty="0">
                <a:latin typeface="Tahoma"/>
                <a:cs typeface="Tahoma"/>
              </a:rPr>
              <a:t>boundaries</a:t>
            </a:r>
            <a:r>
              <a:rPr sz="2950" spc="-145" dirty="0">
                <a:latin typeface="Tahoma"/>
                <a:cs typeface="Tahoma"/>
              </a:rPr>
              <a:t> </a:t>
            </a:r>
            <a:r>
              <a:rPr sz="2950" spc="40" dirty="0">
                <a:latin typeface="Tahoma"/>
                <a:cs typeface="Tahoma"/>
              </a:rPr>
              <a:t>are</a:t>
            </a:r>
            <a:r>
              <a:rPr sz="2950" spc="-140" dirty="0">
                <a:latin typeface="Tahoma"/>
                <a:cs typeface="Tahoma"/>
              </a:rPr>
              <a:t> </a:t>
            </a:r>
            <a:r>
              <a:rPr sz="2950" spc="55" dirty="0">
                <a:latin typeface="Tahoma"/>
                <a:cs typeface="Tahoma"/>
              </a:rPr>
              <a:t>blurred </a:t>
            </a:r>
            <a:r>
              <a:rPr sz="2950" spc="-905" dirty="0">
                <a:latin typeface="Tahoma"/>
                <a:cs typeface="Tahoma"/>
              </a:rPr>
              <a:t> </a:t>
            </a:r>
            <a:r>
              <a:rPr sz="2950" spc="20" dirty="0">
                <a:latin typeface="Tahoma"/>
                <a:cs typeface="Tahoma"/>
              </a:rPr>
              <a:t>today.</a:t>
            </a:r>
            <a:endParaRPr sz="2950" dirty="0">
              <a:latin typeface="Tahoma"/>
              <a:cs typeface="Tahoma"/>
            </a:endParaRPr>
          </a:p>
        </p:txBody>
      </p:sp>
      <p:sp>
        <p:nvSpPr>
          <p:cNvPr id="20" name="object 20"/>
          <p:cNvSpPr txBox="1"/>
          <p:nvPr/>
        </p:nvSpPr>
        <p:spPr>
          <a:xfrm>
            <a:off x="11681966" y="3678671"/>
            <a:ext cx="5162550" cy="2630805"/>
          </a:xfrm>
          <a:prstGeom prst="rect">
            <a:avLst/>
          </a:prstGeom>
        </p:spPr>
        <p:txBody>
          <a:bodyPr vert="horz" wrap="square" lIns="0" tIns="12700" rIns="0" bIns="0" rtlCol="0">
            <a:spAutoFit/>
          </a:bodyPr>
          <a:lstStyle/>
          <a:p>
            <a:pPr marL="12700" marR="5080">
              <a:lnSpc>
                <a:spcPct val="115900"/>
              </a:lnSpc>
              <a:spcBef>
                <a:spcPts val="100"/>
              </a:spcBef>
            </a:pPr>
            <a:r>
              <a:rPr sz="2950" spc="30" dirty="0">
                <a:latin typeface="Tahoma"/>
                <a:cs typeface="Tahoma"/>
              </a:rPr>
              <a:t>games </a:t>
            </a:r>
            <a:r>
              <a:rPr sz="2950" spc="55" dirty="0">
                <a:latin typeface="Tahoma"/>
                <a:cs typeface="Tahoma"/>
              </a:rPr>
              <a:t>can </a:t>
            </a:r>
            <a:r>
              <a:rPr sz="2950" spc="25" dirty="0">
                <a:latin typeface="Tahoma"/>
                <a:cs typeface="Tahoma"/>
              </a:rPr>
              <a:t>be </a:t>
            </a:r>
            <a:r>
              <a:rPr sz="2950" spc="35" dirty="0">
                <a:latin typeface="Tahoma"/>
                <a:cs typeface="Tahoma"/>
              </a:rPr>
              <a:t>perceived by </a:t>
            </a:r>
            <a:r>
              <a:rPr sz="2950" spc="40" dirty="0">
                <a:latin typeface="Tahoma"/>
                <a:cs typeface="Tahoma"/>
              </a:rPr>
              <a:t> </a:t>
            </a:r>
            <a:r>
              <a:rPr sz="2950" spc="55" dirty="0">
                <a:latin typeface="Tahoma"/>
                <a:cs typeface="Tahoma"/>
              </a:rPr>
              <a:t>children</a:t>
            </a:r>
            <a:r>
              <a:rPr sz="2950" spc="-140" dirty="0">
                <a:latin typeface="Tahoma"/>
                <a:cs typeface="Tahoma"/>
              </a:rPr>
              <a:t> </a:t>
            </a:r>
            <a:r>
              <a:rPr sz="2950" spc="65" dirty="0">
                <a:latin typeface="Tahoma"/>
                <a:cs typeface="Tahoma"/>
              </a:rPr>
              <a:t>as</a:t>
            </a:r>
            <a:r>
              <a:rPr sz="2950" spc="-135" dirty="0">
                <a:latin typeface="Tahoma"/>
                <a:cs typeface="Tahoma"/>
              </a:rPr>
              <a:t> </a:t>
            </a:r>
            <a:r>
              <a:rPr sz="2950" spc="30" dirty="0">
                <a:latin typeface="Tahoma"/>
                <a:cs typeface="Tahoma"/>
              </a:rPr>
              <a:t>a</a:t>
            </a:r>
            <a:r>
              <a:rPr sz="2950" spc="-140" dirty="0">
                <a:latin typeface="Tahoma"/>
                <a:cs typeface="Tahoma"/>
              </a:rPr>
              <a:t> </a:t>
            </a:r>
            <a:r>
              <a:rPr sz="2950" spc="45" dirty="0">
                <a:latin typeface="Tahoma"/>
                <a:cs typeface="Tahoma"/>
              </a:rPr>
              <a:t>frivolous</a:t>
            </a:r>
            <a:r>
              <a:rPr sz="2950" spc="-135" dirty="0">
                <a:latin typeface="Tahoma"/>
                <a:cs typeface="Tahoma"/>
              </a:rPr>
              <a:t> </a:t>
            </a:r>
            <a:r>
              <a:rPr sz="2950" spc="40" dirty="0">
                <a:latin typeface="Tahoma"/>
                <a:cs typeface="Tahoma"/>
              </a:rPr>
              <a:t>pastime </a:t>
            </a:r>
            <a:r>
              <a:rPr sz="2950" spc="-910" dirty="0">
                <a:latin typeface="Tahoma"/>
                <a:cs typeface="Tahoma"/>
              </a:rPr>
              <a:t> </a:t>
            </a:r>
            <a:r>
              <a:rPr sz="2950" spc="40" dirty="0">
                <a:latin typeface="Tahoma"/>
                <a:cs typeface="Tahoma"/>
              </a:rPr>
              <a:t>that </a:t>
            </a:r>
            <a:r>
              <a:rPr sz="2950" spc="55" dirty="0">
                <a:latin typeface="Tahoma"/>
                <a:cs typeface="Tahoma"/>
              </a:rPr>
              <a:t>can </a:t>
            </a:r>
            <a:r>
              <a:rPr sz="2950" spc="50" dirty="0">
                <a:latin typeface="Tahoma"/>
                <a:cs typeface="Tahoma"/>
              </a:rPr>
              <a:t>replace </a:t>
            </a:r>
            <a:r>
              <a:rPr sz="2950" spc="30" dirty="0">
                <a:latin typeface="Tahoma"/>
                <a:cs typeface="Tahoma"/>
              </a:rPr>
              <a:t>more </a:t>
            </a:r>
            <a:r>
              <a:rPr sz="2950" spc="35" dirty="0">
                <a:latin typeface="Tahoma"/>
                <a:cs typeface="Tahoma"/>
              </a:rPr>
              <a:t> </a:t>
            </a:r>
            <a:r>
              <a:rPr sz="2950" spc="45" dirty="0">
                <a:latin typeface="Tahoma"/>
                <a:cs typeface="Tahoma"/>
              </a:rPr>
              <a:t>productive </a:t>
            </a:r>
            <a:r>
              <a:rPr sz="2950" spc="80" dirty="0">
                <a:latin typeface="Tahoma"/>
                <a:cs typeface="Tahoma"/>
              </a:rPr>
              <a:t>or </a:t>
            </a:r>
            <a:r>
              <a:rPr sz="2950" spc="60" dirty="0">
                <a:latin typeface="Tahoma"/>
                <a:cs typeface="Tahoma"/>
              </a:rPr>
              <a:t>serious </a:t>
            </a:r>
            <a:r>
              <a:rPr sz="2950" spc="45" dirty="0">
                <a:latin typeface="Tahoma"/>
                <a:cs typeface="Tahoma"/>
              </a:rPr>
              <a:t>learning </a:t>
            </a:r>
            <a:r>
              <a:rPr sz="2950" spc="-910" dirty="0">
                <a:latin typeface="Tahoma"/>
                <a:cs typeface="Tahoma"/>
              </a:rPr>
              <a:t> </a:t>
            </a:r>
            <a:r>
              <a:rPr sz="2950" spc="50" dirty="0">
                <a:latin typeface="Tahoma"/>
                <a:cs typeface="Tahoma"/>
              </a:rPr>
              <a:t>activities</a:t>
            </a:r>
            <a:endParaRPr sz="2950">
              <a:latin typeface="Tahoma"/>
              <a:cs typeface="Tahoma"/>
            </a:endParaRPr>
          </a:p>
        </p:txBody>
      </p:sp>
      <p:sp>
        <p:nvSpPr>
          <p:cNvPr id="21" name="object 21"/>
          <p:cNvSpPr txBox="1"/>
          <p:nvPr/>
        </p:nvSpPr>
        <p:spPr>
          <a:xfrm>
            <a:off x="11737136" y="7124700"/>
            <a:ext cx="5380990" cy="2221377"/>
          </a:xfrm>
          <a:prstGeom prst="rect">
            <a:avLst/>
          </a:prstGeom>
        </p:spPr>
        <p:txBody>
          <a:bodyPr vert="horz" wrap="square" lIns="0" tIns="12700" rIns="0" bIns="0" rtlCol="0">
            <a:spAutoFit/>
          </a:bodyPr>
          <a:lstStyle/>
          <a:p>
            <a:pPr marL="12700" marR="5080">
              <a:lnSpc>
                <a:spcPct val="115900"/>
              </a:lnSpc>
              <a:spcBef>
                <a:spcPts val="100"/>
              </a:spcBef>
            </a:pPr>
            <a:r>
              <a:rPr lang="en-US" sz="3200" dirty="0" smtClean="0">
                <a:latin typeface="Tahoma"/>
                <a:cs typeface="Tahoma"/>
              </a:rPr>
              <a:t>examine children's digital games</a:t>
            </a:r>
          </a:p>
          <a:p>
            <a:pPr marL="12700" marR="5080">
              <a:lnSpc>
                <a:spcPct val="115900"/>
              </a:lnSpc>
              <a:spcBef>
                <a:spcPts val="100"/>
              </a:spcBef>
            </a:pPr>
            <a:r>
              <a:rPr sz="2950" spc="25" dirty="0" smtClean="0">
                <a:latin typeface="Tahoma"/>
                <a:cs typeface="Tahoma"/>
              </a:rPr>
              <a:t>from </a:t>
            </a:r>
            <a:r>
              <a:rPr sz="2950" spc="30" dirty="0">
                <a:latin typeface="Tahoma"/>
                <a:cs typeface="Tahoma"/>
              </a:rPr>
              <a:t>a </a:t>
            </a:r>
            <a:r>
              <a:rPr sz="2950" spc="85" dirty="0">
                <a:latin typeface="Tahoma"/>
                <a:cs typeface="Tahoma"/>
              </a:rPr>
              <a:t>child's </a:t>
            </a:r>
            <a:r>
              <a:rPr sz="2950" spc="45" dirty="0">
                <a:latin typeface="Tahoma"/>
                <a:cs typeface="Tahoma"/>
              </a:rPr>
              <a:t>perspective </a:t>
            </a:r>
            <a:r>
              <a:rPr sz="2950" spc="35" dirty="0">
                <a:latin typeface="Tahoma"/>
                <a:cs typeface="Tahoma"/>
              </a:rPr>
              <a:t>and </a:t>
            </a:r>
            <a:r>
              <a:rPr sz="2950" spc="40" dirty="0">
                <a:latin typeface="Tahoma"/>
                <a:cs typeface="Tahoma"/>
              </a:rPr>
              <a:t> rethink</a:t>
            </a:r>
            <a:r>
              <a:rPr sz="2950" spc="-140" dirty="0">
                <a:latin typeface="Tahoma"/>
                <a:cs typeface="Tahoma"/>
              </a:rPr>
              <a:t> </a:t>
            </a:r>
            <a:r>
              <a:rPr sz="2950" spc="25" dirty="0">
                <a:latin typeface="Tahoma"/>
                <a:cs typeface="Tahoma"/>
              </a:rPr>
              <a:t>the</a:t>
            </a:r>
            <a:r>
              <a:rPr sz="2950" spc="-135" dirty="0">
                <a:latin typeface="Tahoma"/>
                <a:cs typeface="Tahoma"/>
              </a:rPr>
              <a:t> </a:t>
            </a:r>
            <a:r>
              <a:rPr sz="2950" spc="20" dirty="0">
                <a:latin typeface="Tahoma"/>
                <a:cs typeface="Tahoma"/>
              </a:rPr>
              <a:t>value</a:t>
            </a:r>
            <a:r>
              <a:rPr sz="2950" spc="-135" dirty="0">
                <a:latin typeface="Tahoma"/>
                <a:cs typeface="Tahoma"/>
              </a:rPr>
              <a:t> </a:t>
            </a:r>
            <a:r>
              <a:rPr sz="2950" spc="10" dirty="0">
                <a:latin typeface="Tahoma"/>
                <a:cs typeface="Tahoma"/>
              </a:rPr>
              <a:t>of</a:t>
            </a:r>
            <a:r>
              <a:rPr sz="2950" spc="-135" dirty="0">
                <a:latin typeface="Tahoma"/>
                <a:cs typeface="Tahoma"/>
              </a:rPr>
              <a:t> </a:t>
            </a:r>
            <a:r>
              <a:rPr sz="2950" spc="65" dirty="0">
                <a:latin typeface="Tahoma"/>
                <a:cs typeface="Tahoma"/>
              </a:rPr>
              <a:t>such</a:t>
            </a:r>
            <a:r>
              <a:rPr sz="2950" spc="-135" dirty="0">
                <a:latin typeface="Tahoma"/>
                <a:cs typeface="Tahoma"/>
              </a:rPr>
              <a:t> </a:t>
            </a:r>
            <a:r>
              <a:rPr sz="2950" spc="30" dirty="0">
                <a:latin typeface="Tahoma"/>
                <a:cs typeface="Tahoma"/>
              </a:rPr>
              <a:t>games</a:t>
            </a:r>
            <a:endParaRPr sz="2950" dirty="0">
              <a:latin typeface="Tahoma"/>
              <a:cs typeface="Tahoma"/>
            </a:endParaRPr>
          </a:p>
        </p:txBody>
      </p:sp>
      <p:pic>
        <p:nvPicPr>
          <p:cNvPr id="22" name="4,5">
            <a:hlinkClick r:id="" action="ppaction://media"/>
          </p:cNvPr>
          <p:cNvPicPr>
            <a:picLocks noChangeAspect="1"/>
          </p:cNvPicPr>
          <p:nvPr>
            <a:audioFile r:link="rId1"/>
            <p:extLst>
              <p:ext uri="{DAA4B4D4-6D71-4841-9C94-3DE7FCFB9230}">
                <p14:media xmlns:p14="http://schemas.microsoft.com/office/powerpoint/2010/main" r:embed="rId2">
                  <p14:trim end="12243"/>
                </p14:media>
              </p:ext>
            </p:extLst>
          </p:nvPr>
        </p:nvPicPr>
        <p:blipFill>
          <a:blip r:embed="rId6"/>
          <a:stretch>
            <a:fillRect/>
          </a:stretch>
        </p:blipFill>
        <p:spPr>
          <a:xfrm>
            <a:off x="7030004" y="943913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13"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
            <a:ext cx="18288000" cy="10287000"/>
          </a:xfrm>
          <a:custGeom>
            <a:avLst/>
            <a:gdLst/>
            <a:ahLst/>
            <a:cxnLst/>
            <a:rect l="l" t="t" r="r" b="b"/>
            <a:pathLst>
              <a:path w="18288000" h="10287000">
                <a:moveTo>
                  <a:pt x="18287998" y="10286996"/>
                </a:moveTo>
                <a:lnTo>
                  <a:pt x="0" y="10286996"/>
                </a:lnTo>
                <a:lnTo>
                  <a:pt x="0" y="0"/>
                </a:lnTo>
                <a:lnTo>
                  <a:pt x="18287998" y="0"/>
                </a:lnTo>
                <a:lnTo>
                  <a:pt x="18287998" y="10286996"/>
                </a:lnTo>
                <a:close/>
              </a:path>
            </a:pathLst>
          </a:custGeom>
          <a:solidFill>
            <a:srgbClr val="FFB923"/>
          </a:solidFill>
        </p:spPr>
        <p:txBody>
          <a:bodyPr wrap="square" lIns="0" tIns="0" rIns="0" bIns="0" rtlCol="0"/>
          <a:lstStyle/>
          <a:p>
            <a:endParaRPr/>
          </a:p>
        </p:txBody>
      </p:sp>
      <p:grpSp>
        <p:nvGrpSpPr>
          <p:cNvPr id="3" name="object 3"/>
          <p:cNvGrpSpPr/>
          <p:nvPr/>
        </p:nvGrpSpPr>
        <p:grpSpPr>
          <a:xfrm>
            <a:off x="0" y="2"/>
            <a:ext cx="4158615" cy="10274300"/>
            <a:chOff x="0" y="2"/>
            <a:chExt cx="4158615" cy="10274300"/>
          </a:xfrm>
        </p:grpSpPr>
        <p:sp>
          <p:nvSpPr>
            <p:cNvPr id="4" name="object 4"/>
            <p:cNvSpPr/>
            <p:nvPr/>
          </p:nvSpPr>
          <p:spPr>
            <a:xfrm>
              <a:off x="0" y="2"/>
              <a:ext cx="402590" cy="9388475"/>
            </a:xfrm>
            <a:custGeom>
              <a:avLst/>
              <a:gdLst/>
              <a:ahLst/>
              <a:cxnLst/>
              <a:rect l="l" t="t" r="r" b="b"/>
              <a:pathLst>
                <a:path w="402590" h="9388475">
                  <a:moveTo>
                    <a:pt x="0" y="9388154"/>
                  </a:moveTo>
                  <a:lnTo>
                    <a:pt x="0" y="9330072"/>
                  </a:lnTo>
                  <a:lnTo>
                    <a:pt x="4496" y="9333110"/>
                  </a:lnTo>
                  <a:lnTo>
                    <a:pt x="12377" y="9344815"/>
                  </a:lnTo>
                  <a:lnTo>
                    <a:pt x="15268" y="9359154"/>
                  </a:lnTo>
                  <a:lnTo>
                    <a:pt x="12377" y="9373441"/>
                  </a:lnTo>
                  <a:lnTo>
                    <a:pt x="4496" y="9385120"/>
                  </a:lnTo>
                  <a:lnTo>
                    <a:pt x="0" y="9388154"/>
                  </a:lnTo>
                  <a:close/>
                </a:path>
                <a:path w="402590" h="9388475">
                  <a:moveTo>
                    <a:pt x="0" y="3625529"/>
                  </a:moveTo>
                  <a:lnTo>
                    <a:pt x="0" y="3566910"/>
                  </a:lnTo>
                  <a:lnTo>
                    <a:pt x="1098" y="3567534"/>
                  </a:lnTo>
                  <a:lnTo>
                    <a:pt x="8593" y="3575415"/>
                  </a:lnTo>
                  <a:lnTo>
                    <a:pt x="13505" y="3585255"/>
                  </a:lnTo>
                  <a:lnTo>
                    <a:pt x="15268" y="3596530"/>
                  </a:lnTo>
                  <a:lnTo>
                    <a:pt x="12377" y="3610817"/>
                  </a:lnTo>
                  <a:lnTo>
                    <a:pt x="4496" y="3622495"/>
                  </a:lnTo>
                  <a:lnTo>
                    <a:pt x="0" y="3625529"/>
                  </a:lnTo>
                  <a:close/>
                </a:path>
                <a:path w="402590" h="9388475">
                  <a:moveTo>
                    <a:pt x="255476" y="2612382"/>
                  </a:moveTo>
                  <a:lnTo>
                    <a:pt x="187079" y="2612382"/>
                  </a:lnTo>
                  <a:lnTo>
                    <a:pt x="187800" y="2610401"/>
                  </a:lnTo>
                  <a:lnTo>
                    <a:pt x="188700" y="2608510"/>
                  </a:lnTo>
                  <a:lnTo>
                    <a:pt x="189780" y="2606709"/>
                  </a:lnTo>
                  <a:lnTo>
                    <a:pt x="0" y="2460414"/>
                  </a:lnTo>
                  <a:lnTo>
                    <a:pt x="0" y="2449400"/>
                  </a:lnTo>
                  <a:lnTo>
                    <a:pt x="195093" y="2599776"/>
                  </a:lnTo>
                  <a:lnTo>
                    <a:pt x="247552" y="2599776"/>
                  </a:lnTo>
                  <a:lnTo>
                    <a:pt x="255235" y="2611189"/>
                  </a:lnTo>
                  <a:lnTo>
                    <a:pt x="255476" y="2612382"/>
                  </a:lnTo>
                  <a:close/>
                </a:path>
                <a:path w="402590" h="9388475">
                  <a:moveTo>
                    <a:pt x="0" y="2819559"/>
                  </a:moveTo>
                  <a:lnTo>
                    <a:pt x="0" y="2808215"/>
                  </a:lnTo>
                  <a:lnTo>
                    <a:pt x="190771" y="2645877"/>
                  </a:lnTo>
                  <a:lnTo>
                    <a:pt x="186809" y="2640024"/>
                  </a:lnTo>
                  <a:lnTo>
                    <a:pt x="184558" y="2633091"/>
                  </a:lnTo>
                  <a:lnTo>
                    <a:pt x="184558" y="2623907"/>
                  </a:lnTo>
                  <a:lnTo>
                    <a:pt x="184918" y="2620755"/>
                  </a:lnTo>
                  <a:lnTo>
                    <a:pt x="0" y="2573842"/>
                  </a:lnTo>
                  <a:lnTo>
                    <a:pt x="0" y="2564920"/>
                  </a:lnTo>
                  <a:lnTo>
                    <a:pt x="187079" y="2612382"/>
                  </a:lnTo>
                  <a:lnTo>
                    <a:pt x="255476" y="2612382"/>
                  </a:lnTo>
                  <a:lnTo>
                    <a:pt x="258127" y="2625528"/>
                  </a:lnTo>
                  <a:lnTo>
                    <a:pt x="255235" y="2639853"/>
                  </a:lnTo>
                  <a:lnTo>
                    <a:pt x="247355" y="2651527"/>
                  </a:lnTo>
                  <a:lnTo>
                    <a:pt x="245983" y="2652450"/>
                  </a:lnTo>
                  <a:lnTo>
                    <a:pt x="196354" y="2652450"/>
                  </a:lnTo>
                  <a:lnTo>
                    <a:pt x="0" y="2819559"/>
                  </a:lnTo>
                  <a:close/>
                </a:path>
                <a:path w="402590" h="9388475">
                  <a:moveTo>
                    <a:pt x="247552" y="2599776"/>
                  </a:moveTo>
                  <a:lnTo>
                    <a:pt x="195093" y="2599776"/>
                  </a:lnTo>
                  <a:lnTo>
                    <a:pt x="200557" y="2595196"/>
                  </a:lnTo>
                  <a:lnTo>
                    <a:pt x="206856" y="2591706"/>
                  </a:lnTo>
                  <a:lnTo>
                    <a:pt x="213847" y="2589482"/>
                  </a:lnTo>
                  <a:lnTo>
                    <a:pt x="221387" y="2588701"/>
                  </a:lnTo>
                  <a:lnTo>
                    <a:pt x="235675" y="2591593"/>
                  </a:lnTo>
                  <a:lnTo>
                    <a:pt x="247355" y="2599483"/>
                  </a:lnTo>
                  <a:lnTo>
                    <a:pt x="247552" y="2599776"/>
                  </a:lnTo>
                  <a:close/>
                </a:path>
                <a:path w="402590" h="9388475">
                  <a:moveTo>
                    <a:pt x="0" y="3528491"/>
                  </a:moveTo>
                  <a:lnTo>
                    <a:pt x="0" y="3492595"/>
                  </a:lnTo>
                  <a:lnTo>
                    <a:pt x="208330" y="2659833"/>
                  </a:lnTo>
                  <a:lnTo>
                    <a:pt x="203828" y="2658212"/>
                  </a:lnTo>
                  <a:lnTo>
                    <a:pt x="199776" y="2655601"/>
                  </a:lnTo>
                  <a:lnTo>
                    <a:pt x="196354" y="2652450"/>
                  </a:lnTo>
                  <a:lnTo>
                    <a:pt x="245983" y="2652450"/>
                  </a:lnTo>
                  <a:lnTo>
                    <a:pt x="235675" y="2659386"/>
                  </a:lnTo>
                  <a:lnTo>
                    <a:pt x="222728" y="2661994"/>
                  </a:lnTo>
                  <a:lnTo>
                    <a:pt x="216705" y="2661994"/>
                  </a:lnTo>
                  <a:lnTo>
                    <a:pt x="0" y="3528491"/>
                  </a:lnTo>
                  <a:close/>
                </a:path>
                <a:path w="402590" h="9388475">
                  <a:moveTo>
                    <a:pt x="221387" y="2662264"/>
                  </a:moveTo>
                  <a:lnTo>
                    <a:pt x="219767" y="2662264"/>
                  </a:lnTo>
                  <a:lnTo>
                    <a:pt x="218236" y="2662174"/>
                  </a:lnTo>
                  <a:lnTo>
                    <a:pt x="216705" y="2661994"/>
                  </a:lnTo>
                  <a:lnTo>
                    <a:pt x="222728" y="2661994"/>
                  </a:lnTo>
                  <a:lnTo>
                    <a:pt x="221387" y="2662264"/>
                  </a:lnTo>
                  <a:close/>
                </a:path>
                <a:path w="402590" h="9388475">
                  <a:moveTo>
                    <a:pt x="0" y="1687305"/>
                  </a:moveTo>
                  <a:lnTo>
                    <a:pt x="0" y="1678513"/>
                  </a:lnTo>
                  <a:lnTo>
                    <a:pt x="328724" y="1622291"/>
                  </a:lnTo>
                  <a:lnTo>
                    <a:pt x="328634" y="1615538"/>
                  </a:lnTo>
                  <a:lnTo>
                    <a:pt x="329445" y="1611396"/>
                  </a:lnTo>
                  <a:lnTo>
                    <a:pt x="330795" y="1607524"/>
                  </a:lnTo>
                  <a:lnTo>
                    <a:pt x="0" y="1458766"/>
                  </a:lnTo>
                  <a:lnTo>
                    <a:pt x="0" y="1449272"/>
                  </a:lnTo>
                  <a:lnTo>
                    <a:pt x="334667" y="1599780"/>
                  </a:lnTo>
                  <a:lnTo>
                    <a:pt x="395441" y="1599780"/>
                  </a:lnTo>
                  <a:lnTo>
                    <a:pt x="399310" y="1605521"/>
                  </a:lnTo>
                  <a:lnTo>
                    <a:pt x="402203" y="1619860"/>
                  </a:lnTo>
                  <a:lnTo>
                    <a:pt x="399979" y="1630845"/>
                  </a:lnTo>
                  <a:lnTo>
                    <a:pt x="330345" y="1630845"/>
                  </a:lnTo>
                  <a:lnTo>
                    <a:pt x="0" y="1687305"/>
                  </a:lnTo>
                  <a:close/>
                </a:path>
                <a:path w="402590" h="9388475">
                  <a:moveTo>
                    <a:pt x="395441" y="1599780"/>
                  </a:moveTo>
                  <a:lnTo>
                    <a:pt x="334667" y="1599780"/>
                  </a:lnTo>
                  <a:lnTo>
                    <a:pt x="340428" y="1592909"/>
                  </a:lnTo>
                  <a:lnTo>
                    <a:pt x="347657" y="1587625"/>
                  </a:lnTo>
                  <a:lnTo>
                    <a:pt x="356068" y="1584231"/>
                  </a:lnTo>
                  <a:lnTo>
                    <a:pt x="365374" y="1583033"/>
                  </a:lnTo>
                  <a:lnTo>
                    <a:pt x="379714" y="1585925"/>
                  </a:lnTo>
                  <a:lnTo>
                    <a:pt x="391420" y="1593815"/>
                  </a:lnTo>
                  <a:lnTo>
                    <a:pt x="395441" y="1599780"/>
                  </a:lnTo>
                  <a:close/>
                </a:path>
                <a:path w="402590" h="9388475">
                  <a:moveTo>
                    <a:pt x="365374" y="1656596"/>
                  </a:moveTo>
                  <a:lnTo>
                    <a:pt x="353607" y="1654674"/>
                  </a:lnTo>
                  <a:lnTo>
                    <a:pt x="343436" y="1649325"/>
                  </a:lnTo>
                  <a:lnTo>
                    <a:pt x="335476" y="1641174"/>
                  </a:lnTo>
                  <a:lnTo>
                    <a:pt x="330345" y="1630845"/>
                  </a:lnTo>
                  <a:lnTo>
                    <a:pt x="399979" y="1630845"/>
                  </a:lnTo>
                  <a:lnTo>
                    <a:pt x="399310" y="1634147"/>
                  </a:lnTo>
                  <a:lnTo>
                    <a:pt x="391420" y="1645825"/>
                  </a:lnTo>
                  <a:lnTo>
                    <a:pt x="379714" y="1653705"/>
                  </a:lnTo>
                  <a:lnTo>
                    <a:pt x="365374" y="1656596"/>
                  </a:lnTo>
                  <a:close/>
                </a:path>
                <a:path w="402590" h="9388475">
                  <a:moveTo>
                    <a:pt x="0" y="467688"/>
                  </a:moveTo>
                  <a:lnTo>
                    <a:pt x="0" y="436844"/>
                  </a:lnTo>
                  <a:lnTo>
                    <a:pt x="117742" y="36669"/>
                  </a:lnTo>
                  <a:lnTo>
                    <a:pt x="108745" y="31163"/>
                  </a:lnTo>
                  <a:lnTo>
                    <a:pt x="101680" y="23354"/>
                  </a:lnTo>
                  <a:lnTo>
                    <a:pt x="97064" y="13738"/>
                  </a:lnTo>
                  <a:lnTo>
                    <a:pt x="95410" y="2813"/>
                  </a:lnTo>
                  <a:lnTo>
                    <a:pt x="95410" y="0"/>
                  </a:lnTo>
                  <a:lnTo>
                    <a:pt x="168413" y="0"/>
                  </a:lnTo>
                  <a:lnTo>
                    <a:pt x="168980" y="2813"/>
                  </a:lnTo>
                  <a:lnTo>
                    <a:pt x="166101" y="17152"/>
                  </a:lnTo>
                  <a:lnTo>
                    <a:pt x="158241" y="28857"/>
                  </a:lnTo>
                  <a:lnTo>
                    <a:pt x="146566" y="36747"/>
                  </a:lnTo>
                  <a:lnTo>
                    <a:pt x="134916" y="39100"/>
                  </a:lnTo>
                  <a:lnTo>
                    <a:pt x="126117" y="39100"/>
                  </a:lnTo>
                  <a:lnTo>
                    <a:pt x="0" y="467688"/>
                  </a:lnTo>
                  <a:close/>
                </a:path>
                <a:path w="402590" h="9388475">
                  <a:moveTo>
                    <a:pt x="132240" y="39640"/>
                  </a:moveTo>
                  <a:lnTo>
                    <a:pt x="130079" y="39640"/>
                  </a:lnTo>
                  <a:lnTo>
                    <a:pt x="128098" y="39460"/>
                  </a:lnTo>
                  <a:lnTo>
                    <a:pt x="126117" y="39100"/>
                  </a:lnTo>
                  <a:lnTo>
                    <a:pt x="134916" y="39100"/>
                  </a:lnTo>
                  <a:lnTo>
                    <a:pt x="132240" y="39640"/>
                  </a:lnTo>
                  <a:close/>
                </a:path>
              </a:pathLst>
            </a:custGeom>
            <a:solidFill>
              <a:srgbClr val="E8F1F6"/>
            </a:solidFill>
          </p:spPr>
          <p:txBody>
            <a:bodyPr wrap="square" lIns="0" tIns="0" rIns="0" bIns="0" rtlCol="0"/>
            <a:lstStyle/>
            <a:p>
              <a:endParaRPr/>
            </a:p>
          </p:txBody>
        </p:sp>
        <p:pic>
          <p:nvPicPr>
            <p:cNvPr id="5" name="object 5"/>
            <p:cNvPicPr/>
            <p:nvPr/>
          </p:nvPicPr>
          <p:blipFill>
            <a:blip r:embed="rId4" cstate="print"/>
            <a:stretch>
              <a:fillRect/>
            </a:stretch>
          </p:blipFill>
          <p:spPr>
            <a:xfrm>
              <a:off x="0" y="2"/>
              <a:ext cx="4158003" cy="10274299"/>
            </a:xfrm>
            <a:prstGeom prst="rect">
              <a:avLst/>
            </a:prstGeom>
          </p:spPr>
        </p:pic>
      </p:grpSp>
      <p:sp>
        <p:nvSpPr>
          <p:cNvPr id="6" name="object 6"/>
          <p:cNvSpPr txBox="1"/>
          <p:nvPr/>
        </p:nvSpPr>
        <p:spPr>
          <a:xfrm>
            <a:off x="1219200" y="2705100"/>
            <a:ext cx="16046618" cy="5324278"/>
          </a:xfrm>
          <a:prstGeom prst="rect">
            <a:avLst/>
          </a:prstGeom>
        </p:spPr>
        <p:txBody>
          <a:bodyPr vert="horz" wrap="square" lIns="0" tIns="12700" rIns="0" bIns="0" rtlCol="0">
            <a:spAutoFit/>
          </a:bodyPr>
          <a:lstStyle/>
          <a:p>
            <a:pPr marL="12065" marR="5080" algn="ctr">
              <a:lnSpc>
                <a:spcPct val="100000"/>
              </a:lnSpc>
              <a:spcBef>
                <a:spcPts val="100"/>
              </a:spcBef>
            </a:pPr>
            <a:r>
              <a:rPr sz="5750" dirty="0">
                <a:solidFill>
                  <a:srgbClr val="FFFFFF"/>
                </a:solidFill>
                <a:latin typeface="Arial Black"/>
                <a:cs typeface="Arial Black"/>
              </a:rPr>
              <a:t>The purpose of our study is to determine the  features of the play practices of children in the  digital world and possible prospects for the  development of preschool education using gaming  digital technologies.</a:t>
            </a:r>
            <a:endParaRPr sz="5750" dirty="0">
              <a:latin typeface="Arial Black"/>
              <a:cs typeface="Arial Black"/>
            </a:endParaRPr>
          </a:p>
        </p:txBody>
      </p:sp>
      <p:pic>
        <p:nvPicPr>
          <p:cNvPr id="10" name="4,5">
            <a:hlinkClick r:id="" action="ppaction://media"/>
          </p:cNvPr>
          <p:cNvPicPr>
            <a:picLocks noChangeAspect="1"/>
          </p:cNvPicPr>
          <p:nvPr>
            <a:audioFile r:link="rId1"/>
            <p:extLst>
              <p:ext uri="{DAA4B4D4-6D71-4841-9C94-3DE7FCFB9230}">
                <p14:media xmlns:p14="http://schemas.microsoft.com/office/powerpoint/2010/main" r:embed="rId2">
                  <p14:trim st="33012"/>
                </p14:media>
              </p:ext>
            </p:extLst>
          </p:nvPr>
        </p:nvPicPr>
        <p:blipFill>
          <a:blip r:embed="rId5"/>
          <a:stretch>
            <a:fillRect/>
          </a:stretch>
        </p:blipFill>
        <p:spPr>
          <a:xfrm>
            <a:off x="7030004" y="943913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4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509097" y="0"/>
            <a:ext cx="5779135" cy="10287000"/>
          </a:xfrm>
          <a:custGeom>
            <a:avLst/>
            <a:gdLst/>
            <a:ahLst/>
            <a:cxnLst/>
            <a:rect l="l" t="t" r="r" b="b"/>
            <a:pathLst>
              <a:path w="5779134" h="10287000">
                <a:moveTo>
                  <a:pt x="5778901" y="10286999"/>
                </a:moveTo>
                <a:lnTo>
                  <a:pt x="0" y="10286999"/>
                </a:lnTo>
                <a:lnTo>
                  <a:pt x="0" y="0"/>
                </a:lnTo>
                <a:lnTo>
                  <a:pt x="5778901" y="0"/>
                </a:lnTo>
                <a:lnTo>
                  <a:pt x="5778901" y="10286999"/>
                </a:lnTo>
                <a:close/>
              </a:path>
            </a:pathLst>
          </a:custGeom>
          <a:solidFill>
            <a:srgbClr val="FFB923"/>
          </a:solidFill>
        </p:spPr>
        <p:txBody>
          <a:bodyPr wrap="square" lIns="0" tIns="0" rIns="0" bIns="0" rtlCol="0"/>
          <a:lstStyle/>
          <a:p>
            <a:endParaRPr/>
          </a:p>
        </p:txBody>
      </p:sp>
      <p:pic>
        <p:nvPicPr>
          <p:cNvPr id="3" name="object 3"/>
          <p:cNvPicPr/>
          <p:nvPr/>
        </p:nvPicPr>
        <p:blipFill>
          <a:blip r:embed="rId4" cstate="print"/>
          <a:stretch>
            <a:fillRect/>
          </a:stretch>
        </p:blipFill>
        <p:spPr>
          <a:xfrm>
            <a:off x="1028025" y="2098542"/>
            <a:ext cx="469364" cy="469364"/>
          </a:xfrm>
          <a:prstGeom prst="rect">
            <a:avLst/>
          </a:prstGeom>
        </p:spPr>
      </p:pic>
      <p:sp>
        <p:nvSpPr>
          <p:cNvPr id="4" name="object 4"/>
          <p:cNvSpPr txBox="1"/>
          <p:nvPr/>
        </p:nvSpPr>
        <p:spPr>
          <a:xfrm>
            <a:off x="1978268" y="2026481"/>
            <a:ext cx="9057005" cy="7146290"/>
          </a:xfrm>
          <a:prstGeom prst="rect">
            <a:avLst/>
          </a:prstGeom>
        </p:spPr>
        <p:txBody>
          <a:bodyPr vert="horz" wrap="square" lIns="0" tIns="12700" rIns="0" bIns="0" rtlCol="0">
            <a:spAutoFit/>
          </a:bodyPr>
          <a:lstStyle/>
          <a:p>
            <a:pPr marL="12700" marR="461009">
              <a:lnSpc>
                <a:spcPct val="115500"/>
              </a:lnSpc>
              <a:spcBef>
                <a:spcPts val="100"/>
              </a:spcBef>
            </a:pPr>
            <a:r>
              <a:rPr sz="2350" spc="45" dirty="0">
                <a:latin typeface="Tahoma"/>
                <a:cs typeface="Tahoma"/>
              </a:rPr>
              <a:t>research</a:t>
            </a:r>
            <a:r>
              <a:rPr sz="2350" spc="-100" dirty="0">
                <a:latin typeface="Tahoma"/>
                <a:cs typeface="Tahoma"/>
              </a:rPr>
              <a:t> </a:t>
            </a:r>
            <a:r>
              <a:rPr sz="2350" spc="35" dirty="0">
                <a:latin typeface="Tahoma"/>
                <a:cs typeface="Tahoma"/>
              </a:rPr>
              <a:t>studying</a:t>
            </a:r>
            <a:r>
              <a:rPr sz="2350" spc="-100" dirty="0">
                <a:latin typeface="Tahoma"/>
                <a:cs typeface="Tahoma"/>
              </a:rPr>
              <a:t> </a:t>
            </a:r>
            <a:r>
              <a:rPr sz="2350" spc="20" dirty="0">
                <a:latin typeface="Tahoma"/>
                <a:cs typeface="Tahoma"/>
              </a:rPr>
              <a:t>the</a:t>
            </a:r>
            <a:r>
              <a:rPr sz="2350" spc="-100" dirty="0">
                <a:latin typeface="Tahoma"/>
                <a:cs typeface="Tahoma"/>
              </a:rPr>
              <a:t> </a:t>
            </a:r>
            <a:r>
              <a:rPr sz="2350" spc="15" dirty="0">
                <a:latin typeface="Tahoma"/>
                <a:cs typeface="Tahoma"/>
              </a:rPr>
              <a:t>development</a:t>
            </a:r>
            <a:r>
              <a:rPr sz="2350" spc="-100" dirty="0">
                <a:latin typeface="Tahoma"/>
                <a:cs typeface="Tahoma"/>
              </a:rPr>
              <a:t> </a:t>
            </a:r>
            <a:r>
              <a:rPr sz="2350" spc="10" dirty="0">
                <a:latin typeface="Tahoma"/>
                <a:cs typeface="Tahoma"/>
              </a:rPr>
              <a:t>of</a:t>
            </a:r>
            <a:r>
              <a:rPr sz="2350" spc="-100" dirty="0">
                <a:latin typeface="Tahoma"/>
                <a:cs typeface="Tahoma"/>
              </a:rPr>
              <a:t> </a:t>
            </a:r>
            <a:r>
              <a:rPr sz="2350" spc="55" dirty="0">
                <a:latin typeface="Tahoma"/>
                <a:cs typeface="Tahoma"/>
              </a:rPr>
              <a:t>children's</a:t>
            </a:r>
            <a:r>
              <a:rPr sz="2350" spc="-100" dirty="0">
                <a:latin typeface="Tahoma"/>
                <a:cs typeface="Tahoma"/>
              </a:rPr>
              <a:t> </a:t>
            </a:r>
            <a:r>
              <a:rPr sz="2350" spc="35" dirty="0">
                <a:latin typeface="Tahoma"/>
                <a:cs typeface="Tahoma"/>
              </a:rPr>
              <a:t>activities</a:t>
            </a:r>
            <a:r>
              <a:rPr sz="2350" spc="-100" dirty="0">
                <a:latin typeface="Tahoma"/>
                <a:cs typeface="Tahoma"/>
              </a:rPr>
              <a:t> </a:t>
            </a:r>
            <a:r>
              <a:rPr sz="2350" spc="30" dirty="0">
                <a:latin typeface="Tahoma"/>
                <a:cs typeface="Tahoma"/>
              </a:rPr>
              <a:t>in</a:t>
            </a:r>
            <a:r>
              <a:rPr sz="2350" spc="-100" dirty="0">
                <a:latin typeface="Tahoma"/>
                <a:cs typeface="Tahoma"/>
              </a:rPr>
              <a:t> </a:t>
            </a:r>
            <a:r>
              <a:rPr sz="2350" spc="20" dirty="0">
                <a:latin typeface="Tahoma"/>
                <a:cs typeface="Tahoma"/>
              </a:rPr>
              <a:t>the </a:t>
            </a:r>
            <a:r>
              <a:rPr sz="2350" spc="-720" dirty="0">
                <a:latin typeface="Tahoma"/>
                <a:cs typeface="Tahoma"/>
              </a:rPr>
              <a:t> </a:t>
            </a:r>
            <a:r>
              <a:rPr sz="2350" spc="55" dirty="0">
                <a:latin typeface="Tahoma"/>
                <a:cs typeface="Tahoma"/>
              </a:rPr>
              <a:t>process</a:t>
            </a:r>
            <a:r>
              <a:rPr sz="2350" spc="-110" dirty="0">
                <a:latin typeface="Tahoma"/>
                <a:cs typeface="Tahoma"/>
              </a:rPr>
              <a:t> </a:t>
            </a:r>
            <a:r>
              <a:rPr sz="2350" spc="10" dirty="0">
                <a:latin typeface="Tahoma"/>
                <a:cs typeface="Tahoma"/>
              </a:rPr>
              <a:t>of</a:t>
            </a:r>
            <a:r>
              <a:rPr sz="2350" spc="-105" dirty="0">
                <a:latin typeface="Tahoma"/>
                <a:cs typeface="Tahoma"/>
              </a:rPr>
              <a:t> </a:t>
            </a:r>
            <a:r>
              <a:rPr sz="2350" spc="40" dirty="0">
                <a:latin typeface="Tahoma"/>
                <a:cs typeface="Tahoma"/>
              </a:rPr>
              <a:t>digital</a:t>
            </a:r>
            <a:r>
              <a:rPr sz="2350" spc="-105" dirty="0">
                <a:latin typeface="Tahoma"/>
                <a:cs typeface="Tahoma"/>
              </a:rPr>
              <a:t> </a:t>
            </a:r>
            <a:r>
              <a:rPr sz="2350" spc="-15" dirty="0">
                <a:latin typeface="Tahoma"/>
                <a:cs typeface="Tahoma"/>
              </a:rPr>
              <a:t>games;</a:t>
            </a:r>
            <a:endParaRPr sz="2350">
              <a:latin typeface="Tahoma"/>
              <a:cs typeface="Tahoma"/>
            </a:endParaRPr>
          </a:p>
          <a:p>
            <a:pPr>
              <a:lnSpc>
                <a:spcPct val="100000"/>
              </a:lnSpc>
              <a:spcBef>
                <a:spcPts val="45"/>
              </a:spcBef>
            </a:pPr>
            <a:endParaRPr sz="2800">
              <a:latin typeface="Tahoma"/>
              <a:cs typeface="Tahoma"/>
            </a:endParaRPr>
          </a:p>
          <a:p>
            <a:pPr marL="12700">
              <a:lnSpc>
                <a:spcPct val="100000"/>
              </a:lnSpc>
              <a:spcBef>
                <a:spcPts val="5"/>
              </a:spcBef>
            </a:pPr>
            <a:r>
              <a:rPr sz="2350" spc="-55" dirty="0">
                <a:latin typeface="Tahoma"/>
                <a:cs typeface="Tahoma"/>
              </a:rPr>
              <a:t>development</a:t>
            </a:r>
            <a:r>
              <a:rPr sz="2350" spc="-275" dirty="0">
                <a:latin typeface="Tahoma"/>
                <a:cs typeface="Tahoma"/>
              </a:rPr>
              <a:t> </a:t>
            </a:r>
            <a:r>
              <a:rPr sz="2350" spc="-30" dirty="0">
                <a:latin typeface="Tahoma"/>
                <a:cs typeface="Tahoma"/>
              </a:rPr>
              <a:t>of</a:t>
            </a:r>
            <a:r>
              <a:rPr sz="2350" spc="-270" dirty="0">
                <a:latin typeface="Tahoma"/>
                <a:cs typeface="Tahoma"/>
              </a:rPr>
              <a:t> </a:t>
            </a:r>
            <a:r>
              <a:rPr sz="2350" spc="-30" dirty="0">
                <a:latin typeface="Tahoma"/>
                <a:cs typeface="Tahoma"/>
              </a:rPr>
              <a:t>personal</a:t>
            </a:r>
            <a:r>
              <a:rPr sz="2350" spc="-265" dirty="0">
                <a:latin typeface="Tahoma"/>
                <a:cs typeface="Tahoma"/>
              </a:rPr>
              <a:t> </a:t>
            </a:r>
            <a:r>
              <a:rPr sz="2350" spc="-35" dirty="0">
                <a:latin typeface="Tahoma"/>
                <a:cs typeface="Tahoma"/>
              </a:rPr>
              <a:t>qualities</a:t>
            </a:r>
            <a:r>
              <a:rPr sz="2350" spc="-270" dirty="0">
                <a:latin typeface="Tahoma"/>
                <a:cs typeface="Tahoma"/>
              </a:rPr>
              <a:t> </a:t>
            </a:r>
            <a:r>
              <a:rPr sz="2350" spc="-30" dirty="0">
                <a:latin typeface="Tahoma"/>
                <a:cs typeface="Tahoma"/>
              </a:rPr>
              <a:t>of</a:t>
            </a:r>
            <a:r>
              <a:rPr sz="2350" spc="-270" dirty="0">
                <a:latin typeface="Tahoma"/>
                <a:cs typeface="Tahoma"/>
              </a:rPr>
              <a:t> </a:t>
            </a:r>
            <a:r>
              <a:rPr sz="2350" spc="-30" dirty="0">
                <a:latin typeface="Tahoma"/>
                <a:cs typeface="Tahoma"/>
              </a:rPr>
              <a:t>children</a:t>
            </a:r>
            <a:r>
              <a:rPr sz="2350" spc="-270" dirty="0">
                <a:latin typeface="Tahoma"/>
                <a:cs typeface="Tahoma"/>
              </a:rPr>
              <a:t> </a:t>
            </a:r>
            <a:r>
              <a:rPr sz="2350" spc="-10" dirty="0">
                <a:latin typeface="Tahoma"/>
                <a:cs typeface="Tahoma"/>
              </a:rPr>
              <a:t>by</a:t>
            </a:r>
            <a:r>
              <a:rPr sz="2350" spc="-270" dirty="0">
                <a:latin typeface="Tahoma"/>
                <a:cs typeface="Tahoma"/>
              </a:rPr>
              <a:t> </a:t>
            </a:r>
            <a:r>
              <a:rPr sz="2350" spc="-45" dirty="0">
                <a:latin typeface="Tahoma"/>
                <a:cs typeface="Tahoma"/>
              </a:rPr>
              <a:t>means</a:t>
            </a:r>
            <a:r>
              <a:rPr sz="2350" spc="-275" dirty="0">
                <a:latin typeface="Tahoma"/>
                <a:cs typeface="Tahoma"/>
              </a:rPr>
              <a:t> </a:t>
            </a:r>
            <a:r>
              <a:rPr sz="2350" spc="-30" dirty="0">
                <a:latin typeface="Tahoma"/>
                <a:cs typeface="Tahoma"/>
              </a:rPr>
              <a:t>of</a:t>
            </a:r>
            <a:r>
              <a:rPr sz="2350" spc="-270" dirty="0">
                <a:latin typeface="Tahoma"/>
                <a:cs typeface="Tahoma"/>
              </a:rPr>
              <a:t> </a:t>
            </a:r>
            <a:r>
              <a:rPr sz="2350" spc="25" dirty="0">
                <a:latin typeface="Tahoma"/>
                <a:cs typeface="Tahoma"/>
              </a:rPr>
              <a:t>a</a:t>
            </a:r>
            <a:r>
              <a:rPr sz="2350" spc="-270" dirty="0">
                <a:latin typeface="Tahoma"/>
                <a:cs typeface="Tahoma"/>
              </a:rPr>
              <a:t> </a:t>
            </a:r>
            <a:r>
              <a:rPr sz="2350" spc="-30" dirty="0">
                <a:latin typeface="Tahoma"/>
                <a:cs typeface="Tahoma"/>
              </a:rPr>
              <a:t>digital</a:t>
            </a:r>
            <a:r>
              <a:rPr sz="2350" spc="-265" dirty="0">
                <a:latin typeface="Tahoma"/>
                <a:cs typeface="Tahoma"/>
              </a:rPr>
              <a:t> </a:t>
            </a:r>
            <a:r>
              <a:rPr sz="2350" spc="-95" dirty="0">
                <a:latin typeface="Tahoma"/>
                <a:cs typeface="Tahoma"/>
              </a:rPr>
              <a:t>game;</a:t>
            </a:r>
            <a:endParaRPr sz="2350">
              <a:latin typeface="Tahoma"/>
              <a:cs typeface="Tahoma"/>
            </a:endParaRPr>
          </a:p>
          <a:p>
            <a:pPr>
              <a:lnSpc>
                <a:spcPct val="100000"/>
              </a:lnSpc>
              <a:spcBef>
                <a:spcPts val="10"/>
              </a:spcBef>
            </a:pPr>
            <a:endParaRPr sz="3800">
              <a:latin typeface="Tahoma"/>
              <a:cs typeface="Tahoma"/>
            </a:endParaRPr>
          </a:p>
          <a:p>
            <a:pPr marL="12700">
              <a:lnSpc>
                <a:spcPct val="100000"/>
              </a:lnSpc>
            </a:pPr>
            <a:r>
              <a:rPr sz="2350" spc="35" dirty="0">
                <a:latin typeface="Tahoma"/>
                <a:cs typeface="Tahoma"/>
              </a:rPr>
              <a:t>content</a:t>
            </a:r>
            <a:r>
              <a:rPr sz="2350" spc="-110" dirty="0">
                <a:latin typeface="Tahoma"/>
                <a:cs typeface="Tahoma"/>
              </a:rPr>
              <a:t> </a:t>
            </a:r>
            <a:r>
              <a:rPr sz="2350" spc="10" dirty="0">
                <a:latin typeface="Tahoma"/>
                <a:cs typeface="Tahoma"/>
              </a:rPr>
              <a:t>of</a:t>
            </a:r>
            <a:r>
              <a:rPr sz="2350" spc="-105" dirty="0">
                <a:latin typeface="Tahoma"/>
                <a:cs typeface="Tahoma"/>
              </a:rPr>
              <a:t> </a:t>
            </a:r>
            <a:r>
              <a:rPr sz="2350" spc="25" dirty="0">
                <a:latin typeface="Tahoma"/>
                <a:cs typeface="Tahoma"/>
              </a:rPr>
              <a:t>mobile</a:t>
            </a:r>
            <a:r>
              <a:rPr sz="2350" spc="-105" dirty="0">
                <a:latin typeface="Tahoma"/>
                <a:cs typeface="Tahoma"/>
              </a:rPr>
              <a:t> </a:t>
            </a:r>
            <a:r>
              <a:rPr sz="2350" spc="45" dirty="0">
                <a:latin typeface="Tahoma"/>
                <a:cs typeface="Tahoma"/>
              </a:rPr>
              <a:t>applications</a:t>
            </a:r>
            <a:r>
              <a:rPr sz="2350" spc="-105" dirty="0">
                <a:latin typeface="Tahoma"/>
                <a:cs typeface="Tahoma"/>
              </a:rPr>
              <a:t> </a:t>
            </a:r>
            <a:r>
              <a:rPr sz="2350" spc="30" dirty="0">
                <a:latin typeface="Tahoma"/>
                <a:cs typeface="Tahoma"/>
              </a:rPr>
              <a:t>for</a:t>
            </a:r>
            <a:r>
              <a:rPr sz="2350" spc="-110" dirty="0">
                <a:latin typeface="Tahoma"/>
                <a:cs typeface="Tahoma"/>
              </a:rPr>
              <a:t> </a:t>
            </a:r>
            <a:r>
              <a:rPr sz="2350" spc="50" dirty="0">
                <a:latin typeface="Tahoma"/>
                <a:cs typeface="Tahoma"/>
              </a:rPr>
              <a:t>preschool</a:t>
            </a:r>
            <a:r>
              <a:rPr sz="2350" spc="-105" dirty="0">
                <a:latin typeface="Tahoma"/>
                <a:cs typeface="Tahoma"/>
              </a:rPr>
              <a:t> </a:t>
            </a:r>
            <a:r>
              <a:rPr sz="2350" spc="15" dirty="0">
                <a:latin typeface="Tahoma"/>
                <a:cs typeface="Tahoma"/>
              </a:rPr>
              <a:t>children;</a:t>
            </a:r>
            <a:endParaRPr sz="2350">
              <a:latin typeface="Tahoma"/>
              <a:cs typeface="Tahoma"/>
            </a:endParaRPr>
          </a:p>
          <a:p>
            <a:pPr>
              <a:lnSpc>
                <a:spcPct val="100000"/>
              </a:lnSpc>
              <a:spcBef>
                <a:spcPts val="15"/>
              </a:spcBef>
            </a:pPr>
            <a:endParaRPr sz="3200">
              <a:latin typeface="Tahoma"/>
              <a:cs typeface="Tahoma"/>
            </a:endParaRPr>
          </a:p>
          <a:p>
            <a:pPr marL="12700" marR="5080">
              <a:lnSpc>
                <a:spcPct val="115500"/>
              </a:lnSpc>
            </a:pPr>
            <a:r>
              <a:rPr sz="2350" spc="35" dirty="0">
                <a:latin typeface="Tahoma"/>
                <a:cs typeface="Tahoma"/>
              </a:rPr>
              <a:t>design </a:t>
            </a:r>
            <a:r>
              <a:rPr sz="2350" spc="10" dirty="0">
                <a:latin typeface="Tahoma"/>
                <a:cs typeface="Tahoma"/>
              </a:rPr>
              <a:t>of </a:t>
            </a:r>
            <a:r>
              <a:rPr sz="2350" spc="25" dirty="0">
                <a:latin typeface="Tahoma"/>
                <a:cs typeface="Tahoma"/>
              </a:rPr>
              <a:t>mobile games </a:t>
            </a:r>
            <a:r>
              <a:rPr sz="2350" spc="30" dirty="0">
                <a:latin typeface="Tahoma"/>
                <a:cs typeface="Tahoma"/>
              </a:rPr>
              <a:t>for </a:t>
            </a:r>
            <a:r>
              <a:rPr sz="2350" spc="20" dirty="0">
                <a:latin typeface="Tahoma"/>
                <a:cs typeface="Tahoma"/>
              </a:rPr>
              <a:t>the </a:t>
            </a:r>
            <a:r>
              <a:rPr sz="2350" spc="35" dirty="0">
                <a:latin typeface="Tahoma"/>
                <a:cs typeface="Tahoma"/>
              </a:rPr>
              <a:t>education </a:t>
            </a:r>
            <a:r>
              <a:rPr sz="2350" spc="10" dirty="0">
                <a:latin typeface="Tahoma"/>
                <a:cs typeface="Tahoma"/>
              </a:rPr>
              <a:t>of </a:t>
            </a:r>
            <a:r>
              <a:rPr sz="2350" spc="50" dirty="0">
                <a:latin typeface="Tahoma"/>
                <a:cs typeface="Tahoma"/>
              </a:rPr>
              <a:t>preschool </a:t>
            </a:r>
            <a:r>
              <a:rPr sz="2350" spc="30" dirty="0">
                <a:latin typeface="Tahoma"/>
                <a:cs typeface="Tahoma"/>
              </a:rPr>
              <a:t>children, </a:t>
            </a:r>
            <a:r>
              <a:rPr sz="2350" spc="35" dirty="0">
                <a:latin typeface="Tahoma"/>
                <a:cs typeface="Tahoma"/>
              </a:rPr>
              <a:t> </a:t>
            </a:r>
            <a:r>
              <a:rPr sz="2350" spc="25" dirty="0">
                <a:latin typeface="Tahoma"/>
                <a:cs typeface="Tahoma"/>
              </a:rPr>
              <a:t>features</a:t>
            </a:r>
            <a:r>
              <a:rPr sz="2350" spc="-105" dirty="0">
                <a:latin typeface="Tahoma"/>
                <a:cs typeface="Tahoma"/>
              </a:rPr>
              <a:t> </a:t>
            </a:r>
            <a:r>
              <a:rPr sz="2350" spc="10" dirty="0">
                <a:latin typeface="Tahoma"/>
                <a:cs typeface="Tahoma"/>
              </a:rPr>
              <a:t>of</a:t>
            </a:r>
            <a:r>
              <a:rPr sz="2350" spc="-105" dirty="0">
                <a:latin typeface="Tahoma"/>
                <a:cs typeface="Tahoma"/>
              </a:rPr>
              <a:t> </a:t>
            </a:r>
            <a:r>
              <a:rPr sz="2350" spc="20" dirty="0">
                <a:latin typeface="Tahoma"/>
                <a:cs typeface="Tahoma"/>
              </a:rPr>
              <a:t>the</a:t>
            </a:r>
            <a:r>
              <a:rPr sz="2350" spc="-105" dirty="0">
                <a:latin typeface="Tahoma"/>
                <a:cs typeface="Tahoma"/>
              </a:rPr>
              <a:t> </a:t>
            </a:r>
            <a:r>
              <a:rPr sz="2350" spc="10" dirty="0">
                <a:latin typeface="Tahoma"/>
                <a:cs typeface="Tahoma"/>
              </a:rPr>
              <a:t>game</a:t>
            </a:r>
            <a:r>
              <a:rPr sz="2350" spc="-105" dirty="0">
                <a:latin typeface="Tahoma"/>
                <a:cs typeface="Tahoma"/>
              </a:rPr>
              <a:t> </a:t>
            </a:r>
            <a:r>
              <a:rPr sz="2350" spc="35" dirty="0">
                <a:latin typeface="Tahoma"/>
                <a:cs typeface="Tahoma"/>
              </a:rPr>
              <a:t>content</a:t>
            </a:r>
            <a:r>
              <a:rPr sz="2350" spc="-105" dirty="0">
                <a:latin typeface="Tahoma"/>
                <a:cs typeface="Tahoma"/>
              </a:rPr>
              <a:t> </a:t>
            </a:r>
            <a:r>
              <a:rPr sz="2350" spc="10" dirty="0">
                <a:latin typeface="Tahoma"/>
                <a:cs typeface="Tahoma"/>
              </a:rPr>
              <a:t>of</a:t>
            </a:r>
            <a:r>
              <a:rPr sz="2350" spc="-100" dirty="0">
                <a:latin typeface="Tahoma"/>
                <a:cs typeface="Tahoma"/>
              </a:rPr>
              <a:t> </a:t>
            </a:r>
            <a:r>
              <a:rPr sz="2350" spc="25" dirty="0">
                <a:latin typeface="Tahoma"/>
                <a:cs typeface="Tahoma"/>
              </a:rPr>
              <a:t>mobile</a:t>
            </a:r>
            <a:r>
              <a:rPr sz="2350" spc="-105" dirty="0">
                <a:latin typeface="Tahoma"/>
                <a:cs typeface="Tahoma"/>
              </a:rPr>
              <a:t> </a:t>
            </a:r>
            <a:r>
              <a:rPr sz="2350" spc="25" dirty="0">
                <a:latin typeface="Tahoma"/>
                <a:cs typeface="Tahoma"/>
              </a:rPr>
              <a:t>games</a:t>
            </a:r>
            <a:r>
              <a:rPr sz="2350" spc="-105" dirty="0">
                <a:latin typeface="Tahoma"/>
                <a:cs typeface="Tahoma"/>
              </a:rPr>
              <a:t> </a:t>
            </a:r>
            <a:r>
              <a:rPr sz="2350" spc="30" dirty="0">
                <a:latin typeface="Tahoma"/>
                <a:cs typeface="Tahoma"/>
              </a:rPr>
              <a:t>in</a:t>
            </a:r>
            <a:r>
              <a:rPr sz="2350" spc="-105" dirty="0">
                <a:latin typeface="Tahoma"/>
                <a:cs typeface="Tahoma"/>
              </a:rPr>
              <a:t> </a:t>
            </a:r>
            <a:r>
              <a:rPr sz="2350" spc="35" dirty="0">
                <a:latin typeface="Tahoma"/>
                <a:cs typeface="Tahoma"/>
              </a:rPr>
              <a:t>relation</a:t>
            </a:r>
            <a:r>
              <a:rPr sz="2350" spc="-105" dirty="0">
                <a:latin typeface="Tahoma"/>
                <a:cs typeface="Tahoma"/>
              </a:rPr>
              <a:t> </a:t>
            </a:r>
            <a:r>
              <a:rPr sz="2350" spc="45" dirty="0">
                <a:latin typeface="Tahoma"/>
                <a:cs typeface="Tahoma"/>
              </a:rPr>
              <a:t>to</a:t>
            </a:r>
            <a:r>
              <a:rPr sz="2350" spc="-105" dirty="0">
                <a:latin typeface="Tahoma"/>
                <a:cs typeface="Tahoma"/>
              </a:rPr>
              <a:t> </a:t>
            </a:r>
            <a:r>
              <a:rPr sz="2350" spc="20" dirty="0">
                <a:latin typeface="Tahoma"/>
                <a:cs typeface="Tahoma"/>
              </a:rPr>
              <a:t>the</a:t>
            </a:r>
            <a:r>
              <a:rPr sz="2350" spc="-100" dirty="0">
                <a:latin typeface="Tahoma"/>
                <a:cs typeface="Tahoma"/>
              </a:rPr>
              <a:t> </a:t>
            </a:r>
            <a:r>
              <a:rPr sz="2350" spc="20" dirty="0">
                <a:latin typeface="Tahoma"/>
                <a:cs typeface="Tahoma"/>
              </a:rPr>
              <a:t>age </a:t>
            </a:r>
            <a:r>
              <a:rPr sz="2350" spc="-720" dirty="0">
                <a:latin typeface="Tahoma"/>
                <a:cs typeface="Tahoma"/>
              </a:rPr>
              <a:t> </a:t>
            </a:r>
            <a:r>
              <a:rPr sz="2350" spc="55" dirty="0">
                <a:latin typeface="Tahoma"/>
                <a:cs typeface="Tahoma"/>
              </a:rPr>
              <a:t>characteristics</a:t>
            </a:r>
            <a:r>
              <a:rPr sz="2350" spc="-110" dirty="0">
                <a:latin typeface="Tahoma"/>
                <a:cs typeface="Tahoma"/>
              </a:rPr>
              <a:t> </a:t>
            </a:r>
            <a:r>
              <a:rPr sz="2350" spc="10" dirty="0">
                <a:latin typeface="Tahoma"/>
                <a:cs typeface="Tahoma"/>
              </a:rPr>
              <a:t>of</a:t>
            </a:r>
            <a:r>
              <a:rPr sz="2350" spc="-105" dirty="0">
                <a:latin typeface="Tahoma"/>
                <a:cs typeface="Tahoma"/>
              </a:rPr>
              <a:t> </a:t>
            </a:r>
            <a:r>
              <a:rPr sz="2350" spc="15" dirty="0">
                <a:latin typeface="Tahoma"/>
                <a:cs typeface="Tahoma"/>
              </a:rPr>
              <a:t>children;</a:t>
            </a:r>
            <a:endParaRPr sz="2350">
              <a:latin typeface="Tahoma"/>
              <a:cs typeface="Tahoma"/>
            </a:endParaRPr>
          </a:p>
          <a:p>
            <a:pPr>
              <a:lnSpc>
                <a:spcPct val="100000"/>
              </a:lnSpc>
              <a:spcBef>
                <a:spcPts val="20"/>
              </a:spcBef>
            </a:pPr>
            <a:endParaRPr sz="2450">
              <a:latin typeface="Tahoma"/>
              <a:cs typeface="Tahoma"/>
            </a:endParaRPr>
          </a:p>
          <a:p>
            <a:pPr marL="12700" marR="168275">
              <a:lnSpc>
                <a:spcPct val="115500"/>
              </a:lnSpc>
              <a:spcBef>
                <a:spcPts val="5"/>
              </a:spcBef>
            </a:pPr>
            <a:r>
              <a:rPr sz="2350" spc="40" dirty="0">
                <a:latin typeface="Tahoma"/>
                <a:cs typeface="Tahoma"/>
              </a:rPr>
              <a:t>multi-touch technologies </a:t>
            </a:r>
            <a:r>
              <a:rPr sz="2350" spc="30" dirty="0">
                <a:latin typeface="Tahoma"/>
                <a:cs typeface="Tahoma"/>
              </a:rPr>
              <a:t>in </a:t>
            </a:r>
            <a:r>
              <a:rPr sz="2350" spc="20" dirty="0">
                <a:latin typeface="Tahoma"/>
                <a:cs typeface="Tahoma"/>
              </a:rPr>
              <a:t>the </a:t>
            </a:r>
            <a:r>
              <a:rPr sz="2350" spc="35" dirty="0">
                <a:latin typeface="Tahoma"/>
                <a:cs typeface="Tahoma"/>
              </a:rPr>
              <a:t>education </a:t>
            </a:r>
            <a:r>
              <a:rPr sz="2350" spc="10" dirty="0">
                <a:latin typeface="Tahoma"/>
                <a:cs typeface="Tahoma"/>
              </a:rPr>
              <a:t>of </a:t>
            </a:r>
            <a:r>
              <a:rPr sz="2350" spc="30" dirty="0">
                <a:latin typeface="Tahoma"/>
                <a:cs typeface="Tahoma"/>
              </a:rPr>
              <a:t>children, interactive </a:t>
            </a:r>
            <a:r>
              <a:rPr sz="2350" spc="35" dirty="0">
                <a:latin typeface="Tahoma"/>
                <a:cs typeface="Tahoma"/>
              </a:rPr>
              <a:t> </a:t>
            </a:r>
            <a:r>
              <a:rPr sz="2350" spc="40" dirty="0">
                <a:latin typeface="Tahoma"/>
                <a:cs typeface="Tahoma"/>
              </a:rPr>
              <a:t>tables</a:t>
            </a:r>
            <a:r>
              <a:rPr sz="2350" spc="-105" dirty="0">
                <a:latin typeface="Tahoma"/>
                <a:cs typeface="Tahoma"/>
              </a:rPr>
              <a:t> </a:t>
            </a:r>
            <a:r>
              <a:rPr sz="2350" spc="30" dirty="0">
                <a:latin typeface="Tahoma"/>
                <a:cs typeface="Tahoma"/>
              </a:rPr>
              <a:t>in</a:t>
            </a:r>
            <a:r>
              <a:rPr sz="2350" spc="-105" dirty="0">
                <a:latin typeface="Tahoma"/>
                <a:cs typeface="Tahoma"/>
              </a:rPr>
              <a:t> </a:t>
            </a:r>
            <a:r>
              <a:rPr sz="2350" spc="50" dirty="0">
                <a:latin typeface="Tahoma"/>
                <a:cs typeface="Tahoma"/>
              </a:rPr>
              <a:t>preschool</a:t>
            </a:r>
            <a:r>
              <a:rPr sz="2350" spc="-105" dirty="0">
                <a:latin typeface="Tahoma"/>
                <a:cs typeface="Tahoma"/>
              </a:rPr>
              <a:t> </a:t>
            </a:r>
            <a:r>
              <a:rPr sz="2350" spc="20" dirty="0">
                <a:latin typeface="Tahoma"/>
                <a:cs typeface="Tahoma"/>
              </a:rPr>
              <a:t>education,</a:t>
            </a:r>
            <a:r>
              <a:rPr sz="2350" spc="-100" dirty="0">
                <a:latin typeface="Tahoma"/>
                <a:cs typeface="Tahoma"/>
              </a:rPr>
              <a:t> </a:t>
            </a:r>
            <a:r>
              <a:rPr sz="2350" spc="20" dirty="0">
                <a:latin typeface="Tahoma"/>
                <a:cs typeface="Tahoma"/>
              </a:rPr>
              <a:t>the</a:t>
            </a:r>
            <a:r>
              <a:rPr sz="2350" spc="-105" dirty="0">
                <a:latin typeface="Tahoma"/>
                <a:cs typeface="Tahoma"/>
              </a:rPr>
              <a:t> </a:t>
            </a:r>
            <a:r>
              <a:rPr sz="2350" spc="30" dirty="0">
                <a:latin typeface="Tahoma"/>
                <a:cs typeface="Tahoma"/>
              </a:rPr>
              <a:t>use</a:t>
            </a:r>
            <a:r>
              <a:rPr sz="2350" spc="-105" dirty="0">
                <a:latin typeface="Tahoma"/>
                <a:cs typeface="Tahoma"/>
              </a:rPr>
              <a:t> </a:t>
            </a:r>
            <a:r>
              <a:rPr sz="2350" spc="10" dirty="0">
                <a:latin typeface="Tahoma"/>
                <a:cs typeface="Tahoma"/>
              </a:rPr>
              <a:t>of</a:t>
            </a:r>
            <a:r>
              <a:rPr sz="2350" spc="-100" dirty="0">
                <a:latin typeface="Tahoma"/>
                <a:cs typeface="Tahoma"/>
              </a:rPr>
              <a:t> </a:t>
            </a:r>
            <a:r>
              <a:rPr sz="2350" spc="55" dirty="0">
                <a:latin typeface="Tahoma"/>
                <a:cs typeface="Tahoma"/>
              </a:rPr>
              <a:t>robots</a:t>
            </a:r>
            <a:r>
              <a:rPr sz="2350" spc="-105" dirty="0">
                <a:latin typeface="Tahoma"/>
                <a:cs typeface="Tahoma"/>
              </a:rPr>
              <a:t> </a:t>
            </a:r>
            <a:r>
              <a:rPr sz="2350" spc="30" dirty="0">
                <a:latin typeface="Tahoma"/>
                <a:cs typeface="Tahoma"/>
              </a:rPr>
              <a:t>in</a:t>
            </a:r>
            <a:r>
              <a:rPr sz="2350" spc="-105" dirty="0">
                <a:latin typeface="Tahoma"/>
                <a:cs typeface="Tahoma"/>
              </a:rPr>
              <a:t> </a:t>
            </a:r>
            <a:r>
              <a:rPr sz="2350" spc="20" dirty="0">
                <a:latin typeface="Tahoma"/>
                <a:cs typeface="Tahoma"/>
              </a:rPr>
              <a:t>the</a:t>
            </a:r>
            <a:r>
              <a:rPr sz="2350" spc="-100" dirty="0">
                <a:latin typeface="Tahoma"/>
                <a:cs typeface="Tahoma"/>
              </a:rPr>
              <a:t> </a:t>
            </a:r>
            <a:r>
              <a:rPr sz="2350" spc="35" dirty="0">
                <a:latin typeface="Tahoma"/>
                <a:cs typeface="Tahoma"/>
              </a:rPr>
              <a:t>educational </a:t>
            </a:r>
            <a:r>
              <a:rPr sz="2350" spc="-720" dirty="0">
                <a:latin typeface="Tahoma"/>
                <a:cs typeface="Tahoma"/>
              </a:rPr>
              <a:t> </a:t>
            </a:r>
            <a:r>
              <a:rPr sz="2350" dirty="0">
                <a:latin typeface="Tahoma"/>
                <a:cs typeface="Tahoma"/>
              </a:rPr>
              <a:t>system;</a:t>
            </a:r>
            <a:endParaRPr sz="2350">
              <a:latin typeface="Tahoma"/>
              <a:cs typeface="Tahoma"/>
            </a:endParaRPr>
          </a:p>
          <a:p>
            <a:pPr>
              <a:lnSpc>
                <a:spcPct val="100000"/>
              </a:lnSpc>
              <a:spcBef>
                <a:spcPts val="15"/>
              </a:spcBef>
            </a:pPr>
            <a:endParaRPr sz="2450">
              <a:latin typeface="Tahoma"/>
              <a:cs typeface="Tahoma"/>
            </a:endParaRPr>
          </a:p>
          <a:p>
            <a:pPr marL="12700" marR="1020444">
              <a:lnSpc>
                <a:spcPct val="115500"/>
              </a:lnSpc>
              <a:spcBef>
                <a:spcPts val="5"/>
              </a:spcBef>
            </a:pPr>
            <a:r>
              <a:rPr sz="2350" spc="30" dirty="0">
                <a:latin typeface="Tahoma"/>
                <a:cs typeface="Tahoma"/>
              </a:rPr>
              <a:t>interactive</a:t>
            </a:r>
            <a:r>
              <a:rPr sz="2350" spc="-105" dirty="0">
                <a:latin typeface="Tahoma"/>
                <a:cs typeface="Tahoma"/>
              </a:rPr>
              <a:t> </a:t>
            </a:r>
            <a:r>
              <a:rPr sz="2350" spc="45" dirty="0">
                <a:latin typeface="Tahoma"/>
                <a:cs typeface="Tahoma"/>
              </a:rPr>
              <a:t>toys</a:t>
            </a:r>
            <a:r>
              <a:rPr sz="2350" spc="-105" dirty="0">
                <a:latin typeface="Tahoma"/>
                <a:cs typeface="Tahoma"/>
              </a:rPr>
              <a:t> </a:t>
            </a:r>
            <a:r>
              <a:rPr sz="2350" spc="30" dirty="0">
                <a:latin typeface="Tahoma"/>
                <a:cs typeface="Tahoma"/>
              </a:rPr>
              <a:t>for</a:t>
            </a:r>
            <a:r>
              <a:rPr sz="2350" spc="-100" dirty="0">
                <a:latin typeface="Tahoma"/>
                <a:cs typeface="Tahoma"/>
              </a:rPr>
              <a:t> </a:t>
            </a:r>
            <a:r>
              <a:rPr sz="2350" spc="50" dirty="0">
                <a:latin typeface="Tahoma"/>
                <a:cs typeface="Tahoma"/>
              </a:rPr>
              <a:t>preschool</a:t>
            </a:r>
            <a:r>
              <a:rPr sz="2350" spc="-105" dirty="0">
                <a:latin typeface="Tahoma"/>
                <a:cs typeface="Tahoma"/>
              </a:rPr>
              <a:t> </a:t>
            </a:r>
            <a:r>
              <a:rPr sz="2350" spc="30" dirty="0">
                <a:latin typeface="Tahoma"/>
                <a:cs typeface="Tahoma"/>
              </a:rPr>
              <a:t>children,</a:t>
            </a:r>
            <a:r>
              <a:rPr sz="2350" spc="-105" dirty="0">
                <a:latin typeface="Tahoma"/>
                <a:cs typeface="Tahoma"/>
              </a:rPr>
              <a:t> </a:t>
            </a:r>
            <a:r>
              <a:rPr sz="2350" spc="15" dirty="0">
                <a:latin typeface="Tahoma"/>
                <a:cs typeface="Tahoma"/>
              </a:rPr>
              <a:t>augmented</a:t>
            </a:r>
            <a:r>
              <a:rPr sz="2350" spc="-100" dirty="0">
                <a:latin typeface="Tahoma"/>
                <a:cs typeface="Tahoma"/>
              </a:rPr>
              <a:t> </a:t>
            </a:r>
            <a:r>
              <a:rPr sz="2350" spc="35" dirty="0">
                <a:latin typeface="Tahoma"/>
                <a:cs typeface="Tahoma"/>
              </a:rPr>
              <a:t>reality</a:t>
            </a:r>
            <a:r>
              <a:rPr sz="2350" spc="-105" dirty="0">
                <a:latin typeface="Tahoma"/>
                <a:cs typeface="Tahoma"/>
              </a:rPr>
              <a:t> </a:t>
            </a:r>
            <a:r>
              <a:rPr sz="2350" spc="30" dirty="0">
                <a:latin typeface="Tahoma"/>
                <a:cs typeface="Tahoma"/>
              </a:rPr>
              <a:t>in </a:t>
            </a:r>
            <a:r>
              <a:rPr sz="2350" spc="-720" dirty="0">
                <a:latin typeface="Tahoma"/>
                <a:cs typeface="Tahoma"/>
              </a:rPr>
              <a:t> </a:t>
            </a:r>
            <a:r>
              <a:rPr sz="2350" spc="50" dirty="0">
                <a:latin typeface="Tahoma"/>
                <a:cs typeface="Tahoma"/>
              </a:rPr>
              <a:t>preschool</a:t>
            </a:r>
            <a:r>
              <a:rPr sz="2350" spc="-110" dirty="0">
                <a:latin typeface="Tahoma"/>
                <a:cs typeface="Tahoma"/>
              </a:rPr>
              <a:t> </a:t>
            </a:r>
            <a:r>
              <a:rPr sz="2350" spc="20" dirty="0">
                <a:latin typeface="Tahoma"/>
                <a:cs typeface="Tahoma"/>
              </a:rPr>
              <a:t>education.</a:t>
            </a:r>
            <a:endParaRPr sz="2350">
              <a:latin typeface="Tahoma"/>
              <a:cs typeface="Tahoma"/>
            </a:endParaRPr>
          </a:p>
        </p:txBody>
      </p:sp>
      <p:pic>
        <p:nvPicPr>
          <p:cNvPr id="5" name="object 5"/>
          <p:cNvPicPr/>
          <p:nvPr/>
        </p:nvPicPr>
        <p:blipFill>
          <a:blip r:embed="rId5" cstate="print"/>
          <a:stretch>
            <a:fillRect/>
          </a:stretch>
        </p:blipFill>
        <p:spPr>
          <a:xfrm>
            <a:off x="1028025" y="3341221"/>
            <a:ext cx="469364" cy="469364"/>
          </a:xfrm>
          <a:prstGeom prst="rect">
            <a:avLst/>
          </a:prstGeom>
        </p:spPr>
      </p:pic>
      <p:pic>
        <p:nvPicPr>
          <p:cNvPr id="6" name="object 6"/>
          <p:cNvPicPr/>
          <p:nvPr/>
        </p:nvPicPr>
        <p:blipFill>
          <a:blip r:embed="rId4" cstate="print"/>
          <a:stretch>
            <a:fillRect/>
          </a:stretch>
        </p:blipFill>
        <p:spPr>
          <a:xfrm>
            <a:off x="1028025" y="4247733"/>
            <a:ext cx="469364" cy="469364"/>
          </a:xfrm>
          <a:prstGeom prst="rect">
            <a:avLst/>
          </a:prstGeom>
        </p:spPr>
      </p:pic>
      <p:pic>
        <p:nvPicPr>
          <p:cNvPr id="7" name="object 7"/>
          <p:cNvPicPr/>
          <p:nvPr/>
        </p:nvPicPr>
        <p:blipFill>
          <a:blip r:embed="rId5" cstate="print"/>
          <a:stretch>
            <a:fillRect/>
          </a:stretch>
        </p:blipFill>
        <p:spPr>
          <a:xfrm>
            <a:off x="1028025" y="5154245"/>
            <a:ext cx="469364" cy="469364"/>
          </a:xfrm>
          <a:prstGeom prst="rect">
            <a:avLst/>
          </a:prstGeom>
        </p:spPr>
      </p:pic>
      <p:pic>
        <p:nvPicPr>
          <p:cNvPr id="8" name="object 8"/>
          <p:cNvPicPr/>
          <p:nvPr/>
        </p:nvPicPr>
        <p:blipFill>
          <a:blip r:embed="rId5" cstate="print"/>
          <a:stretch>
            <a:fillRect/>
          </a:stretch>
        </p:blipFill>
        <p:spPr>
          <a:xfrm>
            <a:off x="1028025" y="6784252"/>
            <a:ext cx="469364" cy="469364"/>
          </a:xfrm>
          <a:prstGeom prst="rect">
            <a:avLst/>
          </a:prstGeom>
        </p:spPr>
      </p:pic>
      <p:pic>
        <p:nvPicPr>
          <p:cNvPr id="9" name="object 9"/>
          <p:cNvPicPr/>
          <p:nvPr/>
        </p:nvPicPr>
        <p:blipFill>
          <a:blip r:embed="rId5" cstate="print"/>
          <a:stretch>
            <a:fillRect/>
          </a:stretch>
        </p:blipFill>
        <p:spPr>
          <a:xfrm>
            <a:off x="1028025" y="8427422"/>
            <a:ext cx="469364" cy="469364"/>
          </a:xfrm>
          <a:prstGeom prst="rect">
            <a:avLst/>
          </a:prstGeom>
        </p:spPr>
      </p:pic>
      <p:sp>
        <p:nvSpPr>
          <p:cNvPr id="10" name="object 10"/>
          <p:cNvSpPr/>
          <p:nvPr/>
        </p:nvSpPr>
        <p:spPr>
          <a:xfrm>
            <a:off x="10550026" y="7931282"/>
            <a:ext cx="798830" cy="1179195"/>
          </a:xfrm>
          <a:custGeom>
            <a:avLst/>
            <a:gdLst/>
            <a:ahLst/>
            <a:cxnLst/>
            <a:rect l="l" t="t" r="r" b="b"/>
            <a:pathLst>
              <a:path w="798829" h="1179195">
                <a:moveTo>
                  <a:pt x="798634" y="1178745"/>
                </a:moveTo>
                <a:lnTo>
                  <a:pt x="776074" y="1148002"/>
                </a:lnTo>
                <a:lnTo>
                  <a:pt x="586566" y="687432"/>
                </a:lnTo>
                <a:lnTo>
                  <a:pt x="583981" y="687906"/>
                </a:lnTo>
                <a:lnTo>
                  <a:pt x="601821" y="910552"/>
                </a:lnTo>
                <a:lnTo>
                  <a:pt x="591519" y="896514"/>
                </a:lnTo>
                <a:lnTo>
                  <a:pt x="574792" y="688287"/>
                </a:lnTo>
                <a:lnTo>
                  <a:pt x="571528" y="687836"/>
                </a:lnTo>
                <a:lnTo>
                  <a:pt x="536975" y="822188"/>
                </a:lnTo>
                <a:lnTo>
                  <a:pt x="529987" y="812666"/>
                </a:lnTo>
                <a:lnTo>
                  <a:pt x="562790" y="685291"/>
                </a:lnTo>
                <a:lnTo>
                  <a:pt x="556538" y="682596"/>
                </a:lnTo>
                <a:lnTo>
                  <a:pt x="550911" y="678354"/>
                </a:lnTo>
                <a:lnTo>
                  <a:pt x="546639" y="672532"/>
                </a:lnTo>
                <a:lnTo>
                  <a:pt x="540782" y="660846"/>
                </a:lnTo>
                <a:lnTo>
                  <a:pt x="539149" y="648352"/>
                </a:lnTo>
                <a:lnTo>
                  <a:pt x="541565" y="636089"/>
                </a:lnTo>
                <a:lnTo>
                  <a:pt x="547857" y="625093"/>
                </a:lnTo>
                <a:lnTo>
                  <a:pt x="62270" y="70387"/>
                </a:lnTo>
                <a:lnTo>
                  <a:pt x="55832" y="74860"/>
                </a:lnTo>
                <a:lnTo>
                  <a:pt x="48542" y="77029"/>
                </a:lnTo>
                <a:lnTo>
                  <a:pt x="41259" y="77267"/>
                </a:lnTo>
                <a:lnTo>
                  <a:pt x="35417" y="138730"/>
                </a:lnTo>
                <a:lnTo>
                  <a:pt x="27232" y="127576"/>
                </a:lnTo>
                <a:lnTo>
                  <a:pt x="32124" y="76352"/>
                </a:lnTo>
                <a:lnTo>
                  <a:pt x="28850" y="75658"/>
                </a:lnTo>
                <a:lnTo>
                  <a:pt x="25688" y="74546"/>
                </a:lnTo>
                <a:lnTo>
                  <a:pt x="22693" y="72977"/>
                </a:lnTo>
                <a:lnTo>
                  <a:pt x="5749" y="98303"/>
                </a:lnTo>
                <a:lnTo>
                  <a:pt x="0" y="90468"/>
                </a:lnTo>
                <a:lnTo>
                  <a:pt x="15062" y="67945"/>
                </a:lnTo>
                <a:lnTo>
                  <a:pt x="10756" y="63905"/>
                </a:lnTo>
                <a:lnTo>
                  <a:pt x="8960" y="61457"/>
                </a:lnTo>
                <a:lnTo>
                  <a:pt x="2475" y="47451"/>
                </a:lnTo>
                <a:lnTo>
                  <a:pt x="1889" y="32553"/>
                </a:lnTo>
                <a:lnTo>
                  <a:pt x="6931" y="18517"/>
                </a:lnTo>
                <a:lnTo>
                  <a:pt x="17331" y="7095"/>
                </a:lnTo>
                <a:lnTo>
                  <a:pt x="31347" y="599"/>
                </a:lnTo>
                <a:lnTo>
                  <a:pt x="46249" y="0"/>
                </a:lnTo>
                <a:lnTo>
                  <a:pt x="60285" y="5027"/>
                </a:lnTo>
                <a:lnTo>
                  <a:pt x="71701" y="15414"/>
                </a:lnTo>
                <a:lnTo>
                  <a:pt x="77700" y="27571"/>
                </a:lnTo>
                <a:lnTo>
                  <a:pt x="79167" y="40574"/>
                </a:lnTo>
                <a:lnTo>
                  <a:pt x="76281" y="53255"/>
                </a:lnTo>
                <a:lnTo>
                  <a:pt x="69223" y="64447"/>
                </a:lnTo>
                <a:lnTo>
                  <a:pt x="554397" y="618704"/>
                </a:lnTo>
                <a:lnTo>
                  <a:pt x="568995" y="611697"/>
                </a:lnTo>
                <a:lnTo>
                  <a:pt x="583894" y="611100"/>
                </a:lnTo>
                <a:lnTo>
                  <a:pt x="597917" y="616136"/>
                </a:lnTo>
                <a:lnTo>
                  <a:pt x="609326" y="626529"/>
                </a:lnTo>
                <a:lnTo>
                  <a:pt x="615818" y="640530"/>
                </a:lnTo>
                <a:lnTo>
                  <a:pt x="616417" y="655417"/>
                </a:lnTo>
                <a:lnTo>
                  <a:pt x="611378" y="669451"/>
                </a:lnTo>
                <a:lnTo>
                  <a:pt x="600955" y="680891"/>
                </a:lnTo>
                <a:lnTo>
                  <a:pt x="599103" y="682250"/>
                </a:lnTo>
                <a:lnTo>
                  <a:pt x="595204" y="684358"/>
                </a:lnTo>
                <a:lnTo>
                  <a:pt x="798634" y="1178745"/>
                </a:lnTo>
                <a:close/>
              </a:path>
            </a:pathLst>
          </a:custGeom>
          <a:solidFill>
            <a:srgbClr val="E8F1F6"/>
          </a:solidFill>
        </p:spPr>
        <p:txBody>
          <a:bodyPr wrap="square" lIns="0" tIns="0" rIns="0" bIns="0" rtlCol="0"/>
          <a:lstStyle/>
          <a:p>
            <a:endParaRPr/>
          </a:p>
        </p:txBody>
      </p:sp>
      <p:grpSp>
        <p:nvGrpSpPr>
          <p:cNvPr id="11" name="object 11"/>
          <p:cNvGrpSpPr/>
          <p:nvPr/>
        </p:nvGrpSpPr>
        <p:grpSpPr>
          <a:xfrm>
            <a:off x="11678723" y="4510279"/>
            <a:ext cx="6619875" cy="5777230"/>
            <a:chOff x="11678723" y="4510279"/>
            <a:chExt cx="6619875" cy="5777230"/>
          </a:xfrm>
        </p:grpSpPr>
        <p:pic>
          <p:nvPicPr>
            <p:cNvPr id="12" name="object 12"/>
            <p:cNvPicPr/>
            <p:nvPr/>
          </p:nvPicPr>
          <p:blipFill>
            <a:blip r:embed="rId6" cstate="print"/>
            <a:stretch>
              <a:fillRect/>
            </a:stretch>
          </p:blipFill>
          <p:spPr>
            <a:xfrm>
              <a:off x="11678723" y="4510279"/>
              <a:ext cx="6619246" cy="5776720"/>
            </a:xfrm>
            <a:prstGeom prst="rect">
              <a:avLst/>
            </a:prstGeom>
          </p:spPr>
        </p:pic>
        <p:sp>
          <p:nvSpPr>
            <p:cNvPr id="13" name="object 13"/>
            <p:cNvSpPr/>
            <p:nvPr/>
          </p:nvSpPr>
          <p:spPr>
            <a:xfrm>
              <a:off x="14526374" y="9462515"/>
              <a:ext cx="2484755" cy="570865"/>
            </a:xfrm>
            <a:custGeom>
              <a:avLst/>
              <a:gdLst/>
              <a:ahLst/>
              <a:cxnLst/>
              <a:rect l="l" t="t" r="r" b="b"/>
              <a:pathLst>
                <a:path w="2484755" h="570865">
                  <a:moveTo>
                    <a:pt x="1697278" y="386016"/>
                  </a:moveTo>
                  <a:lnTo>
                    <a:pt x="1694421" y="380161"/>
                  </a:lnTo>
                  <a:lnTo>
                    <a:pt x="1228090" y="565912"/>
                  </a:lnTo>
                  <a:lnTo>
                    <a:pt x="1230363" y="568096"/>
                  </a:lnTo>
                  <a:lnTo>
                    <a:pt x="1230820" y="569861"/>
                  </a:lnTo>
                  <a:lnTo>
                    <a:pt x="1233741" y="570649"/>
                  </a:lnTo>
                  <a:lnTo>
                    <a:pt x="1697278" y="386016"/>
                  </a:lnTo>
                  <a:close/>
                </a:path>
                <a:path w="2484755" h="570865">
                  <a:moveTo>
                    <a:pt x="1762531" y="360057"/>
                  </a:moveTo>
                  <a:lnTo>
                    <a:pt x="1751126" y="357632"/>
                  </a:lnTo>
                  <a:lnTo>
                    <a:pt x="1700441" y="377748"/>
                  </a:lnTo>
                  <a:lnTo>
                    <a:pt x="1703311" y="383603"/>
                  </a:lnTo>
                  <a:lnTo>
                    <a:pt x="1762531" y="360057"/>
                  </a:lnTo>
                  <a:close/>
                </a:path>
                <a:path w="2484755" h="570865">
                  <a:moveTo>
                    <a:pt x="2127351" y="0"/>
                  </a:moveTo>
                  <a:lnTo>
                    <a:pt x="152" y="109728"/>
                  </a:lnTo>
                  <a:lnTo>
                    <a:pt x="0" y="109740"/>
                  </a:lnTo>
                  <a:lnTo>
                    <a:pt x="177" y="109778"/>
                  </a:lnTo>
                  <a:lnTo>
                    <a:pt x="317" y="109842"/>
                  </a:lnTo>
                  <a:lnTo>
                    <a:pt x="800" y="109816"/>
                  </a:lnTo>
                  <a:lnTo>
                    <a:pt x="1092" y="109855"/>
                  </a:lnTo>
                  <a:lnTo>
                    <a:pt x="1320" y="109943"/>
                  </a:lnTo>
                  <a:lnTo>
                    <a:pt x="1625" y="110134"/>
                  </a:lnTo>
                  <a:lnTo>
                    <a:pt x="1854" y="110210"/>
                  </a:lnTo>
                  <a:lnTo>
                    <a:pt x="2159" y="110413"/>
                  </a:lnTo>
                  <a:lnTo>
                    <a:pt x="2705" y="110921"/>
                  </a:lnTo>
                  <a:lnTo>
                    <a:pt x="2895" y="111290"/>
                  </a:lnTo>
                  <a:lnTo>
                    <a:pt x="3060" y="111429"/>
                  </a:lnTo>
                  <a:lnTo>
                    <a:pt x="3136" y="111620"/>
                  </a:lnTo>
                  <a:lnTo>
                    <a:pt x="3390" y="112191"/>
                  </a:lnTo>
                  <a:lnTo>
                    <a:pt x="3378" y="112522"/>
                  </a:lnTo>
                  <a:lnTo>
                    <a:pt x="3797" y="116065"/>
                  </a:lnTo>
                  <a:lnTo>
                    <a:pt x="6388" y="115938"/>
                  </a:lnTo>
                  <a:lnTo>
                    <a:pt x="2111349" y="7315"/>
                  </a:lnTo>
                  <a:lnTo>
                    <a:pt x="2126094" y="342"/>
                  </a:lnTo>
                  <a:lnTo>
                    <a:pt x="2126513" y="114"/>
                  </a:lnTo>
                  <a:lnTo>
                    <a:pt x="2126958" y="38"/>
                  </a:lnTo>
                  <a:lnTo>
                    <a:pt x="2127351" y="0"/>
                  </a:lnTo>
                  <a:close/>
                </a:path>
                <a:path w="2484755" h="570865">
                  <a:moveTo>
                    <a:pt x="2130729" y="3124"/>
                  </a:moveTo>
                  <a:close/>
                </a:path>
                <a:path w="2484755" h="570865">
                  <a:moveTo>
                    <a:pt x="2171941" y="196989"/>
                  </a:moveTo>
                  <a:lnTo>
                    <a:pt x="2170455" y="190627"/>
                  </a:lnTo>
                  <a:lnTo>
                    <a:pt x="1761934" y="353301"/>
                  </a:lnTo>
                  <a:lnTo>
                    <a:pt x="1773351" y="355727"/>
                  </a:lnTo>
                  <a:lnTo>
                    <a:pt x="2171941" y="196989"/>
                  </a:lnTo>
                  <a:close/>
                </a:path>
                <a:path w="2484755" h="570865">
                  <a:moveTo>
                    <a:pt x="2337816" y="123977"/>
                  </a:moveTo>
                  <a:lnTo>
                    <a:pt x="2176538" y="188175"/>
                  </a:lnTo>
                  <a:lnTo>
                    <a:pt x="2178062" y="194589"/>
                  </a:lnTo>
                  <a:lnTo>
                    <a:pt x="2335339" y="131914"/>
                  </a:lnTo>
                  <a:lnTo>
                    <a:pt x="2337816" y="123977"/>
                  </a:lnTo>
                  <a:close/>
                </a:path>
                <a:path w="2484755" h="570865">
                  <a:moveTo>
                    <a:pt x="2484348" y="70281"/>
                  </a:moveTo>
                  <a:lnTo>
                    <a:pt x="2483269" y="67551"/>
                  </a:lnTo>
                  <a:lnTo>
                    <a:pt x="2481364" y="66776"/>
                  </a:lnTo>
                  <a:lnTo>
                    <a:pt x="2345588" y="120865"/>
                  </a:lnTo>
                  <a:lnTo>
                    <a:pt x="2343112" y="128803"/>
                  </a:lnTo>
                  <a:lnTo>
                    <a:pt x="2482862" y="73050"/>
                  </a:lnTo>
                  <a:lnTo>
                    <a:pt x="2484183" y="71310"/>
                  </a:lnTo>
                  <a:lnTo>
                    <a:pt x="2484348" y="70281"/>
                  </a:lnTo>
                  <a:close/>
                </a:path>
              </a:pathLst>
            </a:custGeom>
            <a:solidFill>
              <a:srgbClr val="97B8B9"/>
            </a:solidFill>
          </p:spPr>
          <p:txBody>
            <a:bodyPr wrap="square" lIns="0" tIns="0" rIns="0" bIns="0" rtlCol="0"/>
            <a:lstStyle/>
            <a:p>
              <a:endParaRPr/>
            </a:p>
          </p:txBody>
        </p:sp>
        <p:pic>
          <p:nvPicPr>
            <p:cNvPr id="14" name="object 14"/>
            <p:cNvPicPr/>
            <p:nvPr/>
          </p:nvPicPr>
          <p:blipFill>
            <a:blip r:embed="rId7" cstate="print"/>
            <a:stretch>
              <a:fillRect/>
            </a:stretch>
          </p:blipFill>
          <p:spPr>
            <a:xfrm>
              <a:off x="15438374" y="9778701"/>
              <a:ext cx="318701" cy="476247"/>
            </a:xfrm>
            <a:prstGeom prst="rect">
              <a:avLst/>
            </a:prstGeom>
          </p:spPr>
        </p:pic>
        <p:sp>
          <p:nvSpPr>
            <p:cNvPr id="15" name="object 15"/>
            <p:cNvSpPr/>
            <p:nvPr/>
          </p:nvSpPr>
          <p:spPr>
            <a:xfrm>
              <a:off x="12078424" y="8829649"/>
              <a:ext cx="2451735" cy="1427480"/>
            </a:xfrm>
            <a:custGeom>
              <a:avLst/>
              <a:gdLst/>
              <a:ahLst/>
              <a:cxnLst/>
              <a:rect l="l" t="t" r="r" b="b"/>
              <a:pathLst>
                <a:path w="2451734" h="1427479">
                  <a:moveTo>
                    <a:pt x="686422" y="1549"/>
                  </a:moveTo>
                  <a:lnTo>
                    <a:pt x="685736" y="2324"/>
                  </a:lnTo>
                  <a:lnTo>
                    <a:pt x="685711" y="2590"/>
                  </a:lnTo>
                  <a:lnTo>
                    <a:pt x="686422" y="1549"/>
                  </a:lnTo>
                  <a:close/>
                </a:path>
                <a:path w="2451734" h="1427479">
                  <a:moveTo>
                    <a:pt x="688898" y="0"/>
                  </a:moveTo>
                  <a:lnTo>
                    <a:pt x="688390" y="114"/>
                  </a:lnTo>
                  <a:lnTo>
                    <a:pt x="688695" y="63"/>
                  </a:lnTo>
                  <a:lnTo>
                    <a:pt x="688898" y="0"/>
                  </a:lnTo>
                  <a:close/>
                </a:path>
                <a:path w="2451734" h="1427479">
                  <a:moveTo>
                    <a:pt x="689521" y="8496"/>
                  </a:moveTo>
                  <a:lnTo>
                    <a:pt x="686714" y="5372"/>
                  </a:lnTo>
                  <a:lnTo>
                    <a:pt x="685609" y="4089"/>
                  </a:lnTo>
                  <a:lnTo>
                    <a:pt x="685711" y="2590"/>
                  </a:lnTo>
                  <a:lnTo>
                    <a:pt x="1689" y="1024547"/>
                  </a:lnTo>
                  <a:lnTo>
                    <a:pt x="330" y="1026591"/>
                  </a:lnTo>
                  <a:lnTo>
                    <a:pt x="127" y="1027099"/>
                  </a:lnTo>
                  <a:lnTo>
                    <a:pt x="0" y="1027506"/>
                  </a:lnTo>
                  <a:lnTo>
                    <a:pt x="228" y="1027582"/>
                  </a:lnTo>
                  <a:lnTo>
                    <a:pt x="469" y="1027569"/>
                  </a:lnTo>
                  <a:lnTo>
                    <a:pt x="927" y="1027734"/>
                  </a:lnTo>
                  <a:lnTo>
                    <a:pt x="1117" y="1027772"/>
                  </a:lnTo>
                  <a:lnTo>
                    <a:pt x="1244" y="1027938"/>
                  </a:lnTo>
                  <a:lnTo>
                    <a:pt x="1473" y="1028014"/>
                  </a:lnTo>
                  <a:lnTo>
                    <a:pt x="1955" y="1028331"/>
                  </a:lnTo>
                  <a:lnTo>
                    <a:pt x="2463" y="1029042"/>
                  </a:lnTo>
                  <a:lnTo>
                    <a:pt x="2603" y="1029106"/>
                  </a:lnTo>
                  <a:lnTo>
                    <a:pt x="2628" y="1029258"/>
                  </a:lnTo>
                  <a:lnTo>
                    <a:pt x="2819" y="1029868"/>
                  </a:lnTo>
                  <a:lnTo>
                    <a:pt x="2997" y="1030325"/>
                  </a:lnTo>
                  <a:lnTo>
                    <a:pt x="2946" y="1030605"/>
                  </a:lnTo>
                  <a:lnTo>
                    <a:pt x="2971" y="1030757"/>
                  </a:lnTo>
                  <a:lnTo>
                    <a:pt x="3009" y="1031494"/>
                  </a:lnTo>
                  <a:lnTo>
                    <a:pt x="3721" y="1031544"/>
                  </a:lnTo>
                  <a:lnTo>
                    <a:pt x="4292" y="1031405"/>
                  </a:lnTo>
                  <a:lnTo>
                    <a:pt x="5359" y="1030693"/>
                  </a:lnTo>
                  <a:lnTo>
                    <a:pt x="5549" y="1030376"/>
                  </a:lnTo>
                  <a:lnTo>
                    <a:pt x="5778" y="1030122"/>
                  </a:lnTo>
                  <a:lnTo>
                    <a:pt x="7289" y="1027849"/>
                  </a:lnTo>
                  <a:lnTo>
                    <a:pt x="684745" y="15684"/>
                  </a:lnTo>
                  <a:lnTo>
                    <a:pt x="689203" y="8978"/>
                  </a:lnTo>
                  <a:lnTo>
                    <a:pt x="689521" y="8496"/>
                  </a:lnTo>
                  <a:close/>
                </a:path>
                <a:path w="2451734" h="1427479">
                  <a:moveTo>
                    <a:pt x="690854" y="495"/>
                  </a:moveTo>
                  <a:close/>
                </a:path>
                <a:path w="2451734" h="1427479">
                  <a:moveTo>
                    <a:pt x="691273" y="850"/>
                  </a:moveTo>
                  <a:lnTo>
                    <a:pt x="691083" y="571"/>
                  </a:lnTo>
                  <a:lnTo>
                    <a:pt x="690943" y="508"/>
                  </a:lnTo>
                  <a:lnTo>
                    <a:pt x="691057" y="673"/>
                  </a:lnTo>
                  <a:lnTo>
                    <a:pt x="691273" y="850"/>
                  </a:lnTo>
                  <a:close/>
                </a:path>
                <a:path w="2451734" h="1427479">
                  <a:moveTo>
                    <a:pt x="1254086" y="1423758"/>
                  </a:moveTo>
                  <a:lnTo>
                    <a:pt x="917613" y="1035126"/>
                  </a:lnTo>
                  <a:lnTo>
                    <a:pt x="1066698" y="455904"/>
                  </a:lnTo>
                  <a:lnTo>
                    <a:pt x="1111415" y="1013536"/>
                  </a:lnTo>
                  <a:lnTo>
                    <a:pt x="1112405" y="1010881"/>
                  </a:lnTo>
                  <a:lnTo>
                    <a:pt x="1114513" y="1009992"/>
                  </a:lnTo>
                  <a:lnTo>
                    <a:pt x="1117663" y="1010869"/>
                  </a:lnTo>
                  <a:lnTo>
                    <a:pt x="1073289" y="456768"/>
                  </a:lnTo>
                  <a:lnTo>
                    <a:pt x="1065250" y="437718"/>
                  </a:lnTo>
                  <a:lnTo>
                    <a:pt x="1064793" y="437210"/>
                  </a:lnTo>
                  <a:lnTo>
                    <a:pt x="910932" y="1035164"/>
                  </a:lnTo>
                  <a:lnTo>
                    <a:pt x="911402" y="1033983"/>
                  </a:lnTo>
                  <a:lnTo>
                    <a:pt x="910971" y="1035215"/>
                  </a:lnTo>
                  <a:lnTo>
                    <a:pt x="913777" y="1037437"/>
                  </a:lnTo>
                  <a:lnTo>
                    <a:pt x="913892" y="1039190"/>
                  </a:lnTo>
                  <a:lnTo>
                    <a:pt x="913422" y="1040041"/>
                  </a:lnTo>
                  <a:lnTo>
                    <a:pt x="1248143" y="1426857"/>
                  </a:lnTo>
                  <a:lnTo>
                    <a:pt x="1254086" y="1423758"/>
                  </a:lnTo>
                  <a:close/>
                </a:path>
                <a:path w="2451734" h="1427479">
                  <a:moveTo>
                    <a:pt x="1672907" y="1198613"/>
                  </a:moveTo>
                  <a:lnTo>
                    <a:pt x="1664665" y="1195946"/>
                  </a:lnTo>
                  <a:lnTo>
                    <a:pt x="1438363" y="1326946"/>
                  </a:lnTo>
                  <a:lnTo>
                    <a:pt x="1439519" y="1329778"/>
                  </a:lnTo>
                  <a:lnTo>
                    <a:pt x="1442186" y="1332268"/>
                  </a:lnTo>
                  <a:lnTo>
                    <a:pt x="1672907" y="1198613"/>
                  </a:lnTo>
                  <a:close/>
                </a:path>
                <a:path w="2451734" h="1427479">
                  <a:moveTo>
                    <a:pt x="2446413" y="743140"/>
                  </a:moveTo>
                  <a:lnTo>
                    <a:pt x="1672196" y="1191590"/>
                  </a:lnTo>
                  <a:lnTo>
                    <a:pt x="1680438" y="1194257"/>
                  </a:lnTo>
                  <a:lnTo>
                    <a:pt x="2435860" y="756742"/>
                  </a:lnTo>
                  <a:lnTo>
                    <a:pt x="2446413" y="743140"/>
                  </a:lnTo>
                  <a:close/>
                </a:path>
                <a:path w="2451734" h="1427479">
                  <a:moveTo>
                    <a:pt x="2448179" y="742683"/>
                  </a:moveTo>
                  <a:close/>
                </a:path>
                <a:path w="2451734" h="1427479">
                  <a:moveTo>
                    <a:pt x="2448268" y="742708"/>
                  </a:moveTo>
                  <a:close/>
                </a:path>
                <a:path w="2451734" h="1427479">
                  <a:moveTo>
                    <a:pt x="2449042" y="742721"/>
                  </a:moveTo>
                  <a:close/>
                </a:path>
                <a:path w="2451734" h="1427479">
                  <a:moveTo>
                    <a:pt x="2449690" y="743038"/>
                  </a:moveTo>
                  <a:close/>
                </a:path>
                <a:path w="2451734" h="1427479">
                  <a:moveTo>
                    <a:pt x="2449982" y="743204"/>
                  </a:moveTo>
                  <a:lnTo>
                    <a:pt x="2449804" y="743077"/>
                  </a:lnTo>
                  <a:lnTo>
                    <a:pt x="2449982" y="743204"/>
                  </a:lnTo>
                  <a:close/>
                </a:path>
                <a:path w="2451734" h="1427479">
                  <a:moveTo>
                    <a:pt x="2450858" y="744067"/>
                  </a:moveTo>
                  <a:close/>
                </a:path>
                <a:path w="2451734" h="1427479">
                  <a:moveTo>
                    <a:pt x="2451341" y="745058"/>
                  </a:moveTo>
                  <a:lnTo>
                    <a:pt x="2451227" y="744804"/>
                  </a:lnTo>
                  <a:lnTo>
                    <a:pt x="2451087" y="744486"/>
                  </a:lnTo>
                  <a:lnTo>
                    <a:pt x="2451176" y="744842"/>
                  </a:lnTo>
                  <a:lnTo>
                    <a:pt x="2451277" y="745096"/>
                  </a:lnTo>
                  <a:lnTo>
                    <a:pt x="2451328" y="745388"/>
                  </a:lnTo>
                  <a:lnTo>
                    <a:pt x="2451341" y="745058"/>
                  </a:lnTo>
                  <a:close/>
                </a:path>
              </a:pathLst>
            </a:custGeom>
            <a:solidFill>
              <a:srgbClr val="97B8B9"/>
            </a:solidFill>
          </p:spPr>
          <p:txBody>
            <a:bodyPr wrap="square" lIns="0" tIns="0" rIns="0" bIns="0" rtlCol="0"/>
            <a:lstStyle/>
            <a:p>
              <a:endParaRPr/>
            </a:p>
          </p:txBody>
        </p:sp>
        <p:pic>
          <p:nvPicPr>
            <p:cNvPr id="16" name="object 16"/>
            <p:cNvPicPr/>
            <p:nvPr/>
          </p:nvPicPr>
          <p:blipFill>
            <a:blip r:embed="rId8" cstate="print"/>
            <a:stretch>
              <a:fillRect/>
            </a:stretch>
          </p:blipFill>
          <p:spPr>
            <a:xfrm>
              <a:off x="13268367" y="10159773"/>
              <a:ext cx="248670" cy="127227"/>
            </a:xfrm>
            <a:prstGeom prst="rect">
              <a:avLst/>
            </a:prstGeom>
          </p:spPr>
        </p:pic>
        <p:sp>
          <p:nvSpPr>
            <p:cNvPr id="17" name="object 17"/>
            <p:cNvSpPr/>
            <p:nvPr/>
          </p:nvSpPr>
          <p:spPr>
            <a:xfrm>
              <a:off x="13143962" y="9264341"/>
              <a:ext cx="272415" cy="648335"/>
            </a:xfrm>
            <a:custGeom>
              <a:avLst/>
              <a:gdLst/>
              <a:ahLst/>
              <a:cxnLst/>
              <a:rect l="l" t="t" r="r" b="b"/>
              <a:pathLst>
                <a:path w="272415" h="648334">
                  <a:moveTo>
                    <a:pt x="5759" y="347"/>
                  </a:moveTo>
                  <a:lnTo>
                    <a:pt x="5547" y="0"/>
                  </a:lnTo>
                  <a:lnTo>
                    <a:pt x="5787" y="326"/>
                  </a:lnTo>
                  <a:close/>
                </a:path>
                <a:path w="272415" h="648334">
                  <a:moveTo>
                    <a:pt x="6320" y="1708"/>
                  </a:moveTo>
                  <a:lnTo>
                    <a:pt x="5812" y="475"/>
                  </a:lnTo>
                  <a:lnTo>
                    <a:pt x="6357" y="1331"/>
                  </a:lnTo>
                  <a:lnTo>
                    <a:pt x="6320" y="1708"/>
                  </a:lnTo>
                  <a:close/>
                </a:path>
                <a:path w="272415" h="648334">
                  <a:moveTo>
                    <a:pt x="264149" y="645268"/>
                  </a:moveTo>
                  <a:lnTo>
                    <a:pt x="0" y="3401"/>
                  </a:lnTo>
                  <a:lnTo>
                    <a:pt x="373" y="3797"/>
                  </a:lnTo>
                  <a:lnTo>
                    <a:pt x="1481" y="5077"/>
                  </a:lnTo>
                  <a:lnTo>
                    <a:pt x="3383" y="5271"/>
                  </a:lnTo>
                  <a:lnTo>
                    <a:pt x="4962" y="4112"/>
                  </a:lnTo>
                  <a:lnTo>
                    <a:pt x="6190" y="3044"/>
                  </a:lnTo>
                  <a:lnTo>
                    <a:pt x="6320" y="1708"/>
                  </a:lnTo>
                  <a:lnTo>
                    <a:pt x="272252" y="647861"/>
                  </a:lnTo>
                  <a:lnTo>
                    <a:pt x="264149" y="645268"/>
                  </a:lnTo>
                  <a:close/>
                </a:path>
              </a:pathLst>
            </a:custGeom>
            <a:solidFill>
              <a:srgbClr val="97B8B9"/>
            </a:solidFill>
          </p:spPr>
          <p:txBody>
            <a:bodyPr wrap="square" lIns="0" tIns="0" rIns="0" bIns="0" rtlCol="0"/>
            <a:lstStyle/>
            <a:p>
              <a:endParaRPr/>
            </a:p>
          </p:txBody>
        </p:sp>
        <p:pic>
          <p:nvPicPr>
            <p:cNvPr id="18" name="object 18"/>
            <p:cNvPicPr/>
            <p:nvPr/>
          </p:nvPicPr>
          <p:blipFill>
            <a:blip r:embed="rId9" cstate="print"/>
            <a:stretch>
              <a:fillRect/>
            </a:stretch>
          </p:blipFill>
          <p:spPr>
            <a:xfrm>
              <a:off x="13411349" y="9917447"/>
              <a:ext cx="106600" cy="245104"/>
            </a:xfrm>
            <a:prstGeom prst="rect">
              <a:avLst/>
            </a:prstGeom>
          </p:spPr>
        </p:pic>
        <p:sp>
          <p:nvSpPr>
            <p:cNvPr id="19" name="object 19"/>
            <p:cNvSpPr/>
            <p:nvPr/>
          </p:nvSpPr>
          <p:spPr>
            <a:xfrm>
              <a:off x="12764033" y="8829890"/>
              <a:ext cx="3893185" cy="1457325"/>
            </a:xfrm>
            <a:custGeom>
              <a:avLst/>
              <a:gdLst/>
              <a:ahLst/>
              <a:cxnLst/>
              <a:rect l="l" t="t" r="r" b="b"/>
              <a:pathLst>
                <a:path w="3893184" h="1457325">
                  <a:moveTo>
                    <a:pt x="386283" y="435787"/>
                  </a:moveTo>
                  <a:lnTo>
                    <a:pt x="385241" y="434035"/>
                  </a:lnTo>
                  <a:lnTo>
                    <a:pt x="4889" y="0"/>
                  </a:lnTo>
                  <a:lnTo>
                    <a:pt x="1422" y="533"/>
                  </a:lnTo>
                  <a:lnTo>
                    <a:pt x="127" y="2082"/>
                  </a:lnTo>
                  <a:lnTo>
                    <a:pt x="0" y="3848"/>
                  </a:lnTo>
                  <a:lnTo>
                    <a:pt x="1104" y="5130"/>
                  </a:lnTo>
                  <a:lnTo>
                    <a:pt x="381406" y="439534"/>
                  </a:lnTo>
                  <a:lnTo>
                    <a:pt x="383311" y="439724"/>
                  </a:lnTo>
                  <a:lnTo>
                    <a:pt x="386118" y="437502"/>
                  </a:lnTo>
                  <a:lnTo>
                    <a:pt x="386283" y="435787"/>
                  </a:lnTo>
                  <a:close/>
                </a:path>
                <a:path w="3893184" h="1457325">
                  <a:moveTo>
                    <a:pt x="425780" y="1013142"/>
                  </a:moveTo>
                  <a:lnTo>
                    <a:pt x="425780" y="1013269"/>
                  </a:lnTo>
                  <a:lnTo>
                    <a:pt x="425780" y="1013142"/>
                  </a:lnTo>
                  <a:close/>
                </a:path>
                <a:path w="3893184" h="1457325">
                  <a:moveTo>
                    <a:pt x="425805" y="1013294"/>
                  </a:moveTo>
                  <a:close/>
                </a:path>
                <a:path w="3893184" h="1457325">
                  <a:moveTo>
                    <a:pt x="425856" y="1013587"/>
                  </a:moveTo>
                  <a:lnTo>
                    <a:pt x="425792" y="1013383"/>
                  </a:lnTo>
                  <a:lnTo>
                    <a:pt x="425856" y="1013587"/>
                  </a:lnTo>
                  <a:close/>
                </a:path>
                <a:path w="3893184" h="1457325">
                  <a:moveTo>
                    <a:pt x="425919" y="1013790"/>
                  </a:moveTo>
                  <a:lnTo>
                    <a:pt x="425894" y="1013637"/>
                  </a:lnTo>
                  <a:lnTo>
                    <a:pt x="425919" y="1013790"/>
                  </a:lnTo>
                  <a:close/>
                </a:path>
                <a:path w="3893184" h="1457325">
                  <a:moveTo>
                    <a:pt x="425958" y="1012012"/>
                  </a:moveTo>
                  <a:lnTo>
                    <a:pt x="425881" y="1012139"/>
                  </a:lnTo>
                  <a:lnTo>
                    <a:pt x="425907" y="1012291"/>
                  </a:lnTo>
                  <a:lnTo>
                    <a:pt x="425958" y="1012012"/>
                  </a:lnTo>
                  <a:close/>
                </a:path>
                <a:path w="3893184" h="1457325">
                  <a:moveTo>
                    <a:pt x="430288" y="1010018"/>
                  </a:moveTo>
                  <a:lnTo>
                    <a:pt x="430034" y="1009929"/>
                  </a:lnTo>
                  <a:lnTo>
                    <a:pt x="429907" y="1009865"/>
                  </a:lnTo>
                  <a:lnTo>
                    <a:pt x="429704" y="1009929"/>
                  </a:lnTo>
                  <a:lnTo>
                    <a:pt x="430288" y="1010018"/>
                  </a:lnTo>
                  <a:close/>
                </a:path>
                <a:path w="3893184" h="1457325">
                  <a:moveTo>
                    <a:pt x="430822" y="1010196"/>
                  </a:moveTo>
                  <a:lnTo>
                    <a:pt x="430644" y="1010069"/>
                  </a:lnTo>
                  <a:lnTo>
                    <a:pt x="430288" y="1010018"/>
                  </a:lnTo>
                  <a:lnTo>
                    <a:pt x="430822" y="1010196"/>
                  </a:lnTo>
                  <a:close/>
                </a:path>
                <a:path w="3893184" h="1457325">
                  <a:moveTo>
                    <a:pt x="1334350" y="1304645"/>
                  </a:moveTo>
                  <a:lnTo>
                    <a:pt x="432054" y="1010627"/>
                  </a:lnTo>
                  <a:lnTo>
                    <a:pt x="430822" y="1010196"/>
                  </a:lnTo>
                  <a:lnTo>
                    <a:pt x="431558" y="1010742"/>
                  </a:lnTo>
                  <a:lnTo>
                    <a:pt x="432015" y="1011821"/>
                  </a:lnTo>
                  <a:lnTo>
                    <a:pt x="434644" y="1018260"/>
                  </a:lnTo>
                  <a:lnTo>
                    <a:pt x="437845" y="1019302"/>
                  </a:lnTo>
                  <a:lnTo>
                    <a:pt x="1330223" y="1310106"/>
                  </a:lnTo>
                  <a:lnTo>
                    <a:pt x="1334350" y="1304645"/>
                  </a:lnTo>
                  <a:close/>
                </a:path>
                <a:path w="3893184" h="1457325">
                  <a:moveTo>
                    <a:pt x="1762213" y="742416"/>
                  </a:moveTo>
                  <a:close/>
                </a:path>
                <a:path w="3893184" h="1457325">
                  <a:moveTo>
                    <a:pt x="1762277" y="742403"/>
                  </a:moveTo>
                  <a:close/>
                </a:path>
                <a:path w="3893184" h="1457325">
                  <a:moveTo>
                    <a:pt x="1762569" y="742442"/>
                  </a:moveTo>
                  <a:lnTo>
                    <a:pt x="1762379" y="742416"/>
                  </a:lnTo>
                  <a:lnTo>
                    <a:pt x="1762569" y="742442"/>
                  </a:lnTo>
                  <a:close/>
                </a:path>
                <a:path w="3893184" h="1457325">
                  <a:moveTo>
                    <a:pt x="1763661" y="742569"/>
                  </a:moveTo>
                  <a:lnTo>
                    <a:pt x="1763433" y="742480"/>
                  </a:lnTo>
                  <a:lnTo>
                    <a:pt x="1763661" y="742569"/>
                  </a:lnTo>
                  <a:close/>
                </a:path>
                <a:path w="3893184" h="1457325">
                  <a:moveTo>
                    <a:pt x="1764106" y="742823"/>
                  </a:moveTo>
                  <a:lnTo>
                    <a:pt x="1763966" y="742759"/>
                  </a:lnTo>
                  <a:lnTo>
                    <a:pt x="1763661" y="742569"/>
                  </a:lnTo>
                  <a:lnTo>
                    <a:pt x="1763877" y="742746"/>
                  </a:lnTo>
                  <a:lnTo>
                    <a:pt x="1764106" y="742823"/>
                  </a:lnTo>
                  <a:close/>
                </a:path>
                <a:path w="3893184" h="1457325">
                  <a:moveTo>
                    <a:pt x="1765046" y="743546"/>
                  </a:moveTo>
                  <a:lnTo>
                    <a:pt x="1764855" y="743280"/>
                  </a:lnTo>
                  <a:lnTo>
                    <a:pt x="1764499" y="743038"/>
                  </a:lnTo>
                  <a:lnTo>
                    <a:pt x="1765046" y="743546"/>
                  </a:lnTo>
                  <a:close/>
                </a:path>
                <a:path w="3893184" h="1457325">
                  <a:moveTo>
                    <a:pt x="1765249" y="743826"/>
                  </a:moveTo>
                  <a:lnTo>
                    <a:pt x="1765046" y="743546"/>
                  </a:lnTo>
                  <a:lnTo>
                    <a:pt x="1765198" y="743864"/>
                  </a:lnTo>
                  <a:close/>
                </a:path>
                <a:path w="3893184" h="1457325">
                  <a:moveTo>
                    <a:pt x="1765452" y="744093"/>
                  </a:moveTo>
                  <a:close/>
                </a:path>
                <a:path w="3893184" h="1457325">
                  <a:moveTo>
                    <a:pt x="1765477" y="744245"/>
                  </a:moveTo>
                  <a:close/>
                </a:path>
                <a:path w="3893184" h="1457325">
                  <a:moveTo>
                    <a:pt x="1765871" y="746048"/>
                  </a:moveTo>
                  <a:lnTo>
                    <a:pt x="1765757" y="745210"/>
                  </a:lnTo>
                  <a:lnTo>
                    <a:pt x="1765858" y="746099"/>
                  </a:lnTo>
                  <a:close/>
                </a:path>
                <a:path w="3893184" h="1457325">
                  <a:moveTo>
                    <a:pt x="1802091" y="1457121"/>
                  </a:moveTo>
                  <a:lnTo>
                    <a:pt x="1340878" y="1306804"/>
                  </a:lnTo>
                  <a:lnTo>
                    <a:pt x="1336751" y="1312265"/>
                  </a:lnTo>
                  <a:lnTo>
                    <a:pt x="1781200" y="1457121"/>
                  </a:lnTo>
                  <a:lnTo>
                    <a:pt x="1802091" y="1457121"/>
                  </a:lnTo>
                  <a:close/>
                </a:path>
                <a:path w="3893184" h="1457325">
                  <a:moveTo>
                    <a:pt x="1850059" y="1457121"/>
                  </a:moveTo>
                  <a:lnTo>
                    <a:pt x="1766138" y="748690"/>
                  </a:lnTo>
                  <a:lnTo>
                    <a:pt x="1765858" y="746099"/>
                  </a:lnTo>
                  <a:lnTo>
                    <a:pt x="1765655" y="746874"/>
                  </a:lnTo>
                  <a:lnTo>
                    <a:pt x="1765236" y="747458"/>
                  </a:lnTo>
                  <a:lnTo>
                    <a:pt x="1760308" y="753986"/>
                  </a:lnTo>
                  <a:lnTo>
                    <a:pt x="1843519" y="1457121"/>
                  </a:lnTo>
                  <a:lnTo>
                    <a:pt x="1850059" y="1457121"/>
                  </a:lnTo>
                  <a:close/>
                </a:path>
                <a:path w="3893184" h="1457325">
                  <a:moveTo>
                    <a:pt x="2028761" y="993965"/>
                  </a:moveTo>
                  <a:lnTo>
                    <a:pt x="2027542" y="992428"/>
                  </a:lnTo>
                  <a:lnTo>
                    <a:pt x="2024049" y="991895"/>
                  </a:lnTo>
                  <a:lnTo>
                    <a:pt x="2022424" y="993089"/>
                  </a:lnTo>
                  <a:lnTo>
                    <a:pt x="1956219" y="1457121"/>
                  </a:lnTo>
                  <a:lnTo>
                    <a:pt x="1962759" y="1457121"/>
                  </a:lnTo>
                  <a:lnTo>
                    <a:pt x="2027580" y="1002525"/>
                  </a:lnTo>
                  <a:lnTo>
                    <a:pt x="2024761" y="1000506"/>
                  </a:lnTo>
                  <a:lnTo>
                    <a:pt x="2024380" y="998512"/>
                  </a:lnTo>
                  <a:lnTo>
                    <a:pt x="2026132" y="995972"/>
                  </a:lnTo>
                  <a:lnTo>
                    <a:pt x="2027402" y="995540"/>
                  </a:lnTo>
                  <a:lnTo>
                    <a:pt x="2028532" y="995718"/>
                  </a:lnTo>
                  <a:lnTo>
                    <a:pt x="2028761" y="993965"/>
                  </a:lnTo>
                  <a:close/>
                </a:path>
                <a:path w="3893184" h="1457325">
                  <a:moveTo>
                    <a:pt x="2471547" y="1312113"/>
                  </a:moveTo>
                  <a:lnTo>
                    <a:pt x="2465438" y="1307896"/>
                  </a:lnTo>
                  <a:lnTo>
                    <a:pt x="2150783" y="1457121"/>
                  </a:lnTo>
                  <a:lnTo>
                    <a:pt x="2165908" y="1457121"/>
                  </a:lnTo>
                  <a:lnTo>
                    <a:pt x="2471547" y="1312113"/>
                  </a:lnTo>
                  <a:close/>
                </a:path>
                <a:path w="3893184" h="1457325">
                  <a:moveTo>
                    <a:pt x="2803982" y="1154455"/>
                  </a:moveTo>
                  <a:lnTo>
                    <a:pt x="2800477" y="1148994"/>
                  </a:lnTo>
                  <a:lnTo>
                    <a:pt x="2472156" y="1304721"/>
                  </a:lnTo>
                  <a:lnTo>
                    <a:pt x="2478265" y="1308938"/>
                  </a:lnTo>
                  <a:lnTo>
                    <a:pt x="2743009" y="1183386"/>
                  </a:lnTo>
                  <a:lnTo>
                    <a:pt x="2803982" y="1154455"/>
                  </a:lnTo>
                  <a:close/>
                </a:path>
                <a:path w="3893184" h="1457325">
                  <a:moveTo>
                    <a:pt x="2820936" y="1422717"/>
                  </a:moveTo>
                  <a:lnTo>
                    <a:pt x="2820746" y="1421422"/>
                  </a:lnTo>
                  <a:lnTo>
                    <a:pt x="2820581" y="1421206"/>
                  </a:lnTo>
                  <a:lnTo>
                    <a:pt x="2819819" y="1419593"/>
                  </a:lnTo>
                  <a:lnTo>
                    <a:pt x="2817838" y="1418958"/>
                  </a:lnTo>
                  <a:lnTo>
                    <a:pt x="2816225" y="1419720"/>
                  </a:lnTo>
                  <a:lnTo>
                    <a:pt x="2813812" y="1420990"/>
                  </a:lnTo>
                  <a:lnTo>
                    <a:pt x="2742501" y="1457121"/>
                  </a:lnTo>
                  <a:lnTo>
                    <a:pt x="2756814" y="1457121"/>
                  </a:lnTo>
                  <a:lnTo>
                    <a:pt x="2819146" y="1425524"/>
                  </a:lnTo>
                  <a:lnTo>
                    <a:pt x="2820187" y="1424774"/>
                  </a:lnTo>
                  <a:lnTo>
                    <a:pt x="2820327" y="1424508"/>
                  </a:lnTo>
                  <a:lnTo>
                    <a:pt x="2820505" y="1424292"/>
                  </a:lnTo>
                  <a:lnTo>
                    <a:pt x="2820593" y="1423962"/>
                  </a:lnTo>
                  <a:lnTo>
                    <a:pt x="2820720" y="1423797"/>
                  </a:lnTo>
                  <a:lnTo>
                    <a:pt x="2820809" y="1423555"/>
                  </a:lnTo>
                  <a:lnTo>
                    <a:pt x="2820847" y="1423276"/>
                  </a:lnTo>
                  <a:lnTo>
                    <a:pt x="2820822" y="1423123"/>
                  </a:lnTo>
                  <a:lnTo>
                    <a:pt x="2820911" y="1422895"/>
                  </a:lnTo>
                  <a:lnTo>
                    <a:pt x="2820936" y="1422717"/>
                  </a:lnTo>
                  <a:close/>
                </a:path>
                <a:path w="3893184" h="1457325">
                  <a:moveTo>
                    <a:pt x="3892969" y="636079"/>
                  </a:moveTo>
                  <a:lnTo>
                    <a:pt x="3892562" y="634034"/>
                  </a:lnTo>
                  <a:lnTo>
                    <a:pt x="3890556" y="632663"/>
                  </a:lnTo>
                  <a:lnTo>
                    <a:pt x="3888435" y="632968"/>
                  </a:lnTo>
                  <a:lnTo>
                    <a:pt x="3534473" y="800798"/>
                  </a:lnTo>
                  <a:lnTo>
                    <a:pt x="2806369" y="1146175"/>
                  </a:lnTo>
                  <a:lnTo>
                    <a:pt x="2809913" y="1151699"/>
                  </a:lnTo>
                  <a:lnTo>
                    <a:pt x="3889171" y="639787"/>
                  </a:lnTo>
                  <a:lnTo>
                    <a:pt x="3888841" y="638098"/>
                  </a:lnTo>
                  <a:lnTo>
                    <a:pt x="3889857" y="636524"/>
                  </a:lnTo>
                  <a:lnTo>
                    <a:pt x="3892969" y="636079"/>
                  </a:lnTo>
                  <a:close/>
                </a:path>
              </a:pathLst>
            </a:custGeom>
            <a:solidFill>
              <a:srgbClr val="97B8B9"/>
            </a:solidFill>
          </p:spPr>
          <p:txBody>
            <a:bodyPr wrap="square" lIns="0" tIns="0" rIns="0" bIns="0" rtlCol="0"/>
            <a:lstStyle/>
            <a:p>
              <a:endParaRPr/>
            </a:p>
          </p:txBody>
        </p:sp>
        <p:pic>
          <p:nvPicPr>
            <p:cNvPr id="20" name="object 20"/>
            <p:cNvPicPr/>
            <p:nvPr/>
          </p:nvPicPr>
          <p:blipFill>
            <a:blip r:embed="rId10" cstate="print"/>
            <a:stretch>
              <a:fillRect/>
            </a:stretch>
          </p:blipFill>
          <p:spPr>
            <a:xfrm>
              <a:off x="13511701" y="10157744"/>
              <a:ext cx="140708" cy="129256"/>
            </a:xfrm>
            <a:prstGeom prst="rect">
              <a:avLst/>
            </a:prstGeom>
          </p:spPr>
        </p:pic>
        <p:sp>
          <p:nvSpPr>
            <p:cNvPr id="21" name="object 21"/>
            <p:cNvSpPr/>
            <p:nvPr/>
          </p:nvSpPr>
          <p:spPr>
            <a:xfrm>
              <a:off x="13189801" y="9572294"/>
              <a:ext cx="1340485" cy="715010"/>
            </a:xfrm>
            <a:custGeom>
              <a:avLst/>
              <a:gdLst/>
              <a:ahLst/>
              <a:cxnLst/>
              <a:rect l="l" t="t" r="r" b="b"/>
              <a:pathLst>
                <a:path w="1340484" h="715009">
                  <a:moveTo>
                    <a:pt x="189255" y="714717"/>
                  </a:moveTo>
                  <a:lnTo>
                    <a:pt x="6248" y="269417"/>
                  </a:lnTo>
                  <a:lnTo>
                    <a:pt x="5791" y="268338"/>
                  </a:lnTo>
                  <a:lnTo>
                    <a:pt x="4876" y="267665"/>
                  </a:lnTo>
                  <a:lnTo>
                    <a:pt x="3835" y="267512"/>
                  </a:lnTo>
                  <a:lnTo>
                    <a:pt x="3606" y="267423"/>
                  </a:lnTo>
                  <a:lnTo>
                    <a:pt x="3136" y="267347"/>
                  </a:lnTo>
                  <a:lnTo>
                    <a:pt x="2730" y="267487"/>
                  </a:lnTo>
                  <a:lnTo>
                    <a:pt x="2438" y="267538"/>
                  </a:lnTo>
                  <a:lnTo>
                    <a:pt x="2197" y="267550"/>
                  </a:lnTo>
                  <a:lnTo>
                    <a:pt x="1879" y="267690"/>
                  </a:lnTo>
                  <a:lnTo>
                    <a:pt x="1028" y="268236"/>
                  </a:lnTo>
                  <a:lnTo>
                    <a:pt x="457" y="269062"/>
                  </a:lnTo>
                  <a:lnTo>
                    <a:pt x="279" y="269278"/>
                  </a:lnTo>
                  <a:lnTo>
                    <a:pt x="203" y="269506"/>
                  </a:lnTo>
                  <a:lnTo>
                    <a:pt x="88" y="270268"/>
                  </a:lnTo>
                  <a:lnTo>
                    <a:pt x="0" y="270497"/>
                  </a:lnTo>
                  <a:lnTo>
                    <a:pt x="25" y="270979"/>
                  </a:lnTo>
                  <a:lnTo>
                    <a:pt x="152" y="271386"/>
                  </a:lnTo>
                  <a:lnTo>
                    <a:pt x="228" y="271830"/>
                  </a:lnTo>
                  <a:lnTo>
                    <a:pt x="182270" y="714717"/>
                  </a:lnTo>
                  <a:lnTo>
                    <a:pt x="189255" y="714717"/>
                  </a:lnTo>
                  <a:close/>
                </a:path>
                <a:path w="1340484" h="715009">
                  <a:moveTo>
                    <a:pt x="1340104" y="3644"/>
                  </a:moveTo>
                  <a:lnTo>
                    <a:pt x="1339989" y="2806"/>
                  </a:lnTo>
                  <a:lnTo>
                    <a:pt x="1339900" y="2451"/>
                  </a:lnTo>
                  <a:lnTo>
                    <a:pt x="1339659" y="1879"/>
                  </a:lnTo>
                  <a:lnTo>
                    <a:pt x="1339684" y="1689"/>
                  </a:lnTo>
                  <a:lnTo>
                    <a:pt x="1339557" y="1524"/>
                  </a:lnTo>
                  <a:lnTo>
                    <a:pt x="1339088" y="876"/>
                  </a:lnTo>
                  <a:lnTo>
                    <a:pt x="1338732" y="635"/>
                  </a:lnTo>
                  <a:lnTo>
                    <a:pt x="1338605" y="558"/>
                  </a:lnTo>
                  <a:lnTo>
                    <a:pt x="1338338" y="419"/>
                  </a:lnTo>
                  <a:lnTo>
                    <a:pt x="1338110" y="342"/>
                  </a:lnTo>
                  <a:lnTo>
                    <a:pt x="1337894" y="165"/>
                  </a:lnTo>
                  <a:lnTo>
                    <a:pt x="1337602" y="114"/>
                  </a:lnTo>
                  <a:lnTo>
                    <a:pt x="1337373" y="38"/>
                  </a:lnTo>
                  <a:lnTo>
                    <a:pt x="1336890" y="63"/>
                  </a:lnTo>
                  <a:lnTo>
                    <a:pt x="1336649" y="63"/>
                  </a:lnTo>
                  <a:lnTo>
                    <a:pt x="1336509" y="0"/>
                  </a:lnTo>
                  <a:lnTo>
                    <a:pt x="1336128" y="38"/>
                  </a:lnTo>
                  <a:lnTo>
                    <a:pt x="1335290" y="393"/>
                  </a:lnTo>
                  <a:lnTo>
                    <a:pt x="1334185" y="1282"/>
                  </a:lnTo>
                  <a:lnTo>
                    <a:pt x="1324483" y="14097"/>
                  </a:lnTo>
                  <a:lnTo>
                    <a:pt x="792949" y="714717"/>
                  </a:lnTo>
                  <a:lnTo>
                    <a:pt x="801077" y="714717"/>
                  </a:lnTo>
                  <a:lnTo>
                    <a:pt x="1338199" y="6743"/>
                  </a:lnTo>
                  <a:lnTo>
                    <a:pt x="1339888" y="4470"/>
                  </a:lnTo>
                  <a:lnTo>
                    <a:pt x="1340104" y="3644"/>
                  </a:lnTo>
                  <a:close/>
                </a:path>
              </a:pathLst>
            </a:custGeom>
            <a:solidFill>
              <a:srgbClr val="97B8B9"/>
            </a:solidFill>
          </p:spPr>
          <p:txBody>
            <a:bodyPr wrap="square" lIns="0" tIns="0" rIns="0" bIns="0" rtlCol="0"/>
            <a:lstStyle/>
            <a:p>
              <a:endParaRPr/>
            </a:p>
          </p:txBody>
        </p:sp>
        <p:pic>
          <p:nvPicPr>
            <p:cNvPr id="22" name="object 22"/>
            <p:cNvPicPr/>
            <p:nvPr/>
          </p:nvPicPr>
          <p:blipFill>
            <a:blip r:embed="rId11" cstate="print"/>
            <a:stretch>
              <a:fillRect/>
            </a:stretch>
          </p:blipFill>
          <p:spPr>
            <a:xfrm>
              <a:off x="11945969" y="9857141"/>
              <a:ext cx="135456" cy="72100"/>
            </a:xfrm>
            <a:prstGeom prst="rect">
              <a:avLst/>
            </a:prstGeom>
          </p:spPr>
        </p:pic>
        <p:sp>
          <p:nvSpPr>
            <p:cNvPr id="23" name="object 23"/>
            <p:cNvSpPr/>
            <p:nvPr/>
          </p:nvSpPr>
          <p:spPr>
            <a:xfrm>
              <a:off x="11995556" y="9095079"/>
              <a:ext cx="5023485" cy="1192530"/>
            </a:xfrm>
            <a:custGeom>
              <a:avLst/>
              <a:gdLst/>
              <a:ahLst/>
              <a:cxnLst/>
              <a:rect l="l" t="t" r="r" b="b"/>
              <a:pathLst>
                <a:path w="5023484" h="1192529">
                  <a:moveTo>
                    <a:pt x="85331" y="763612"/>
                  </a:moveTo>
                  <a:lnTo>
                    <a:pt x="81470" y="762342"/>
                  </a:lnTo>
                  <a:lnTo>
                    <a:pt x="80187" y="762863"/>
                  </a:lnTo>
                  <a:lnTo>
                    <a:pt x="79387" y="763955"/>
                  </a:lnTo>
                  <a:lnTo>
                    <a:pt x="79375" y="765302"/>
                  </a:lnTo>
                  <a:lnTo>
                    <a:pt x="78486" y="886472"/>
                  </a:lnTo>
                  <a:lnTo>
                    <a:pt x="0" y="896467"/>
                  </a:lnTo>
                  <a:lnTo>
                    <a:pt x="4394" y="902449"/>
                  </a:lnTo>
                  <a:lnTo>
                    <a:pt x="78447" y="893038"/>
                  </a:lnTo>
                  <a:lnTo>
                    <a:pt x="77660" y="1002296"/>
                  </a:lnTo>
                  <a:lnTo>
                    <a:pt x="84137" y="1011110"/>
                  </a:lnTo>
                  <a:lnTo>
                    <a:pt x="85331" y="763612"/>
                  </a:lnTo>
                  <a:close/>
                </a:path>
                <a:path w="5023484" h="1192529">
                  <a:moveTo>
                    <a:pt x="993279" y="769823"/>
                  </a:moveTo>
                  <a:lnTo>
                    <a:pt x="992708" y="769848"/>
                  </a:lnTo>
                  <a:lnTo>
                    <a:pt x="993279" y="769823"/>
                  </a:lnTo>
                  <a:close/>
                </a:path>
                <a:path w="5023484" h="1192529">
                  <a:moveTo>
                    <a:pt x="996518" y="774357"/>
                  </a:moveTo>
                  <a:lnTo>
                    <a:pt x="995832" y="770674"/>
                  </a:lnTo>
                  <a:lnTo>
                    <a:pt x="993355" y="769810"/>
                  </a:lnTo>
                  <a:lnTo>
                    <a:pt x="991908" y="770128"/>
                  </a:lnTo>
                  <a:lnTo>
                    <a:pt x="992593" y="769861"/>
                  </a:lnTo>
                  <a:lnTo>
                    <a:pt x="673112" y="810602"/>
                  </a:lnTo>
                  <a:lnTo>
                    <a:pt x="666559" y="811479"/>
                  </a:lnTo>
                  <a:lnTo>
                    <a:pt x="199313" y="871080"/>
                  </a:lnTo>
                  <a:lnTo>
                    <a:pt x="191135" y="872147"/>
                  </a:lnTo>
                  <a:lnTo>
                    <a:pt x="85001" y="885659"/>
                  </a:lnTo>
                  <a:lnTo>
                    <a:pt x="84950" y="892225"/>
                  </a:lnTo>
                  <a:lnTo>
                    <a:pt x="665924" y="818057"/>
                  </a:lnTo>
                  <a:lnTo>
                    <a:pt x="672528" y="817232"/>
                  </a:lnTo>
                  <a:lnTo>
                    <a:pt x="984542" y="777443"/>
                  </a:lnTo>
                  <a:lnTo>
                    <a:pt x="567728" y="1191933"/>
                  </a:lnTo>
                  <a:lnTo>
                    <a:pt x="576922" y="1191933"/>
                  </a:lnTo>
                  <a:lnTo>
                    <a:pt x="996518" y="774357"/>
                  </a:lnTo>
                  <a:close/>
                </a:path>
                <a:path w="5023484" h="1192529">
                  <a:moveTo>
                    <a:pt x="996835" y="772617"/>
                  </a:moveTo>
                  <a:lnTo>
                    <a:pt x="996810" y="772464"/>
                  </a:lnTo>
                  <a:lnTo>
                    <a:pt x="996657" y="772248"/>
                  </a:lnTo>
                  <a:lnTo>
                    <a:pt x="996670" y="772401"/>
                  </a:lnTo>
                  <a:lnTo>
                    <a:pt x="996746" y="772604"/>
                  </a:lnTo>
                  <a:lnTo>
                    <a:pt x="996772" y="772744"/>
                  </a:lnTo>
                  <a:lnTo>
                    <a:pt x="996835" y="772617"/>
                  </a:lnTo>
                  <a:close/>
                </a:path>
                <a:path w="5023484" h="1192529">
                  <a:moveTo>
                    <a:pt x="4768139" y="828446"/>
                  </a:moveTo>
                  <a:lnTo>
                    <a:pt x="4767948" y="828421"/>
                  </a:lnTo>
                  <a:lnTo>
                    <a:pt x="4767656" y="828471"/>
                  </a:lnTo>
                  <a:lnTo>
                    <a:pt x="4768139" y="828446"/>
                  </a:lnTo>
                  <a:close/>
                </a:path>
                <a:path w="5023484" h="1192529">
                  <a:moveTo>
                    <a:pt x="4768380" y="828433"/>
                  </a:moveTo>
                  <a:lnTo>
                    <a:pt x="4768139" y="828446"/>
                  </a:lnTo>
                  <a:lnTo>
                    <a:pt x="4768380" y="828433"/>
                  </a:lnTo>
                  <a:close/>
                </a:path>
                <a:path w="5023484" h="1192529">
                  <a:moveTo>
                    <a:pt x="4769828" y="828128"/>
                  </a:moveTo>
                  <a:lnTo>
                    <a:pt x="4769396" y="828319"/>
                  </a:lnTo>
                  <a:lnTo>
                    <a:pt x="4769015" y="828382"/>
                  </a:lnTo>
                  <a:lnTo>
                    <a:pt x="4769409" y="828357"/>
                  </a:lnTo>
                  <a:lnTo>
                    <a:pt x="4769828" y="828128"/>
                  </a:lnTo>
                  <a:close/>
                </a:path>
                <a:path w="5023484" h="1192529">
                  <a:moveTo>
                    <a:pt x="4771326" y="826274"/>
                  </a:moveTo>
                  <a:lnTo>
                    <a:pt x="4771237" y="826503"/>
                  </a:lnTo>
                  <a:lnTo>
                    <a:pt x="4771047" y="826820"/>
                  </a:lnTo>
                  <a:lnTo>
                    <a:pt x="4771161" y="826655"/>
                  </a:lnTo>
                  <a:lnTo>
                    <a:pt x="4771288" y="826465"/>
                  </a:lnTo>
                  <a:lnTo>
                    <a:pt x="4771326" y="826274"/>
                  </a:lnTo>
                  <a:close/>
                </a:path>
                <a:path w="5023484" h="1192529">
                  <a:moveTo>
                    <a:pt x="5022050" y="19710"/>
                  </a:moveTo>
                  <a:lnTo>
                    <a:pt x="5020500" y="3098"/>
                  </a:lnTo>
                  <a:lnTo>
                    <a:pt x="5020576" y="2616"/>
                  </a:lnTo>
                  <a:lnTo>
                    <a:pt x="5020691" y="2209"/>
                  </a:lnTo>
                  <a:lnTo>
                    <a:pt x="4768685" y="812977"/>
                  </a:lnTo>
                  <a:lnTo>
                    <a:pt x="4663643" y="372046"/>
                  </a:lnTo>
                  <a:lnTo>
                    <a:pt x="4662665" y="371170"/>
                  </a:lnTo>
                  <a:lnTo>
                    <a:pt x="4660049" y="370916"/>
                  </a:lnTo>
                  <a:lnTo>
                    <a:pt x="4658334" y="371335"/>
                  </a:lnTo>
                  <a:lnTo>
                    <a:pt x="4657318" y="372910"/>
                  </a:lnTo>
                  <a:lnTo>
                    <a:pt x="4701273" y="558063"/>
                  </a:lnTo>
                  <a:lnTo>
                    <a:pt x="4763922" y="820991"/>
                  </a:lnTo>
                  <a:lnTo>
                    <a:pt x="4766068" y="821512"/>
                  </a:lnTo>
                  <a:lnTo>
                    <a:pt x="4770704" y="822464"/>
                  </a:lnTo>
                  <a:lnTo>
                    <a:pt x="4771796" y="824179"/>
                  </a:lnTo>
                  <a:lnTo>
                    <a:pt x="4771415" y="825957"/>
                  </a:lnTo>
                  <a:lnTo>
                    <a:pt x="4771377" y="826236"/>
                  </a:lnTo>
                  <a:lnTo>
                    <a:pt x="4771999" y="824230"/>
                  </a:lnTo>
                  <a:lnTo>
                    <a:pt x="5022050" y="19710"/>
                  </a:lnTo>
                  <a:close/>
                </a:path>
                <a:path w="5023484" h="1192529">
                  <a:moveTo>
                    <a:pt x="5023231" y="0"/>
                  </a:moveTo>
                  <a:lnTo>
                    <a:pt x="5023002" y="0"/>
                  </a:lnTo>
                  <a:lnTo>
                    <a:pt x="5022596" y="127"/>
                  </a:lnTo>
                  <a:lnTo>
                    <a:pt x="5022227" y="317"/>
                  </a:lnTo>
                  <a:lnTo>
                    <a:pt x="5022494" y="215"/>
                  </a:lnTo>
                  <a:lnTo>
                    <a:pt x="5022735" y="203"/>
                  </a:lnTo>
                  <a:lnTo>
                    <a:pt x="5023142" y="63"/>
                  </a:lnTo>
                  <a:close/>
                </a:path>
              </a:pathLst>
            </a:custGeom>
            <a:solidFill>
              <a:srgbClr val="97B8B9"/>
            </a:solidFill>
          </p:spPr>
          <p:txBody>
            <a:bodyPr wrap="square" lIns="0" tIns="0" rIns="0" bIns="0" rtlCol="0"/>
            <a:lstStyle/>
            <a:p>
              <a:endParaRPr/>
            </a:p>
          </p:txBody>
        </p:sp>
        <p:pic>
          <p:nvPicPr>
            <p:cNvPr id="24" name="object 24"/>
            <p:cNvPicPr/>
            <p:nvPr/>
          </p:nvPicPr>
          <p:blipFill>
            <a:blip r:embed="rId12" cstate="print"/>
            <a:stretch>
              <a:fillRect/>
            </a:stretch>
          </p:blipFill>
          <p:spPr>
            <a:xfrm>
              <a:off x="15753135" y="10032445"/>
              <a:ext cx="109793" cy="254554"/>
            </a:xfrm>
            <a:prstGeom prst="rect">
              <a:avLst/>
            </a:prstGeom>
          </p:spPr>
        </p:pic>
        <p:sp>
          <p:nvSpPr>
            <p:cNvPr id="25" name="object 25"/>
            <p:cNvSpPr/>
            <p:nvPr/>
          </p:nvSpPr>
          <p:spPr>
            <a:xfrm>
              <a:off x="14788413" y="7270965"/>
              <a:ext cx="3500120" cy="3016250"/>
            </a:xfrm>
            <a:custGeom>
              <a:avLst/>
              <a:gdLst/>
              <a:ahLst/>
              <a:cxnLst/>
              <a:rect l="l" t="t" r="r" b="b"/>
              <a:pathLst>
                <a:path w="3500119" h="3016250">
                  <a:moveTo>
                    <a:pt x="666381" y="3016046"/>
                  </a:moveTo>
                  <a:lnTo>
                    <a:pt x="5562" y="2555202"/>
                  </a:lnTo>
                  <a:lnTo>
                    <a:pt x="5143" y="2554846"/>
                  </a:lnTo>
                  <a:lnTo>
                    <a:pt x="4622" y="2554719"/>
                  </a:lnTo>
                  <a:lnTo>
                    <a:pt x="3022" y="2554465"/>
                  </a:lnTo>
                  <a:lnTo>
                    <a:pt x="1752" y="2554897"/>
                  </a:lnTo>
                  <a:lnTo>
                    <a:pt x="1054" y="2556002"/>
                  </a:lnTo>
                  <a:lnTo>
                    <a:pt x="0" y="2557437"/>
                  </a:lnTo>
                  <a:lnTo>
                    <a:pt x="381" y="2559431"/>
                  </a:lnTo>
                  <a:lnTo>
                    <a:pt x="1854" y="2560523"/>
                  </a:lnTo>
                  <a:lnTo>
                    <a:pt x="655002" y="3016046"/>
                  </a:lnTo>
                  <a:lnTo>
                    <a:pt x="666381" y="3016046"/>
                  </a:lnTo>
                  <a:close/>
                </a:path>
                <a:path w="3500119" h="3016250">
                  <a:moveTo>
                    <a:pt x="981684" y="3016046"/>
                  </a:moveTo>
                  <a:lnTo>
                    <a:pt x="658304" y="2512580"/>
                  </a:lnTo>
                  <a:lnTo>
                    <a:pt x="657885" y="2511895"/>
                  </a:lnTo>
                  <a:lnTo>
                    <a:pt x="657263" y="2511501"/>
                  </a:lnTo>
                  <a:lnTo>
                    <a:pt x="656577" y="2511260"/>
                  </a:lnTo>
                  <a:lnTo>
                    <a:pt x="655701" y="2510980"/>
                  </a:lnTo>
                  <a:lnTo>
                    <a:pt x="654672" y="2511056"/>
                  </a:lnTo>
                  <a:lnTo>
                    <a:pt x="652322" y="2512542"/>
                  </a:lnTo>
                  <a:lnTo>
                    <a:pt x="651865" y="2514549"/>
                  </a:lnTo>
                  <a:lnTo>
                    <a:pt x="652830" y="2516098"/>
                  </a:lnTo>
                  <a:lnTo>
                    <a:pt x="974013" y="3016046"/>
                  </a:lnTo>
                  <a:lnTo>
                    <a:pt x="981684" y="3016046"/>
                  </a:lnTo>
                  <a:close/>
                </a:path>
                <a:path w="3500119" h="3016250">
                  <a:moveTo>
                    <a:pt x="1614119" y="2937776"/>
                  </a:moveTo>
                  <a:lnTo>
                    <a:pt x="1613928" y="2937751"/>
                  </a:lnTo>
                  <a:lnTo>
                    <a:pt x="1613776" y="2937776"/>
                  </a:lnTo>
                  <a:lnTo>
                    <a:pt x="1614119" y="2937776"/>
                  </a:lnTo>
                  <a:close/>
                </a:path>
                <a:path w="3500119" h="3016250">
                  <a:moveTo>
                    <a:pt x="1614551" y="2937789"/>
                  </a:moveTo>
                  <a:lnTo>
                    <a:pt x="1614360" y="2937764"/>
                  </a:lnTo>
                  <a:lnTo>
                    <a:pt x="1614220" y="2937789"/>
                  </a:lnTo>
                  <a:lnTo>
                    <a:pt x="1614398" y="2937814"/>
                  </a:lnTo>
                  <a:lnTo>
                    <a:pt x="1614551" y="2937789"/>
                  </a:lnTo>
                  <a:close/>
                </a:path>
                <a:path w="3500119" h="3016250">
                  <a:moveTo>
                    <a:pt x="1615427" y="2937560"/>
                  </a:moveTo>
                  <a:close/>
                </a:path>
                <a:path w="3500119" h="3016250">
                  <a:moveTo>
                    <a:pt x="1617319" y="2933331"/>
                  </a:moveTo>
                  <a:lnTo>
                    <a:pt x="1617319" y="2933547"/>
                  </a:lnTo>
                  <a:lnTo>
                    <a:pt x="1617319" y="2933331"/>
                  </a:lnTo>
                  <a:close/>
                </a:path>
                <a:path w="3500119" h="3016250">
                  <a:moveTo>
                    <a:pt x="1978939" y="2648293"/>
                  </a:moveTo>
                  <a:lnTo>
                    <a:pt x="1977847" y="2646578"/>
                  </a:lnTo>
                  <a:lnTo>
                    <a:pt x="1973211" y="2645626"/>
                  </a:lnTo>
                  <a:lnTo>
                    <a:pt x="1971167" y="2645130"/>
                  </a:lnTo>
                  <a:lnTo>
                    <a:pt x="1417104" y="2527249"/>
                  </a:lnTo>
                  <a:lnTo>
                    <a:pt x="1416926" y="2527135"/>
                  </a:lnTo>
                  <a:lnTo>
                    <a:pt x="1416443" y="2527084"/>
                  </a:lnTo>
                  <a:lnTo>
                    <a:pt x="1416075" y="2527008"/>
                  </a:lnTo>
                  <a:lnTo>
                    <a:pt x="1415834" y="2527008"/>
                  </a:lnTo>
                  <a:lnTo>
                    <a:pt x="1415402" y="2526995"/>
                  </a:lnTo>
                  <a:lnTo>
                    <a:pt x="1415199" y="2527058"/>
                  </a:lnTo>
                  <a:lnTo>
                    <a:pt x="1414957" y="2527071"/>
                  </a:lnTo>
                  <a:lnTo>
                    <a:pt x="1414551" y="2527198"/>
                  </a:lnTo>
                  <a:lnTo>
                    <a:pt x="1414246" y="2527249"/>
                  </a:lnTo>
                  <a:lnTo>
                    <a:pt x="1414081" y="2527376"/>
                  </a:lnTo>
                  <a:lnTo>
                    <a:pt x="1413090" y="2528189"/>
                  </a:lnTo>
                  <a:lnTo>
                    <a:pt x="1412786" y="2528582"/>
                  </a:lnTo>
                  <a:lnTo>
                    <a:pt x="1412621" y="2529040"/>
                  </a:lnTo>
                  <a:lnTo>
                    <a:pt x="1412481" y="2529306"/>
                  </a:lnTo>
                  <a:lnTo>
                    <a:pt x="1412405" y="2529535"/>
                  </a:lnTo>
                  <a:lnTo>
                    <a:pt x="1412367" y="2529725"/>
                  </a:lnTo>
                  <a:lnTo>
                    <a:pt x="1412392" y="2529865"/>
                  </a:lnTo>
                  <a:lnTo>
                    <a:pt x="1412417" y="2530017"/>
                  </a:lnTo>
                  <a:lnTo>
                    <a:pt x="1412367" y="2530398"/>
                  </a:lnTo>
                  <a:lnTo>
                    <a:pt x="1412430" y="2530602"/>
                  </a:lnTo>
                  <a:lnTo>
                    <a:pt x="1412443" y="2530843"/>
                  </a:lnTo>
                  <a:lnTo>
                    <a:pt x="1412570" y="2531249"/>
                  </a:lnTo>
                  <a:lnTo>
                    <a:pt x="1412621" y="2531541"/>
                  </a:lnTo>
                  <a:lnTo>
                    <a:pt x="1608213" y="2929610"/>
                  </a:lnTo>
                  <a:lnTo>
                    <a:pt x="967486" y="2761361"/>
                  </a:lnTo>
                  <a:lnTo>
                    <a:pt x="964780" y="2763837"/>
                  </a:lnTo>
                  <a:lnTo>
                    <a:pt x="965200" y="2766466"/>
                  </a:lnTo>
                  <a:lnTo>
                    <a:pt x="965974" y="2767406"/>
                  </a:lnTo>
                  <a:lnTo>
                    <a:pt x="967092" y="2767673"/>
                  </a:lnTo>
                  <a:lnTo>
                    <a:pt x="1615198" y="2937649"/>
                  </a:lnTo>
                  <a:lnTo>
                    <a:pt x="1615325" y="2937599"/>
                  </a:lnTo>
                  <a:lnTo>
                    <a:pt x="1617103" y="2936252"/>
                  </a:lnTo>
                  <a:lnTo>
                    <a:pt x="1617421" y="2933928"/>
                  </a:lnTo>
                  <a:lnTo>
                    <a:pt x="1617230" y="2933230"/>
                  </a:lnTo>
                  <a:lnTo>
                    <a:pt x="1617078" y="2932671"/>
                  </a:lnTo>
                  <a:lnTo>
                    <a:pt x="1616773" y="2932303"/>
                  </a:lnTo>
                  <a:lnTo>
                    <a:pt x="1417942" y="2527719"/>
                  </a:lnTo>
                  <a:lnTo>
                    <a:pt x="1421447" y="2534780"/>
                  </a:lnTo>
                  <a:lnTo>
                    <a:pt x="1423428" y="2535199"/>
                  </a:lnTo>
                  <a:lnTo>
                    <a:pt x="1974799" y="2652585"/>
                  </a:lnTo>
                  <a:lnTo>
                    <a:pt x="1975523" y="2652547"/>
                  </a:lnTo>
                  <a:lnTo>
                    <a:pt x="1975713" y="2652572"/>
                  </a:lnTo>
                  <a:lnTo>
                    <a:pt x="1976018" y="2652522"/>
                  </a:lnTo>
                  <a:lnTo>
                    <a:pt x="1976475" y="2652484"/>
                  </a:lnTo>
                  <a:lnTo>
                    <a:pt x="1977859" y="2651506"/>
                  </a:lnTo>
                  <a:lnTo>
                    <a:pt x="1978050" y="2651201"/>
                  </a:lnTo>
                  <a:lnTo>
                    <a:pt x="1978190" y="2650934"/>
                  </a:lnTo>
                  <a:lnTo>
                    <a:pt x="1978520" y="2650350"/>
                  </a:lnTo>
                  <a:lnTo>
                    <a:pt x="1978558" y="2650071"/>
                  </a:lnTo>
                  <a:lnTo>
                    <a:pt x="1978939" y="2648293"/>
                  </a:lnTo>
                  <a:close/>
                </a:path>
                <a:path w="3500119" h="3016250">
                  <a:moveTo>
                    <a:pt x="2331809" y="2898140"/>
                  </a:moveTo>
                  <a:lnTo>
                    <a:pt x="2232990" y="1824786"/>
                  </a:lnTo>
                  <a:lnTo>
                    <a:pt x="2230145" y="1824113"/>
                  </a:lnTo>
                  <a:lnTo>
                    <a:pt x="2227935" y="1825904"/>
                  </a:lnTo>
                  <a:lnTo>
                    <a:pt x="2227681" y="1827593"/>
                  </a:lnTo>
                  <a:lnTo>
                    <a:pt x="2229193" y="1843824"/>
                  </a:lnTo>
                  <a:lnTo>
                    <a:pt x="2325586" y="2899372"/>
                  </a:lnTo>
                  <a:lnTo>
                    <a:pt x="2325116" y="2894850"/>
                  </a:lnTo>
                  <a:lnTo>
                    <a:pt x="2159965" y="2936773"/>
                  </a:lnTo>
                  <a:lnTo>
                    <a:pt x="2153386" y="2938424"/>
                  </a:lnTo>
                  <a:lnTo>
                    <a:pt x="1847367" y="3016046"/>
                  </a:lnTo>
                  <a:lnTo>
                    <a:pt x="1873643" y="3016046"/>
                  </a:lnTo>
                  <a:lnTo>
                    <a:pt x="2156993" y="2944139"/>
                  </a:lnTo>
                  <a:lnTo>
                    <a:pt x="2163584" y="2942488"/>
                  </a:lnTo>
                  <a:lnTo>
                    <a:pt x="2326830" y="2901073"/>
                  </a:lnTo>
                  <a:lnTo>
                    <a:pt x="2329129" y="2900553"/>
                  </a:lnTo>
                  <a:lnTo>
                    <a:pt x="2329586" y="2900362"/>
                  </a:lnTo>
                  <a:lnTo>
                    <a:pt x="2329116" y="2900540"/>
                  </a:lnTo>
                  <a:lnTo>
                    <a:pt x="2328926" y="2900502"/>
                  </a:lnTo>
                  <a:lnTo>
                    <a:pt x="2327160" y="2900718"/>
                  </a:lnTo>
                  <a:lnTo>
                    <a:pt x="2330513" y="2899930"/>
                  </a:lnTo>
                  <a:lnTo>
                    <a:pt x="2331809" y="2898140"/>
                  </a:lnTo>
                  <a:close/>
                </a:path>
                <a:path w="3500119" h="3016250">
                  <a:moveTo>
                    <a:pt x="3499586" y="11645"/>
                  </a:moveTo>
                  <a:lnTo>
                    <a:pt x="3478517" y="279"/>
                  </a:lnTo>
                  <a:lnTo>
                    <a:pt x="3478377" y="304"/>
                  </a:lnTo>
                  <a:lnTo>
                    <a:pt x="3477780" y="76"/>
                  </a:lnTo>
                  <a:lnTo>
                    <a:pt x="3477310" y="0"/>
                  </a:lnTo>
                  <a:lnTo>
                    <a:pt x="3476815" y="114"/>
                  </a:lnTo>
                  <a:lnTo>
                    <a:pt x="3476320" y="139"/>
                  </a:lnTo>
                  <a:lnTo>
                    <a:pt x="3476117" y="203"/>
                  </a:lnTo>
                  <a:lnTo>
                    <a:pt x="3475952" y="330"/>
                  </a:lnTo>
                  <a:lnTo>
                    <a:pt x="3475545" y="457"/>
                  </a:lnTo>
                  <a:lnTo>
                    <a:pt x="3475063" y="812"/>
                  </a:lnTo>
                  <a:lnTo>
                    <a:pt x="3474986" y="952"/>
                  </a:lnTo>
                  <a:lnTo>
                    <a:pt x="3474821" y="1066"/>
                  </a:lnTo>
                  <a:lnTo>
                    <a:pt x="3474707" y="1244"/>
                  </a:lnTo>
                  <a:lnTo>
                    <a:pt x="3474491" y="1397"/>
                  </a:lnTo>
                  <a:lnTo>
                    <a:pt x="3474288" y="1714"/>
                  </a:lnTo>
                  <a:lnTo>
                    <a:pt x="3474186" y="2133"/>
                  </a:lnTo>
                  <a:lnTo>
                    <a:pt x="3473653" y="3695"/>
                  </a:lnTo>
                  <a:lnTo>
                    <a:pt x="3474212" y="5372"/>
                  </a:lnTo>
                  <a:lnTo>
                    <a:pt x="3475647" y="6070"/>
                  </a:lnTo>
                  <a:lnTo>
                    <a:pt x="3499586" y="19011"/>
                  </a:lnTo>
                  <a:lnTo>
                    <a:pt x="3499586" y="11645"/>
                  </a:lnTo>
                  <a:close/>
                </a:path>
              </a:pathLst>
            </a:custGeom>
            <a:solidFill>
              <a:srgbClr val="97B8B9"/>
            </a:solidFill>
          </p:spPr>
          <p:txBody>
            <a:bodyPr wrap="square" lIns="0" tIns="0" rIns="0" bIns="0" rtlCol="0"/>
            <a:lstStyle/>
            <a:p>
              <a:endParaRPr/>
            </a:p>
          </p:txBody>
        </p:sp>
        <p:pic>
          <p:nvPicPr>
            <p:cNvPr id="26" name="object 26"/>
            <p:cNvPicPr/>
            <p:nvPr/>
          </p:nvPicPr>
          <p:blipFill>
            <a:blip r:embed="rId13" cstate="print"/>
            <a:stretch>
              <a:fillRect/>
            </a:stretch>
          </p:blipFill>
          <p:spPr>
            <a:xfrm>
              <a:off x="17824079" y="8977379"/>
              <a:ext cx="67871" cy="67867"/>
            </a:xfrm>
            <a:prstGeom prst="rect">
              <a:avLst/>
            </a:prstGeom>
          </p:spPr>
        </p:pic>
        <p:pic>
          <p:nvPicPr>
            <p:cNvPr id="27" name="object 27"/>
            <p:cNvPicPr/>
            <p:nvPr/>
          </p:nvPicPr>
          <p:blipFill>
            <a:blip r:embed="rId14" cstate="print"/>
            <a:stretch>
              <a:fillRect/>
            </a:stretch>
          </p:blipFill>
          <p:spPr>
            <a:xfrm>
              <a:off x="18034364" y="9150663"/>
              <a:ext cx="70928" cy="70910"/>
            </a:xfrm>
            <a:prstGeom prst="rect">
              <a:avLst/>
            </a:prstGeom>
          </p:spPr>
        </p:pic>
        <p:pic>
          <p:nvPicPr>
            <p:cNvPr id="28" name="object 28"/>
            <p:cNvPicPr/>
            <p:nvPr/>
          </p:nvPicPr>
          <p:blipFill>
            <a:blip r:embed="rId15" cstate="print"/>
            <a:stretch>
              <a:fillRect/>
            </a:stretch>
          </p:blipFill>
          <p:spPr>
            <a:xfrm>
              <a:off x="18104308" y="9555563"/>
              <a:ext cx="66476" cy="66466"/>
            </a:xfrm>
            <a:prstGeom prst="rect">
              <a:avLst/>
            </a:prstGeom>
          </p:spPr>
        </p:pic>
        <p:pic>
          <p:nvPicPr>
            <p:cNvPr id="29" name="object 29"/>
            <p:cNvPicPr/>
            <p:nvPr/>
          </p:nvPicPr>
          <p:blipFill>
            <a:blip r:embed="rId16" cstate="print"/>
            <a:stretch>
              <a:fillRect/>
            </a:stretch>
          </p:blipFill>
          <p:spPr>
            <a:xfrm>
              <a:off x="17704596" y="9616847"/>
              <a:ext cx="75502" cy="75491"/>
            </a:xfrm>
            <a:prstGeom prst="rect">
              <a:avLst/>
            </a:prstGeom>
          </p:spPr>
        </p:pic>
        <p:pic>
          <p:nvPicPr>
            <p:cNvPr id="30" name="object 30"/>
            <p:cNvPicPr/>
            <p:nvPr/>
          </p:nvPicPr>
          <p:blipFill>
            <a:blip r:embed="rId17" cstate="print"/>
            <a:stretch>
              <a:fillRect/>
            </a:stretch>
          </p:blipFill>
          <p:spPr>
            <a:xfrm>
              <a:off x="17728488" y="9346181"/>
              <a:ext cx="69827" cy="69816"/>
            </a:xfrm>
            <a:prstGeom prst="rect">
              <a:avLst/>
            </a:prstGeom>
          </p:spPr>
        </p:pic>
        <p:pic>
          <p:nvPicPr>
            <p:cNvPr id="31" name="object 31"/>
            <p:cNvPicPr/>
            <p:nvPr/>
          </p:nvPicPr>
          <p:blipFill>
            <a:blip r:embed="rId18" cstate="print"/>
            <a:stretch>
              <a:fillRect/>
            </a:stretch>
          </p:blipFill>
          <p:spPr>
            <a:xfrm>
              <a:off x="17622263" y="10221356"/>
              <a:ext cx="104623" cy="65643"/>
            </a:xfrm>
            <a:prstGeom prst="rect">
              <a:avLst/>
            </a:prstGeom>
          </p:spPr>
        </p:pic>
        <p:pic>
          <p:nvPicPr>
            <p:cNvPr id="32" name="object 32"/>
            <p:cNvPicPr/>
            <p:nvPr/>
          </p:nvPicPr>
          <p:blipFill>
            <a:blip r:embed="rId19" cstate="print"/>
            <a:stretch>
              <a:fillRect/>
            </a:stretch>
          </p:blipFill>
          <p:spPr>
            <a:xfrm>
              <a:off x="17429007" y="9813938"/>
              <a:ext cx="81442" cy="81432"/>
            </a:xfrm>
            <a:prstGeom prst="rect">
              <a:avLst/>
            </a:prstGeom>
          </p:spPr>
        </p:pic>
        <p:sp>
          <p:nvSpPr>
            <p:cNvPr id="33" name="object 33"/>
            <p:cNvSpPr/>
            <p:nvPr/>
          </p:nvSpPr>
          <p:spPr>
            <a:xfrm>
              <a:off x="18156209" y="10042315"/>
              <a:ext cx="63500" cy="63500"/>
            </a:xfrm>
            <a:custGeom>
              <a:avLst/>
              <a:gdLst/>
              <a:ahLst/>
              <a:cxnLst/>
              <a:rect l="l" t="t" r="r" b="b"/>
              <a:pathLst>
                <a:path w="63500" h="63500">
                  <a:moveTo>
                    <a:pt x="5801" y="50482"/>
                  </a:moveTo>
                  <a:lnTo>
                    <a:pt x="480" y="38983"/>
                  </a:lnTo>
                  <a:lnTo>
                    <a:pt x="0" y="26748"/>
                  </a:lnTo>
                  <a:lnTo>
                    <a:pt x="4139" y="15220"/>
                  </a:lnTo>
                  <a:lnTo>
                    <a:pt x="12675" y="5841"/>
                  </a:lnTo>
                  <a:lnTo>
                    <a:pt x="24191" y="504"/>
                  </a:lnTo>
                  <a:lnTo>
                    <a:pt x="36449" y="0"/>
                  </a:lnTo>
                  <a:lnTo>
                    <a:pt x="47995" y="4113"/>
                  </a:lnTo>
                  <a:lnTo>
                    <a:pt x="57378" y="12633"/>
                  </a:lnTo>
                  <a:lnTo>
                    <a:pt x="62714" y="24170"/>
                  </a:lnTo>
                  <a:lnTo>
                    <a:pt x="63187" y="36435"/>
                  </a:lnTo>
                  <a:lnTo>
                    <a:pt x="59033" y="47982"/>
                  </a:lnTo>
                  <a:lnTo>
                    <a:pt x="50489" y="57368"/>
                  </a:lnTo>
                  <a:lnTo>
                    <a:pt x="38981" y="62698"/>
                  </a:lnTo>
                  <a:lnTo>
                    <a:pt x="26737" y="63183"/>
                  </a:lnTo>
                  <a:lnTo>
                    <a:pt x="15198" y="59039"/>
                  </a:lnTo>
                  <a:lnTo>
                    <a:pt x="5801" y="50482"/>
                  </a:lnTo>
                  <a:close/>
                </a:path>
              </a:pathLst>
            </a:custGeom>
            <a:solidFill>
              <a:srgbClr val="CCEBFF"/>
            </a:solidFill>
          </p:spPr>
          <p:txBody>
            <a:bodyPr wrap="square" lIns="0" tIns="0" rIns="0" bIns="0" rtlCol="0"/>
            <a:lstStyle/>
            <a:p>
              <a:endParaRPr/>
            </a:p>
          </p:txBody>
        </p:sp>
        <p:pic>
          <p:nvPicPr>
            <p:cNvPr id="34" name="object 34"/>
            <p:cNvPicPr/>
            <p:nvPr/>
          </p:nvPicPr>
          <p:blipFill>
            <a:blip r:embed="rId20" cstate="print"/>
            <a:stretch>
              <a:fillRect/>
            </a:stretch>
          </p:blipFill>
          <p:spPr>
            <a:xfrm>
              <a:off x="17953416" y="6975123"/>
              <a:ext cx="98723" cy="98708"/>
            </a:xfrm>
            <a:prstGeom prst="rect">
              <a:avLst/>
            </a:prstGeom>
          </p:spPr>
        </p:pic>
        <p:pic>
          <p:nvPicPr>
            <p:cNvPr id="35" name="object 35"/>
            <p:cNvPicPr/>
            <p:nvPr/>
          </p:nvPicPr>
          <p:blipFill>
            <a:blip r:embed="rId21" cstate="print"/>
            <a:stretch>
              <a:fillRect/>
            </a:stretch>
          </p:blipFill>
          <p:spPr>
            <a:xfrm>
              <a:off x="16798563" y="8721413"/>
              <a:ext cx="67420" cy="67410"/>
            </a:xfrm>
            <a:prstGeom prst="rect">
              <a:avLst/>
            </a:prstGeom>
          </p:spPr>
        </p:pic>
        <p:pic>
          <p:nvPicPr>
            <p:cNvPr id="36" name="object 36"/>
            <p:cNvPicPr/>
            <p:nvPr/>
          </p:nvPicPr>
          <p:blipFill>
            <a:blip r:embed="rId22" cstate="print"/>
            <a:stretch>
              <a:fillRect/>
            </a:stretch>
          </p:blipFill>
          <p:spPr>
            <a:xfrm>
              <a:off x="16959115" y="9031381"/>
              <a:ext cx="122168" cy="122137"/>
            </a:xfrm>
            <a:prstGeom prst="rect">
              <a:avLst/>
            </a:prstGeom>
          </p:spPr>
        </p:pic>
        <p:sp>
          <p:nvSpPr>
            <p:cNvPr id="37" name="object 37"/>
            <p:cNvSpPr/>
            <p:nvPr/>
          </p:nvSpPr>
          <p:spPr>
            <a:xfrm>
              <a:off x="17400152" y="9108749"/>
              <a:ext cx="53975" cy="53975"/>
            </a:xfrm>
            <a:custGeom>
              <a:avLst/>
              <a:gdLst/>
              <a:ahLst/>
              <a:cxnLst/>
              <a:rect l="l" t="t" r="r" b="b"/>
              <a:pathLst>
                <a:path w="53975" h="53975">
                  <a:moveTo>
                    <a:pt x="4929" y="42806"/>
                  </a:moveTo>
                  <a:lnTo>
                    <a:pt x="416" y="33068"/>
                  </a:lnTo>
                  <a:lnTo>
                    <a:pt x="0" y="22701"/>
                  </a:lnTo>
                  <a:lnTo>
                    <a:pt x="3504" y="12926"/>
                  </a:lnTo>
                  <a:lnTo>
                    <a:pt x="10757" y="4960"/>
                  </a:lnTo>
                  <a:lnTo>
                    <a:pt x="20539" y="425"/>
                  </a:lnTo>
                  <a:lnTo>
                    <a:pt x="30935" y="0"/>
                  </a:lnTo>
                  <a:lnTo>
                    <a:pt x="40717" y="3493"/>
                  </a:lnTo>
                  <a:lnTo>
                    <a:pt x="48663" y="10712"/>
                  </a:lnTo>
                  <a:lnTo>
                    <a:pt x="53190" y="20488"/>
                  </a:lnTo>
                  <a:lnTo>
                    <a:pt x="53600" y="30885"/>
                  </a:lnTo>
                  <a:lnTo>
                    <a:pt x="50081" y="40680"/>
                  </a:lnTo>
                  <a:lnTo>
                    <a:pt x="42820" y="48652"/>
                  </a:lnTo>
                  <a:lnTo>
                    <a:pt x="33045" y="53181"/>
                  </a:lnTo>
                  <a:lnTo>
                    <a:pt x="22665" y="53586"/>
                  </a:lnTo>
                  <a:lnTo>
                    <a:pt x="12889" y="50063"/>
                  </a:lnTo>
                  <a:lnTo>
                    <a:pt x="4929" y="42806"/>
                  </a:lnTo>
                  <a:close/>
                </a:path>
              </a:pathLst>
            </a:custGeom>
            <a:solidFill>
              <a:srgbClr val="D3E4F0"/>
            </a:solidFill>
          </p:spPr>
          <p:txBody>
            <a:bodyPr wrap="square" lIns="0" tIns="0" rIns="0" bIns="0" rtlCol="0"/>
            <a:lstStyle/>
            <a:p>
              <a:endParaRPr/>
            </a:p>
          </p:txBody>
        </p:sp>
        <p:pic>
          <p:nvPicPr>
            <p:cNvPr id="38" name="object 38"/>
            <p:cNvPicPr/>
            <p:nvPr/>
          </p:nvPicPr>
          <p:blipFill>
            <a:blip r:embed="rId23" cstate="print"/>
            <a:stretch>
              <a:fillRect/>
            </a:stretch>
          </p:blipFill>
          <p:spPr>
            <a:xfrm>
              <a:off x="17583301" y="8609150"/>
              <a:ext cx="92918" cy="92904"/>
            </a:xfrm>
            <a:prstGeom prst="rect">
              <a:avLst/>
            </a:prstGeom>
          </p:spPr>
        </p:pic>
        <p:sp>
          <p:nvSpPr>
            <p:cNvPr id="39" name="object 39"/>
            <p:cNvSpPr/>
            <p:nvPr/>
          </p:nvSpPr>
          <p:spPr>
            <a:xfrm>
              <a:off x="17978848" y="8483749"/>
              <a:ext cx="57785" cy="57785"/>
            </a:xfrm>
            <a:custGeom>
              <a:avLst/>
              <a:gdLst/>
              <a:ahLst/>
              <a:cxnLst/>
              <a:rect l="l" t="t" r="r" b="b"/>
              <a:pathLst>
                <a:path w="57784" h="57784">
                  <a:moveTo>
                    <a:pt x="5319" y="45948"/>
                  </a:moveTo>
                  <a:lnTo>
                    <a:pt x="458" y="35473"/>
                  </a:lnTo>
                  <a:lnTo>
                    <a:pt x="0" y="24340"/>
                  </a:lnTo>
                  <a:lnTo>
                    <a:pt x="3754" y="13852"/>
                  </a:lnTo>
                  <a:lnTo>
                    <a:pt x="11529" y="5310"/>
                  </a:lnTo>
                  <a:lnTo>
                    <a:pt x="22018" y="449"/>
                  </a:lnTo>
                  <a:lnTo>
                    <a:pt x="33168" y="0"/>
                  </a:lnTo>
                  <a:lnTo>
                    <a:pt x="43669" y="3762"/>
                  </a:lnTo>
                  <a:lnTo>
                    <a:pt x="52212" y="11535"/>
                  </a:lnTo>
                  <a:lnTo>
                    <a:pt x="57065" y="22017"/>
                  </a:lnTo>
                  <a:lnTo>
                    <a:pt x="57505" y="33163"/>
                  </a:lnTo>
                  <a:lnTo>
                    <a:pt x="53732" y="43665"/>
                  </a:lnTo>
                  <a:lnTo>
                    <a:pt x="45948" y="52213"/>
                  </a:lnTo>
                  <a:lnTo>
                    <a:pt x="35468" y="57068"/>
                  </a:lnTo>
                  <a:lnTo>
                    <a:pt x="24337" y="57504"/>
                  </a:lnTo>
                  <a:lnTo>
                    <a:pt x="13854" y="53727"/>
                  </a:lnTo>
                  <a:lnTo>
                    <a:pt x="5319" y="45948"/>
                  </a:lnTo>
                  <a:close/>
                </a:path>
              </a:pathLst>
            </a:custGeom>
            <a:solidFill>
              <a:srgbClr val="D3E4F0"/>
            </a:solidFill>
          </p:spPr>
          <p:txBody>
            <a:bodyPr wrap="square" lIns="0" tIns="0" rIns="0" bIns="0" rtlCol="0"/>
            <a:lstStyle/>
            <a:p>
              <a:endParaRPr/>
            </a:p>
          </p:txBody>
        </p:sp>
        <p:sp>
          <p:nvSpPr>
            <p:cNvPr id="40" name="object 40"/>
            <p:cNvSpPr/>
            <p:nvPr/>
          </p:nvSpPr>
          <p:spPr>
            <a:xfrm>
              <a:off x="18200823" y="8474021"/>
              <a:ext cx="57785" cy="57785"/>
            </a:xfrm>
            <a:custGeom>
              <a:avLst/>
              <a:gdLst/>
              <a:ahLst/>
              <a:cxnLst/>
              <a:rect l="l" t="t" r="r" b="b"/>
              <a:pathLst>
                <a:path w="57784" h="57784">
                  <a:moveTo>
                    <a:pt x="5279" y="45921"/>
                  </a:moveTo>
                  <a:lnTo>
                    <a:pt x="431" y="35448"/>
                  </a:lnTo>
                  <a:lnTo>
                    <a:pt x="0" y="24325"/>
                  </a:lnTo>
                  <a:lnTo>
                    <a:pt x="3770" y="13854"/>
                  </a:lnTo>
                  <a:lnTo>
                    <a:pt x="11528" y="5338"/>
                  </a:lnTo>
                  <a:lnTo>
                    <a:pt x="22011" y="468"/>
                  </a:lnTo>
                  <a:lnTo>
                    <a:pt x="33147" y="0"/>
                  </a:lnTo>
                  <a:lnTo>
                    <a:pt x="43635" y="3743"/>
                  </a:lnTo>
                  <a:lnTo>
                    <a:pt x="52172" y="11508"/>
                  </a:lnTo>
                  <a:lnTo>
                    <a:pt x="56996" y="21950"/>
                  </a:lnTo>
                  <a:lnTo>
                    <a:pt x="57409" y="33061"/>
                  </a:lnTo>
                  <a:lnTo>
                    <a:pt x="53618" y="43538"/>
                  </a:lnTo>
                  <a:lnTo>
                    <a:pt x="45828" y="52077"/>
                  </a:lnTo>
                  <a:lnTo>
                    <a:pt x="35378" y="56924"/>
                  </a:lnTo>
                  <a:lnTo>
                    <a:pt x="24262" y="57387"/>
                  </a:lnTo>
                  <a:lnTo>
                    <a:pt x="13792" y="53655"/>
                  </a:lnTo>
                  <a:lnTo>
                    <a:pt x="5279" y="45921"/>
                  </a:lnTo>
                  <a:close/>
                </a:path>
              </a:pathLst>
            </a:custGeom>
            <a:solidFill>
              <a:srgbClr val="DAF1FF"/>
            </a:solidFill>
          </p:spPr>
          <p:txBody>
            <a:bodyPr wrap="square" lIns="0" tIns="0" rIns="0" bIns="0" rtlCol="0"/>
            <a:lstStyle/>
            <a:p>
              <a:endParaRPr/>
            </a:p>
          </p:txBody>
        </p:sp>
        <p:pic>
          <p:nvPicPr>
            <p:cNvPr id="41" name="object 41"/>
            <p:cNvPicPr/>
            <p:nvPr/>
          </p:nvPicPr>
          <p:blipFill>
            <a:blip r:embed="rId24" cstate="print"/>
            <a:stretch>
              <a:fillRect/>
            </a:stretch>
          </p:blipFill>
          <p:spPr>
            <a:xfrm>
              <a:off x="18081014" y="8110361"/>
              <a:ext cx="114239" cy="114222"/>
            </a:xfrm>
            <a:prstGeom prst="rect">
              <a:avLst/>
            </a:prstGeom>
          </p:spPr>
        </p:pic>
        <p:sp>
          <p:nvSpPr>
            <p:cNvPr id="42" name="object 42"/>
            <p:cNvSpPr/>
            <p:nvPr/>
          </p:nvSpPr>
          <p:spPr>
            <a:xfrm>
              <a:off x="16377107" y="7233322"/>
              <a:ext cx="1911350" cy="2998470"/>
            </a:xfrm>
            <a:custGeom>
              <a:avLst/>
              <a:gdLst/>
              <a:ahLst/>
              <a:cxnLst/>
              <a:rect l="l" t="t" r="r" b="b"/>
              <a:pathLst>
                <a:path w="1911350" h="2998470">
                  <a:moveTo>
                    <a:pt x="51231" y="2976156"/>
                  </a:moveTo>
                  <a:lnTo>
                    <a:pt x="50850" y="2966237"/>
                  </a:lnTo>
                  <a:lnTo>
                    <a:pt x="46532" y="2956915"/>
                  </a:lnTo>
                  <a:lnTo>
                    <a:pt x="38925" y="2949994"/>
                  </a:lnTo>
                  <a:lnTo>
                    <a:pt x="29565" y="2946641"/>
                  </a:lnTo>
                  <a:lnTo>
                    <a:pt x="19634" y="2947035"/>
                  </a:lnTo>
                  <a:lnTo>
                    <a:pt x="10287" y="2951365"/>
                  </a:lnTo>
                  <a:lnTo>
                    <a:pt x="3352" y="2958985"/>
                  </a:lnTo>
                  <a:lnTo>
                    <a:pt x="0" y="2968333"/>
                  </a:lnTo>
                  <a:lnTo>
                    <a:pt x="381" y="2978264"/>
                  </a:lnTo>
                  <a:lnTo>
                    <a:pt x="4711" y="2987611"/>
                  </a:lnTo>
                  <a:lnTo>
                    <a:pt x="12319" y="2994520"/>
                  </a:lnTo>
                  <a:lnTo>
                    <a:pt x="21653" y="2997860"/>
                  </a:lnTo>
                  <a:lnTo>
                    <a:pt x="31572" y="2997441"/>
                  </a:lnTo>
                  <a:lnTo>
                    <a:pt x="40919" y="2993098"/>
                  </a:lnTo>
                  <a:lnTo>
                    <a:pt x="47853" y="2985490"/>
                  </a:lnTo>
                  <a:lnTo>
                    <a:pt x="51231" y="2976156"/>
                  </a:lnTo>
                  <a:close/>
                </a:path>
                <a:path w="1911350" h="2998470">
                  <a:moveTo>
                    <a:pt x="414489" y="2691257"/>
                  </a:moveTo>
                  <a:lnTo>
                    <a:pt x="414083" y="2680487"/>
                  </a:lnTo>
                  <a:lnTo>
                    <a:pt x="409397" y="2670365"/>
                  </a:lnTo>
                  <a:lnTo>
                    <a:pt x="401142" y="2662859"/>
                  </a:lnTo>
                  <a:lnTo>
                    <a:pt x="390994" y="2659240"/>
                  </a:lnTo>
                  <a:lnTo>
                    <a:pt x="380212" y="2659684"/>
                  </a:lnTo>
                  <a:lnTo>
                    <a:pt x="370078" y="2664396"/>
                  </a:lnTo>
                  <a:lnTo>
                    <a:pt x="362559" y="2672651"/>
                  </a:lnTo>
                  <a:lnTo>
                    <a:pt x="358914" y="2682786"/>
                  </a:lnTo>
                  <a:lnTo>
                    <a:pt x="359346" y="2693530"/>
                  </a:lnTo>
                  <a:lnTo>
                    <a:pt x="364032" y="2703652"/>
                  </a:lnTo>
                  <a:lnTo>
                    <a:pt x="372287" y="2711170"/>
                  </a:lnTo>
                  <a:lnTo>
                    <a:pt x="382409" y="2714802"/>
                  </a:lnTo>
                  <a:lnTo>
                    <a:pt x="393166" y="2714371"/>
                  </a:lnTo>
                  <a:lnTo>
                    <a:pt x="403301" y="2709672"/>
                  </a:lnTo>
                  <a:lnTo>
                    <a:pt x="410832" y="2701404"/>
                  </a:lnTo>
                  <a:lnTo>
                    <a:pt x="414489" y="2691257"/>
                  </a:lnTo>
                  <a:close/>
                </a:path>
                <a:path w="1911350" h="2998470">
                  <a:moveTo>
                    <a:pt x="1910892" y="6400"/>
                  </a:moveTo>
                  <a:lnTo>
                    <a:pt x="1909724" y="5346"/>
                  </a:lnTo>
                  <a:lnTo>
                    <a:pt x="1894776" y="0"/>
                  </a:lnTo>
                  <a:lnTo>
                    <a:pt x="1878926" y="647"/>
                  </a:lnTo>
                  <a:lnTo>
                    <a:pt x="1864017" y="7556"/>
                  </a:lnTo>
                  <a:lnTo>
                    <a:pt x="1852968" y="19697"/>
                  </a:lnTo>
                  <a:lnTo>
                    <a:pt x="1847621" y="34607"/>
                  </a:lnTo>
                  <a:lnTo>
                    <a:pt x="1848256" y="50457"/>
                  </a:lnTo>
                  <a:lnTo>
                    <a:pt x="1855165" y="65366"/>
                  </a:lnTo>
                  <a:lnTo>
                    <a:pt x="1867306" y="76403"/>
                  </a:lnTo>
                  <a:lnTo>
                    <a:pt x="1882216" y="81749"/>
                  </a:lnTo>
                  <a:lnTo>
                    <a:pt x="1898040" y="81114"/>
                  </a:lnTo>
                  <a:lnTo>
                    <a:pt x="1910892" y="75158"/>
                  </a:lnTo>
                  <a:lnTo>
                    <a:pt x="1910892" y="6400"/>
                  </a:lnTo>
                  <a:close/>
                </a:path>
              </a:pathLst>
            </a:custGeom>
            <a:solidFill>
              <a:srgbClr val="DAF1FF"/>
            </a:solidFill>
          </p:spPr>
          <p:txBody>
            <a:bodyPr wrap="square" lIns="0" tIns="0" rIns="0" bIns="0" rtlCol="0"/>
            <a:lstStyle/>
            <a:p>
              <a:endParaRPr/>
            </a:p>
          </p:txBody>
        </p:sp>
        <p:pic>
          <p:nvPicPr>
            <p:cNvPr id="43" name="object 43"/>
            <p:cNvPicPr/>
            <p:nvPr/>
          </p:nvPicPr>
          <p:blipFill>
            <a:blip r:embed="rId25" cstate="print"/>
            <a:stretch>
              <a:fillRect/>
            </a:stretch>
          </p:blipFill>
          <p:spPr>
            <a:xfrm>
              <a:off x="17077246" y="10128471"/>
              <a:ext cx="79632" cy="79620"/>
            </a:xfrm>
            <a:prstGeom prst="rect">
              <a:avLst/>
            </a:prstGeom>
          </p:spPr>
        </p:pic>
        <p:pic>
          <p:nvPicPr>
            <p:cNvPr id="44" name="object 44"/>
            <p:cNvPicPr/>
            <p:nvPr/>
          </p:nvPicPr>
          <p:blipFill>
            <a:blip r:embed="rId26" cstate="print"/>
            <a:stretch>
              <a:fillRect/>
            </a:stretch>
          </p:blipFill>
          <p:spPr>
            <a:xfrm>
              <a:off x="12720845" y="8786096"/>
              <a:ext cx="93519" cy="93506"/>
            </a:xfrm>
            <a:prstGeom prst="rect">
              <a:avLst/>
            </a:prstGeom>
          </p:spPr>
        </p:pic>
        <p:pic>
          <p:nvPicPr>
            <p:cNvPr id="45" name="object 45"/>
            <p:cNvPicPr/>
            <p:nvPr/>
          </p:nvPicPr>
          <p:blipFill>
            <a:blip r:embed="rId27" cstate="print"/>
            <a:stretch>
              <a:fillRect/>
            </a:stretch>
          </p:blipFill>
          <p:spPr>
            <a:xfrm>
              <a:off x="12041023" y="9817423"/>
              <a:ext cx="80938" cy="80933"/>
            </a:xfrm>
            <a:prstGeom prst="rect">
              <a:avLst/>
            </a:prstGeom>
          </p:spPr>
        </p:pic>
        <p:pic>
          <p:nvPicPr>
            <p:cNvPr id="46" name="object 46"/>
            <p:cNvPicPr/>
            <p:nvPr/>
          </p:nvPicPr>
          <p:blipFill>
            <a:blip r:embed="rId28" cstate="print"/>
            <a:stretch>
              <a:fillRect/>
            </a:stretch>
          </p:blipFill>
          <p:spPr>
            <a:xfrm>
              <a:off x="13103688" y="9220922"/>
              <a:ext cx="88493" cy="88480"/>
            </a:xfrm>
            <a:prstGeom prst="rect">
              <a:avLst/>
            </a:prstGeom>
          </p:spPr>
        </p:pic>
        <p:pic>
          <p:nvPicPr>
            <p:cNvPr id="47" name="object 47"/>
            <p:cNvPicPr/>
            <p:nvPr/>
          </p:nvPicPr>
          <p:blipFill>
            <a:blip r:embed="rId29" cstate="print"/>
            <a:stretch>
              <a:fillRect/>
            </a:stretch>
          </p:blipFill>
          <p:spPr>
            <a:xfrm>
              <a:off x="13155596" y="9805451"/>
              <a:ext cx="74928" cy="74909"/>
            </a:xfrm>
            <a:prstGeom prst="rect">
              <a:avLst/>
            </a:prstGeom>
          </p:spPr>
        </p:pic>
        <p:sp>
          <p:nvSpPr>
            <p:cNvPr id="48" name="object 48"/>
            <p:cNvSpPr/>
            <p:nvPr/>
          </p:nvSpPr>
          <p:spPr>
            <a:xfrm>
              <a:off x="12971402" y="9844553"/>
              <a:ext cx="42545" cy="42545"/>
            </a:xfrm>
            <a:custGeom>
              <a:avLst/>
              <a:gdLst/>
              <a:ahLst/>
              <a:cxnLst/>
              <a:rect l="l" t="t" r="r" b="b"/>
              <a:pathLst>
                <a:path w="42544" h="42545">
                  <a:moveTo>
                    <a:pt x="3862" y="33700"/>
                  </a:moveTo>
                  <a:lnTo>
                    <a:pt x="316" y="26023"/>
                  </a:lnTo>
                  <a:lnTo>
                    <a:pt x="0" y="17845"/>
                  </a:lnTo>
                  <a:lnTo>
                    <a:pt x="2762" y="10138"/>
                  </a:lnTo>
                  <a:lnTo>
                    <a:pt x="8455" y="3876"/>
                  </a:lnTo>
                  <a:lnTo>
                    <a:pt x="16136" y="324"/>
                  </a:lnTo>
                  <a:lnTo>
                    <a:pt x="24317" y="0"/>
                  </a:lnTo>
                  <a:lnTo>
                    <a:pt x="32024" y="2755"/>
                  </a:lnTo>
                  <a:lnTo>
                    <a:pt x="38283" y="8440"/>
                  </a:lnTo>
                  <a:lnTo>
                    <a:pt x="41846" y="16139"/>
                  </a:lnTo>
                  <a:lnTo>
                    <a:pt x="42161" y="24314"/>
                  </a:lnTo>
                  <a:lnTo>
                    <a:pt x="39389" y="32009"/>
                  </a:lnTo>
                  <a:lnTo>
                    <a:pt x="33690" y="38264"/>
                  </a:lnTo>
                  <a:lnTo>
                    <a:pt x="26015" y="41823"/>
                  </a:lnTo>
                  <a:lnTo>
                    <a:pt x="17843" y="42160"/>
                  </a:lnTo>
                  <a:lnTo>
                    <a:pt x="10138" y="39408"/>
                  </a:lnTo>
                  <a:lnTo>
                    <a:pt x="3862" y="33700"/>
                  </a:lnTo>
                  <a:close/>
                </a:path>
              </a:pathLst>
            </a:custGeom>
            <a:solidFill>
              <a:srgbClr val="CCEBFF"/>
            </a:solidFill>
          </p:spPr>
          <p:txBody>
            <a:bodyPr wrap="square" lIns="0" tIns="0" rIns="0" bIns="0" rtlCol="0"/>
            <a:lstStyle/>
            <a:p>
              <a:endParaRPr/>
            </a:p>
          </p:txBody>
        </p:sp>
        <p:pic>
          <p:nvPicPr>
            <p:cNvPr id="49" name="object 49"/>
            <p:cNvPicPr/>
            <p:nvPr/>
          </p:nvPicPr>
          <p:blipFill>
            <a:blip r:embed="rId30" cstate="print"/>
            <a:stretch>
              <a:fillRect/>
            </a:stretch>
          </p:blipFill>
          <p:spPr>
            <a:xfrm>
              <a:off x="14477454" y="9526396"/>
              <a:ext cx="98251" cy="98236"/>
            </a:xfrm>
            <a:prstGeom prst="rect">
              <a:avLst/>
            </a:prstGeom>
          </p:spPr>
        </p:pic>
        <p:sp>
          <p:nvSpPr>
            <p:cNvPr id="50" name="object 50"/>
            <p:cNvSpPr/>
            <p:nvPr/>
          </p:nvSpPr>
          <p:spPr>
            <a:xfrm>
              <a:off x="13487871" y="10133973"/>
              <a:ext cx="55244" cy="55244"/>
            </a:xfrm>
            <a:custGeom>
              <a:avLst/>
              <a:gdLst/>
              <a:ahLst/>
              <a:cxnLst/>
              <a:rect l="l" t="t" r="r" b="b"/>
              <a:pathLst>
                <a:path w="55244" h="55245">
                  <a:moveTo>
                    <a:pt x="5000" y="43685"/>
                  </a:moveTo>
                  <a:lnTo>
                    <a:pt x="399" y="33730"/>
                  </a:lnTo>
                  <a:lnTo>
                    <a:pt x="0" y="23141"/>
                  </a:lnTo>
                  <a:lnTo>
                    <a:pt x="3600" y="13164"/>
                  </a:lnTo>
                  <a:lnTo>
                    <a:pt x="10999" y="5044"/>
                  </a:lnTo>
                  <a:lnTo>
                    <a:pt x="20955" y="428"/>
                  </a:lnTo>
                  <a:lnTo>
                    <a:pt x="31534" y="0"/>
                  </a:lnTo>
                  <a:lnTo>
                    <a:pt x="41497" y="3571"/>
                  </a:lnTo>
                  <a:lnTo>
                    <a:pt x="49605" y="10952"/>
                  </a:lnTo>
                  <a:lnTo>
                    <a:pt x="54221" y="20909"/>
                  </a:lnTo>
                  <a:lnTo>
                    <a:pt x="54653" y="31504"/>
                  </a:lnTo>
                  <a:lnTo>
                    <a:pt x="51085" y="41486"/>
                  </a:lnTo>
                  <a:lnTo>
                    <a:pt x="43701" y="49607"/>
                  </a:lnTo>
                  <a:lnTo>
                    <a:pt x="33730" y="54222"/>
                  </a:lnTo>
                  <a:lnTo>
                    <a:pt x="23119" y="54645"/>
                  </a:lnTo>
                  <a:lnTo>
                    <a:pt x="13123" y="51069"/>
                  </a:lnTo>
                  <a:lnTo>
                    <a:pt x="5000" y="43685"/>
                  </a:lnTo>
                  <a:close/>
                </a:path>
              </a:pathLst>
            </a:custGeom>
            <a:solidFill>
              <a:srgbClr val="81A5B9"/>
            </a:solidFill>
          </p:spPr>
          <p:txBody>
            <a:bodyPr wrap="square" lIns="0" tIns="0" rIns="0" bIns="0" rtlCol="0"/>
            <a:lstStyle/>
            <a:p>
              <a:endParaRPr/>
            </a:p>
          </p:txBody>
        </p:sp>
        <p:pic>
          <p:nvPicPr>
            <p:cNvPr id="51" name="object 51"/>
            <p:cNvPicPr/>
            <p:nvPr/>
          </p:nvPicPr>
          <p:blipFill>
            <a:blip r:embed="rId31" cstate="print"/>
            <a:stretch>
              <a:fillRect/>
            </a:stretch>
          </p:blipFill>
          <p:spPr>
            <a:xfrm>
              <a:off x="15540297" y="10211093"/>
              <a:ext cx="82900" cy="75906"/>
            </a:xfrm>
            <a:prstGeom prst="rect">
              <a:avLst/>
            </a:prstGeom>
          </p:spPr>
        </p:pic>
        <p:pic>
          <p:nvPicPr>
            <p:cNvPr id="52" name="object 52"/>
            <p:cNvPicPr/>
            <p:nvPr/>
          </p:nvPicPr>
          <p:blipFill>
            <a:blip r:embed="rId32" cstate="print"/>
            <a:stretch>
              <a:fillRect/>
            </a:stretch>
          </p:blipFill>
          <p:spPr>
            <a:xfrm>
              <a:off x="15713245" y="9991476"/>
              <a:ext cx="81307" cy="81295"/>
            </a:xfrm>
            <a:prstGeom prst="rect">
              <a:avLst/>
            </a:prstGeom>
          </p:spPr>
        </p:pic>
        <p:pic>
          <p:nvPicPr>
            <p:cNvPr id="53" name="object 53"/>
            <p:cNvPicPr/>
            <p:nvPr/>
          </p:nvPicPr>
          <p:blipFill>
            <a:blip r:embed="rId33" cstate="print"/>
            <a:stretch>
              <a:fillRect/>
            </a:stretch>
          </p:blipFill>
          <p:spPr>
            <a:xfrm>
              <a:off x="14755319" y="9791165"/>
              <a:ext cx="68136" cy="68121"/>
            </a:xfrm>
            <a:prstGeom prst="rect">
              <a:avLst/>
            </a:prstGeom>
          </p:spPr>
        </p:pic>
        <p:pic>
          <p:nvPicPr>
            <p:cNvPr id="54" name="object 54"/>
            <p:cNvPicPr/>
            <p:nvPr/>
          </p:nvPicPr>
          <p:blipFill>
            <a:blip r:embed="rId34" cstate="print"/>
            <a:stretch>
              <a:fillRect/>
            </a:stretch>
          </p:blipFill>
          <p:spPr>
            <a:xfrm>
              <a:off x="15383707" y="9724106"/>
              <a:ext cx="115599" cy="115575"/>
            </a:xfrm>
            <a:prstGeom prst="rect">
              <a:avLst/>
            </a:prstGeom>
          </p:spPr>
        </p:pic>
        <p:pic>
          <p:nvPicPr>
            <p:cNvPr id="55" name="object 55"/>
            <p:cNvPicPr/>
            <p:nvPr/>
          </p:nvPicPr>
          <p:blipFill>
            <a:blip r:embed="rId35" cstate="print"/>
            <a:stretch>
              <a:fillRect/>
            </a:stretch>
          </p:blipFill>
          <p:spPr>
            <a:xfrm>
              <a:off x="16167813" y="9764091"/>
              <a:ext cx="67420" cy="67410"/>
            </a:xfrm>
            <a:prstGeom prst="rect">
              <a:avLst/>
            </a:prstGeom>
          </p:spPr>
        </p:pic>
        <p:sp>
          <p:nvSpPr>
            <p:cNvPr id="56" name="object 56"/>
            <p:cNvSpPr/>
            <p:nvPr/>
          </p:nvSpPr>
          <p:spPr>
            <a:xfrm>
              <a:off x="16629820" y="9441737"/>
              <a:ext cx="48260" cy="48260"/>
            </a:xfrm>
            <a:custGeom>
              <a:avLst/>
              <a:gdLst/>
              <a:ahLst/>
              <a:cxnLst/>
              <a:rect l="l" t="t" r="r" b="b"/>
              <a:pathLst>
                <a:path w="48259" h="48259">
                  <a:moveTo>
                    <a:pt x="4428" y="38419"/>
                  </a:moveTo>
                  <a:lnTo>
                    <a:pt x="369" y="29661"/>
                  </a:lnTo>
                  <a:lnTo>
                    <a:pt x="0" y="20353"/>
                  </a:lnTo>
                  <a:lnTo>
                    <a:pt x="3152" y="11584"/>
                  </a:lnTo>
                  <a:lnTo>
                    <a:pt x="9660" y="4443"/>
                  </a:lnTo>
                  <a:lnTo>
                    <a:pt x="18424" y="377"/>
                  </a:lnTo>
                  <a:lnTo>
                    <a:pt x="27735" y="0"/>
                  </a:lnTo>
                  <a:lnTo>
                    <a:pt x="36503" y="3143"/>
                  </a:lnTo>
                  <a:lnTo>
                    <a:pt x="43641" y="9642"/>
                  </a:lnTo>
                  <a:lnTo>
                    <a:pt x="47700" y="18401"/>
                  </a:lnTo>
                  <a:lnTo>
                    <a:pt x="48069" y="27708"/>
                  </a:lnTo>
                  <a:lnTo>
                    <a:pt x="44916" y="36477"/>
                  </a:lnTo>
                  <a:lnTo>
                    <a:pt x="38409" y="43619"/>
                  </a:lnTo>
                  <a:lnTo>
                    <a:pt x="29644" y="47684"/>
                  </a:lnTo>
                  <a:lnTo>
                    <a:pt x="20334" y="48062"/>
                  </a:lnTo>
                  <a:lnTo>
                    <a:pt x="11565" y="44918"/>
                  </a:lnTo>
                  <a:lnTo>
                    <a:pt x="4428" y="38419"/>
                  </a:lnTo>
                  <a:close/>
                </a:path>
              </a:pathLst>
            </a:custGeom>
            <a:solidFill>
              <a:srgbClr val="CCEBFF"/>
            </a:solidFill>
          </p:spPr>
          <p:txBody>
            <a:bodyPr wrap="square" lIns="0" tIns="0" rIns="0" bIns="0" rtlCol="0"/>
            <a:lstStyle/>
            <a:p>
              <a:endParaRPr/>
            </a:p>
          </p:txBody>
        </p:sp>
        <p:pic>
          <p:nvPicPr>
            <p:cNvPr id="57" name="object 57"/>
            <p:cNvPicPr/>
            <p:nvPr/>
          </p:nvPicPr>
          <p:blipFill>
            <a:blip r:embed="rId36" cstate="print"/>
            <a:stretch>
              <a:fillRect/>
            </a:stretch>
          </p:blipFill>
          <p:spPr>
            <a:xfrm>
              <a:off x="16929327" y="9455513"/>
              <a:ext cx="155418" cy="155253"/>
            </a:xfrm>
            <a:prstGeom prst="rect">
              <a:avLst/>
            </a:prstGeom>
          </p:spPr>
        </p:pic>
      </p:grpSp>
      <p:sp>
        <p:nvSpPr>
          <p:cNvPr id="58" name="object 58"/>
          <p:cNvSpPr txBox="1"/>
          <p:nvPr/>
        </p:nvSpPr>
        <p:spPr>
          <a:xfrm>
            <a:off x="14462420" y="723900"/>
            <a:ext cx="1859483" cy="7734830"/>
          </a:xfrm>
          <a:prstGeom prst="rect">
            <a:avLst/>
          </a:prstGeom>
        </p:spPr>
        <p:txBody>
          <a:bodyPr vert="vert" wrap="square" lIns="0" tIns="0" rIns="0" bIns="0" rtlCol="0">
            <a:spAutoFit/>
          </a:bodyPr>
          <a:lstStyle/>
          <a:p>
            <a:pPr marL="12700">
              <a:lnSpc>
                <a:spcPts val="14450"/>
              </a:lnSpc>
            </a:pPr>
            <a:r>
              <a:rPr sz="15100" b="1" spc="-155" dirty="0">
                <a:solidFill>
                  <a:srgbClr val="FFFFFF"/>
                </a:solidFill>
                <a:latin typeface="Arial"/>
                <a:cs typeface="Arial"/>
              </a:rPr>
              <a:t>Metho</a:t>
            </a:r>
            <a:r>
              <a:rPr sz="15100" b="1" dirty="0">
                <a:solidFill>
                  <a:srgbClr val="FFFFFF"/>
                </a:solidFill>
                <a:latin typeface="Arial"/>
                <a:cs typeface="Arial"/>
              </a:rPr>
              <a:t>d</a:t>
            </a:r>
            <a:endParaRPr sz="15100" dirty="0">
              <a:latin typeface="Arial"/>
              <a:cs typeface="Arial"/>
            </a:endParaRPr>
          </a:p>
        </p:txBody>
      </p:sp>
      <p:sp>
        <p:nvSpPr>
          <p:cNvPr id="59" name="object 59"/>
          <p:cNvSpPr txBox="1">
            <a:spLocks noGrp="1"/>
          </p:cNvSpPr>
          <p:nvPr>
            <p:ph type="title"/>
          </p:nvPr>
        </p:nvSpPr>
        <p:spPr>
          <a:xfrm>
            <a:off x="1028836" y="607803"/>
            <a:ext cx="10320020" cy="982961"/>
          </a:xfrm>
          <a:prstGeom prst="rect">
            <a:avLst/>
          </a:prstGeom>
        </p:spPr>
        <p:txBody>
          <a:bodyPr vert="horz" wrap="square" lIns="0" tIns="13335" rIns="0" bIns="0" rtlCol="0">
            <a:spAutoFit/>
          </a:bodyPr>
          <a:lstStyle/>
          <a:p>
            <a:pPr marL="12700">
              <a:lnSpc>
                <a:spcPct val="100000"/>
              </a:lnSpc>
              <a:spcBef>
                <a:spcPts val="105"/>
              </a:spcBef>
            </a:pPr>
            <a:r>
              <a:rPr sz="3150" dirty="0">
                <a:solidFill>
                  <a:srgbClr val="000000"/>
                </a:solidFill>
                <a:latin typeface="Arial Black"/>
                <a:cs typeface="Arial Black"/>
              </a:rPr>
              <a:t>Criteria for inclusion of an article in a descriptive review:</a:t>
            </a:r>
            <a:endParaRPr sz="3150" dirty="0">
              <a:latin typeface="Arial Black"/>
              <a:cs typeface="Arial Black"/>
            </a:endParaRPr>
          </a:p>
        </p:txBody>
      </p:sp>
      <p:pic>
        <p:nvPicPr>
          <p:cNvPr id="60" name="6 слай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7"/>
          <a:stretch>
            <a:fillRect/>
          </a:stretch>
        </p:blipFill>
        <p:spPr>
          <a:xfrm>
            <a:off x="1846263" y="972661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11"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275080"/>
          </a:xfrm>
          <a:custGeom>
            <a:avLst/>
            <a:gdLst/>
            <a:ahLst/>
            <a:cxnLst/>
            <a:rect l="l" t="t" r="r" b="b"/>
            <a:pathLst>
              <a:path w="18288000" h="1275080">
                <a:moveTo>
                  <a:pt x="18287998" y="1274980"/>
                </a:moveTo>
                <a:lnTo>
                  <a:pt x="0" y="1274980"/>
                </a:lnTo>
                <a:lnTo>
                  <a:pt x="0" y="0"/>
                </a:lnTo>
                <a:lnTo>
                  <a:pt x="18287998" y="0"/>
                </a:lnTo>
                <a:lnTo>
                  <a:pt x="18287998" y="1274980"/>
                </a:lnTo>
                <a:close/>
              </a:path>
            </a:pathLst>
          </a:custGeom>
          <a:solidFill>
            <a:srgbClr val="FFB923"/>
          </a:solidFill>
        </p:spPr>
        <p:txBody>
          <a:bodyPr wrap="square" lIns="0" tIns="0" rIns="0" bIns="0" rtlCol="0"/>
          <a:lstStyle/>
          <a:p>
            <a:endParaRPr/>
          </a:p>
        </p:txBody>
      </p:sp>
      <p:sp>
        <p:nvSpPr>
          <p:cNvPr id="3" name="object 3"/>
          <p:cNvSpPr txBox="1">
            <a:spLocks noGrp="1"/>
          </p:cNvSpPr>
          <p:nvPr>
            <p:ph type="title"/>
          </p:nvPr>
        </p:nvSpPr>
        <p:spPr>
          <a:xfrm>
            <a:off x="1016000" y="83192"/>
            <a:ext cx="3065145" cy="1092200"/>
          </a:xfrm>
          <a:prstGeom prst="rect">
            <a:avLst/>
          </a:prstGeom>
        </p:spPr>
        <p:txBody>
          <a:bodyPr vert="horz" wrap="square" lIns="0" tIns="12700" rIns="0" bIns="0" rtlCol="0">
            <a:spAutoFit/>
          </a:bodyPr>
          <a:lstStyle/>
          <a:p>
            <a:pPr marL="12700">
              <a:lnSpc>
                <a:spcPct val="100000"/>
              </a:lnSpc>
              <a:spcBef>
                <a:spcPts val="100"/>
              </a:spcBef>
            </a:pPr>
            <a:r>
              <a:rPr sz="7000" spc="-275" dirty="0"/>
              <a:t>R</a:t>
            </a:r>
            <a:r>
              <a:rPr sz="7000" spc="400" dirty="0"/>
              <a:t>e</a:t>
            </a:r>
            <a:r>
              <a:rPr sz="7000" spc="375" dirty="0"/>
              <a:t>s</a:t>
            </a:r>
            <a:r>
              <a:rPr sz="7000" spc="165" dirty="0"/>
              <a:t>u</a:t>
            </a:r>
            <a:r>
              <a:rPr sz="7000" spc="150" dirty="0"/>
              <a:t>l</a:t>
            </a:r>
            <a:r>
              <a:rPr sz="7000" spc="575" dirty="0"/>
              <a:t>t</a:t>
            </a:r>
            <a:r>
              <a:rPr sz="7000" spc="380" dirty="0"/>
              <a:t>s</a:t>
            </a:r>
            <a:endParaRPr sz="7000"/>
          </a:p>
        </p:txBody>
      </p:sp>
      <p:sp>
        <p:nvSpPr>
          <p:cNvPr id="4" name="object 4"/>
          <p:cNvSpPr txBox="1"/>
          <p:nvPr/>
        </p:nvSpPr>
        <p:spPr>
          <a:xfrm>
            <a:off x="419864" y="1440400"/>
            <a:ext cx="17448530" cy="8581390"/>
          </a:xfrm>
          <a:prstGeom prst="rect">
            <a:avLst/>
          </a:prstGeom>
        </p:spPr>
        <p:txBody>
          <a:bodyPr vert="horz" wrap="square" lIns="0" tIns="12065" rIns="0" bIns="0" rtlCol="0">
            <a:spAutoFit/>
          </a:bodyPr>
          <a:lstStyle/>
          <a:p>
            <a:pPr marL="147955" marR="140970" algn="ctr">
              <a:lnSpc>
                <a:spcPct val="117000"/>
              </a:lnSpc>
              <a:spcBef>
                <a:spcPts val="95"/>
              </a:spcBef>
            </a:pPr>
            <a:r>
              <a:rPr sz="2400" spc="5" dirty="0">
                <a:latin typeface="Tahoma"/>
                <a:cs typeface="Tahoma"/>
              </a:rPr>
              <a:t>The</a:t>
            </a:r>
            <a:r>
              <a:rPr sz="2400" spc="-100" dirty="0">
                <a:latin typeface="Tahoma"/>
                <a:cs typeface="Tahoma"/>
              </a:rPr>
              <a:t> </a:t>
            </a:r>
            <a:r>
              <a:rPr sz="2400" spc="25" dirty="0">
                <a:latin typeface="Tahoma"/>
                <a:cs typeface="Tahoma"/>
              </a:rPr>
              <a:t>advent</a:t>
            </a:r>
            <a:r>
              <a:rPr sz="2400" spc="-100" dirty="0">
                <a:latin typeface="Tahoma"/>
                <a:cs typeface="Tahoma"/>
              </a:rPr>
              <a:t> </a:t>
            </a:r>
            <a:r>
              <a:rPr sz="2400" spc="15" dirty="0">
                <a:latin typeface="Tahoma"/>
                <a:cs typeface="Tahoma"/>
              </a:rPr>
              <a:t>of</a:t>
            </a:r>
            <a:r>
              <a:rPr sz="2400" spc="-100" dirty="0">
                <a:latin typeface="Tahoma"/>
                <a:cs typeface="Tahoma"/>
              </a:rPr>
              <a:t> </a:t>
            </a:r>
            <a:r>
              <a:rPr sz="2400" spc="40" dirty="0">
                <a:latin typeface="Tahoma"/>
                <a:cs typeface="Tahoma"/>
              </a:rPr>
              <a:t>interactive</a:t>
            </a:r>
            <a:r>
              <a:rPr sz="2400" spc="-95" dirty="0">
                <a:latin typeface="Tahoma"/>
                <a:cs typeface="Tahoma"/>
              </a:rPr>
              <a:t> </a:t>
            </a:r>
            <a:r>
              <a:rPr sz="2400" spc="45" dirty="0">
                <a:latin typeface="Tahoma"/>
                <a:cs typeface="Tahoma"/>
              </a:rPr>
              <a:t>technology</a:t>
            </a:r>
            <a:r>
              <a:rPr sz="2400" spc="-100" dirty="0">
                <a:latin typeface="Tahoma"/>
                <a:cs typeface="Tahoma"/>
              </a:rPr>
              <a:t> </a:t>
            </a:r>
            <a:r>
              <a:rPr sz="2400" spc="50" dirty="0">
                <a:latin typeface="Tahoma"/>
                <a:cs typeface="Tahoma"/>
              </a:rPr>
              <a:t>has</a:t>
            </a:r>
            <a:r>
              <a:rPr sz="2400" spc="-100" dirty="0">
                <a:latin typeface="Tahoma"/>
                <a:cs typeface="Tahoma"/>
              </a:rPr>
              <a:t> </a:t>
            </a:r>
            <a:r>
              <a:rPr sz="2400" spc="40" dirty="0">
                <a:latin typeface="Tahoma"/>
                <a:cs typeface="Tahoma"/>
              </a:rPr>
              <a:t>led</a:t>
            </a:r>
            <a:r>
              <a:rPr sz="2400" spc="-95" dirty="0">
                <a:latin typeface="Tahoma"/>
                <a:cs typeface="Tahoma"/>
              </a:rPr>
              <a:t> </a:t>
            </a:r>
            <a:r>
              <a:rPr sz="2400" spc="50" dirty="0">
                <a:latin typeface="Tahoma"/>
                <a:cs typeface="Tahoma"/>
              </a:rPr>
              <a:t>to</a:t>
            </a:r>
            <a:r>
              <a:rPr sz="2400" spc="-100" dirty="0">
                <a:latin typeface="Tahoma"/>
                <a:cs typeface="Tahoma"/>
              </a:rPr>
              <a:t> </a:t>
            </a:r>
            <a:r>
              <a:rPr sz="2400" spc="65" dirty="0">
                <a:latin typeface="Tahoma"/>
                <a:cs typeface="Tahoma"/>
              </a:rPr>
              <a:t>children's</a:t>
            </a:r>
            <a:r>
              <a:rPr sz="2400" spc="-100" dirty="0">
                <a:latin typeface="Tahoma"/>
                <a:cs typeface="Tahoma"/>
              </a:rPr>
              <a:t> </a:t>
            </a:r>
            <a:r>
              <a:rPr sz="2400" spc="45" dirty="0">
                <a:latin typeface="Tahoma"/>
                <a:cs typeface="Tahoma"/>
              </a:rPr>
              <a:t>exploratory</a:t>
            </a:r>
            <a:r>
              <a:rPr sz="2400" spc="-100" dirty="0">
                <a:latin typeface="Tahoma"/>
                <a:cs typeface="Tahoma"/>
              </a:rPr>
              <a:t> </a:t>
            </a:r>
            <a:r>
              <a:rPr sz="2400" spc="45" dirty="0">
                <a:latin typeface="Tahoma"/>
                <a:cs typeface="Tahoma"/>
              </a:rPr>
              <a:t>interest</a:t>
            </a:r>
            <a:r>
              <a:rPr sz="2400" spc="-95" dirty="0">
                <a:latin typeface="Tahoma"/>
                <a:cs typeface="Tahoma"/>
              </a:rPr>
              <a:t> </a:t>
            </a:r>
            <a:r>
              <a:rPr sz="2400" spc="40" dirty="0">
                <a:latin typeface="Tahoma"/>
                <a:cs typeface="Tahoma"/>
              </a:rPr>
              <a:t>in</a:t>
            </a:r>
            <a:r>
              <a:rPr sz="2400" spc="-100" dirty="0">
                <a:latin typeface="Tahoma"/>
                <a:cs typeface="Tahoma"/>
              </a:rPr>
              <a:t> </a:t>
            </a:r>
            <a:r>
              <a:rPr sz="2400" spc="50" dirty="0">
                <a:latin typeface="Tahoma"/>
                <a:cs typeface="Tahoma"/>
              </a:rPr>
              <a:t>digital</a:t>
            </a:r>
            <a:r>
              <a:rPr sz="2400" spc="-100" dirty="0">
                <a:latin typeface="Tahoma"/>
                <a:cs typeface="Tahoma"/>
              </a:rPr>
              <a:t> </a:t>
            </a:r>
            <a:r>
              <a:rPr sz="2400" dirty="0">
                <a:latin typeface="Tahoma"/>
                <a:cs typeface="Tahoma"/>
              </a:rPr>
              <a:t>game.</a:t>
            </a:r>
            <a:r>
              <a:rPr sz="2400" spc="-95" dirty="0">
                <a:latin typeface="Tahoma"/>
                <a:cs typeface="Tahoma"/>
              </a:rPr>
              <a:t> </a:t>
            </a:r>
            <a:r>
              <a:rPr sz="2400" spc="30" dirty="0">
                <a:latin typeface="Tahoma"/>
                <a:cs typeface="Tahoma"/>
              </a:rPr>
              <a:t>Yelland</a:t>
            </a:r>
            <a:r>
              <a:rPr sz="2400" spc="-100" dirty="0">
                <a:latin typeface="Tahoma"/>
                <a:cs typeface="Tahoma"/>
              </a:rPr>
              <a:t> </a:t>
            </a:r>
            <a:r>
              <a:rPr sz="2400" spc="105" dirty="0">
                <a:latin typeface="Tahoma"/>
                <a:cs typeface="Tahoma"/>
              </a:rPr>
              <a:t>(2011)</a:t>
            </a:r>
            <a:r>
              <a:rPr sz="2400" spc="-100" dirty="0">
                <a:latin typeface="Tahoma"/>
                <a:cs typeface="Tahoma"/>
              </a:rPr>
              <a:t> </a:t>
            </a:r>
            <a:r>
              <a:rPr sz="2400" spc="40" dirty="0">
                <a:latin typeface="Tahoma"/>
                <a:cs typeface="Tahoma"/>
              </a:rPr>
              <a:t>in</a:t>
            </a:r>
            <a:r>
              <a:rPr sz="2400" spc="-95" dirty="0">
                <a:latin typeface="Tahoma"/>
                <a:cs typeface="Tahoma"/>
              </a:rPr>
              <a:t> </a:t>
            </a:r>
            <a:r>
              <a:rPr sz="2400" spc="55" dirty="0">
                <a:latin typeface="Tahoma"/>
                <a:cs typeface="Tahoma"/>
              </a:rPr>
              <a:t>his</a:t>
            </a:r>
            <a:r>
              <a:rPr sz="2400" spc="-100" dirty="0">
                <a:latin typeface="Tahoma"/>
                <a:cs typeface="Tahoma"/>
              </a:rPr>
              <a:t> </a:t>
            </a:r>
            <a:r>
              <a:rPr sz="2400" spc="50" dirty="0">
                <a:latin typeface="Tahoma"/>
                <a:cs typeface="Tahoma"/>
              </a:rPr>
              <a:t>research </a:t>
            </a:r>
            <a:r>
              <a:rPr sz="2400" spc="-735" dirty="0">
                <a:latin typeface="Tahoma"/>
                <a:cs typeface="Tahoma"/>
              </a:rPr>
              <a:t> </a:t>
            </a:r>
            <a:r>
              <a:rPr sz="2400" spc="60" dirty="0">
                <a:latin typeface="Tahoma"/>
                <a:cs typeface="Tahoma"/>
              </a:rPr>
              <a:t>proposes</a:t>
            </a:r>
            <a:r>
              <a:rPr sz="2400" spc="-100" dirty="0">
                <a:latin typeface="Tahoma"/>
                <a:cs typeface="Tahoma"/>
              </a:rPr>
              <a:t> </a:t>
            </a:r>
            <a:r>
              <a:rPr sz="2400" spc="50" dirty="0">
                <a:latin typeface="Tahoma"/>
                <a:cs typeface="Tahoma"/>
              </a:rPr>
              <a:t>to</a:t>
            </a:r>
            <a:r>
              <a:rPr sz="2400" spc="-100" dirty="0">
                <a:latin typeface="Tahoma"/>
                <a:cs typeface="Tahoma"/>
              </a:rPr>
              <a:t> </a:t>
            </a:r>
            <a:r>
              <a:rPr sz="2400" spc="40" dirty="0">
                <a:latin typeface="Tahoma"/>
                <a:cs typeface="Tahoma"/>
              </a:rPr>
              <a:t>rethink</a:t>
            </a:r>
            <a:r>
              <a:rPr sz="2400" spc="-100" dirty="0">
                <a:latin typeface="Tahoma"/>
                <a:cs typeface="Tahoma"/>
              </a:rPr>
              <a:t> </a:t>
            </a:r>
            <a:r>
              <a:rPr sz="2400" spc="25" dirty="0">
                <a:latin typeface="Tahoma"/>
                <a:cs typeface="Tahoma"/>
              </a:rPr>
              <a:t>the</a:t>
            </a:r>
            <a:r>
              <a:rPr sz="2400" spc="-95" dirty="0">
                <a:latin typeface="Tahoma"/>
                <a:cs typeface="Tahoma"/>
              </a:rPr>
              <a:t> </a:t>
            </a:r>
            <a:r>
              <a:rPr sz="2400" spc="20" dirty="0">
                <a:latin typeface="Tahoma"/>
                <a:cs typeface="Tahoma"/>
              </a:rPr>
              <a:t>game</a:t>
            </a:r>
            <a:r>
              <a:rPr sz="2400" spc="-100" dirty="0">
                <a:latin typeface="Tahoma"/>
                <a:cs typeface="Tahoma"/>
              </a:rPr>
              <a:t> </a:t>
            </a:r>
            <a:r>
              <a:rPr sz="2400" spc="35" dirty="0">
                <a:latin typeface="Tahoma"/>
                <a:cs typeface="Tahoma"/>
              </a:rPr>
              <a:t>and</a:t>
            </a:r>
            <a:r>
              <a:rPr sz="2400" spc="-100" dirty="0">
                <a:latin typeface="Tahoma"/>
                <a:cs typeface="Tahoma"/>
              </a:rPr>
              <a:t> </a:t>
            </a:r>
            <a:r>
              <a:rPr sz="2400" spc="45" dirty="0">
                <a:latin typeface="Tahoma"/>
                <a:cs typeface="Tahoma"/>
              </a:rPr>
              <a:t>include</a:t>
            </a:r>
            <a:r>
              <a:rPr sz="2400" spc="-95" dirty="0">
                <a:latin typeface="Tahoma"/>
                <a:cs typeface="Tahoma"/>
              </a:rPr>
              <a:t> </a:t>
            </a:r>
            <a:r>
              <a:rPr sz="2400" spc="30" dirty="0">
                <a:latin typeface="Tahoma"/>
                <a:cs typeface="Tahoma"/>
              </a:rPr>
              <a:t>gaming</a:t>
            </a:r>
            <a:r>
              <a:rPr sz="2400" spc="-100" dirty="0">
                <a:latin typeface="Tahoma"/>
                <a:cs typeface="Tahoma"/>
              </a:rPr>
              <a:t> </a:t>
            </a:r>
            <a:r>
              <a:rPr sz="2400" spc="50" dirty="0">
                <a:latin typeface="Tahoma"/>
                <a:cs typeface="Tahoma"/>
              </a:rPr>
              <a:t>digital</a:t>
            </a:r>
            <a:r>
              <a:rPr sz="2400" spc="-100" dirty="0">
                <a:latin typeface="Tahoma"/>
                <a:cs typeface="Tahoma"/>
              </a:rPr>
              <a:t> </a:t>
            </a:r>
            <a:r>
              <a:rPr sz="2400" spc="45" dirty="0">
                <a:latin typeface="Tahoma"/>
                <a:cs typeface="Tahoma"/>
              </a:rPr>
              <a:t>technologies</a:t>
            </a:r>
            <a:r>
              <a:rPr sz="2400" spc="-95" dirty="0">
                <a:latin typeface="Tahoma"/>
                <a:cs typeface="Tahoma"/>
              </a:rPr>
              <a:t> </a:t>
            </a:r>
            <a:r>
              <a:rPr sz="2400" spc="45" dirty="0">
                <a:latin typeface="Tahoma"/>
                <a:cs typeface="Tahoma"/>
              </a:rPr>
              <a:t>along</a:t>
            </a:r>
            <a:r>
              <a:rPr sz="2400" spc="-100" dirty="0">
                <a:latin typeface="Tahoma"/>
                <a:cs typeface="Tahoma"/>
              </a:rPr>
              <a:t> </a:t>
            </a:r>
            <a:r>
              <a:rPr sz="2400" spc="20" dirty="0">
                <a:latin typeface="Tahoma"/>
                <a:cs typeface="Tahoma"/>
              </a:rPr>
              <a:t>with</a:t>
            </a:r>
            <a:r>
              <a:rPr sz="2400" spc="-100" dirty="0">
                <a:latin typeface="Tahoma"/>
                <a:cs typeface="Tahoma"/>
              </a:rPr>
              <a:t> </a:t>
            </a:r>
            <a:r>
              <a:rPr sz="2400" spc="45" dirty="0">
                <a:latin typeface="Tahoma"/>
                <a:cs typeface="Tahoma"/>
              </a:rPr>
              <a:t>traditional</a:t>
            </a:r>
            <a:r>
              <a:rPr sz="2400" spc="-95" dirty="0">
                <a:latin typeface="Tahoma"/>
                <a:cs typeface="Tahoma"/>
              </a:rPr>
              <a:t> </a:t>
            </a:r>
            <a:r>
              <a:rPr sz="2400" spc="20" dirty="0">
                <a:latin typeface="Tahoma"/>
                <a:cs typeface="Tahoma"/>
              </a:rPr>
              <a:t>ones.</a:t>
            </a:r>
            <a:endParaRPr sz="2400">
              <a:latin typeface="Tahoma"/>
              <a:cs typeface="Tahoma"/>
            </a:endParaRPr>
          </a:p>
          <a:p>
            <a:pPr>
              <a:lnSpc>
                <a:spcPct val="100000"/>
              </a:lnSpc>
              <a:spcBef>
                <a:spcPts val="55"/>
              </a:spcBef>
            </a:pPr>
            <a:endParaRPr sz="3150">
              <a:latin typeface="Tahoma"/>
              <a:cs typeface="Tahoma"/>
            </a:endParaRPr>
          </a:p>
          <a:p>
            <a:pPr algn="ctr">
              <a:lnSpc>
                <a:spcPct val="100000"/>
              </a:lnSpc>
            </a:pPr>
            <a:r>
              <a:rPr sz="2400" spc="35" dirty="0">
                <a:latin typeface="Tahoma"/>
                <a:cs typeface="Tahoma"/>
              </a:rPr>
              <a:t>Martins,</a:t>
            </a:r>
            <a:r>
              <a:rPr sz="2400" spc="-100" dirty="0">
                <a:latin typeface="Tahoma"/>
                <a:cs typeface="Tahoma"/>
              </a:rPr>
              <a:t> </a:t>
            </a:r>
            <a:r>
              <a:rPr sz="2400" spc="45" dirty="0">
                <a:latin typeface="Tahoma"/>
                <a:cs typeface="Tahoma"/>
              </a:rPr>
              <a:t>Silva</a:t>
            </a:r>
            <a:r>
              <a:rPr sz="2400" spc="-100" dirty="0">
                <a:latin typeface="Tahoma"/>
                <a:cs typeface="Tahoma"/>
              </a:rPr>
              <a:t> </a:t>
            </a:r>
            <a:r>
              <a:rPr sz="2400" spc="35" dirty="0">
                <a:latin typeface="Tahoma"/>
                <a:cs typeface="Tahoma"/>
              </a:rPr>
              <a:t>and</a:t>
            </a:r>
            <a:r>
              <a:rPr sz="2400" spc="-95" dirty="0">
                <a:latin typeface="Tahoma"/>
                <a:cs typeface="Tahoma"/>
              </a:rPr>
              <a:t> </a:t>
            </a:r>
            <a:r>
              <a:rPr sz="2400" spc="45" dirty="0">
                <a:latin typeface="Tahoma"/>
                <a:cs typeface="Tahoma"/>
              </a:rPr>
              <a:t>Marcelino</a:t>
            </a:r>
            <a:r>
              <a:rPr sz="2400" spc="-100" dirty="0">
                <a:latin typeface="Tahoma"/>
                <a:cs typeface="Tahoma"/>
              </a:rPr>
              <a:t> </a:t>
            </a:r>
            <a:r>
              <a:rPr sz="2400" spc="105" dirty="0">
                <a:latin typeface="Tahoma"/>
                <a:cs typeface="Tahoma"/>
              </a:rPr>
              <a:t>(2014)</a:t>
            </a:r>
            <a:r>
              <a:rPr sz="2400" spc="-95" dirty="0">
                <a:latin typeface="Tahoma"/>
                <a:cs typeface="Tahoma"/>
              </a:rPr>
              <a:t> </a:t>
            </a:r>
            <a:r>
              <a:rPr sz="2400" spc="40" dirty="0">
                <a:latin typeface="Tahoma"/>
                <a:cs typeface="Tahoma"/>
              </a:rPr>
              <a:t>presented</a:t>
            </a:r>
            <a:r>
              <a:rPr sz="2400" spc="-100" dirty="0">
                <a:latin typeface="Tahoma"/>
                <a:cs typeface="Tahoma"/>
              </a:rPr>
              <a:t> </a:t>
            </a:r>
            <a:r>
              <a:rPr sz="2400" spc="30" dirty="0">
                <a:latin typeface="Tahoma"/>
                <a:cs typeface="Tahoma"/>
              </a:rPr>
              <a:t>an</a:t>
            </a:r>
            <a:r>
              <a:rPr sz="2400" spc="-95" dirty="0">
                <a:latin typeface="Tahoma"/>
                <a:cs typeface="Tahoma"/>
              </a:rPr>
              <a:t> </a:t>
            </a:r>
            <a:r>
              <a:rPr sz="2400" spc="50" dirty="0">
                <a:latin typeface="Tahoma"/>
                <a:cs typeface="Tahoma"/>
              </a:rPr>
              <a:t>analysis</a:t>
            </a:r>
            <a:r>
              <a:rPr sz="2400" spc="-100" dirty="0">
                <a:latin typeface="Tahoma"/>
                <a:cs typeface="Tahoma"/>
              </a:rPr>
              <a:t> </a:t>
            </a:r>
            <a:r>
              <a:rPr sz="2400" spc="15" dirty="0">
                <a:latin typeface="Tahoma"/>
                <a:cs typeface="Tahoma"/>
              </a:rPr>
              <a:t>of</a:t>
            </a:r>
            <a:r>
              <a:rPr sz="2400" spc="-95" dirty="0">
                <a:latin typeface="Tahoma"/>
                <a:cs typeface="Tahoma"/>
              </a:rPr>
              <a:t> </a:t>
            </a:r>
            <a:r>
              <a:rPr sz="2400" spc="45" dirty="0">
                <a:latin typeface="Tahoma"/>
                <a:cs typeface="Tahoma"/>
              </a:rPr>
              <a:t>educational</a:t>
            </a:r>
            <a:r>
              <a:rPr sz="2400" spc="-100" dirty="0">
                <a:latin typeface="Tahoma"/>
                <a:cs typeface="Tahoma"/>
              </a:rPr>
              <a:t> </a:t>
            </a:r>
            <a:r>
              <a:rPr sz="2400" spc="35" dirty="0">
                <a:latin typeface="Tahoma"/>
                <a:cs typeface="Tahoma"/>
              </a:rPr>
              <a:t>games</a:t>
            </a:r>
            <a:r>
              <a:rPr sz="2400" spc="-95" dirty="0">
                <a:latin typeface="Tahoma"/>
                <a:cs typeface="Tahoma"/>
              </a:rPr>
              <a:t> </a:t>
            </a:r>
            <a:r>
              <a:rPr sz="2400" spc="40" dirty="0">
                <a:latin typeface="Tahoma"/>
                <a:cs typeface="Tahoma"/>
              </a:rPr>
              <a:t>for</a:t>
            </a:r>
            <a:r>
              <a:rPr sz="2400" spc="-100" dirty="0">
                <a:latin typeface="Tahoma"/>
                <a:cs typeface="Tahoma"/>
              </a:rPr>
              <a:t> </a:t>
            </a:r>
            <a:r>
              <a:rPr sz="2400" spc="50" dirty="0">
                <a:latin typeface="Tahoma"/>
                <a:cs typeface="Tahoma"/>
              </a:rPr>
              <a:t>children</a:t>
            </a:r>
            <a:r>
              <a:rPr sz="2400" spc="-95" dirty="0">
                <a:latin typeface="Tahoma"/>
                <a:cs typeface="Tahoma"/>
              </a:rPr>
              <a:t> </a:t>
            </a:r>
            <a:r>
              <a:rPr sz="2400" spc="35" dirty="0">
                <a:latin typeface="Tahoma"/>
                <a:cs typeface="Tahoma"/>
              </a:rPr>
              <a:t>aged</a:t>
            </a:r>
            <a:r>
              <a:rPr sz="2400" spc="-100" dirty="0">
                <a:latin typeface="Tahoma"/>
                <a:cs typeface="Tahoma"/>
              </a:rPr>
              <a:t> </a:t>
            </a:r>
            <a:r>
              <a:rPr sz="2400" spc="85" dirty="0">
                <a:latin typeface="Tahoma"/>
                <a:cs typeface="Tahoma"/>
              </a:rPr>
              <a:t>2</a:t>
            </a:r>
            <a:r>
              <a:rPr sz="2400" spc="-95" dirty="0">
                <a:latin typeface="Tahoma"/>
                <a:cs typeface="Tahoma"/>
              </a:rPr>
              <a:t> </a:t>
            </a:r>
            <a:r>
              <a:rPr sz="2400" spc="50" dirty="0">
                <a:latin typeface="Tahoma"/>
                <a:cs typeface="Tahoma"/>
              </a:rPr>
              <a:t>to</a:t>
            </a:r>
            <a:r>
              <a:rPr sz="2400" spc="-100" dirty="0">
                <a:latin typeface="Tahoma"/>
                <a:cs typeface="Tahoma"/>
              </a:rPr>
              <a:t> </a:t>
            </a:r>
            <a:r>
              <a:rPr sz="2400" spc="85" dirty="0">
                <a:latin typeface="Tahoma"/>
                <a:cs typeface="Tahoma"/>
              </a:rPr>
              <a:t>3</a:t>
            </a:r>
            <a:r>
              <a:rPr sz="2400" spc="-95" dirty="0">
                <a:latin typeface="Tahoma"/>
                <a:cs typeface="Tahoma"/>
              </a:rPr>
              <a:t> </a:t>
            </a:r>
            <a:r>
              <a:rPr sz="2400" spc="25" dirty="0">
                <a:latin typeface="Tahoma"/>
                <a:cs typeface="Tahoma"/>
              </a:rPr>
              <a:t>years.</a:t>
            </a:r>
            <a:endParaRPr sz="2400">
              <a:latin typeface="Tahoma"/>
              <a:cs typeface="Tahoma"/>
            </a:endParaRPr>
          </a:p>
          <a:p>
            <a:pPr>
              <a:lnSpc>
                <a:spcPct val="100000"/>
              </a:lnSpc>
              <a:spcBef>
                <a:spcPts val="45"/>
              </a:spcBef>
            </a:pPr>
            <a:endParaRPr sz="2750">
              <a:latin typeface="Tahoma"/>
              <a:cs typeface="Tahoma"/>
            </a:endParaRPr>
          </a:p>
          <a:p>
            <a:pPr marL="271145" marR="263525" algn="ctr">
              <a:lnSpc>
                <a:spcPct val="117000"/>
              </a:lnSpc>
            </a:pPr>
            <a:r>
              <a:rPr sz="2400" spc="75" dirty="0">
                <a:latin typeface="Tahoma"/>
                <a:cs typeface="Tahoma"/>
              </a:rPr>
              <a:t>A</a:t>
            </a:r>
            <a:r>
              <a:rPr sz="2400" spc="-95" dirty="0">
                <a:latin typeface="Tahoma"/>
                <a:cs typeface="Tahoma"/>
              </a:rPr>
              <a:t> </a:t>
            </a:r>
            <a:r>
              <a:rPr sz="2400" spc="45" dirty="0">
                <a:latin typeface="Tahoma"/>
                <a:cs typeface="Tahoma"/>
              </a:rPr>
              <a:t>study</a:t>
            </a:r>
            <a:r>
              <a:rPr sz="2400" spc="-90" dirty="0">
                <a:latin typeface="Tahoma"/>
                <a:cs typeface="Tahoma"/>
              </a:rPr>
              <a:t> </a:t>
            </a:r>
            <a:r>
              <a:rPr sz="2400" spc="35" dirty="0">
                <a:latin typeface="Tahoma"/>
                <a:cs typeface="Tahoma"/>
              </a:rPr>
              <a:t>by</a:t>
            </a:r>
            <a:r>
              <a:rPr sz="2400" spc="-90" dirty="0">
                <a:latin typeface="Tahoma"/>
                <a:cs typeface="Tahoma"/>
              </a:rPr>
              <a:t> </a:t>
            </a:r>
            <a:r>
              <a:rPr sz="2400" spc="20" dirty="0">
                <a:latin typeface="Tahoma"/>
                <a:cs typeface="Tahoma"/>
              </a:rPr>
              <a:t>Tanaka</a:t>
            </a:r>
            <a:r>
              <a:rPr sz="2400" spc="-95" dirty="0">
                <a:latin typeface="Tahoma"/>
                <a:cs typeface="Tahoma"/>
              </a:rPr>
              <a:t> </a:t>
            </a:r>
            <a:r>
              <a:rPr sz="2400" spc="35" dirty="0">
                <a:latin typeface="Tahoma"/>
                <a:cs typeface="Tahoma"/>
              </a:rPr>
              <a:t>and</a:t>
            </a:r>
            <a:r>
              <a:rPr sz="2400" spc="-90" dirty="0">
                <a:latin typeface="Tahoma"/>
                <a:cs typeface="Tahoma"/>
              </a:rPr>
              <a:t> </a:t>
            </a:r>
            <a:r>
              <a:rPr sz="2400" spc="30" dirty="0">
                <a:latin typeface="Tahoma"/>
                <a:cs typeface="Tahoma"/>
              </a:rPr>
              <a:t>Takahashi</a:t>
            </a:r>
            <a:r>
              <a:rPr sz="2400" spc="-90" dirty="0">
                <a:latin typeface="Tahoma"/>
                <a:cs typeface="Tahoma"/>
              </a:rPr>
              <a:t> </a:t>
            </a:r>
            <a:r>
              <a:rPr sz="2400" spc="90" dirty="0">
                <a:latin typeface="Tahoma"/>
                <a:cs typeface="Tahoma"/>
              </a:rPr>
              <a:t>(2012)</a:t>
            </a:r>
            <a:r>
              <a:rPr sz="2400" spc="-95" dirty="0">
                <a:latin typeface="Tahoma"/>
                <a:cs typeface="Tahoma"/>
              </a:rPr>
              <a:t> </a:t>
            </a:r>
            <a:r>
              <a:rPr sz="2400" spc="35" dirty="0">
                <a:latin typeface="Tahoma"/>
                <a:cs typeface="Tahoma"/>
              </a:rPr>
              <a:t>noted</a:t>
            </a:r>
            <a:r>
              <a:rPr sz="2400" spc="-90" dirty="0">
                <a:latin typeface="Tahoma"/>
                <a:cs typeface="Tahoma"/>
              </a:rPr>
              <a:t> </a:t>
            </a:r>
            <a:r>
              <a:rPr sz="2400" spc="40" dirty="0">
                <a:latin typeface="Tahoma"/>
                <a:cs typeface="Tahoma"/>
              </a:rPr>
              <a:t>that</a:t>
            </a:r>
            <a:r>
              <a:rPr sz="2400" spc="-90" dirty="0">
                <a:latin typeface="Tahoma"/>
                <a:cs typeface="Tahoma"/>
              </a:rPr>
              <a:t> </a:t>
            </a:r>
            <a:r>
              <a:rPr sz="2400" spc="50" dirty="0">
                <a:latin typeface="Tahoma"/>
                <a:cs typeface="Tahoma"/>
              </a:rPr>
              <a:t>society</a:t>
            </a:r>
            <a:r>
              <a:rPr sz="2400" spc="-90" dirty="0">
                <a:latin typeface="Tahoma"/>
                <a:cs typeface="Tahoma"/>
              </a:rPr>
              <a:t> </a:t>
            </a:r>
            <a:r>
              <a:rPr sz="2400" spc="70" dirty="0">
                <a:latin typeface="Tahoma"/>
                <a:cs typeface="Tahoma"/>
              </a:rPr>
              <a:t>is</a:t>
            </a:r>
            <a:r>
              <a:rPr sz="2400" spc="-95" dirty="0">
                <a:latin typeface="Tahoma"/>
                <a:cs typeface="Tahoma"/>
              </a:rPr>
              <a:t> </a:t>
            </a:r>
            <a:r>
              <a:rPr sz="2400" spc="25" dirty="0">
                <a:latin typeface="Tahoma"/>
                <a:cs typeface="Tahoma"/>
              </a:rPr>
              <a:t>moving</a:t>
            </a:r>
            <a:r>
              <a:rPr sz="2400" spc="-90" dirty="0">
                <a:latin typeface="Tahoma"/>
                <a:cs typeface="Tahoma"/>
              </a:rPr>
              <a:t> </a:t>
            </a:r>
            <a:r>
              <a:rPr sz="2400" spc="50" dirty="0">
                <a:latin typeface="Tahoma"/>
                <a:cs typeface="Tahoma"/>
              </a:rPr>
              <a:t>to</a:t>
            </a:r>
            <a:r>
              <a:rPr sz="2400" spc="-90" dirty="0">
                <a:latin typeface="Tahoma"/>
                <a:cs typeface="Tahoma"/>
              </a:rPr>
              <a:t> </a:t>
            </a:r>
            <a:r>
              <a:rPr sz="2400" spc="25" dirty="0">
                <a:latin typeface="Tahoma"/>
                <a:cs typeface="Tahoma"/>
              </a:rPr>
              <a:t>the</a:t>
            </a:r>
            <a:r>
              <a:rPr sz="2400" spc="-95" dirty="0">
                <a:latin typeface="Tahoma"/>
                <a:cs typeface="Tahoma"/>
              </a:rPr>
              <a:t> </a:t>
            </a:r>
            <a:r>
              <a:rPr sz="2400" spc="20" dirty="0">
                <a:latin typeface="Tahoma"/>
                <a:cs typeface="Tahoma"/>
              </a:rPr>
              <a:t>next</a:t>
            </a:r>
            <a:r>
              <a:rPr sz="2400" spc="-90" dirty="0">
                <a:latin typeface="Tahoma"/>
                <a:cs typeface="Tahoma"/>
              </a:rPr>
              <a:t> </a:t>
            </a:r>
            <a:r>
              <a:rPr sz="2400" spc="50" dirty="0">
                <a:latin typeface="Tahoma"/>
                <a:cs typeface="Tahoma"/>
              </a:rPr>
              <a:t>step</a:t>
            </a:r>
            <a:r>
              <a:rPr sz="2400" spc="-90" dirty="0">
                <a:latin typeface="Tahoma"/>
                <a:cs typeface="Tahoma"/>
              </a:rPr>
              <a:t> </a:t>
            </a:r>
            <a:r>
              <a:rPr sz="2400" spc="40" dirty="0">
                <a:latin typeface="Tahoma"/>
                <a:cs typeface="Tahoma"/>
              </a:rPr>
              <a:t>in</a:t>
            </a:r>
            <a:r>
              <a:rPr sz="2400" spc="-90" dirty="0">
                <a:latin typeface="Tahoma"/>
                <a:cs typeface="Tahoma"/>
              </a:rPr>
              <a:t> </a:t>
            </a:r>
            <a:r>
              <a:rPr sz="2400" spc="50" dirty="0">
                <a:latin typeface="Tahoma"/>
                <a:cs typeface="Tahoma"/>
              </a:rPr>
              <a:t>technological</a:t>
            </a:r>
            <a:r>
              <a:rPr sz="2400" spc="-95" dirty="0">
                <a:latin typeface="Tahoma"/>
                <a:cs typeface="Tahoma"/>
              </a:rPr>
              <a:t> </a:t>
            </a:r>
            <a:r>
              <a:rPr sz="2400" spc="25" dirty="0">
                <a:latin typeface="Tahoma"/>
                <a:cs typeface="Tahoma"/>
              </a:rPr>
              <a:t>development</a:t>
            </a:r>
            <a:r>
              <a:rPr sz="2400" spc="-90" dirty="0">
                <a:latin typeface="Tahoma"/>
                <a:cs typeface="Tahoma"/>
              </a:rPr>
              <a:t> </a:t>
            </a:r>
            <a:r>
              <a:rPr sz="2400" spc="35" dirty="0">
                <a:latin typeface="Tahoma"/>
                <a:cs typeface="Tahoma"/>
              </a:rPr>
              <a:t>and</a:t>
            </a:r>
            <a:r>
              <a:rPr sz="2400" spc="-90" dirty="0">
                <a:latin typeface="Tahoma"/>
                <a:cs typeface="Tahoma"/>
              </a:rPr>
              <a:t> </a:t>
            </a:r>
            <a:r>
              <a:rPr sz="2400" spc="70" dirty="0">
                <a:latin typeface="Tahoma"/>
                <a:cs typeface="Tahoma"/>
              </a:rPr>
              <a:t>is </a:t>
            </a:r>
            <a:r>
              <a:rPr sz="2400" spc="-735" dirty="0">
                <a:latin typeface="Tahoma"/>
                <a:cs typeface="Tahoma"/>
              </a:rPr>
              <a:t> </a:t>
            </a:r>
            <a:r>
              <a:rPr sz="2400" spc="45" dirty="0">
                <a:latin typeface="Tahoma"/>
                <a:cs typeface="Tahoma"/>
              </a:rPr>
              <a:t>gradually</a:t>
            </a:r>
            <a:r>
              <a:rPr sz="2400" spc="-100" dirty="0">
                <a:latin typeface="Tahoma"/>
                <a:cs typeface="Tahoma"/>
              </a:rPr>
              <a:t> </a:t>
            </a:r>
            <a:r>
              <a:rPr sz="2400" spc="50" dirty="0">
                <a:latin typeface="Tahoma"/>
                <a:cs typeface="Tahoma"/>
              </a:rPr>
              <a:t>starting</a:t>
            </a:r>
            <a:r>
              <a:rPr sz="2400" spc="-95" dirty="0">
                <a:latin typeface="Tahoma"/>
                <a:cs typeface="Tahoma"/>
              </a:rPr>
              <a:t> </a:t>
            </a:r>
            <a:r>
              <a:rPr sz="2400" spc="50" dirty="0">
                <a:latin typeface="Tahoma"/>
                <a:cs typeface="Tahoma"/>
              </a:rPr>
              <a:t>to</a:t>
            </a:r>
            <a:r>
              <a:rPr sz="2400" spc="-95" dirty="0">
                <a:latin typeface="Tahoma"/>
                <a:cs typeface="Tahoma"/>
              </a:rPr>
              <a:t> </a:t>
            </a:r>
            <a:r>
              <a:rPr sz="2400" spc="50" dirty="0">
                <a:latin typeface="Tahoma"/>
                <a:cs typeface="Tahoma"/>
              </a:rPr>
              <a:t>incorporate</a:t>
            </a:r>
            <a:r>
              <a:rPr sz="2400" spc="-100" dirty="0">
                <a:latin typeface="Tahoma"/>
                <a:cs typeface="Tahoma"/>
              </a:rPr>
              <a:t> </a:t>
            </a:r>
            <a:r>
              <a:rPr sz="2400" spc="60" dirty="0">
                <a:latin typeface="Tahoma"/>
                <a:cs typeface="Tahoma"/>
              </a:rPr>
              <a:t>robots</a:t>
            </a:r>
            <a:r>
              <a:rPr sz="2400" spc="-95" dirty="0">
                <a:latin typeface="Tahoma"/>
                <a:cs typeface="Tahoma"/>
              </a:rPr>
              <a:t> </a:t>
            </a:r>
            <a:r>
              <a:rPr sz="2400" spc="45" dirty="0">
                <a:latin typeface="Tahoma"/>
                <a:cs typeface="Tahoma"/>
              </a:rPr>
              <a:t>into</a:t>
            </a:r>
            <a:r>
              <a:rPr sz="2400" spc="-95" dirty="0">
                <a:latin typeface="Tahoma"/>
                <a:cs typeface="Tahoma"/>
              </a:rPr>
              <a:t> </a:t>
            </a:r>
            <a:r>
              <a:rPr sz="2400" spc="55" dirty="0">
                <a:latin typeface="Tahoma"/>
                <a:cs typeface="Tahoma"/>
              </a:rPr>
              <a:t>our</a:t>
            </a:r>
            <a:r>
              <a:rPr sz="2400" spc="-100" dirty="0">
                <a:latin typeface="Tahoma"/>
                <a:cs typeface="Tahoma"/>
              </a:rPr>
              <a:t> </a:t>
            </a:r>
            <a:r>
              <a:rPr sz="2400" spc="45" dirty="0">
                <a:latin typeface="Tahoma"/>
                <a:cs typeface="Tahoma"/>
              </a:rPr>
              <a:t>daily</a:t>
            </a:r>
            <a:r>
              <a:rPr sz="2400" spc="-95" dirty="0">
                <a:latin typeface="Tahoma"/>
                <a:cs typeface="Tahoma"/>
              </a:rPr>
              <a:t> </a:t>
            </a:r>
            <a:r>
              <a:rPr sz="2400" spc="40" dirty="0">
                <a:latin typeface="Tahoma"/>
                <a:cs typeface="Tahoma"/>
              </a:rPr>
              <a:t>lives</a:t>
            </a:r>
            <a:r>
              <a:rPr sz="2400" spc="-95" dirty="0">
                <a:latin typeface="Tahoma"/>
                <a:cs typeface="Tahoma"/>
              </a:rPr>
              <a:t> </a:t>
            </a:r>
            <a:r>
              <a:rPr sz="2400" spc="60" dirty="0">
                <a:latin typeface="Tahoma"/>
                <a:cs typeface="Tahoma"/>
              </a:rPr>
              <a:t>as</a:t>
            </a:r>
            <a:r>
              <a:rPr sz="2400" spc="-100" dirty="0">
                <a:latin typeface="Tahoma"/>
                <a:cs typeface="Tahoma"/>
              </a:rPr>
              <a:t> </a:t>
            </a:r>
            <a:r>
              <a:rPr sz="2400" spc="20" dirty="0">
                <a:latin typeface="Tahoma"/>
                <a:cs typeface="Tahoma"/>
              </a:rPr>
              <a:t>well</a:t>
            </a:r>
            <a:r>
              <a:rPr sz="2400" spc="-95" dirty="0">
                <a:latin typeface="Tahoma"/>
                <a:cs typeface="Tahoma"/>
              </a:rPr>
              <a:t> </a:t>
            </a:r>
            <a:r>
              <a:rPr sz="2400" spc="60" dirty="0">
                <a:latin typeface="Tahoma"/>
                <a:cs typeface="Tahoma"/>
              </a:rPr>
              <a:t>as</a:t>
            </a:r>
            <a:r>
              <a:rPr sz="2400" spc="-95" dirty="0">
                <a:latin typeface="Tahoma"/>
                <a:cs typeface="Tahoma"/>
              </a:rPr>
              <a:t> </a:t>
            </a:r>
            <a:r>
              <a:rPr sz="2400" spc="45" dirty="0">
                <a:latin typeface="Tahoma"/>
                <a:cs typeface="Tahoma"/>
              </a:rPr>
              <a:t>into</a:t>
            </a:r>
            <a:r>
              <a:rPr sz="2400" spc="-100" dirty="0">
                <a:latin typeface="Tahoma"/>
                <a:cs typeface="Tahoma"/>
              </a:rPr>
              <a:t> </a:t>
            </a:r>
            <a:r>
              <a:rPr sz="2400" spc="25" dirty="0">
                <a:latin typeface="Tahoma"/>
                <a:cs typeface="Tahoma"/>
              </a:rPr>
              <a:t>the</a:t>
            </a:r>
            <a:r>
              <a:rPr sz="2400" spc="-95" dirty="0">
                <a:latin typeface="Tahoma"/>
                <a:cs typeface="Tahoma"/>
              </a:rPr>
              <a:t> </a:t>
            </a:r>
            <a:r>
              <a:rPr sz="2400" spc="45" dirty="0">
                <a:latin typeface="Tahoma"/>
                <a:cs typeface="Tahoma"/>
              </a:rPr>
              <a:t>educational</a:t>
            </a:r>
            <a:r>
              <a:rPr sz="2400" spc="-95" dirty="0">
                <a:latin typeface="Tahoma"/>
                <a:cs typeface="Tahoma"/>
              </a:rPr>
              <a:t> </a:t>
            </a:r>
            <a:r>
              <a:rPr sz="2400" spc="15" dirty="0">
                <a:latin typeface="Tahoma"/>
                <a:cs typeface="Tahoma"/>
              </a:rPr>
              <a:t>environment.</a:t>
            </a:r>
            <a:endParaRPr sz="2400">
              <a:latin typeface="Tahoma"/>
              <a:cs typeface="Tahoma"/>
            </a:endParaRPr>
          </a:p>
          <a:p>
            <a:pPr>
              <a:lnSpc>
                <a:spcPct val="100000"/>
              </a:lnSpc>
              <a:spcBef>
                <a:spcPts val="55"/>
              </a:spcBef>
            </a:pPr>
            <a:endParaRPr sz="3150">
              <a:latin typeface="Tahoma"/>
              <a:cs typeface="Tahoma"/>
            </a:endParaRPr>
          </a:p>
          <a:p>
            <a:pPr algn="ctr">
              <a:lnSpc>
                <a:spcPct val="100000"/>
              </a:lnSpc>
            </a:pPr>
            <a:r>
              <a:rPr sz="2400" spc="45" dirty="0">
                <a:latin typeface="Tahoma"/>
                <a:cs typeface="Tahoma"/>
              </a:rPr>
              <a:t>Aydogdu</a:t>
            </a:r>
            <a:r>
              <a:rPr sz="2400" spc="-100" dirty="0">
                <a:latin typeface="Tahoma"/>
                <a:cs typeface="Tahoma"/>
              </a:rPr>
              <a:t> </a:t>
            </a:r>
            <a:r>
              <a:rPr sz="2400" spc="75" dirty="0">
                <a:latin typeface="Tahoma"/>
                <a:cs typeface="Tahoma"/>
              </a:rPr>
              <a:t>(2022)</a:t>
            </a:r>
            <a:r>
              <a:rPr sz="2400" spc="-95" dirty="0">
                <a:latin typeface="Tahoma"/>
                <a:cs typeface="Tahoma"/>
              </a:rPr>
              <a:t> </a:t>
            </a:r>
            <a:r>
              <a:rPr sz="2400" spc="45" dirty="0">
                <a:latin typeface="Tahoma"/>
                <a:cs typeface="Tahoma"/>
              </a:rPr>
              <a:t>notes</a:t>
            </a:r>
            <a:r>
              <a:rPr sz="2400" spc="-95" dirty="0">
                <a:latin typeface="Tahoma"/>
                <a:cs typeface="Tahoma"/>
              </a:rPr>
              <a:t> </a:t>
            </a:r>
            <a:r>
              <a:rPr sz="2400" spc="40" dirty="0">
                <a:latin typeface="Tahoma"/>
                <a:cs typeface="Tahoma"/>
              </a:rPr>
              <a:t>that</a:t>
            </a:r>
            <a:r>
              <a:rPr sz="2400" spc="-95" dirty="0">
                <a:latin typeface="Tahoma"/>
                <a:cs typeface="Tahoma"/>
              </a:rPr>
              <a:t> </a:t>
            </a:r>
            <a:r>
              <a:rPr sz="2400" spc="25" dirty="0">
                <a:latin typeface="Tahoma"/>
                <a:cs typeface="Tahoma"/>
              </a:rPr>
              <a:t>augmented</a:t>
            </a:r>
            <a:r>
              <a:rPr sz="2400" spc="-95" dirty="0">
                <a:latin typeface="Tahoma"/>
                <a:cs typeface="Tahoma"/>
              </a:rPr>
              <a:t> </a:t>
            </a:r>
            <a:r>
              <a:rPr sz="2400" spc="45" dirty="0">
                <a:latin typeface="Tahoma"/>
                <a:cs typeface="Tahoma"/>
              </a:rPr>
              <a:t>reality</a:t>
            </a:r>
            <a:r>
              <a:rPr sz="2400" spc="-95" dirty="0">
                <a:latin typeface="Tahoma"/>
                <a:cs typeface="Tahoma"/>
              </a:rPr>
              <a:t> </a:t>
            </a:r>
            <a:r>
              <a:rPr sz="2400" spc="15" dirty="0">
                <a:latin typeface="Tahoma"/>
                <a:cs typeface="Tahoma"/>
              </a:rPr>
              <a:t>(AR)</a:t>
            </a:r>
            <a:r>
              <a:rPr sz="2400" spc="-95" dirty="0">
                <a:latin typeface="Tahoma"/>
                <a:cs typeface="Tahoma"/>
              </a:rPr>
              <a:t> </a:t>
            </a:r>
            <a:r>
              <a:rPr sz="2400" spc="35" dirty="0">
                <a:latin typeface="Tahoma"/>
                <a:cs typeface="Tahoma"/>
              </a:rPr>
              <a:t>games</a:t>
            </a:r>
            <a:r>
              <a:rPr sz="2400" spc="-95" dirty="0">
                <a:latin typeface="Tahoma"/>
                <a:cs typeface="Tahoma"/>
              </a:rPr>
              <a:t> </a:t>
            </a:r>
            <a:r>
              <a:rPr sz="2400" spc="45" dirty="0">
                <a:latin typeface="Tahoma"/>
                <a:cs typeface="Tahoma"/>
              </a:rPr>
              <a:t>increase</a:t>
            </a:r>
            <a:r>
              <a:rPr sz="2400" spc="-95" dirty="0">
                <a:latin typeface="Tahoma"/>
                <a:cs typeface="Tahoma"/>
              </a:rPr>
              <a:t> </a:t>
            </a:r>
            <a:r>
              <a:rPr sz="2400" spc="25" dirty="0">
                <a:latin typeface="Tahoma"/>
                <a:cs typeface="Tahoma"/>
              </a:rPr>
              <a:t>the</a:t>
            </a:r>
            <a:r>
              <a:rPr sz="2400" spc="-95" dirty="0">
                <a:latin typeface="Tahoma"/>
                <a:cs typeface="Tahoma"/>
              </a:rPr>
              <a:t> </a:t>
            </a:r>
            <a:r>
              <a:rPr sz="2400" spc="35" dirty="0">
                <a:latin typeface="Tahoma"/>
                <a:cs typeface="Tahoma"/>
              </a:rPr>
              <a:t>motivation</a:t>
            </a:r>
            <a:r>
              <a:rPr sz="2400" spc="-95" dirty="0">
                <a:latin typeface="Tahoma"/>
                <a:cs typeface="Tahoma"/>
              </a:rPr>
              <a:t> </a:t>
            </a:r>
            <a:r>
              <a:rPr sz="2400" spc="35" dirty="0">
                <a:latin typeface="Tahoma"/>
                <a:cs typeface="Tahoma"/>
              </a:rPr>
              <a:t>and</a:t>
            </a:r>
            <a:r>
              <a:rPr sz="2400" spc="-95" dirty="0">
                <a:latin typeface="Tahoma"/>
                <a:cs typeface="Tahoma"/>
              </a:rPr>
              <a:t> </a:t>
            </a:r>
            <a:r>
              <a:rPr sz="2400" spc="35" dirty="0">
                <a:latin typeface="Tahoma"/>
                <a:cs typeface="Tahoma"/>
              </a:rPr>
              <a:t>attention</a:t>
            </a:r>
            <a:r>
              <a:rPr sz="2400" spc="-95" dirty="0">
                <a:latin typeface="Tahoma"/>
                <a:cs typeface="Tahoma"/>
              </a:rPr>
              <a:t> </a:t>
            </a:r>
            <a:r>
              <a:rPr sz="2400" spc="15" dirty="0">
                <a:latin typeface="Tahoma"/>
                <a:cs typeface="Tahoma"/>
              </a:rPr>
              <a:t>of</a:t>
            </a:r>
            <a:r>
              <a:rPr sz="2400" spc="-95" dirty="0">
                <a:latin typeface="Tahoma"/>
                <a:cs typeface="Tahoma"/>
              </a:rPr>
              <a:t> </a:t>
            </a:r>
            <a:r>
              <a:rPr sz="2400" spc="35" dirty="0">
                <a:latin typeface="Tahoma"/>
                <a:cs typeface="Tahoma"/>
              </a:rPr>
              <a:t>children.</a:t>
            </a:r>
            <a:endParaRPr sz="2400">
              <a:latin typeface="Tahoma"/>
              <a:cs typeface="Tahoma"/>
            </a:endParaRPr>
          </a:p>
          <a:p>
            <a:pPr>
              <a:lnSpc>
                <a:spcPct val="100000"/>
              </a:lnSpc>
              <a:spcBef>
                <a:spcPts val="55"/>
              </a:spcBef>
            </a:pPr>
            <a:endParaRPr sz="3150">
              <a:latin typeface="Tahoma"/>
              <a:cs typeface="Tahoma"/>
            </a:endParaRPr>
          </a:p>
          <a:p>
            <a:pPr algn="ctr">
              <a:lnSpc>
                <a:spcPct val="100000"/>
              </a:lnSpc>
            </a:pPr>
            <a:r>
              <a:rPr sz="2400" spc="65" dirty="0">
                <a:latin typeface="Tahoma"/>
                <a:cs typeface="Tahoma"/>
              </a:rPr>
              <a:t>Children's</a:t>
            </a:r>
            <a:r>
              <a:rPr sz="2400" spc="-95" dirty="0">
                <a:latin typeface="Tahoma"/>
                <a:cs typeface="Tahoma"/>
              </a:rPr>
              <a:t> </a:t>
            </a:r>
            <a:r>
              <a:rPr sz="2400" spc="50" dirty="0">
                <a:latin typeface="Tahoma"/>
                <a:cs typeface="Tahoma"/>
              </a:rPr>
              <a:t>satisfaction</a:t>
            </a:r>
            <a:r>
              <a:rPr sz="2400" spc="-95" dirty="0">
                <a:latin typeface="Tahoma"/>
                <a:cs typeface="Tahoma"/>
              </a:rPr>
              <a:t> </a:t>
            </a:r>
            <a:r>
              <a:rPr sz="2400" spc="20" dirty="0">
                <a:latin typeface="Tahoma"/>
                <a:cs typeface="Tahoma"/>
              </a:rPr>
              <a:t>with</a:t>
            </a:r>
            <a:r>
              <a:rPr sz="2400" spc="-95" dirty="0">
                <a:latin typeface="Tahoma"/>
                <a:cs typeface="Tahoma"/>
              </a:rPr>
              <a:t> </a:t>
            </a:r>
            <a:r>
              <a:rPr sz="2400" spc="25" dirty="0">
                <a:latin typeface="Tahoma"/>
                <a:cs typeface="Tahoma"/>
              </a:rPr>
              <a:t>the</a:t>
            </a:r>
            <a:r>
              <a:rPr sz="2400" spc="-95" dirty="0">
                <a:latin typeface="Tahoma"/>
                <a:cs typeface="Tahoma"/>
              </a:rPr>
              <a:t> </a:t>
            </a:r>
            <a:r>
              <a:rPr sz="2400" spc="40" dirty="0">
                <a:latin typeface="Tahoma"/>
                <a:cs typeface="Tahoma"/>
              </a:rPr>
              <a:t>learning</a:t>
            </a:r>
            <a:r>
              <a:rPr sz="2400" spc="-95" dirty="0">
                <a:latin typeface="Tahoma"/>
                <a:cs typeface="Tahoma"/>
              </a:rPr>
              <a:t> </a:t>
            </a:r>
            <a:r>
              <a:rPr sz="2400" spc="65" dirty="0">
                <a:latin typeface="Tahoma"/>
                <a:cs typeface="Tahoma"/>
              </a:rPr>
              <a:t>process</a:t>
            </a:r>
            <a:r>
              <a:rPr sz="2400" spc="-95" dirty="0">
                <a:latin typeface="Tahoma"/>
                <a:cs typeface="Tahoma"/>
              </a:rPr>
              <a:t> </a:t>
            </a:r>
            <a:r>
              <a:rPr sz="2400" spc="40" dirty="0">
                <a:latin typeface="Tahoma"/>
                <a:cs typeface="Tahoma"/>
              </a:rPr>
              <a:t>in</a:t>
            </a:r>
            <a:r>
              <a:rPr sz="2400" spc="-95" dirty="0">
                <a:latin typeface="Tahoma"/>
                <a:cs typeface="Tahoma"/>
              </a:rPr>
              <a:t> </a:t>
            </a:r>
            <a:r>
              <a:rPr sz="2400" spc="25" dirty="0">
                <a:latin typeface="Tahoma"/>
                <a:cs typeface="Tahoma"/>
              </a:rPr>
              <a:t>the</a:t>
            </a:r>
            <a:r>
              <a:rPr sz="2400" spc="-95" dirty="0">
                <a:latin typeface="Tahoma"/>
                <a:cs typeface="Tahoma"/>
              </a:rPr>
              <a:t> </a:t>
            </a:r>
            <a:r>
              <a:rPr sz="2400" spc="65" dirty="0">
                <a:latin typeface="Tahoma"/>
                <a:cs typeface="Tahoma"/>
              </a:rPr>
              <a:t>process</a:t>
            </a:r>
            <a:r>
              <a:rPr sz="2400" spc="-95" dirty="0">
                <a:latin typeface="Tahoma"/>
                <a:cs typeface="Tahoma"/>
              </a:rPr>
              <a:t> </a:t>
            </a:r>
            <a:r>
              <a:rPr sz="2400" spc="15" dirty="0">
                <a:latin typeface="Tahoma"/>
                <a:cs typeface="Tahoma"/>
              </a:rPr>
              <a:t>of</a:t>
            </a:r>
            <a:r>
              <a:rPr sz="2400" spc="-95" dirty="0">
                <a:latin typeface="Tahoma"/>
                <a:cs typeface="Tahoma"/>
              </a:rPr>
              <a:t> </a:t>
            </a:r>
            <a:r>
              <a:rPr sz="2400" spc="45" dirty="0">
                <a:latin typeface="Tahoma"/>
                <a:cs typeface="Tahoma"/>
              </a:rPr>
              <a:t>computer</a:t>
            </a:r>
            <a:r>
              <a:rPr sz="2400" spc="-95" dirty="0">
                <a:latin typeface="Tahoma"/>
                <a:cs typeface="Tahoma"/>
              </a:rPr>
              <a:t> </a:t>
            </a:r>
            <a:r>
              <a:rPr sz="2400" spc="35" dirty="0">
                <a:latin typeface="Tahoma"/>
                <a:cs typeface="Tahoma"/>
              </a:rPr>
              <a:t>games</a:t>
            </a:r>
            <a:r>
              <a:rPr sz="2400" spc="-95" dirty="0">
                <a:latin typeface="Tahoma"/>
                <a:cs typeface="Tahoma"/>
              </a:rPr>
              <a:t> </a:t>
            </a:r>
            <a:r>
              <a:rPr sz="2400" spc="25" dirty="0">
                <a:latin typeface="Tahoma"/>
                <a:cs typeface="Tahoma"/>
              </a:rPr>
              <a:t>was</a:t>
            </a:r>
            <a:r>
              <a:rPr sz="2400" spc="-95" dirty="0">
                <a:latin typeface="Tahoma"/>
                <a:cs typeface="Tahoma"/>
              </a:rPr>
              <a:t> </a:t>
            </a:r>
            <a:r>
              <a:rPr sz="2400" spc="45" dirty="0">
                <a:latin typeface="Tahoma"/>
                <a:cs typeface="Tahoma"/>
              </a:rPr>
              <a:t>studied</a:t>
            </a:r>
            <a:r>
              <a:rPr sz="2400" spc="-95" dirty="0">
                <a:latin typeface="Tahoma"/>
                <a:cs typeface="Tahoma"/>
              </a:rPr>
              <a:t> </a:t>
            </a:r>
            <a:r>
              <a:rPr sz="2400" spc="35" dirty="0">
                <a:latin typeface="Tahoma"/>
                <a:cs typeface="Tahoma"/>
              </a:rPr>
              <a:t>by</a:t>
            </a:r>
            <a:r>
              <a:rPr sz="2400" spc="-95" dirty="0">
                <a:latin typeface="Tahoma"/>
                <a:cs typeface="Tahoma"/>
              </a:rPr>
              <a:t> </a:t>
            </a:r>
            <a:r>
              <a:rPr sz="2400" spc="35" dirty="0">
                <a:latin typeface="Tahoma"/>
                <a:cs typeface="Tahoma"/>
              </a:rPr>
              <a:t>Barendregt,</a:t>
            </a:r>
            <a:r>
              <a:rPr sz="2400" spc="-95" dirty="0">
                <a:latin typeface="Tahoma"/>
                <a:cs typeface="Tahoma"/>
              </a:rPr>
              <a:t> </a:t>
            </a:r>
            <a:r>
              <a:rPr sz="2400" spc="40" dirty="0">
                <a:latin typeface="Tahoma"/>
                <a:cs typeface="Tahoma"/>
              </a:rPr>
              <a:t>Bekker</a:t>
            </a:r>
            <a:r>
              <a:rPr sz="2400" spc="-95" dirty="0">
                <a:latin typeface="Tahoma"/>
                <a:cs typeface="Tahoma"/>
              </a:rPr>
              <a:t> </a:t>
            </a:r>
            <a:r>
              <a:rPr sz="2400" spc="75" dirty="0">
                <a:latin typeface="Tahoma"/>
                <a:cs typeface="Tahoma"/>
              </a:rPr>
              <a:t>(2011).</a:t>
            </a:r>
            <a:endParaRPr sz="2400">
              <a:latin typeface="Tahoma"/>
              <a:cs typeface="Tahoma"/>
            </a:endParaRPr>
          </a:p>
          <a:p>
            <a:pPr>
              <a:lnSpc>
                <a:spcPct val="100000"/>
              </a:lnSpc>
              <a:spcBef>
                <a:spcPts val="50"/>
              </a:spcBef>
            </a:pPr>
            <a:endParaRPr sz="2750">
              <a:latin typeface="Tahoma"/>
              <a:cs typeface="Tahoma"/>
            </a:endParaRPr>
          </a:p>
          <a:p>
            <a:pPr marL="34290" marR="26670" algn="ctr">
              <a:lnSpc>
                <a:spcPct val="117000"/>
              </a:lnSpc>
            </a:pPr>
            <a:r>
              <a:rPr sz="2400" spc="5" dirty="0">
                <a:latin typeface="Tahoma"/>
                <a:cs typeface="Tahoma"/>
              </a:rPr>
              <a:t>The</a:t>
            </a:r>
            <a:r>
              <a:rPr sz="2400" spc="-90" dirty="0">
                <a:latin typeface="Tahoma"/>
                <a:cs typeface="Tahoma"/>
              </a:rPr>
              <a:t> </a:t>
            </a:r>
            <a:r>
              <a:rPr sz="2400" spc="30" dirty="0">
                <a:latin typeface="Tahoma"/>
                <a:cs typeface="Tahoma"/>
              </a:rPr>
              <a:t>influence</a:t>
            </a:r>
            <a:r>
              <a:rPr sz="2400" spc="-90" dirty="0">
                <a:latin typeface="Tahoma"/>
                <a:cs typeface="Tahoma"/>
              </a:rPr>
              <a:t> </a:t>
            </a:r>
            <a:r>
              <a:rPr sz="2400" spc="15" dirty="0">
                <a:latin typeface="Tahoma"/>
                <a:cs typeface="Tahoma"/>
              </a:rPr>
              <a:t>of</a:t>
            </a:r>
            <a:r>
              <a:rPr sz="2400" spc="-90" dirty="0">
                <a:latin typeface="Tahoma"/>
                <a:cs typeface="Tahoma"/>
              </a:rPr>
              <a:t> </a:t>
            </a:r>
            <a:r>
              <a:rPr sz="2400" spc="40" dirty="0">
                <a:latin typeface="Tahoma"/>
                <a:cs typeface="Tahoma"/>
              </a:rPr>
              <a:t>play</a:t>
            </a:r>
            <a:r>
              <a:rPr sz="2400" spc="-90" dirty="0">
                <a:latin typeface="Tahoma"/>
                <a:cs typeface="Tahoma"/>
              </a:rPr>
              <a:t> </a:t>
            </a:r>
            <a:r>
              <a:rPr sz="2400" spc="55" dirty="0">
                <a:latin typeface="Tahoma"/>
                <a:cs typeface="Tahoma"/>
              </a:rPr>
              <a:t>practice</a:t>
            </a:r>
            <a:r>
              <a:rPr sz="2400" spc="-90" dirty="0">
                <a:latin typeface="Tahoma"/>
                <a:cs typeface="Tahoma"/>
              </a:rPr>
              <a:t> </a:t>
            </a:r>
            <a:r>
              <a:rPr sz="2400" spc="40" dirty="0">
                <a:latin typeface="Tahoma"/>
                <a:cs typeface="Tahoma"/>
              </a:rPr>
              <a:t>on</a:t>
            </a:r>
            <a:r>
              <a:rPr sz="2400" spc="-90" dirty="0">
                <a:latin typeface="Tahoma"/>
                <a:cs typeface="Tahoma"/>
              </a:rPr>
              <a:t> </a:t>
            </a:r>
            <a:r>
              <a:rPr sz="2400" spc="25" dirty="0">
                <a:latin typeface="Tahoma"/>
                <a:cs typeface="Tahoma"/>
              </a:rPr>
              <a:t>the</a:t>
            </a:r>
            <a:r>
              <a:rPr sz="2400" spc="-85" dirty="0">
                <a:latin typeface="Tahoma"/>
                <a:cs typeface="Tahoma"/>
              </a:rPr>
              <a:t> </a:t>
            </a:r>
            <a:r>
              <a:rPr sz="2400" spc="25" dirty="0">
                <a:latin typeface="Tahoma"/>
                <a:cs typeface="Tahoma"/>
              </a:rPr>
              <a:t>development</a:t>
            </a:r>
            <a:r>
              <a:rPr sz="2400" spc="-90" dirty="0">
                <a:latin typeface="Tahoma"/>
                <a:cs typeface="Tahoma"/>
              </a:rPr>
              <a:t> </a:t>
            </a:r>
            <a:r>
              <a:rPr sz="2400" spc="15" dirty="0">
                <a:latin typeface="Tahoma"/>
                <a:cs typeface="Tahoma"/>
              </a:rPr>
              <a:t>of</a:t>
            </a:r>
            <a:r>
              <a:rPr sz="2400" spc="-90" dirty="0">
                <a:latin typeface="Tahoma"/>
                <a:cs typeface="Tahoma"/>
              </a:rPr>
              <a:t> </a:t>
            </a:r>
            <a:r>
              <a:rPr sz="2400" spc="65" dirty="0">
                <a:latin typeface="Tahoma"/>
                <a:cs typeface="Tahoma"/>
              </a:rPr>
              <a:t>children's</a:t>
            </a:r>
            <a:r>
              <a:rPr sz="2400" spc="-90" dirty="0">
                <a:latin typeface="Tahoma"/>
                <a:cs typeface="Tahoma"/>
              </a:rPr>
              <a:t> </a:t>
            </a:r>
            <a:r>
              <a:rPr sz="2400" spc="20" dirty="0">
                <a:latin typeface="Tahoma"/>
                <a:cs typeface="Tahoma"/>
              </a:rPr>
              <a:t>value</a:t>
            </a:r>
            <a:r>
              <a:rPr sz="2400" spc="-90" dirty="0">
                <a:latin typeface="Tahoma"/>
                <a:cs typeface="Tahoma"/>
              </a:rPr>
              <a:t> </a:t>
            </a:r>
            <a:r>
              <a:rPr sz="2400" spc="45" dirty="0">
                <a:latin typeface="Tahoma"/>
                <a:cs typeface="Tahoma"/>
              </a:rPr>
              <a:t>orientations</a:t>
            </a:r>
            <a:r>
              <a:rPr sz="2400" spc="-90" dirty="0">
                <a:latin typeface="Tahoma"/>
                <a:cs typeface="Tahoma"/>
              </a:rPr>
              <a:t> </a:t>
            </a:r>
            <a:r>
              <a:rPr sz="2400" spc="35" dirty="0">
                <a:latin typeface="Tahoma"/>
                <a:cs typeface="Tahoma"/>
              </a:rPr>
              <a:t>and</a:t>
            </a:r>
            <a:r>
              <a:rPr sz="2400" spc="-90" dirty="0">
                <a:latin typeface="Tahoma"/>
                <a:cs typeface="Tahoma"/>
              </a:rPr>
              <a:t> </a:t>
            </a:r>
            <a:r>
              <a:rPr sz="2400" spc="40" dirty="0">
                <a:latin typeface="Tahoma"/>
                <a:cs typeface="Tahoma"/>
              </a:rPr>
              <a:t>their</a:t>
            </a:r>
            <a:r>
              <a:rPr sz="2400" spc="-85" dirty="0">
                <a:latin typeface="Tahoma"/>
                <a:cs typeface="Tahoma"/>
              </a:rPr>
              <a:t> </a:t>
            </a:r>
            <a:r>
              <a:rPr sz="2400" spc="50" dirty="0">
                <a:latin typeface="Tahoma"/>
                <a:cs typeface="Tahoma"/>
              </a:rPr>
              <a:t>appropriation</a:t>
            </a:r>
            <a:r>
              <a:rPr sz="2400" spc="-90" dirty="0">
                <a:latin typeface="Tahoma"/>
                <a:cs typeface="Tahoma"/>
              </a:rPr>
              <a:t> </a:t>
            </a:r>
            <a:r>
              <a:rPr sz="2400" spc="15" dirty="0">
                <a:latin typeface="Tahoma"/>
                <a:cs typeface="Tahoma"/>
              </a:rPr>
              <a:t>of</a:t>
            </a:r>
            <a:r>
              <a:rPr sz="2400" spc="-90" dirty="0">
                <a:latin typeface="Tahoma"/>
                <a:cs typeface="Tahoma"/>
              </a:rPr>
              <a:t> </a:t>
            </a:r>
            <a:r>
              <a:rPr sz="2400" spc="55" dirty="0">
                <a:latin typeface="Tahoma"/>
                <a:cs typeface="Tahoma"/>
              </a:rPr>
              <a:t>cultural</a:t>
            </a:r>
            <a:r>
              <a:rPr sz="2400" spc="-90" dirty="0">
                <a:latin typeface="Tahoma"/>
                <a:cs typeface="Tahoma"/>
              </a:rPr>
              <a:t> </a:t>
            </a:r>
            <a:r>
              <a:rPr sz="2400" spc="30" dirty="0">
                <a:latin typeface="Tahoma"/>
                <a:cs typeface="Tahoma"/>
              </a:rPr>
              <a:t>meanings </a:t>
            </a:r>
            <a:r>
              <a:rPr sz="2400" spc="-735" dirty="0">
                <a:latin typeface="Tahoma"/>
                <a:cs typeface="Tahoma"/>
              </a:rPr>
              <a:t> </a:t>
            </a:r>
            <a:r>
              <a:rPr sz="2400" spc="70" dirty="0">
                <a:latin typeface="Tahoma"/>
                <a:cs typeface="Tahoma"/>
              </a:rPr>
              <a:t>is</a:t>
            </a:r>
            <a:r>
              <a:rPr sz="2400" spc="-105" dirty="0">
                <a:latin typeface="Tahoma"/>
                <a:cs typeface="Tahoma"/>
              </a:rPr>
              <a:t> </a:t>
            </a:r>
            <a:r>
              <a:rPr sz="2400" spc="45" dirty="0">
                <a:latin typeface="Tahoma"/>
                <a:cs typeface="Tahoma"/>
              </a:rPr>
              <a:t>studied</a:t>
            </a:r>
            <a:r>
              <a:rPr sz="2400" spc="-100" dirty="0">
                <a:latin typeface="Tahoma"/>
                <a:cs typeface="Tahoma"/>
              </a:rPr>
              <a:t> </a:t>
            </a:r>
            <a:r>
              <a:rPr sz="2400" spc="35" dirty="0">
                <a:latin typeface="Tahoma"/>
                <a:cs typeface="Tahoma"/>
              </a:rPr>
              <a:t>by</a:t>
            </a:r>
            <a:r>
              <a:rPr sz="2400" spc="-100" dirty="0">
                <a:latin typeface="Tahoma"/>
                <a:cs typeface="Tahoma"/>
              </a:rPr>
              <a:t> </a:t>
            </a:r>
            <a:r>
              <a:rPr sz="2400" spc="5" dirty="0">
                <a:latin typeface="Tahoma"/>
                <a:cs typeface="Tahoma"/>
              </a:rPr>
              <a:t>Hsu,</a:t>
            </a:r>
            <a:r>
              <a:rPr sz="2400" spc="-100" dirty="0">
                <a:latin typeface="Tahoma"/>
                <a:cs typeface="Tahoma"/>
              </a:rPr>
              <a:t> </a:t>
            </a:r>
            <a:r>
              <a:rPr sz="2400" spc="50" dirty="0">
                <a:latin typeface="Tahoma"/>
                <a:cs typeface="Tahoma"/>
              </a:rPr>
              <a:t>Kuo</a:t>
            </a:r>
            <a:r>
              <a:rPr sz="2400" spc="-100" dirty="0">
                <a:latin typeface="Tahoma"/>
                <a:cs typeface="Tahoma"/>
              </a:rPr>
              <a:t> </a:t>
            </a:r>
            <a:r>
              <a:rPr sz="2400" spc="60" dirty="0">
                <a:latin typeface="Tahoma"/>
                <a:cs typeface="Tahoma"/>
              </a:rPr>
              <a:t>&amp;</a:t>
            </a:r>
            <a:r>
              <a:rPr sz="2400" spc="-100" dirty="0">
                <a:latin typeface="Tahoma"/>
                <a:cs typeface="Tahoma"/>
              </a:rPr>
              <a:t> </a:t>
            </a:r>
            <a:r>
              <a:rPr sz="2400" spc="50" dirty="0">
                <a:latin typeface="Tahoma"/>
                <a:cs typeface="Tahoma"/>
              </a:rPr>
              <a:t>Chiu</a:t>
            </a:r>
            <a:r>
              <a:rPr sz="2400" spc="-100" dirty="0">
                <a:latin typeface="Tahoma"/>
                <a:cs typeface="Tahoma"/>
              </a:rPr>
              <a:t> </a:t>
            </a:r>
            <a:r>
              <a:rPr sz="2400" spc="50" dirty="0">
                <a:latin typeface="Tahoma"/>
                <a:cs typeface="Tahoma"/>
              </a:rPr>
              <a:t>(2022).</a:t>
            </a:r>
            <a:endParaRPr sz="2400">
              <a:latin typeface="Tahoma"/>
              <a:cs typeface="Tahoma"/>
            </a:endParaRPr>
          </a:p>
          <a:p>
            <a:pPr>
              <a:lnSpc>
                <a:spcPct val="100000"/>
              </a:lnSpc>
              <a:spcBef>
                <a:spcPts val="45"/>
              </a:spcBef>
            </a:pPr>
            <a:endParaRPr sz="2750">
              <a:latin typeface="Tahoma"/>
              <a:cs typeface="Tahoma"/>
            </a:endParaRPr>
          </a:p>
          <a:p>
            <a:pPr marL="154940" marR="147320" algn="ctr">
              <a:lnSpc>
                <a:spcPct val="117000"/>
              </a:lnSpc>
            </a:pPr>
            <a:r>
              <a:rPr sz="2400" spc="40" dirty="0">
                <a:latin typeface="Tahoma"/>
                <a:cs typeface="Tahoma"/>
              </a:rPr>
              <a:t>Shen</a:t>
            </a:r>
            <a:r>
              <a:rPr sz="2400" spc="-95" dirty="0">
                <a:latin typeface="Tahoma"/>
                <a:cs typeface="Tahoma"/>
              </a:rPr>
              <a:t> </a:t>
            </a:r>
            <a:r>
              <a:rPr sz="2400" spc="-60" dirty="0">
                <a:latin typeface="Tahoma"/>
                <a:cs typeface="Tahoma"/>
              </a:rPr>
              <a:t>Y.</a:t>
            </a:r>
            <a:r>
              <a:rPr sz="2400" spc="-95" dirty="0">
                <a:latin typeface="Tahoma"/>
                <a:cs typeface="Tahoma"/>
              </a:rPr>
              <a:t> </a:t>
            </a:r>
            <a:r>
              <a:rPr sz="2400" spc="25" dirty="0">
                <a:latin typeface="Tahoma"/>
                <a:cs typeface="Tahoma"/>
              </a:rPr>
              <a:t>et</a:t>
            </a:r>
            <a:r>
              <a:rPr sz="2400" spc="-95" dirty="0">
                <a:latin typeface="Tahoma"/>
                <a:cs typeface="Tahoma"/>
              </a:rPr>
              <a:t> </a:t>
            </a:r>
            <a:r>
              <a:rPr sz="2400" spc="5" dirty="0">
                <a:latin typeface="Tahoma"/>
                <a:cs typeface="Tahoma"/>
              </a:rPr>
              <a:t>al.</a:t>
            </a:r>
            <a:r>
              <a:rPr sz="2400" spc="-90" dirty="0">
                <a:latin typeface="Tahoma"/>
                <a:cs typeface="Tahoma"/>
              </a:rPr>
              <a:t> </a:t>
            </a:r>
            <a:r>
              <a:rPr sz="2400" spc="90" dirty="0">
                <a:latin typeface="Tahoma"/>
                <a:cs typeface="Tahoma"/>
              </a:rPr>
              <a:t>(2013)</a:t>
            </a:r>
            <a:r>
              <a:rPr sz="2400" spc="-95" dirty="0">
                <a:latin typeface="Tahoma"/>
                <a:cs typeface="Tahoma"/>
              </a:rPr>
              <a:t> </a:t>
            </a:r>
            <a:r>
              <a:rPr sz="2400" spc="30" dirty="0">
                <a:latin typeface="Tahoma"/>
                <a:cs typeface="Tahoma"/>
              </a:rPr>
              <a:t>developed</a:t>
            </a:r>
            <a:r>
              <a:rPr sz="2400" spc="-95" dirty="0">
                <a:latin typeface="Tahoma"/>
                <a:cs typeface="Tahoma"/>
              </a:rPr>
              <a:t> </a:t>
            </a:r>
            <a:r>
              <a:rPr sz="2400" spc="25" dirty="0">
                <a:latin typeface="Tahoma"/>
                <a:cs typeface="Tahoma"/>
              </a:rPr>
              <a:t>the</a:t>
            </a:r>
            <a:r>
              <a:rPr sz="2400" spc="-90" dirty="0">
                <a:latin typeface="Tahoma"/>
                <a:cs typeface="Tahoma"/>
              </a:rPr>
              <a:t> </a:t>
            </a:r>
            <a:r>
              <a:rPr sz="2400" spc="40" dirty="0">
                <a:latin typeface="Tahoma"/>
                <a:cs typeface="Tahoma"/>
              </a:rPr>
              <a:t>Beelight</a:t>
            </a:r>
            <a:r>
              <a:rPr sz="2400" spc="-95" dirty="0">
                <a:latin typeface="Tahoma"/>
                <a:cs typeface="Tahoma"/>
              </a:rPr>
              <a:t> </a:t>
            </a:r>
            <a:r>
              <a:rPr sz="2400" spc="50" dirty="0">
                <a:latin typeface="Tahoma"/>
                <a:cs typeface="Tahoma"/>
              </a:rPr>
              <a:t>digital</a:t>
            </a:r>
            <a:r>
              <a:rPr sz="2400" spc="-95" dirty="0">
                <a:latin typeface="Tahoma"/>
                <a:cs typeface="Tahoma"/>
              </a:rPr>
              <a:t> </a:t>
            </a:r>
            <a:r>
              <a:rPr sz="2400" spc="30" dirty="0">
                <a:latin typeface="Tahoma"/>
                <a:cs typeface="Tahoma"/>
              </a:rPr>
              <a:t>manipulator,</a:t>
            </a:r>
            <a:r>
              <a:rPr sz="2400" spc="-90" dirty="0">
                <a:latin typeface="Tahoma"/>
                <a:cs typeface="Tahoma"/>
              </a:rPr>
              <a:t> </a:t>
            </a:r>
            <a:r>
              <a:rPr sz="2400" spc="30" dirty="0">
                <a:latin typeface="Tahoma"/>
                <a:cs typeface="Tahoma"/>
              </a:rPr>
              <a:t>which</a:t>
            </a:r>
            <a:r>
              <a:rPr sz="2400" spc="-95" dirty="0">
                <a:latin typeface="Tahoma"/>
                <a:cs typeface="Tahoma"/>
              </a:rPr>
              <a:t> </a:t>
            </a:r>
            <a:r>
              <a:rPr sz="2400" spc="70" dirty="0">
                <a:latin typeface="Tahoma"/>
                <a:cs typeface="Tahoma"/>
              </a:rPr>
              <a:t>is</a:t>
            </a:r>
            <a:r>
              <a:rPr sz="2400" spc="-95" dirty="0">
                <a:latin typeface="Tahoma"/>
                <a:cs typeface="Tahoma"/>
              </a:rPr>
              <a:t> </a:t>
            </a:r>
            <a:r>
              <a:rPr sz="2400" spc="25" dirty="0">
                <a:latin typeface="Tahoma"/>
                <a:cs typeface="Tahoma"/>
              </a:rPr>
              <a:t>aimed</a:t>
            </a:r>
            <a:r>
              <a:rPr sz="2400" spc="-95" dirty="0">
                <a:latin typeface="Tahoma"/>
                <a:cs typeface="Tahoma"/>
              </a:rPr>
              <a:t> </a:t>
            </a:r>
            <a:r>
              <a:rPr sz="2400" spc="40" dirty="0">
                <a:latin typeface="Tahoma"/>
                <a:cs typeface="Tahoma"/>
              </a:rPr>
              <a:t>at</a:t>
            </a:r>
            <a:r>
              <a:rPr sz="2400" spc="-90" dirty="0">
                <a:latin typeface="Tahoma"/>
                <a:cs typeface="Tahoma"/>
              </a:rPr>
              <a:t> </a:t>
            </a:r>
            <a:r>
              <a:rPr sz="2400" spc="55" dirty="0">
                <a:latin typeface="Tahoma"/>
                <a:cs typeface="Tahoma"/>
              </a:rPr>
              <a:t>preschoolers</a:t>
            </a:r>
            <a:r>
              <a:rPr sz="2400" spc="-95" dirty="0">
                <a:latin typeface="Tahoma"/>
                <a:cs typeface="Tahoma"/>
              </a:rPr>
              <a:t> </a:t>
            </a:r>
            <a:r>
              <a:rPr sz="2400" spc="35" dirty="0">
                <a:latin typeface="Tahoma"/>
                <a:cs typeface="Tahoma"/>
              </a:rPr>
              <a:t>aged</a:t>
            </a:r>
            <a:r>
              <a:rPr sz="2400" spc="-95" dirty="0">
                <a:latin typeface="Tahoma"/>
                <a:cs typeface="Tahoma"/>
              </a:rPr>
              <a:t> </a:t>
            </a:r>
            <a:r>
              <a:rPr sz="2400" spc="35" dirty="0">
                <a:latin typeface="Tahoma"/>
                <a:cs typeface="Tahoma"/>
              </a:rPr>
              <a:t>four</a:t>
            </a:r>
            <a:r>
              <a:rPr sz="2400" spc="-90" dirty="0">
                <a:latin typeface="Tahoma"/>
                <a:cs typeface="Tahoma"/>
              </a:rPr>
              <a:t> </a:t>
            </a:r>
            <a:r>
              <a:rPr sz="2400" spc="35" dirty="0">
                <a:latin typeface="Tahoma"/>
                <a:cs typeface="Tahoma"/>
              </a:rPr>
              <a:t>and</a:t>
            </a:r>
            <a:r>
              <a:rPr sz="2400" spc="-95" dirty="0">
                <a:latin typeface="Tahoma"/>
                <a:cs typeface="Tahoma"/>
              </a:rPr>
              <a:t> </a:t>
            </a:r>
            <a:r>
              <a:rPr sz="2400" spc="40" dirty="0">
                <a:latin typeface="Tahoma"/>
                <a:cs typeface="Tahoma"/>
              </a:rPr>
              <a:t>up</a:t>
            </a:r>
            <a:r>
              <a:rPr sz="2400" spc="-95" dirty="0">
                <a:latin typeface="Tahoma"/>
                <a:cs typeface="Tahoma"/>
              </a:rPr>
              <a:t> </a:t>
            </a:r>
            <a:r>
              <a:rPr sz="2400" spc="50" dirty="0">
                <a:latin typeface="Tahoma"/>
                <a:cs typeface="Tahoma"/>
              </a:rPr>
              <a:t>to</a:t>
            </a:r>
            <a:r>
              <a:rPr sz="2400" spc="-90" dirty="0">
                <a:latin typeface="Tahoma"/>
                <a:cs typeface="Tahoma"/>
              </a:rPr>
              <a:t> </a:t>
            </a:r>
            <a:r>
              <a:rPr sz="2400" spc="30" dirty="0">
                <a:latin typeface="Tahoma"/>
                <a:cs typeface="Tahoma"/>
              </a:rPr>
              <a:t>develop </a:t>
            </a:r>
            <a:r>
              <a:rPr sz="2400" spc="-735" dirty="0">
                <a:latin typeface="Tahoma"/>
                <a:cs typeface="Tahoma"/>
              </a:rPr>
              <a:t> </a:t>
            </a:r>
            <a:r>
              <a:rPr sz="2400" spc="65" dirty="0">
                <a:latin typeface="Tahoma"/>
                <a:cs typeface="Tahoma"/>
              </a:rPr>
              <a:t>children's</a:t>
            </a:r>
            <a:r>
              <a:rPr sz="2400" spc="-105" dirty="0">
                <a:latin typeface="Tahoma"/>
                <a:cs typeface="Tahoma"/>
              </a:rPr>
              <a:t> </a:t>
            </a:r>
            <a:r>
              <a:rPr sz="2400" spc="45" dirty="0">
                <a:latin typeface="Tahoma"/>
                <a:cs typeface="Tahoma"/>
              </a:rPr>
              <a:t>ability</a:t>
            </a:r>
            <a:r>
              <a:rPr sz="2400" spc="-100" dirty="0">
                <a:latin typeface="Tahoma"/>
                <a:cs typeface="Tahoma"/>
              </a:rPr>
              <a:t> </a:t>
            </a:r>
            <a:r>
              <a:rPr sz="2400" spc="50" dirty="0">
                <a:latin typeface="Tahoma"/>
                <a:cs typeface="Tahoma"/>
              </a:rPr>
              <a:t>to</a:t>
            </a:r>
            <a:r>
              <a:rPr sz="2400" spc="-100" dirty="0">
                <a:latin typeface="Tahoma"/>
                <a:cs typeface="Tahoma"/>
              </a:rPr>
              <a:t> </a:t>
            </a:r>
            <a:r>
              <a:rPr sz="2400" spc="45" dirty="0">
                <a:latin typeface="Tahoma"/>
                <a:cs typeface="Tahoma"/>
              </a:rPr>
              <a:t>recognize</a:t>
            </a:r>
            <a:r>
              <a:rPr sz="2400" spc="-100" dirty="0">
                <a:latin typeface="Tahoma"/>
                <a:cs typeface="Tahoma"/>
              </a:rPr>
              <a:t> </a:t>
            </a:r>
            <a:r>
              <a:rPr sz="2400" spc="50" dirty="0">
                <a:latin typeface="Tahoma"/>
                <a:cs typeface="Tahoma"/>
              </a:rPr>
              <a:t>colors.</a:t>
            </a:r>
            <a:endParaRPr sz="2400">
              <a:latin typeface="Tahoma"/>
              <a:cs typeface="Tahoma"/>
            </a:endParaRPr>
          </a:p>
          <a:p>
            <a:pPr>
              <a:lnSpc>
                <a:spcPct val="100000"/>
              </a:lnSpc>
              <a:spcBef>
                <a:spcPts val="50"/>
              </a:spcBef>
            </a:pPr>
            <a:endParaRPr sz="2750">
              <a:latin typeface="Tahoma"/>
              <a:cs typeface="Tahoma"/>
            </a:endParaRPr>
          </a:p>
          <a:p>
            <a:pPr marL="19685" marR="12065" algn="ctr">
              <a:lnSpc>
                <a:spcPct val="117000"/>
              </a:lnSpc>
            </a:pPr>
            <a:r>
              <a:rPr sz="2400" spc="25" dirty="0">
                <a:latin typeface="Tahoma"/>
                <a:cs typeface="Tahoma"/>
              </a:rPr>
              <a:t>Digital</a:t>
            </a:r>
            <a:r>
              <a:rPr sz="2400" spc="-95" dirty="0">
                <a:latin typeface="Tahoma"/>
                <a:cs typeface="Tahoma"/>
              </a:rPr>
              <a:t> </a:t>
            </a:r>
            <a:r>
              <a:rPr sz="2400" spc="35" dirty="0">
                <a:latin typeface="Tahoma"/>
                <a:cs typeface="Tahoma"/>
              </a:rPr>
              <a:t>games</a:t>
            </a:r>
            <a:r>
              <a:rPr sz="2400" spc="-90" dirty="0">
                <a:latin typeface="Tahoma"/>
                <a:cs typeface="Tahoma"/>
              </a:rPr>
              <a:t> </a:t>
            </a:r>
            <a:r>
              <a:rPr sz="2400" spc="10" dirty="0">
                <a:latin typeface="Tahoma"/>
                <a:cs typeface="Tahoma"/>
              </a:rPr>
              <a:t>have</a:t>
            </a:r>
            <a:r>
              <a:rPr sz="2400" spc="-90" dirty="0">
                <a:latin typeface="Tahoma"/>
                <a:cs typeface="Tahoma"/>
              </a:rPr>
              <a:t> </a:t>
            </a:r>
            <a:r>
              <a:rPr sz="2400" spc="30" dirty="0">
                <a:latin typeface="Tahoma"/>
                <a:cs typeface="Tahoma"/>
              </a:rPr>
              <a:t>an</a:t>
            </a:r>
            <a:r>
              <a:rPr sz="2400" spc="-90" dirty="0">
                <a:latin typeface="Tahoma"/>
                <a:cs typeface="Tahoma"/>
              </a:rPr>
              <a:t> </a:t>
            </a:r>
            <a:r>
              <a:rPr sz="2400" spc="35" dirty="0">
                <a:latin typeface="Tahoma"/>
                <a:cs typeface="Tahoma"/>
              </a:rPr>
              <a:t>active</a:t>
            </a:r>
            <a:r>
              <a:rPr sz="2400" spc="-90" dirty="0">
                <a:latin typeface="Tahoma"/>
                <a:cs typeface="Tahoma"/>
              </a:rPr>
              <a:t> </a:t>
            </a:r>
            <a:r>
              <a:rPr sz="2400" spc="30" dirty="0">
                <a:latin typeface="Tahoma"/>
                <a:cs typeface="Tahoma"/>
              </a:rPr>
              <a:t>influence</a:t>
            </a:r>
            <a:r>
              <a:rPr sz="2400" spc="-90" dirty="0">
                <a:latin typeface="Tahoma"/>
                <a:cs typeface="Tahoma"/>
              </a:rPr>
              <a:t> </a:t>
            </a:r>
            <a:r>
              <a:rPr sz="2400" spc="40" dirty="0">
                <a:latin typeface="Tahoma"/>
                <a:cs typeface="Tahoma"/>
              </a:rPr>
              <a:t>on</a:t>
            </a:r>
            <a:r>
              <a:rPr sz="2400" spc="-95" dirty="0">
                <a:latin typeface="Tahoma"/>
                <a:cs typeface="Tahoma"/>
              </a:rPr>
              <a:t> </a:t>
            </a:r>
            <a:r>
              <a:rPr sz="2400" spc="25" dirty="0">
                <a:latin typeface="Tahoma"/>
                <a:cs typeface="Tahoma"/>
              </a:rPr>
              <a:t>the</a:t>
            </a:r>
            <a:r>
              <a:rPr sz="2400" spc="-90" dirty="0">
                <a:latin typeface="Tahoma"/>
                <a:cs typeface="Tahoma"/>
              </a:rPr>
              <a:t> </a:t>
            </a:r>
            <a:r>
              <a:rPr sz="2400" spc="25" dirty="0">
                <a:latin typeface="Tahoma"/>
                <a:cs typeface="Tahoma"/>
              </a:rPr>
              <a:t>development</a:t>
            </a:r>
            <a:r>
              <a:rPr sz="2400" spc="-90" dirty="0">
                <a:latin typeface="Tahoma"/>
                <a:cs typeface="Tahoma"/>
              </a:rPr>
              <a:t> </a:t>
            </a:r>
            <a:r>
              <a:rPr sz="2400" spc="15" dirty="0">
                <a:latin typeface="Tahoma"/>
                <a:cs typeface="Tahoma"/>
              </a:rPr>
              <a:t>of</a:t>
            </a:r>
            <a:r>
              <a:rPr sz="2400" spc="-90" dirty="0">
                <a:latin typeface="Tahoma"/>
                <a:cs typeface="Tahoma"/>
              </a:rPr>
              <a:t> </a:t>
            </a:r>
            <a:r>
              <a:rPr sz="2400" spc="65" dirty="0">
                <a:latin typeface="Tahoma"/>
                <a:cs typeface="Tahoma"/>
              </a:rPr>
              <a:t>children's</a:t>
            </a:r>
            <a:r>
              <a:rPr sz="2400" spc="-90" dirty="0">
                <a:latin typeface="Tahoma"/>
                <a:cs typeface="Tahoma"/>
              </a:rPr>
              <a:t> </a:t>
            </a:r>
            <a:r>
              <a:rPr sz="2400" spc="35" dirty="0">
                <a:latin typeface="Tahoma"/>
                <a:cs typeface="Tahoma"/>
              </a:rPr>
              <a:t>creative</a:t>
            </a:r>
            <a:r>
              <a:rPr sz="2400" spc="-90" dirty="0">
                <a:latin typeface="Tahoma"/>
                <a:cs typeface="Tahoma"/>
              </a:rPr>
              <a:t> </a:t>
            </a:r>
            <a:r>
              <a:rPr sz="2400" spc="25" dirty="0">
                <a:latin typeface="Tahoma"/>
                <a:cs typeface="Tahoma"/>
              </a:rPr>
              <a:t>thinking,</a:t>
            </a:r>
            <a:r>
              <a:rPr sz="2400" spc="-90" dirty="0">
                <a:latin typeface="Tahoma"/>
                <a:cs typeface="Tahoma"/>
              </a:rPr>
              <a:t> </a:t>
            </a:r>
            <a:r>
              <a:rPr sz="2400" spc="25" dirty="0">
                <a:latin typeface="Tahoma"/>
                <a:cs typeface="Tahoma"/>
              </a:rPr>
              <a:t>imagination,</a:t>
            </a:r>
            <a:r>
              <a:rPr sz="2400" spc="-95" dirty="0">
                <a:latin typeface="Tahoma"/>
                <a:cs typeface="Tahoma"/>
              </a:rPr>
              <a:t> </a:t>
            </a:r>
            <a:r>
              <a:rPr sz="2400" spc="45" dirty="0">
                <a:latin typeface="Tahoma"/>
                <a:cs typeface="Tahoma"/>
              </a:rPr>
              <a:t>curiosity,</a:t>
            </a:r>
            <a:r>
              <a:rPr sz="2400" spc="-90" dirty="0">
                <a:latin typeface="Tahoma"/>
                <a:cs typeface="Tahoma"/>
              </a:rPr>
              <a:t> </a:t>
            </a:r>
            <a:r>
              <a:rPr sz="2400" spc="45" dirty="0">
                <a:latin typeface="Tahoma"/>
                <a:cs typeface="Tahoma"/>
              </a:rPr>
              <a:t>increase</a:t>
            </a:r>
            <a:r>
              <a:rPr sz="2400" spc="-90" dirty="0">
                <a:latin typeface="Tahoma"/>
                <a:cs typeface="Tahoma"/>
              </a:rPr>
              <a:t> </a:t>
            </a:r>
            <a:r>
              <a:rPr sz="2400" spc="40" dirty="0">
                <a:latin typeface="Tahoma"/>
                <a:cs typeface="Tahoma"/>
              </a:rPr>
              <a:t>their </a:t>
            </a:r>
            <a:r>
              <a:rPr sz="2400" spc="-735" dirty="0">
                <a:latin typeface="Tahoma"/>
                <a:cs typeface="Tahoma"/>
              </a:rPr>
              <a:t> </a:t>
            </a:r>
            <a:r>
              <a:rPr sz="2400" spc="45" dirty="0">
                <a:latin typeface="Tahoma"/>
                <a:cs typeface="Tahoma"/>
              </a:rPr>
              <a:t>interest</a:t>
            </a:r>
            <a:r>
              <a:rPr sz="2400" spc="-100" dirty="0">
                <a:latin typeface="Tahoma"/>
                <a:cs typeface="Tahoma"/>
              </a:rPr>
              <a:t> </a:t>
            </a:r>
            <a:r>
              <a:rPr sz="2400" spc="35" dirty="0">
                <a:latin typeface="Tahoma"/>
                <a:cs typeface="Tahoma"/>
              </a:rPr>
              <a:t>and</a:t>
            </a:r>
            <a:r>
              <a:rPr sz="2400" spc="-100" dirty="0">
                <a:latin typeface="Tahoma"/>
                <a:cs typeface="Tahoma"/>
              </a:rPr>
              <a:t> </a:t>
            </a:r>
            <a:r>
              <a:rPr sz="2400" spc="20" dirty="0">
                <a:latin typeface="Tahoma"/>
                <a:cs typeface="Tahoma"/>
              </a:rPr>
              <a:t>motivation,</a:t>
            </a:r>
            <a:r>
              <a:rPr sz="2400" spc="-100" dirty="0">
                <a:latin typeface="Tahoma"/>
                <a:cs typeface="Tahoma"/>
              </a:rPr>
              <a:t> </a:t>
            </a:r>
            <a:r>
              <a:rPr sz="2400" spc="40" dirty="0">
                <a:latin typeface="Tahoma"/>
                <a:cs typeface="Tahoma"/>
              </a:rPr>
              <a:t>encourage</a:t>
            </a:r>
            <a:r>
              <a:rPr sz="2400" spc="-95" dirty="0">
                <a:latin typeface="Tahoma"/>
                <a:cs typeface="Tahoma"/>
              </a:rPr>
              <a:t> </a:t>
            </a:r>
            <a:r>
              <a:rPr sz="2400" spc="45" dirty="0">
                <a:latin typeface="Tahoma"/>
                <a:cs typeface="Tahoma"/>
              </a:rPr>
              <a:t>interaction</a:t>
            </a:r>
            <a:r>
              <a:rPr sz="2400" spc="-100" dirty="0">
                <a:latin typeface="Tahoma"/>
                <a:cs typeface="Tahoma"/>
              </a:rPr>
              <a:t> </a:t>
            </a:r>
            <a:r>
              <a:rPr sz="2400" spc="20" dirty="0">
                <a:latin typeface="Tahoma"/>
                <a:cs typeface="Tahoma"/>
              </a:rPr>
              <a:t>with</a:t>
            </a:r>
            <a:r>
              <a:rPr sz="2400" spc="-100" dirty="0">
                <a:latin typeface="Tahoma"/>
                <a:cs typeface="Tahoma"/>
              </a:rPr>
              <a:t> </a:t>
            </a:r>
            <a:r>
              <a:rPr sz="2400" spc="45" dirty="0">
                <a:latin typeface="Tahoma"/>
                <a:cs typeface="Tahoma"/>
              </a:rPr>
              <a:t>peers</a:t>
            </a:r>
            <a:r>
              <a:rPr sz="2400" spc="-95" dirty="0">
                <a:latin typeface="Tahoma"/>
                <a:cs typeface="Tahoma"/>
              </a:rPr>
              <a:t> </a:t>
            </a:r>
            <a:r>
              <a:rPr sz="2400" spc="25" dirty="0">
                <a:latin typeface="Tahoma"/>
                <a:cs typeface="Tahoma"/>
              </a:rPr>
              <a:t>(Hooshyar,</a:t>
            </a:r>
            <a:r>
              <a:rPr sz="2400" spc="-100" dirty="0">
                <a:latin typeface="Tahoma"/>
                <a:cs typeface="Tahoma"/>
              </a:rPr>
              <a:t> </a:t>
            </a:r>
            <a:r>
              <a:rPr sz="2400" spc="10" dirty="0">
                <a:latin typeface="Tahoma"/>
                <a:cs typeface="Tahoma"/>
              </a:rPr>
              <a:t>Yousefi,</a:t>
            </a:r>
            <a:r>
              <a:rPr sz="2400" spc="-100" dirty="0">
                <a:latin typeface="Tahoma"/>
                <a:cs typeface="Tahoma"/>
              </a:rPr>
              <a:t> </a:t>
            </a:r>
            <a:r>
              <a:rPr sz="2400" spc="60" dirty="0">
                <a:latin typeface="Tahoma"/>
                <a:cs typeface="Tahoma"/>
              </a:rPr>
              <a:t>&amp;</a:t>
            </a:r>
            <a:r>
              <a:rPr sz="2400" spc="-95" dirty="0">
                <a:latin typeface="Tahoma"/>
                <a:cs typeface="Tahoma"/>
              </a:rPr>
              <a:t> </a:t>
            </a:r>
            <a:r>
              <a:rPr sz="2400" spc="-5" dirty="0">
                <a:latin typeface="Tahoma"/>
                <a:cs typeface="Tahoma"/>
              </a:rPr>
              <a:t>Lim,</a:t>
            </a:r>
            <a:r>
              <a:rPr sz="2400" spc="-100" dirty="0">
                <a:latin typeface="Tahoma"/>
                <a:cs typeface="Tahoma"/>
              </a:rPr>
              <a:t> </a:t>
            </a:r>
            <a:r>
              <a:rPr sz="2400" spc="75" dirty="0">
                <a:latin typeface="Tahoma"/>
                <a:cs typeface="Tahoma"/>
              </a:rPr>
              <a:t>2018).</a:t>
            </a:r>
            <a:endParaRPr sz="2400">
              <a:latin typeface="Tahoma"/>
              <a:cs typeface="Tahoma"/>
            </a:endParaRPr>
          </a:p>
        </p:txBody>
      </p:sp>
      <p:pic>
        <p:nvPicPr>
          <p:cNvPr id="5" name="object 5"/>
          <p:cNvPicPr/>
          <p:nvPr/>
        </p:nvPicPr>
        <p:blipFill>
          <a:blip r:embed="rId4" cstate="print"/>
          <a:stretch>
            <a:fillRect/>
          </a:stretch>
        </p:blipFill>
        <p:spPr>
          <a:xfrm>
            <a:off x="14848332" y="0"/>
            <a:ext cx="3439666" cy="2367670"/>
          </a:xfrm>
          <a:prstGeom prst="rect">
            <a:avLst/>
          </a:prstGeom>
        </p:spPr>
      </p:pic>
      <p:pic>
        <p:nvPicPr>
          <p:cNvPr id="6" name="7 слай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543530" y="32449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3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90500"/>
            <a:ext cx="20305608" cy="10100536"/>
            <a:chOff x="0" y="-190500"/>
            <a:chExt cx="20305608" cy="10100536"/>
          </a:xfrm>
        </p:grpSpPr>
        <p:sp>
          <p:nvSpPr>
            <p:cNvPr id="3" name="object 3"/>
            <p:cNvSpPr/>
            <p:nvPr/>
          </p:nvSpPr>
          <p:spPr>
            <a:xfrm>
              <a:off x="0" y="0"/>
              <a:ext cx="18288000" cy="2009775"/>
            </a:xfrm>
            <a:custGeom>
              <a:avLst/>
              <a:gdLst/>
              <a:ahLst/>
              <a:cxnLst/>
              <a:rect l="l" t="t" r="r" b="b"/>
              <a:pathLst>
                <a:path w="18288000" h="2009775">
                  <a:moveTo>
                    <a:pt x="0" y="0"/>
                  </a:moveTo>
                  <a:lnTo>
                    <a:pt x="18287999" y="0"/>
                  </a:lnTo>
                  <a:lnTo>
                    <a:pt x="18287999" y="2009429"/>
                  </a:lnTo>
                  <a:lnTo>
                    <a:pt x="0" y="2009429"/>
                  </a:lnTo>
                  <a:lnTo>
                    <a:pt x="0" y="0"/>
                  </a:lnTo>
                  <a:close/>
                </a:path>
              </a:pathLst>
            </a:custGeom>
            <a:solidFill>
              <a:srgbClr val="FFB923"/>
            </a:solidFill>
          </p:spPr>
          <p:txBody>
            <a:bodyPr wrap="square" lIns="0" tIns="0" rIns="0" bIns="0" rtlCol="0"/>
            <a:lstStyle/>
            <a:p>
              <a:endParaRPr/>
            </a:p>
          </p:txBody>
        </p:sp>
        <p:pic>
          <p:nvPicPr>
            <p:cNvPr id="4" name="object 4"/>
            <p:cNvPicPr/>
            <p:nvPr/>
          </p:nvPicPr>
          <p:blipFill>
            <a:blip r:embed="rId4" cstate="print"/>
            <a:stretch>
              <a:fillRect/>
            </a:stretch>
          </p:blipFill>
          <p:spPr>
            <a:xfrm>
              <a:off x="12412185" y="-190500"/>
              <a:ext cx="7893423" cy="8712200"/>
            </a:xfrm>
            <a:prstGeom prst="rect">
              <a:avLst/>
            </a:prstGeom>
          </p:spPr>
        </p:pic>
        <p:sp>
          <p:nvSpPr>
            <p:cNvPr id="5" name="object 5"/>
            <p:cNvSpPr/>
            <p:nvPr/>
          </p:nvSpPr>
          <p:spPr>
            <a:xfrm>
              <a:off x="945083" y="2356711"/>
              <a:ext cx="16402050" cy="7553325"/>
            </a:xfrm>
            <a:custGeom>
              <a:avLst/>
              <a:gdLst/>
              <a:ahLst/>
              <a:cxnLst/>
              <a:rect l="l" t="t" r="r" b="b"/>
              <a:pathLst>
                <a:path w="16402050" h="7553325">
                  <a:moveTo>
                    <a:pt x="16402048" y="7553324"/>
                  </a:moveTo>
                  <a:lnTo>
                    <a:pt x="0" y="7553324"/>
                  </a:lnTo>
                  <a:lnTo>
                    <a:pt x="0" y="0"/>
                  </a:lnTo>
                  <a:lnTo>
                    <a:pt x="16402048" y="0"/>
                  </a:lnTo>
                  <a:lnTo>
                    <a:pt x="16402048" y="7553324"/>
                  </a:lnTo>
                  <a:close/>
                </a:path>
              </a:pathLst>
            </a:custGeom>
            <a:solidFill>
              <a:srgbClr val="FFB923">
                <a:alpha val="29798"/>
              </a:srgbClr>
            </a:solidFill>
          </p:spPr>
          <p:txBody>
            <a:bodyPr wrap="square" lIns="0" tIns="0" rIns="0" bIns="0" rtlCol="0"/>
            <a:lstStyle/>
            <a:p>
              <a:endParaRPr/>
            </a:p>
          </p:txBody>
        </p:sp>
        <p:pic>
          <p:nvPicPr>
            <p:cNvPr id="6" name="object 6"/>
            <p:cNvPicPr/>
            <p:nvPr/>
          </p:nvPicPr>
          <p:blipFill>
            <a:blip r:embed="rId5" cstate="print"/>
            <a:stretch>
              <a:fillRect/>
            </a:stretch>
          </p:blipFill>
          <p:spPr>
            <a:xfrm>
              <a:off x="1785786" y="6563745"/>
              <a:ext cx="126891" cy="126891"/>
            </a:xfrm>
            <a:prstGeom prst="rect">
              <a:avLst/>
            </a:prstGeom>
          </p:spPr>
        </p:pic>
        <p:pic>
          <p:nvPicPr>
            <p:cNvPr id="7" name="object 7"/>
            <p:cNvPicPr/>
            <p:nvPr/>
          </p:nvPicPr>
          <p:blipFill>
            <a:blip r:embed="rId6" cstate="print"/>
            <a:stretch>
              <a:fillRect/>
            </a:stretch>
          </p:blipFill>
          <p:spPr>
            <a:xfrm>
              <a:off x="1785786" y="7524495"/>
              <a:ext cx="126891" cy="126891"/>
            </a:xfrm>
            <a:prstGeom prst="rect">
              <a:avLst/>
            </a:prstGeom>
          </p:spPr>
        </p:pic>
      </p:grpSp>
      <p:sp>
        <p:nvSpPr>
          <p:cNvPr id="8" name="object 8"/>
          <p:cNvSpPr txBox="1"/>
          <p:nvPr/>
        </p:nvSpPr>
        <p:spPr>
          <a:xfrm>
            <a:off x="1492112" y="2478314"/>
            <a:ext cx="15313660" cy="7231380"/>
          </a:xfrm>
          <a:prstGeom prst="rect">
            <a:avLst/>
          </a:prstGeom>
        </p:spPr>
        <p:txBody>
          <a:bodyPr vert="horz" wrap="square" lIns="0" tIns="12065" rIns="0" bIns="0" rtlCol="0">
            <a:spAutoFit/>
          </a:bodyPr>
          <a:lstStyle/>
          <a:p>
            <a:pPr marL="622935" marR="624840" algn="ctr">
              <a:lnSpc>
                <a:spcPct val="116700"/>
              </a:lnSpc>
              <a:spcBef>
                <a:spcPts val="95"/>
              </a:spcBef>
            </a:pPr>
            <a:r>
              <a:rPr sz="2700" spc="15" dirty="0">
                <a:latin typeface="Tahoma"/>
                <a:cs typeface="Tahoma"/>
              </a:rPr>
              <a:t>The</a:t>
            </a:r>
            <a:r>
              <a:rPr sz="2700" spc="-105" dirty="0">
                <a:latin typeface="Tahoma"/>
                <a:cs typeface="Tahoma"/>
              </a:rPr>
              <a:t> </a:t>
            </a:r>
            <a:r>
              <a:rPr sz="2700" spc="65" dirty="0">
                <a:latin typeface="Tahoma"/>
                <a:cs typeface="Tahoma"/>
              </a:rPr>
              <a:t>analysis</a:t>
            </a:r>
            <a:r>
              <a:rPr sz="2700" spc="-105" dirty="0">
                <a:latin typeface="Tahoma"/>
                <a:cs typeface="Tahoma"/>
              </a:rPr>
              <a:t> </a:t>
            </a:r>
            <a:r>
              <a:rPr sz="2700" spc="25" dirty="0">
                <a:latin typeface="Tahoma"/>
                <a:cs typeface="Tahoma"/>
              </a:rPr>
              <a:t>of</a:t>
            </a:r>
            <a:r>
              <a:rPr sz="2700" spc="-105" dirty="0">
                <a:latin typeface="Tahoma"/>
                <a:cs typeface="Tahoma"/>
              </a:rPr>
              <a:t> </a:t>
            </a:r>
            <a:r>
              <a:rPr sz="2700" spc="40" dirty="0">
                <a:latin typeface="Tahoma"/>
                <a:cs typeface="Tahoma"/>
              </a:rPr>
              <a:t>the</a:t>
            </a:r>
            <a:r>
              <a:rPr sz="2700" spc="-105" dirty="0">
                <a:latin typeface="Tahoma"/>
                <a:cs typeface="Tahoma"/>
              </a:rPr>
              <a:t> </a:t>
            </a:r>
            <a:r>
              <a:rPr sz="2700" spc="65" dirty="0">
                <a:latin typeface="Tahoma"/>
                <a:cs typeface="Tahoma"/>
              </a:rPr>
              <a:t>conducted</a:t>
            </a:r>
            <a:r>
              <a:rPr sz="2700" spc="-105" dirty="0">
                <a:latin typeface="Tahoma"/>
                <a:cs typeface="Tahoma"/>
              </a:rPr>
              <a:t> </a:t>
            </a:r>
            <a:r>
              <a:rPr sz="2700" spc="70" dirty="0">
                <a:latin typeface="Tahoma"/>
                <a:cs typeface="Tahoma"/>
              </a:rPr>
              <a:t>research</a:t>
            </a:r>
            <a:r>
              <a:rPr sz="2700" spc="-105" dirty="0">
                <a:latin typeface="Tahoma"/>
                <a:cs typeface="Tahoma"/>
              </a:rPr>
              <a:t> </a:t>
            </a:r>
            <a:r>
              <a:rPr sz="2700" spc="45" dirty="0">
                <a:latin typeface="Tahoma"/>
                <a:cs typeface="Tahoma"/>
              </a:rPr>
              <a:t>allowed</a:t>
            </a:r>
            <a:r>
              <a:rPr sz="2700" spc="-105" dirty="0">
                <a:latin typeface="Tahoma"/>
                <a:cs typeface="Tahoma"/>
              </a:rPr>
              <a:t> </a:t>
            </a:r>
            <a:r>
              <a:rPr sz="2700" spc="55" dirty="0">
                <a:latin typeface="Tahoma"/>
                <a:cs typeface="Tahoma"/>
              </a:rPr>
              <a:t>outlining</a:t>
            </a:r>
            <a:r>
              <a:rPr sz="2700" spc="-105" dirty="0">
                <a:latin typeface="Tahoma"/>
                <a:cs typeface="Tahoma"/>
              </a:rPr>
              <a:t> </a:t>
            </a:r>
            <a:r>
              <a:rPr sz="2700" spc="45" dirty="0">
                <a:latin typeface="Tahoma"/>
                <a:cs typeface="Tahoma"/>
              </a:rPr>
              <a:t>a</a:t>
            </a:r>
            <a:r>
              <a:rPr sz="2700" spc="-105" dirty="0">
                <a:latin typeface="Tahoma"/>
                <a:cs typeface="Tahoma"/>
              </a:rPr>
              <a:t> </a:t>
            </a:r>
            <a:r>
              <a:rPr sz="2700" spc="5" dirty="0">
                <a:latin typeface="Tahoma"/>
                <a:cs typeface="Tahoma"/>
              </a:rPr>
              <a:t>new</a:t>
            </a:r>
            <a:r>
              <a:rPr sz="2700" spc="-105" dirty="0">
                <a:latin typeface="Tahoma"/>
                <a:cs typeface="Tahoma"/>
              </a:rPr>
              <a:t> </a:t>
            </a:r>
            <a:r>
              <a:rPr sz="2700" spc="15" dirty="0">
                <a:latin typeface="Tahoma"/>
                <a:cs typeface="Tahoma"/>
              </a:rPr>
              <a:t>way</a:t>
            </a:r>
            <a:r>
              <a:rPr sz="2700" spc="-105" dirty="0">
                <a:latin typeface="Tahoma"/>
                <a:cs typeface="Tahoma"/>
              </a:rPr>
              <a:t> </a:t>
            </a:r>
            <a:r>
              <a:rPr sz="2700" spc="25" dirty="0">
                <a:latin typeface="Tahoma"/>
                <a:cs typeface="Tahoma"/>
              </a:rPr>
              <a:t>of</a:t>
            </a:r>
            <a:r>
              <a:rPr sz="2700" spc="-105" dirty="0">
                <a:latin typeface="Tahoma"/>
                <a:cs typeface="Tahoma"/>
              </a:rPr>
              <a:t> </a:t>
            </a:r>
            <a:r>
              <a:rPr sz="2700" spc="60" dirty="0">
                <a:latin typeface="Tahoma"/>
                <a:cs typeface="Tahoma"/>
              </a:rPr>
              <a:t>organizing</a:t>
            </a:r>
            <a:r>
              <a:rPr sz="2700" spc="-105" dirty="0">
                <a:latin typeface="Tahoma"/>
                <a:cs typeface="Tahoma"/>
              </a:rPr>
              <a:t> </a:t>
            </a:r>
            <a:r>
              <a:rPr sz="2700" spc="40" dirty="0">
                <a:latin typeface="Tahoma"/>
                <a:cs typeface="Tahoma"/>
              </a:rPr>
              <a:t>the</a:t>
            </a:r>
            <a:r>
              <a:rPr sz="2700" spc="-105" dirty="0">
                <a:latin typeface="Tahoma"/>
                <a:cs typeface="Tahoma"/>
              </a:rPr>
              <a:t> </a:t>
            </a:r>
            <a:r>
              <a:rPr sz="2700" spc="55" dirty="0">
                <a:latin typeface="Tahoma"/>
                <a:cs typeface="Tahoma"/>
              </a:rPr>
              <a:t>play </a:t>
            </a:r>
            <a:r>
              <a:rPr sz="2700" spc="-830" dirty="0">
                <a:latin typeface="Tahoma"/>
                <a:cs typeface="Tahoma"/>
              </a:rPr>
              <a:t> </a:t>
            </a:r>
            <a:r>
              <a:rPr sz="2700" spc="75" dirty="0">
                <a:latin typeface="Tahoma"/>
                <a:cs typeface="Tahoma"/>
              </a:rPr>
              <a:t>practices</a:t>
            </a:r>
            <a:r>
              <a:rPr sz="2700" spc="-110" dirty="0">
                <a:latin typeface="Tahoma"/>
                <a:cs typeface="Tahoma"/>
              </a:rPr>
              <a:t> </a:t>
            </a:r>
            <a:r>
              <a:rPr sz="2700" spc="25" dirty="0">
                <a:latin typeface="Tahoma"/>
                <a:cs typeface="Tahoma"/>
              </a:rPr>
              <a:t>of</a:t>
            </a:r>
            <a:r>
              <a:rPr sz="2700" spc="-110" dirty="0">
                <a:latin typeface="Tahoma"/>
                <a:cs typeface="Tahoma"/>
              </a:rPr>
              <a:t> </a:t>
            </a:r>
            <a:r>
              <a:rPr sz="2700" spc="75" dirty="0">
                <a:latin typeface="Tahoma"/>
                <a:cs typeface="Tahoma"/>
              </a:rPr>
              <a:t>preschool</a:t>
            </a:r>
            <a:r>
              <a:rPr sz="2700" spc="-110" dirty="0">
                <a:latin typeface="Tahoma"/>
                <a:cs typeface="Tahoma"/>
              </a:rPr>
              <a:t> </a:t>
            </a:r>
            <a:r>
              <a:rPr sz="2700" spc="65" dirty="0">
                <a:latin typeface="Tahoma"/>
                <a:cs typeface="Tahoma"/>
              </a:rPr>
              <a:t>children</a:t>
            </a:r>
            <a:r>
              <a:rPr sz="2700" spc="-110" dirty="0">
                <a:latin typeface="Tahoma"/>
                <a:cs typeface="Tahoma"/>
              </a:rPr>
              <a:t> </a:t>
            </a:r>
            <a:r>
              <a:rPr sz="2700" spc="50" dirty="0">
                <a:latin typeface="Tahoma"/>
                <a:cs typeface="Tahoma"/>
              </a:rPr>
              <a:t>in</a:t>
            </a:r>
            <a:r>
              <a:rPr sz="2700" spc="-110" dirty="0">
                <a:latin typeface="Tahoma"/>
                <a:cs typeface="Tahoma"/>
              </a:rPr>
              <a:t> </a:t>
            </a:r>
            <a:r>
              <a:rPr sz="2700" spc="40" dirty="0">
                <a:latin typeface="Tahoma"/>
                <a:cs typeface="Tahoma"/>
              </a:rPr>
              <a:t>the</a:t>
            </a:r>
            <a:r>
              <a:rPr sz="2700" spc="-110" dirty="0">
                <a:latin typeface="Tahoma"/>
                <a:cs typeface="Tahoma"/>
              </a:rPr>
              <a:t> </a:t>
            </a:r>
            <a:r>
              <a:rPr sz="2700" spc="60" dirty="0">
                <a:latin typeface="Tahoma"/>
                <a:cs typeface="Tahoma"/>
              </a:rPr>
              <a:t>digital</a:t>
            </a:r>
            <a:r>
              <a:rPr sz="2700" spc="-105" dirty="0">
                <a:latin typeface="Tahoma"/>
                <a:cs typeface="Tahoma"/>
              </a:rPr>
              <a:t> </a:t>
            </a:r>
            <a:r>
              <a:rPr sz="2700" spc="30" dirty="0">
                <a:latin typeface="Tahoma"/>
                <a:cs typeface="Tahoma"/>
              </a:rPr>
              <a:t>world.</a:t>
            </a:r>
            <a:endParaRPr sz="2700">
              <a:latin typeface="Tahoma"/>
              <a:cs typeface="Tahoma"/>
            </a:endParaRPr>
          </a:p>
          <a:p>
            <a:pPr marL="311785" marR="313690" algn="ctr">
              <a:lnSpc>
                <a:spcPct val="116700"/>
              </a:lnSpc>
            </a:pPr>
            <a:r>
              <a:rPr sz="2700" spc="105" dirty="0">
                <a:latin typeface="Tahoma"/>
                <a:cs typeface="Tahoma"/>
              </a:rPr>
              <a:t>As </a:t>
            </a:r>
            <a:r>
              <a:rPr sz="2700" spc="45" dirty="0">
                <a:latin typeface="Tahoma"/>
                <a:cs typeface="Tahoma"/>
              </a:rPr>
              <a:t>a </a:t>
            </a:r>
            <a:r>
              <a:rPr sz="2700" spc="70" dirty="0">
                <a:latin typeface="Tahoma"/>
                <a:cs typeface="Tahoma"/>
              </a:rPr>
              <a:t>result </a:t>
            </a:r>
            <a:r>
              <a:rPr sz="2700" spc="25" dirty="0">
                <a:latin typeface="Tahoma"/>
                <a:cs typeface="Tahoma"/>
              </a:rPr>
              <a:t>of </a:t>
            </a:r>
            <a:r>
              <a:rPr sz="2700" spc="55" dirty="0">
                <a:latin typeface="Tahoma"/>
                <a:cs typeface="Tahoma"/>
              </a:rPr>
              <a:t>play practice, </a:t>
            </a:r>
            <a:r>
              <a:rPr sz="2700" spc="60" dirty="0">
                <a:latin typeface="Tahoma"/>
                <a:cs typeface="Tahoma"/>
              </a:rPr>
              <a:t>not </a:t>
            </a:r>
            <a:r>
              <a:rPr sz="2700" spc="55" dirty="0">
                <a:latin typeface="Tahoma"/>
                <a:cs typeface="Tahoma"/>
              </a:rPr>
              <a:t>only </a:t>
            </a:r>
            <a:r>
              <a:rPr sz="2700" spc="45" dirty="0">
                <a:latin typeface="Tahoma"/>
                <a:cs typeface="Tahoma"/>
              </a:rPr>
              <a:t>a </a:t>
            </a:r>
            <a:r>
              <a:rPr sz="2700" spc="65" dirty="0">
                <a:latin typeface="Tahoma"/>
                <a:cs typeface="Tahoma"/>
              </a:rPr>
              <a:t>picture </a:t>
            </a:r>
            <a:r>
              <a:rPr sz="2700" spc="25" dirty="0">
                <a:latin typeface="Tahoma"/>
                <a:cs typeface="Tahoma"/>
              </a:rPr>
              <a:t>of </a:t>
            </a:r>
            <a:r>
              <a:rPr sz="2700" spc="40" dirty="0">
                <a:latin typeface="Tahoma"/>
                <a:cs typeface="Tahoma"/>
              </a:rPr>
              <a:t>the </a:t>
            </a:r>
            <a:r>
              <a:rPr sz="2700" spc="55" dirty="0">
                <a:latin typeface="Tahoma"/>
                <a:cs typeface="Tahoma"/>
              </a:rPr>
              <a:t>world </a:t>
            </a:r>
            <a:r>
              <a:rPr sz="2700" spc="85" dirty="0">
                <a:latin typeface="Tahoma"/>
                <a:cs typeface="Tahoma"/>
              </a:rPr>
              <a:t>is </a:t>
            </a:r>
            <a:r>
              <a:rPr sz="2700" spc="20" dirty="0">
                <a:latin typeface="Tahoma"/>
                <a:cs typeface="Tahoma"/>
              </a:rPr>
              <a:t>formed, </a:t>
            </a:r>
            <a:r>
              <a:rPr sz="2700" spc="55" dirty="0">
                <a:latin typeface="Tahoma"/>
                <a:cs typeface="Tahoma"/>
              </a:rPr>
              <a:t>but </a:t>
            </a:r>
            <a:r>
              <a:rPr sz="2700" spc="75" dirty="0">
                <a:latin typeface="Tahoma"/>
                <a:cs typeface="Tahoma"/>
              </a:rPr>
              <a:t>also </a:t>
            </a:r>
            <a:r>
              <a:rPr sz="2700" spc="65" dirty="0">
                <a:latin typeface="Tahoma"/>
                <a:cs typeface="Tahoma"/>
              </a:rPr>
              <a:t>personal </a:t>
            </a:r>
            <a:r>
              <a:rPr sz="2700" spc="50" dirty="0">
                <a:latin typeface="Tahoma"/>
                <a:cs typeface="Tahoma"/>
              </a:rPr>
              <a:t>and </a:t>
            </a:r>
            <a:r>
              <a:rPr sz="2700" spc="55" dirty="0">
                <a:latin typeface="Tahoma"/>
                <a:cs typeface="Tahoma"/>
              </a:rPr>
              <a:t> </a:t>
            </a:r>
            <a:r>
              <a:rPr sz="2700" spc="45" dirty="0">
                <a:latin typeface="Tahoma"/>
                <a:cs typeface="Tahoma"/>
              </a:rPr>
              <a:t>valuable</a:t>
            </a:r>
            <a:r>
              <a:rPr sz="2700" spc="-105" dirty="0">
                <a:latin typeface="Tahoma"/>
                <a:cs typeface="Tahoma"/>
              </a:rPr>
              <a:t> </a:t>
            </a:r>
            <a:r>
              <a:rPr sz="2700" spc="5" dirty="0">
                <a:latin typeface="Tahoma"/>
                <a:cs typeface="Tahoma"/>
              </a:rPr>
              <a:t>new</a:t>
            </a:r>
            <a:r>
              <a:rPr sz="2700" spc="-100" dirty="0">
                <a:latin typeface="Tahoma"/>
                <a:cs typeface="Tahoma"/>
              </a:rPr>
              <a:t> </a:t>
            </a:r>
            <a:r>
              <a:rPr sz="2700" spc="30" dirty="0">
                <a:latin typeface="Tahoma"/>
                <a:cs typeface="Tahoma"/>
              </a:rPr>
              <a:t>formations:</a:t>
            </a:r>
            <a:r>
              <a:rPr sz="2700" spc="-105" dirty="0">
                <a:latin typeface="Tahoma"/>
                <a:cs typeface="Tahoma"/>
              </a:rPr>
              <a:t> </a:t>
            </a:r>
            <a:r>
              <a:rPr sz="2700" spc="40" dirty="0">
                <a:latin typeface="Tahoma"/>
                <a:cs typeface="Tahoma"/>
              </a:rPr>
              <a:t>the</a:t>
            </a:r>
            <a:r>
              <a:rPr sz="2700" spc="-100" dirty="0">
                <a:latin typeface="Tahoma"/>
                <a:cs typeface="Tahoma"/>
              </a:rPr>
              <a:t> </a:t>
            </a:r>
            <a:r>
              <a:rPr sz="2700" spc="60" dirty="0">
                <a:latin typeface="Tahoma"/>
                <a:cs typeface="Tahoma"/>
              </a:rPr>
              <a:t>ability</a:t>
            </a:r>
            <a:r>
              <a:rPr sz="2700" spc="-105" dirty="0">
                <a:latin typeface="Tahoma"/>
                <a:cs typeface="Tahoma"/>
              </a:rPr>
              <a:t> </a:t>
            </a:r>
            <a:r>
              <a:rPr sz="2700" spc="70" dirty="0">
                <a:latin typeface="Tahoma"/>
                <a:cs typeface="Tahoma"/>
              </a:rPr>
              <a:t>to</a:t>
            </a:r>
            <a:r>
              <a:rPr sz="2700" spc="-100" dirty="0">
                <a:latin typeface="Tahoma"/>
                <a:cs typeface="Tahoma"/>
              </a:rPr>
              <a:t> </a:t>
            </a:r>
            <a:r>
              <a:rPr sz="2700" spc="70" dirty="0">
                <a:latin typeface="Tahoma"/>
                <a:cs typeface="Tahoma"/>
              </a:rPr>
              <a:t>accept</a:t>
            </a:r>
            <a:r>
              <a:rPr sz="2700" spc="-105" dirty="0">
                <a:latin typeface="Tahoma"/>
                <a:cs typeface="Tahoma"/>
              </a:rPr>
              <a:t> </a:t>
            </a:r>
            <a:r>
              <a:rPr sz="2700" spc="40" dirty="0">
                <a:latin typeface="Tahoma"/>
                <a:cs typeface="Tahoma"/>
              </a:rPr>
              <a:t>the</a:t>
            </a:r>
            <a:r>
              <a:rPr sz="2700" spc="-100" dirty="0">
                <a:latin typeface="Tahoma"/>
                <a:cs typeface="Tahoma"/>
              </a:rPr>
              <a:t> </a:t>
            </a:r>
            <a:r>
              <a:rPr sz="2700" spc="60" dirty="0">
                <a:latin typeface="Tahoma"/>
                <a:cs typeface="Tahoma"/>
              </a:rPr>
              <a:t>other</a:t>
            </a:r>
            <a:r>
              <a:rPr sz="2700" spc="-105" dirty="0">
                <a:latin typeface="Tahoma"/>
                <a:cs typeface="Tahoma"/>
              </a:rPr>
              <a:t> </a:t>
            </a:r>
            <a:r>
              <a:rPr sz="2700" spc="50" dirty="0">
                <a:latin typeface="Tahoma"/>
                <a:cs typeface="Tahoma"/>
              </a:rPr>
              <a:t>and</a:t>
            </a:r>
            <a:r>
              <a:rPr sz="2700" spc="-100" dirty="0">
                <a:latin typeface="Tahoma"/>
                <a:cs typeface="Tahoma"/>
              </a:rPr>
              <a:t> </a:t>
            </a:r>
            <a:r>
              <a:rPr sz="2700" spc="40" dirty="0">
                <a:latin typeface="Tahoma"/>
                <a:cs typeface="Tahoma"/>
              </a:rPr>
              <a:t>the</a:t>
            </a:r>
            <a:r>
              <a:rPr sz="2700" spc="-105" dirty="0">
                <a:latin typeface="Tahoma"/>
                <a:cs typeface="Tahoma"/>
              </a:rPr>
              <a:t> </a:t>
            </a:r>
            <a:r>
              <a:rPr sz="2700" spc="-20" dirty="0">
                <a:latin typeface="Tahoma"/>
                <a:cs typeface="Tahoma"/>
              </a:rPr>
              <a:t>new,</a:t>
            </a:r>
            <a:r>
              <a:rPr sz="2700" spc="-100" dirty="0">
                <a:latin typeface="Tahoma"/>
                <a:cs typeface="Tahoma"/>
              </a:rPr>
              <a:t> </a:t>
            </a:r>
            <a:r>
              <a:rPr sz="2700" spc="35" dirty="0">
                <a:latin typeface="Tahoma"/>
                <a:cs typeface="Tahoma"/>
              </a:rPr>
              <a:t>patience,</a:t>
            </a:r>
            <a:r>
              <a:rPr sz="2700" spc="-100" dirty="0">
                <a:latin typeface="Tahoma"/>
                <a:cs typeface="Tahoma"/>
              </a:rPr>
              <a:t> </a:t>
            </a:r>
            <a:r>
              <a:rPr sz="2700" spc="45" dirty="0">
                <a:latin typeface="Tahoma"/>
                <a:cs typeface="Tahoma"/>
              </a:rPr>
              <a:t>understanding, </a:t>
            </a:r>
            <a:r>
              <a:rPr sz="2700" spc="-830" dirty="0">
                <a:latin typeface="Tahoma"/>
                <a:cs typeface="Tahoma"/>
              </a:rPr>
              <a:t> </a:t>
            </a:r>
            <a:r>
              <a:rPr sz="2700" spc="30" dirty="0">
                <a:latin typeface="Tahoma"/>
                <a:cs typeface="Tahoma"/>
              </a:rPr>
              <a:t>agreement, </a:t>
            </a:r>
            <a:r>
              <a:rPr sz="2700" spc="50" dirty="0">
                <a:latin typeface="Tahoma"/>
                <a:cs typeface="Tahoma"/>
              </a:rPr>
              <a:t>compromise, </a:t>
            </a:r>
            <a:r>
              <a:rPr sz="2700" spc="30" dirty="0">
                <a:latin typeface="Tahoma"/>
                <a:cs typeface="Tahoma"/>
              </a:rPr>
              <a:t>creation; </a:t>
            </a:r>
            <a:r>
              <a:rPr sz="2700" spc="40" dirty="0">
                <a:latin typeface="Tahoma"/>
                <a:cs typeface="Tahoma"/>
              </a:rPr>
              <a:t>the </a:t>
            </a:r>
            <a:r>
              <a:rPr sz="2700" spc="35" dirty="0">
                <a:latin typeface="Tahoma"/>
                <a:cs typeface="Tahoma"/>
              </a:rPr>
              <a:t>need </a:t>
            </a:r>
            <a:r>
              <a:rPr sz="2700" spc="70" dirty="0">
                <a:latin typeface="Tahoma"/>
                <a:cs typeface="Tahoma"/>
              </a:rPr>
              <a:t>to </a:t>
            </a:r>
            <a:r>
              <a:rPr sz="2700" spc="65" dirty="0">
                <a:latin typeface="Tahoma"/>
                <a:cs typeface="Tahoma"/>
              </a:rPr>
              <a:t>discover </a:t>
            </a:r>
            <a:r>
              <a:rPr sz="2700" spc="5" dirty="0">
                <a:latin typeface="Tahoma"/>
                <a:cs typeface="Tahoma"/>
              </a:rPr>
              <a:t>new </a:t>
            </a:r>
            <a:r>
              <a:rPr sz="2700" spc="65" dirty="0">
                <a:latin typeface="Tahoma"/>
                <a:cs typeface="Tahoma"/>
              </a:rPr>
              <a:t>things </a:t>
            </a:r>
            <a:r>
              <a:rPr sz="2700" spc="50" dirty="0">
                <a:latin typeface="Tahoma"/>
                <a:cs typeface="Tahoma"/>
              </a:rPr>
              <a:t>in </a:t>
            </a:r>
            <a:r>
              <a:rPr sz="2700" spc="40" dirty="0">
                <a:latin typeface="Tahoma"/>
                <a:cs typeface="Tahoma"/>
              </a:rPr>
              <a:t>the </a:t>
            </a:r>
            <a:r>
              <a:rPr sz="2700" spc="30" dirty="0">
                <a:latin typeface="Tahoma"/>
                <a:cs typeface="Tahoma"/>
              </a:rPr>
              <a:t>world, </a:t>
            </a:r>
            <a:r>
              <a:rPr sz="2700" spc="45" dirty="0">
                <a:latin typeface="Tahoma"/>
                <a:cs typeface="Tahoma"/>
              </a:rPr>
              <a:t>curiosity; </a:t>
            </a:r>
            <a:r>
              <a:rPr sz="2700" spc="50" dirty="0">
                <a:latin typeface="Tahoma"/>
                <a:cs typeface="Tahoma"/>
              </a:rPr>
              <a:t> </a:t>
            </a:r>
            <a:r>
              <a:rPr sz="2700" spc="45" dirty="0">
                <a:latin typeface="Tahoma"/>
                <a:cs typeface="Tahoma"/>
              </a:rPr>
              <a:t>astonishment, </a:t>
            </a:r>
            <a:r>
              <a:rPr sz="2700" spc="55" dirty="0">
                <a:latin typeface="Tahoma"/>
                <a:cs typeface="Tahoma"/>
              </a:rPr>
              <a:t>complicity, </a:t>
            </a:r>
            <a:r>
              <a:rPr sz="2700" spc="40" dirty="0">
                <a:latin typeface="Tahoma"/>
                <a:cs typeface="Tahoma"/>
              </a:rPr>
              <a:t>rejoicing, </a:t>
            </a:r>
            <a:r>
              <a:rPr sz="2700" spc="45" dirty="0">
                <a:latin typeface="Tahoma"/>
                <a:cs typeface="Tahoma"/>
              </a:rPr>
              <a:t>compassion; </a:t>
            </a:r>
            <a:r>
              <a:rPr sz="2700" spc="50" dirty="0">
                <a:latin typeface="Tahoma"/>
                <a:cs typeface="Tahoma"/>
              </a:rPr>
              <a:t>stability, </a:t>
            </a:r>
            <a:r>
              <a:rPr sz="2700" spc="40" dirty="0">
                <a:latin typeface="Tahoma"/>
                <a:cs typeface="Tahoma"/>
              </a:rPr>
              <a:t>confidence, </a:t>
            </a:r>
            <a:r>
              <a:rPr sz="2700" spc="50" dirty="0">
                <a:latin typeface="Tahoma"/>
                <a:cs typeface="Tahoma"/>
              </a:rPr>
              <a:t>purposefulness, </a:t>
            </a:r>
            <a:r>
              <a:rPr sz="2700" spc="55" dirty="0">
                <a:latin typeface="Tahoma"/>
                <a:cs typeface="Tahoma"/>
              </a:rPr>
              <a:t> </a:t>
            </a:r>
            <a:r>
              <a:rPr sz="2700" spc="35" dirty="0">
                <a:latin typeface="Tahoma"/>
                <a:cs typeface="Tahoma"/>
              </a:rPr>
              <a:t>independence.</a:t>
            </a:r>
            <a:endParaRPr sz="2700">
              <a:latin typeface="Tahoma"/>
              <a:cs typeface="Tahoma"/>
            </a:endParaRPr>
          </a:p>
          <a:p>
            <a:pPr marR="3392170" algn="ctr">
              <a:lnSpc>
                <a:spcPct val="100000"/>
              </a:lnSpc>
              <a:spcBef>
                <a:spcPts val="545"/>
              </a:spcBef>
            </a:pPr>
            <a:r>
              <a:rPr sz="2700" spc="-45" dirty="0">
                <a:latin typeface="Tahoma"/>
                <a:cs typeface="Tahoma"/>
              </a:rPr>
              <a:t>The</a:t>
            </a:r>
            <a:r>
              <a:rPr sz="2700" spc="-300" dirty="0">
                <a:latin typeface="Tahoma"/>
                <a:cs typeface="Tahoma"/>
              </a:rPr>
              <a:t> </a:t>
            </a:r>
            <a:r>
              <a:rPr sz="2700" dirty="0">
                <a:latin typeface="Tahoma"/>
                <a:cs typeface="Tahoma"/>
              </a:rPr>
              <a:t>plots</a:t>
            </a:r>
            <a:r>
              <a:rPr sz="2700" spc="-300" dirty="0">
                <a:latin typeface="Tahoma"/>
                <a:cs typeface="Tahoma"/>
              </a:rPr>
              <a:t> </a:t>
            </a:r>
            <a:r>
              <a:rPr sz="2700" spc="-20" dirty="0">
                <a:latin typeface="Tahoma"/>
                <a:cs typeface="Tahoma"/>
              </a:rPr>
              <a:t>of</a:t>
            </a:r>
            <a:r>
              <a:rPr sz="2700" spc="-300" dirty="0">
                <a:latin typeface="Tahoma"/>
                <a:cs typeface="Tahoma"/>
              </a:rPr>
              <a:t> </a:t>
            </a:r>
            <a:r>
              <a:rPr sz="2700" spc="-20" dirty="0">
                <a:latin typeface="Tahoma"/>
                <a:cs typeface="Tahoma"/>
              </a:rPr>
              <a:t>digital</a:t>
            </a:r>
            <a:r>
              <a:rPr sz="2700" spc="-300" dirty="0">
                <a:latin typeface="Tahoma"/>
                <a:cs typeface="Tahoma"/>
              </a:rPr>
              <a:t> </a:t>
            </a:r>
            <a:r>
              <a:rPr sz="2700" spc="-25" dirty="0">
                <a:latin typeface="Tahoma"/>
                <a:cs typeface="Tahoma"/>
              </a:rPr>
              <a:t>games</a:t>
            </a:r>
            <a:r>
              <a:rPr sz="2700" spc="-300" dirty="0">
                <a:latin typeface="Tahoma"/>
                <a:cs typeface="Tahoma"/>
              </a:rPr>
              <a:t> </a:t>
            </a:r>
            <a:r>
              <a:rPr sz="2700" spc="-10" dirty="0">
                <a:latin typeface="Tahoma"/>
                <a:cs typeface="Tahoma"/>
              </a:rPr>
              <a:t>for</a:t>
            </a:r>
            <a:r>
              <a:rPr sz="2700" spc="-300" dirty="0">
                <a:latin typeface="Tahoma"/>
                <a:cs typeface="Tahoma"/>
              </a:rPr>
              <a:t> </a:t>
            </a:r>
            <a:r>
              <a:rPr sz="2700" spc="-10" dirty="0">
                <a:latin typeface="Tahoma"/>
                <a:cs typeface="Tahoma"/>
              </a:rPr>
              <a:t>preschool</a:t>
            </a:r>
            <a:r>
              <a:rPr sz="2700" spc="-300" dirty="0">
                <a:latin typeface="Tahoma"/>
                <a:cs typeface="Tahoma"/>
              </a:rPr>
              <a:t> </a:t>
            </a:r>
            <a:r>
              <a:rPr sz="2700" spc="-20" dirty="0">
                <a:latin typeface="Tahoma"/>
                <a:cs typeface="Tahoma"/>
              </a:rPr>
              <a:t>children</a:t>
            </a:r>
            <a:r>
              <a:rPr sz="2700" spc="-300" dirty="0">
                <a:latin typeface="Tahoma"/>
                <a:cs typeface="Tahoma"/>
              </a:rPr>
              <a:t> </a:t>
            </a:r>
            <a:r>
              <a:rPr sz="2700" spc="5" dirty="0">
                <a:latin typeface="Tahoma"/>
                <a:cs typeface="Tahoma"/>
              </a:rPr>
              <a:t>can</a:t>
            </a:r>
            <a:r>
              <a:rPr sz="2700" spc="-300" dirty="0">
                <a:latin typeface="Tahoma"/>
                <a:cs typeface="Tahoma"/>
              </a:rPr>
              <a:t> </a:t>
            </a:r>
            <a:r>
              <a:rPr sz="2700" spc="-5" dirty="0">
                <a:latin typeface="Tahoma"/>
                <a:cs typeface="Tahoma"/>
              </a:rPr>
              <a:t>be</a:t>
            </a:r>
            <a:r>
              <a:rPr sz="2700" spc="-300" dirty="0">
                <a:latin typeface="Tahoma"/>
                <a:cs typeface="Tahoma"/>
              </a:rPr>
              <a:t> </a:t>
            </a:r>
            <a:r>
              <a:rPr sz="2700" spc="-30" dirty="0">
                <a:latin typeface="Tahoma"/>
                <a:cs typeface="Tahoma"/>
              </a:rPr>
              <a:t>presented</a:t>
            </a:r>
            <a:r>
              <a:rPr sz="2700" spc="-300" dirty="0">
                <a:latin typeface="Tahoma"/>
                <a:cs typeface="Tahoma"/>
              </a:rPr>
              <a:t> </a:t>
            </a:r>
            <a:r>
              <a:rPr sz="2700" spc="5" dirty="0">
                <a:latin typeface="Tahoma"/>
                <a:cs typeface="Tahoma"/>
              </a:rPr>
              <a:t>in</a:t>
            </a:r>
            <a:r>
              <a:rPr sz="2700" spc="-295" dirty="0">
                <a:latin typeface="Tahoma"/>
                <a:cs typeface="Tahoma"/>
              </a:rPr>
              <a:t> </a:t>
            </a:r>
            <a:r>
              <a:rPr sz="2700" spc="-35" dirty="0">
                <a:latin typeface="Tahoma"/>
                <a:cs typeface="Tahoma"/>
              </a:rPr>
              <a:t>two</a:t>
            </a:r>
            <a:r>
              <a:rPr sz="2700" spc="-300" dirty="0">
                <a:latin typeface="Tahoma"/>
                <a:cs typeface="Tahoma"/>
              </a:rPr>
              <a:t> </a:t>
            </a:r>
            <a:r>
              <a:rPr sz="2700" spc="-55" dirty="0">
                <a:latin typeface="Tahoma"/>
                <a:cs typeface="Tahoma"/>
              </a:rPr>
              <a:t>contexts:</a:t>
            </a:r>
            <a:endParaRPr sz="2700">
              <a:latin typeface="Tahoma"/>
              <a:cs typeface="Tahoma"/>
            </a:endParaRPr>
          </a:p>
          <a:p>
            <a:pPr marL="601980" marR="5080">
              <a:lnSpc>
                <a:spcPct val="116700"/>
              </a:lnSpc>
            </a:pPr>
            <a:r>
              <a:rPr sz="2700" spc="30" dirty="0">
                <a:latin typeface="Tahoma"/>
                <a:cs typeface="Tahoma"/>
              </a:rPr>
              <a:t>as</a:t>
            </a:r>
            <a:r>
              <a:rPr sz="2700" spc="-295" dirty="0">
                <a:latin typeface="Tahoma"/>
                <a:cs typeface="Tahoma"/>
              </a:rPr>
              <a:t> </a:t>
            </a:r>
            <a:r>
              <a:rPr sz="2700" spc="-35" dirty="0">
                <a:latin typeface="Tahoma"/>
                <a:cs typeface="Tahoma"/>
              </a:rPr>
              <a:t>gamification</a:t>
            </a:r>
            <a:r>
              <a:rPr sz="2700" spc="-290" dirty="0">
                <a:latin typeface="Tahoma"/>
                <a:cs typeface="Tahoma"/>
              </a:rPr>
              <a:t> </a:t>
            </a:r>
            <a:r>
              <a:rPr sz="2700" spc="-20" dirty="0">
                <a:latin typeface="Tahoma"/>
                <a:cs typeface="Tahoma"/>
              </a:rPr>
              <a:t>of</a:t>
            </a:r>
            <a:r>
              <a:rPr sz="2700" spc="-290" dirty="0">
                <a:latin typeface="Tahoma"/>
                <a:cs typeface="Tahoma"/>
              </a:rPr>
              <a:t> </a:t>
            </a:r>
            <a:r>
              <a:rPr sz="2700" spc="-20" dirty="0">
                <a:latin typeface="Tahoma"/>
                <a:cs typeface="Tahoma"/>
              </a:rPr>
              <a:t>patterns</a:t>
            </a:r>
            <a:r>
              <a:rPr sz="2700" spc="-295" dirty="0">
                <a:latin typeface="Tahoma"/>
                <a:cs typeface="Tahoma"/>
              </a:rPr>
              <a:t> </a:t>
            </a:r>
            <a:r>
              <a:rPr sz="2700" spc="-15" dirty="0">
                <a:latin typeface="Tahoma"/>
                <a:cs typeface="Tahoma"/>
              </a:rPr>
              <a:t>and</a:t>
            </a:r>
            <a:r>
              <a:rPr sz="2700" spc="-290" dirty="0">
                <a:latin typeface="Tahoma"/>
                <a:cs typeface="Tahoma"/>
              </a:rPr>
              <a:t> </a:t>
            </a:r>
            <a:r>
              <a:rPr sz="2700" spc="-10" dirty="0">
                <a:latin typeface="Tahoma"/>
                <a:cs typeface="Tahoma"/>
              </a:rPr>
              <a:t>concepts</a:t>
            </a:r>
            <a:r>
              <a:rPr sz="2700" spc="-290" dirty="0">
                <a:latin typeface="Tahoma"/>
                <a:cs typeface="Tahoma"/>
              </a:rPr>
              <a:t> </a:t>
            </a:r>
            <a:r>
              <a:rPr sz="2700" spc="-20" dirty="0">
                <a:latin typeface="Tahoma"/>
                <a:cs typeface="Tahoma"/>
              </a:rPr>
              <a:t>that</a:t>
            </a:r>
            <a:r>
              <a:rPr sz="2700" spc="-290" dirty="0">
                <a:latin typeface="Tahoma"/>
                <a:cs typeface="Tahoma"/>
              </a:rPr>
              <a:t> </a:t>
            </a:r>
            <a:r>
              <a:rPr sz="2700" spc="-10" dirty="0">
                <a:latin typeface="Tahoma"/>
                <a:cs typeface="Tahoma"/>
              </a:rPr>
              <a:t>are</a:t>
            </a:r>
            <a:r>
              <a:rPr sz="2700" spc="-295" dirty="0">
                <a:latin typeface="Tahoma"/>
                <a:cs typeface="Tahoma"/>
              </a:rPr>
              <a:t> </a:t>
            </a:r>
            <a:r>
              <a:rPr sz="2700" spc="-35" dirty="0">
                <a:latin typeface="Tahoma"/>
                <a:cs typeface="Tahoma"/>
              </a:rPr>
              <a:t>difficult</a:t>
            </a:r>
            <a:r>
              <a:rPr sz="2700" spc="-290" dirty="0">
                <a:latin typeface="Tahoma"/>
                <a:cs typeface="Tahoma"/>
              </a:rPr>
              <a:t> </a:t>
            </a:r>
            <a:r>
              <a:rPr sz="2700" spc="20" dirty="0">
                <a:latin typeface="Tahoma"/>
                <a:cs typeface="Tahoma"/>
              </a:rPr>
              <a:t>to</a:t>
            </a:r>
            <a:r>
              <a:rPr sz="2700" spc="-290" dirty="0">
                <a:latin typeface="Tahoma"/>
                <a:cs typeface="Tahoma"/>
              </a:rPr>
              <a:t> </a:t>
            </a:r>
            <a:r>
              <a:rPr sz="2700" spc="-30" dirty="0">
                <a:latin typeface="Tahoma"/>
                <a:cs typeface="Tahoma"/>
              </a:rPr>
              <a:t>understand</a:t>
            </a:r>
            <a:r>
              <a:rPr sz="2700" spc="-290" dirty="0">
                <a:latin typeface="Tahoma"/>
                <a:cs typeface="Tahoma"/>
              </a:rPr>
              <a:t> </a:t>
            </a:r>
            <a:r>
              <a:rPr sz="2700" spc="-65" dirty="0">
                <a:latin typeface="Tahoma"/>
                <a:cs typeface="Tahoma"/>
              </a:rPr>
              <a:t>(time,</a:t>
            </a:r>
            <a:r>
              <a:rPr sz="2700" spc="-295" dirty="0">
                <a:latin typeface="Tahoma"/>
                <a:cs typeface="Tahoma"/>
              </a:rPr>
              <a:t> </a:t>
            </a:r>
            <a:r>
              <a:rPr sz="2700" spc="-35" dirty="0">
                <a:latin typeface="Tahoma"/>
                <a:cs typeface="Tahoma"/>
              </a:rPr>
              <a:t>space,</a:t>
            </a:r>
            <a:r>
              <a:rPr sz="2700" spc="-290" dirty="0">
                <a:latin typeface="Tahoma"/>
                <a:cs typeface="Tahoma"/>
              </a:rPr>
              <a:t> </a:t>
            </a:r>
            <a:r>
              <a:rPr sz="2700" spc="-40" dirty="0">
                <a:latin typeface="Tahoma"/>
                <a:cs typeface="Tahoma"/>
              </a:rPr>
              <a:t>interconnection, </a:t>
            </a:r>
            <a:r>
              <a:rPr sz="2700" spc="-830" dirty="0">
                <a:latin typeface="Tahoma"/>
                <a:cs typeface="Tahoma"/>
              </a:rPr>
              <a:t> </a:t>
            </a:r>
            <a:r>
              <a:rPr sz="2700" spc="-50" dirty="0">
                <a:latin typeface="Tahoma"/>
                <a:cs typeface="Tahoma"/>
              </a:rPr>
              <a:t>etc.)</a:t>
            </a:r>
            <a:endParaRPr sz="2700">
              <a:latin typeface="Tahoma"/>
              <a:cs typeface="Tahoma"/>
            </a:endParaRPr>
          </a:p>
          <a:p>
            <a:pPr marL="601980">
              <a:lnSpc>
                <a:spcPct val="100000"/>
              </a:lnSpc>
              <a:spcBef>
                <a:spcPts val="540"/>
              </a:spcBef>
            </a:pPr>
            <a:r>
              <a:rPr sz="2700" spc="-55" dirty="0">
                <a:latin typeface="Tahoma"/>
                <a:cs typeface="Tahoma"/>
              </a:rPr>
              <a:t>a</a:t>
            </a:r>
            <a:r>
              <a:rPr sz="2700" spc="114" dirty="0">
                <a:latin typeface="Tahoma"/>
                <a:cs typeface="Tahoma"/>
              </a:rPr>
              <a:t>s</a:t>
            </a:r>
            <a:r>
              <a:rPr sz="2700" spc="-305" dirty="0">
                <a:latin typeface="Tahoma"/>
                <a:cs typeface="Tahoma"/>
              </a:rPr>
              <a:t> </a:t>
            </a:r>
            <a:r>
              <a:rPr sz="2700" spc="-120" dirty="0">
                <a:latin typeface="Tahoma"/>
                <a:cs typeface="Tahoma"/>
              </a:rPr>
              <a:t>f</a:t>
            </a:r>
            <a:r>
              <a:rPr sz="2700" spc="-35" dirty="0">
                <a:latin typeface="Tahoma"/>
                <a:cs typeface="Tahoma"/>
              </a:rPr>
              <a:t>i</a:t>
            </a:r>
            <a:r>
              <a:rPr sz="2700" spc="25" dirty="0">
                <a:latin typeface="Tahoma"/>
                <a:cs typeface="Tahoma"/>
              </a:rPr>
              <a:t>c</a:t>
            </a:r>
            <a:r>
              <a:rPr sz="2700" spc="-35" dirty="0">
                <a:latin typeface="Tahoma"/>
                <a:cs typeface="Tahoma"/>
              </a:rPr>
              <a:t>ti</a:t>
            </a:r>
            <a:r>
              <a:rPr sz="2700" spc="-25" dirty="0">
                <a:latin typeface="Tahoma"/>
                <a:cs typeface="Tahoma"/>
              </a:rPr>
              <a:t>o</a:t>
            </a:r>
            <a:r>
              <a:rPr sz="2700" spc="45" dirty="0">
                <a:latin typeface="Tahoma"/>
                <a:cs typeface="Tahoma"/>
              </a:rPr>
              <a:t>n</a:t>
            </a:r>
            <a:r>
              <a:rPr sz="2700" spc="-305" dirty="0">
                <a:latin typeface="Tahoma"/>
                <a:cs typeface="Tahoma"/>
              </a:rPr>
              <a:t> </a:t>
            </a:r>
            <a:r>
              <a:rPr sz="2700" spc="-120" dirty="0">
                <a:latin typeface="Tahoma"/>
                <a:cs typeface="Tahoma"/>
              </a:rPr>
              <a:t>f</a:t>
            </a:r>
            <a:r>
              <a:rPr sz="2700" spc="-35" dirty="0">
                <a:latin typeface="Tahoma"/>
                <a:cs typeface="Tahoma"/>
              </a:rPr>
              <a:t>i</a:t>
            </a:r>
            <a:r>
              <a:rPr sz="2700" spc="-15" dirty="0">
                <a:latin typeface="Tahoma"/>
                <a:cs typeface="Tahoma"/>
              </a:rPr>
              <a:t>ll</a:t>
            </a:r>
            <a:r>
              <a:rPr sz="2700" spc="-80" dirty="0">
                <a:latin typeface="Tahoma"/>
                <a:cs typeface="Tahoma"/>
              </a:rPr>
              <a:t>e</a:t>
            </a:r>
            <a:r>
              <a:rPr sz="2700" spc="70" dirty="0">
                <a:latin typeface="Tahoma"/>
                <a:cs typeface="Tahoma"/>
              </a:rPr>
              <a:t>d</a:t>
            </a:r>
            <a:r>
              <a:rPr sz="2700" spc="-305" dirty="0">
                <a:latin typeface="Tahoma"/>
                <a:cs typeface="Tahoma"/>
              </a:rPr>
              <a:t> </a:t>
            </a:r>
            <a:r>
              <a:rPr sz="2700" spc="-140" dirty="0">
                <a:latin typeface="Tahoma"/>
                <a:cs typeface="Tahoma"/>
              </a:rPr>
              <a:t>w</a:t>
            </a:r>
            <a:r>
              <a:rPr sz="2700" spc="-35" dirty="0">
                <a:latin typeface="Tahoma"/>
                <a:cs typeface="Tahoma"/>
              </a:rPr>
              <a:t>it</a:t>
            </a:r>
            <a:r>
              <a:rPr sz="2700" spc="45" dirty="0">
                <a:latin typeface="Tahoma"/>
                <a:cs typeface="Tahoma"/>
              </a:rPr>
              <a:t>h</a:t>
            </a:r>
            <a:r>
              <a:rPr sz="2700" spc="-305" dirty="0">
                <a:latin typeface="Tahoma"/>
                <a:cs typeface="Tahoma"/>
              </a:rPr>
              <a:t> </a:t>
            </a:r>
            <a:r>
              <a:rPr sz="2700" spc="-30" dirty="0">
                <a:latin typeface="Tahoma"/>
                <a:cs typeface="Tahoma"/>
              </a:rPr>
              <a:t>q</a:t>
            </a:r>
            <a:r>
              <a:rPr sz="2700" spc="-55" dirty="0">
                <a:latin typeface="Tahoma"/>
                <a:cs typeface="Tahoma"/>
              </a:rPr>
              <a:t>u</a:t>
            </a:r>
            <a:r>
              <a:rPr sz="2700" spc="-80" dirty="0">
                <a:latin typeface="Tahoma"/>
                <a:cs typeface="Tahoma"/>
              </a:rPr>
              <a:t>e</a:t>
            </a:r>
            <a:r>
              <a:rPr sz="2700" spc="15" dirty="0">
                <a:latin typeface="Tahoma"/>
                <a:cs typeface="Tahoma"/>
              </a:rPr>
              <a:t>s</a:t>
            </a:r>
            <a:r>
              <a:rPr sz="2700" spc="-35" dirty="0">
                <a:latin typeface="Tahoma"/>
                <a:cs typeface="Tahoma"/>
              </a:rPr>
              <a:t>t</a:t>
            </a:r>
            <a:r>
              <a:rPr sz="2700" spc="15" dirty="0">
                <a:latin typeface="Tahoma"/>
                <a:cs typeface="Tahoma"/>
              </a:rPr>
              <a:t>s</a:t>
            </a:r>
            <a:r>
              <a:rPr sz="2700" spc="-80" dirty="0">
                <a:latin typeface="Tahoma"/>
                <a:cs typeface="Tahoma"/>
              </a:rPr>
              <a:t>,</a:t>
            </a:r>
            <a:r>
              <a:rPr sz="2700" spc="-305" dirty="0">
                <a:latin typeface="Tahoma"/>
                <a:cs typeface="Tahoma"/>
              </a:rPr>
              <a:t> </a:t>
            </a:r>
            <a:r>
              <a:rPr sz="2700" spc="-35" dirty="0">
                <a:latin typeface="Tahoma"/>
                <a:cs typeface="Tahoma"/>
              </a:rPr>
              <a:t>t</a:t>
            </a:r>
            <a:r>
              <a:rPr sz="2700" spc="-55" dirty="0">
                <a:latin typeface="Tahoma"/>
                <a:cs typeface="Tahoma"/>
              </a:rPr>
              <a:t>a</a:t>
            </a:r>
            <a:r>
              <a:rPr sz="2700" spc="15" dirty="0">
                <a:latin typeface="Tahoma"/>
                <a:cs typeface="Tahoma"/>
              </a:rPr>
              <a:t>s</a:t>
            </a:r>
            <a:r>
              <a:rPr sz="2700" spc="-50" dirty="0">
                <a:latin typeface="Tahoma"/>
                <a:cs typeface="Tahoma"/>
              </a:rPr>
              <a:t>k</a:t>
            </a:r>
            <a:r>
              <a:rPr sz="2700" spc="15" dirty="0">
                <a:latin typeface="Tahoma"/>
                <a:cs typeface="Tahoma"/>
              </a:rPr>
              <a:t>s</a:t>
            </a:r>
            <a:r>
              <a:rPr sz="2700" spc="-80" dirty="0">
                <a:latin typeface="Tahoma"/>
                <a:cs typeface="Tahoma"/>
              </a:rPr>
              <a:t>,</a:t>
            </a:r>
            <a:r>
              <a:rPr sz="2700" spc="-305" dirty="0">
                <a:latin typeface="Tahoma"/>
                <a:cs typeface="Tahoma"/>
              </a:rPr>
              <a:t> </a:t>
            </a:r>
            <a:r>
              <a:rPr sz="2700" spc="-15" dirty="0">
                <a:latin typeface="Tahoma"/>
                <a:cs typeface="Tahoma"/>
              </a:rPr>
              <a:t>l</a:t>
            </a:r>
            <a:r>
              <a:rPr sz="2700" spc="-25" dirty="0">
                <a:latin typeface="Tahoma"/>
                <a:cs typeface="Tahoma"/>
              </a:rPr>
              <a:t>o</a:t>
            </a:r>
            <a:r>
              <a:rPr sz="2700" spc="-30" dirty="0">
                <a:latin typeface="Tahoma"/>
                <a:cs typeface="Tahoma"/>
              </a:rPr>
              <a:t>g</a:t>
            </a:r>
            <a:r>
              <a:rPr sz="2700" spc="-35" dirty="0">
                <a:latin typeface="Tahoma"/>
                <a:cs typeface="Tahoma"/>
              </a:rPr>
              <a:t>i</a:t>
            </a:r>
            <a:r>
              <a:rPr sz="2700" spc="25" dirty="0">
                <a:latin typeface="Tahoma"/>
                <a:cs typeface="Tahoma"/>
              </a:rPr>
              <a:t>c</a:t>
            </a:r>
            <a:r>
              <a:rPr sz="2700" spc="-55" dirty="0">
                <a:latin typeface="Tahoma"/>
                <a:cs typeface="Tahoma"/>
              </a:rPr>
              <a:t>a</a:t>
            </a:r>
            <a:r>
              <a:rPr sz="2700" spc="85" dirty="0">
                <a:latin typeface="Tahoma"/>
                <a:cs typeface="Tahoma"/>
              </a:rPr>
              <a:t>l</a:t>
            </a:r>
            <a:r>
              <a:rPr sz="2700" spc="-305" dirty="0">
                <a:latin typeface="Tahoma"/>
                <a:cs typeface="Tahoma"/>
              </a:rPr>
              <a:t> </a:t>
            </a:r>
            <a:r>
              <a:rPr sz="2700" spc="-85" dirty="0">
                <a:latin typeface="Tahoma"/>
                <a:cs typeface="Tahoma"/>
              </a:rPr>
              <a:t>m</a:t>
            </a:r>
            <a:r>
              <a:rPr sz="2700" spc="-25" dirty="0">
                <a:latin typeface="Tahoma"/>
                <a:cs typeface="Tahoma"/>
              </a:rPr>
              <a:t>o</a:t>
            </a:r>
            <a:r>
              <a:rPr sz="2700" spc="-105" dirty="0">
                <a:latin typeface="Tahoma"/>
                <a:cs typeface="Tahoma"/>
              </a:rPr>
              <a:t>v</a:t>
            </a:r>
            <a:r>
              <a:rPr sz="2700" spc="-80" dirty="0">
                <a:latin typeface="Tahoma"/>
                <a:cs typeface="Tahoma"/>
              </a:rPr>
              <a:t>e</a:t>
            </a:r>
            <a:r>
              <a:rPr sz="2700" spc="15" dirty="0">
                <a:latin typeface="Tahoma"/>
                <a:cs typeface="Tahoma"/>
              </a:rPr>
              <a:t>s</a:t>
            </a:r>
            <a:r>
              <a:rPr sz="2700" spc="-80" dirty="0">
                <a:latin typeface="Tahoma"/>
                <a:cs typeface="Tahoma"/>
              </a:rPr>
              <a:t>.</a:t>
            </a:r>
            <a:endParaRPr sz="2700">
              <a:latin typeface="Tahoma"/>
              <a:cs typeface="Tahoma"/>
            </a:endParaRPr>
          </a:p>
          <a:p>
            <a:pPr marL="57150" marR="59690" algn="ctr">
              <a:lnSpc>
                <a:spcPct val="116700"/>
              </a:lnSpc>
              <a:spcBef>
                <a:spcPts val="5"/>
              </a:spcBef>
            </a:pPr>
            <a:r>
              <a:rPr sz="2700" spc="15" dirty="0">
                <a:latin typeface="Tahoma"/>
                <a:cs typeface="Tahoma"/>
              </a:rPr>
              <a:t>The</a:t>
            </a:r>
            <a:r>
              <a:rPr sz="2700" spc="-110" dirty="0">
                <a:latin typeface="Tahoma"/>
                <a:cs typeface="Tahoma"/>
              </a:rPr>
              <a:t> </a:t>
            </a:r>
            <a:r>
              <a:rPr sz="2700" spc="40" dirty="0">
                <a:latin typeface="Tahoma"/>
                <a:cs typeface="Tahoma"/>
              </a:rPr>
              <a:t>main</a:t>
            </a:r>
            <a:r>
              <a:rPr sz="2700" spc="-105" dirty="0">
                <a:latin typeface="Tahoma"/>
                <a:cs typeface="Tahoma"/>
              </a:rPr>
              <a:t> </a:t>
            </a:r>
            <a:r>
              <a:rPr sz="2700" spc="70" dirty="0">
                <a:latin typeface="Tahoma"/>
                <a:cs typeface="Tahoma"/>
              </a:rPr>
              <a:t>result</a:t>
            </a:r>
            <a:r>
              <a:rPr sz="2700" spc="-105" dirty="0">
                <a:latin typeface="Tahoma"/>
                <a:cs typeface="Tahoma"/>
              </a:rPr>
              <a:t> </a:t>
            </a:r>
            <a:r>
              <a:rPr sz="2700" spc="25" dirty="0">
                <a:latin typeface="Tahoma"/>
                <a:cs typeface="Tahoma"/>
              </a:rPr>
              <a:t>of</a:t>
            </a:r>
            <a:r>
              <a:rPr sz="2700" spc="-105" dirty="0">
                <a:latin typeface="Tahoma"/>
                <a:cs typeface="Tahoma"/>
              </a:rPr>
              <a:t> </a:t>
            </a:r>
            <a:r>
              <a:rPr sz="2700" spc="55" dirty="0">
                <a:latin typeface="Tahoma"/>
                <a:cs typeface="Tahoma"/>
              </a:rPr>
              <a:t>play</a:t>
            </a:r>
            <a:r>
              <a:rPr sz="2700" spc="-105" dirty="0">
                <a:latin typeface="Tahoma"/>
                <a:cs typeface="Tahoma"/>
              </a:rPr>
              <a:t> </a:t>
            </a:r>
            <a:r>
              <a:rPr sz="2700" spc="75" dirty="0">
                <a:latin typeface="Tahoma"/>
                <a:cs typeface="Tahoma"/>
              </a:rPr>
              <a:t>practice</a:t>
            </a:r>
            <a:r>
              <a:rPr sz="2700" spc="-105" dirty="0">
                <a:latin typeface="Tahoma"/>
                <a:cs typeface="Tahoma"/>
              </a:rPr>
              <a:t> </a:t>
            </a:r>
            <a:r>
              <a:rPr sz="2700" spc="85" dirty="0">
                <a:latin typeface="Tahoma"/>
                <a:cs typeface="Tahoma"/>
              </a:rPr>
              <a:t>is</a:t>
            </a:r>
            <a:r>
              <a:rPr sz="2700" spc="-105" dirty="0">
                <a:latin typeface="Tahoma"/>
                <a:cs typeface="Tahoma"/>
              </a:rPr>
              <a:t> </a:t>
            </a:r>
            <a:r>
              <a:rPr sz="2700" spc="40" dirty="0">
                <a:latin typeface="Tahoma"/>
                <a:cs typeface="Tahoma"/>
              </a:rPr>
              <a:t>the</a:t>
            </a:r>
            <a:r>
              <a:rPr sz="2700" spc="-105" dirty="0">
                <a:latin typeface="Tahoma"/>
                <a:cs typeface="Tahoma"/>
              </a:rPr>
              <a:t> </a:t>
            </a:r>
            <a:r>
              <a:rPr sz="2700" spc="60" dirty="0">
                <a:latin typeface="Tahoma"/>
                <a:cs typeface="Tahoma"/>
              </a:rPr>
              <a:t>pleasure</a:t>
            </a:r>
            <a:r>
              <a:rPr sz="2700" spc="-105" dirty="0">
                <a:latin typeface="Tahoma"/>
                <a:cs typeface="Tahoma"/>
              </a:rPr>
              <a:t> </a:t>
            </a:r>
            <a:r>
              <a:rPr sz="2700" spc="25" dirty="0">
                <a:latin typeface="Tahoma"/>
                <a:cs typeface="Tahoma"/>
              </a:rPr>
              <a:t>of</a:t>
            </a:r>
            <a:r>
              <a:rPr sz="2700" spc="-105" dirty="0">
                <a:latin typeface="Tahoma"/>
                <a:cs typeface="Tahoma"/>
              </a:rPr>
              <a:t> </a:t>
            </a:r>
            <a:r>
              <a:rPr sz="2700" spc="40" dirty="0">
                <a:latin typeface="Tahoma"/>
                <a:cs typeface="Tahoma"/>
              </a:rPr>
              <a:t>the</a:t>
            </a:r>
            <a:r>
              <a:rPr sz="2700" spc="-105" dirty="0">
                <a:latin typeface="Tahoma"/>
                <a:cs typeface="Tahoma"/>
              </a:rPr>
              <a:t> </a:t>
            </a:r>
            <a:r>
              <a:rPr sz="2700" spc="10" dirty="0">
                <a:latin typeface="Tahoma"/>
                <a:cs typeface="Tahoma"/>
              </a:rPr>
              <a:t>game,</a:t>
            </a:r>
            <a:r>
              <a:rPr sz="2700" spc="-105" dirty="0">
                <a:latin typeface="Tahoma"/>
                <a:cs typeface="Tahoma"/>
              </a:rPr>
              <a:t> </a:t>
            </a:r>
            <a:r>
              <a:rPr sz="2700" spc="5" dirty="0">
                <a:latin typeface="Tahoma"/>
                <a:cs typeface="Tahoma"/>
              </a:rPr>
              <a:t>new</a:t>
            </a:r>
            <a:r>
              <a:rPr sz="2700" spc="-105" dirty="0">
                <a:latin typeface="Tahoma"/>
                <a:cs typeface="Tahoma"/>
              </a:rPr>
              <a:t> </a:t>
            </a:r>
            <a:r>
              <a:rPr sz="2700" spc="50" dirty="0">
                <a:latin typeface="Tahoma"/>
                <a:cs typeface="Tahoma"/>
              </a:rPr>
              <a:t>interests,</a:t>
            </a:r>
            <a:r>
              <a:rPr sz="2700" spc="-105" dirty="0">
                <a:latin typeface="Tahoma"/>
                <a:cs typeface="Tahoma"/>
              </a:rPr>
              <a:t> </a:t>
            </a:r>
            <a:r>
              <a:rPr sz="2700" spc="45" dirty="0">
                <a:latin typeface="Tahoma"/>
                <a:cs typeface="Tahoma"/>
              </a:rPr>
              <a:t>a</a:t>
            </a:r>
            <a:r>
              <a:rPr sz="2700" spc="-105" dirty="0">
                <a:latin typeface="Tahoma"/>
                <a:cs typeface="Tahoma"/>
              </a:rPr>
              <a:t> </a:t>
            </a:r>
            <a:r>
              <a:rPr sz="2700" spc="75" dirty="0">
                <a:latin typeface="Tahoma"/>
                <a:cs typeface="Tahoma"/>
              </a:rPr>
              <a:t>stereoscopic</a:t>
            </a:r>
            <a:r>
              <a:rPr sz="2700" spc="-105" dirty="0">
                <a:latin typeface="Tahoma"/>
                <a:cs typeface="Tahoma"/>
              </a:rPr>
              <a:t> </a:t>
            </a:r>
            <a:r>
              <a:rPr sz="2700" spc="65" dirty="0">
                <a:latin typeface="Tahoma"/>
                <a:cs typeface="Tahoma"/>
              </a:rPr>
              <a:t>picture </a:t>
            </a:r>
            <a:r>
              <a:rPr sz="2700" spc="-830" dirty="0">
                <a:latin typeface="Tahoma"/>
                <a:cs typeface="Tahoma"/>
              </a:rPr>
              <a:t> </a:t>
            </a:r>
            <a:r>
              <a:rPr sz="2700" spc="25" dirty="0">
                <a:latin typeface="Tahoma"/>
                <a:cs typeface="Tahoma"/>
              </a:rPr>
              <a:t>of</a:t>
            </a:r>
            <a:r>
              <a:rPr sz="2700" spc="-110" dirty="0">
                <a:latin typeface="Tahoma"/>
                <a:cs typeface="Tahoma"/>
              </a:rPr>
              <a:t> </a:t>
            </a:r>
            <a:r>
              <a:rPr sz="2700" spc="40" dirty="0">
                <a:latin typeface="Tahoma"/>
                <a:cs typeface="Tahoma"/>
              </a:rPr>
              <a:t>the</a:t>
            </a:r>
            <a:r>
              <a:rPr sz="2700" spc="-110" dirty="0">
                <a:latin typeface="Tahoma"/>
                <a:cs typeface="Tahoma"/>
              </a:rPr>
              <a:t> </a:t>
            </a:r>
            <a:r>
              <a:rPr sz="2700" spc="55" dirty="0">
                <a:latin typeface="Tahoma"/>
                <a:cs typeface="Tahoma"/>
              </a:rPr>
              <a:t>world</a:t>
            </a:r>
            <a:r>
              <a:rPr sz="2700" spc="-105" dirty="0">
                <a:latin typeface="Tahoma"/>
                <a:cs typeface="Tahoma"/>
              </a:rPr>
              <a:t> </a:t>
            </a:r>
            <a:r>
              <a:rPr sz="2700" spc="50" dirty="0">
                <a:latin typeface="Tahoma"/>
                <a:cs typeface="Tahoma"/>
              </a:rPr>
              <a:t>in</a:t>
            </a:r>
            <a:r>
              <a:rPr sz="2700" spc="-110" dirty="0">
                <a:latin typeface="Tahoma"/>
                <a:cs typeface="Tahoma"/>
              </a:rPr>
              <a:t> </a:t>
            </a:r>
            <a:r>
              <a:rPr sz="2700" spc="45" dirty="0">
                <a:latin typeface="Tahoma"/>
                <a:cs typeface="Tahoma"/>
              </a:rPr>
              <a:t>which</a:t>
            </a:r>
            <a:r>
              <a:rPr sz="2700" spc="-110" dirty="0">
                <a:latin typeface="Tahoma"/>
                <a:cs typeface="Tahoma"/>
              </a:rPr>
              <a:t> </a:t>
            </a:r>
            <a:r>
              <a:rPr sz="2700" spc="60" dirty="0">
                <a:latin typeface="Tahoma"/>
                <a:cs typeface="Tahoma"/>
              </a:rPr>
              <a:t>various</a:t>
            </a:r>
            <a:r>
              <a:rPr sz="2700" spc="-105" dirty="0">
                <a:latin typeface="Tahoma"/>
                <a:cs typeface="Tahoma"/>
              </a:rPr>
              <a:t> </a:t>
            </a:r>
            <a:r>
              <a:rPr sz="2700" spc="75" dirty="0">
                <a:latin typeface="Tahoma"/>
                <a:cs typeface="Tahoma"/>
              </a:rPr>
              <a:t>scenarios</a:t>
            </a:r>
            <a:r>
              <a:rPr sz="2700" spc="-110" dirty="0">
                <a:latin typeface="Tahoma"/>
                <a:cs typeface="Tahoma"/>
              </a:rPr>
              <a:t> </a:t>
            </a:r>
            <a:r>
              <a:rPr sz="2700" spc="55" dirty="0">
                <a:latin typeface="Tahoma"/>
                <a:cs typeface="Tahoma"/>
              </a:rPr>
              <a:t>are</a:t>
            </a:r>
            <a:r>
              <a:rPr sz="2700" spc="-105" dirty="0">
                <a:latin typeface="Tahoma"/>
                <a:cs typeface="Tahoma"/>
              </a:rPr>
              <a:t> </a:t>
            </a:r>
            <a:r>
              <a:rPr sz="2700" spc="55" dirty="0">
                <a:latin typeface="Tahoma"/>
                <a:cs typeface="Tahoma"/>
              </a:rPr>
              <a:t>possible.</a:t>
            </a:r>
            <a:r>
              <a:rPr sz="2700" spc="-110" dirty="0">
                <a:latin typeface="Tahoma"/>
                <a:cs typeface="Tahoma"/>
              </a:rPr>
              <a:t> </a:t>
            </a:r>
            <a:r>
              <a:rPr sz="2700" spc="60" dirty="0">
                <a:latin typeface="Tahoma"/>
                <a:cs typeface="Tahoma"/>
              </a:rPr>
              <a:t>Play</a:t>
            </a:r>
            <a:r>
              <a:rPr sz="2700" spc="-110" dirty="0">
                <a:latin typeface="Tahoma"/>
                <a:cs typeface="Tahoma"/>
              </a:rPr>
              <a:t> </a:t>
            </a:r>
            <a:r>
              <a:rPr sz="2700" spc="75" dirty="0">
                <a:latin typeface="Tahoma"/>
                <a:cs typeface="Tahoma"/>
              </a:rPr>
              <a:t>practice</a:t>
            </a:r>
            <a:r>
              <a:rPr sz="2700" spc="-105" dirty="0">
                <a:latin typeface="Tahoma"/>
                <a:cs typeface="Tahoma"/>
              </a:rPr>
              <a:t> </a:t>
            </a:r>
            <a:r>
              <a:rPr sz="2700" spc="60" dirty="0">
                <a:latin typeface="Tahoma"/>
                <a:cs typeface="Tahoma"/>
              </a:rPr>
              <a:t>becomes</a:t>
            </a:r>
            <a:r>
              <a:rPr sz="2700" spc="-110" dirty="0">
                <a:latin typeface="Tahoma"/>
                <a:cs typeface="Tahoma"/>
              </a:rPr>
              <a:t> </a:t>
            </a:r>
            <a:r>
              <a:rPr sz="2700" spc="60" dirty="0">
                <a:latin typeface="Tahoma"/>
                <a:cs typeface="Tahoma"/>
              </a:rPr>
              <a:t>not</a:t>
            </a:r>
            <a:r>
              <a:rPr sz="2700" spc="-105" dirty="0">
                <a:latin typeface="Tahoma"/>
                <a:cs typeface="Tahoma"/>
              </a:rPr>
              <a:t> </a:t>
            </a:r>
            <a:r>
              <a:rPr sz="2700" spc="45" dirty="0">
                <a:latin typeface="Tahoma"/>
                <a:cs typeface="Tahoma"/>
              </a:rPr>
              <a:t>a</a:t>
            </a:r>
            <a:r>
              <a:rPr sz="2700" spc="-110" dirty="0">
                <a:latin typeface="Tahoma"/>
                <a:cs typeface="Tahoma"/>
              </a:rPr>
              <a:t> </a:t>
            </a:r>
            <a:r>
              <a:rPr sz="2700" spc="55" dirty="0">
                <a:latin typeface="Tahoma"/>
                <a:cs typeface="Tahoma"/>
              </a:rPr>
              <a:t>reflection</a:t>
            </a:r>
            <a:r>
              <a:rPr sz="2700" spc="-110" dirty="0">
                <a:latin typeface="Tahoma"/>
                <a:cs typeface="Tahoma"/>
              </a:rPr>
              <a:t> </a:t>
            </a:r>
            <a:r>
              <a:rPr sz="2700" spc="25" dirty="0">
                <a:latin typeface="Tahoma"/>
                <a:cs typeface="Tahoma"/>
              </a:rPr>
              <a:t>of</a:t>
            </a:r>
            <a:r>
              <a:rPr sz="2700" spc="-105" dirty="0">
                <a:latin typeface="Tahoma"/>
                <a:cs typeface="Tahoma"/>
              </a:rPr>
              <a:t> </a:t>
            </a:r>
            <a:r>
              <a:rPr sz="2700" spc="40" dirty="0">
                <a:latin typeface="Tahoma"/>
                <a:cs typeface="Tahoma"/>
              </a:rPr>
              <a:t>the </a:t>
            </a:r>
            <a:r>
              <a:rPr sz="2700" spc="-830" dirty="0">
                <a:latin typeface="Tahoma"/>
                <a:cs typeface="Tahoma"/>
              </a:rPr>
              <a:t> </a:t>
            </a:r>
            <a:r>
              <a:rPr sz="2700" spc="45" dirty="0">
                <a:latin typeface="Tahoma"/>
                <a:cs typeface="Tahoma"/>
              </a:rPr>
              <a:t>external </a:t>
            </a:r>
            <a:r>
              <a:rPr sz="2700" spc="30" dirty="0">
                <a:latin typeface="Tahoma"/>
                <a:cs typeface="Tahoma"/>
              </a:rPr>
              <a:t>world, </a:t>
            </a:r>
            <a:r>
              <a:rPr sz="2700" spc="55" dirty="0">
                <a:latin typeface="Tahoma"/>
                <a:cs typeface="Tahoma"/>
              </a:rPr>
              <a:t>but </a:t>
            </a:r>
            <a:r>
              <a:rPr sz="2700" spc="45" dirty="0">
                <a:latin typeface="Tahoma"/>
                <a:cs typeface="Tahoma"/>
              </a:rPr>
              <a:t>a </a:t>
            </a:r>
            <a:r>
              <a:rPr sz="2700" spc="15" dirty="0">
                <a:latin typeface="Tahoma"/>
                <a:cs typeface="Tahoma"/>
              </a:rPr>
              <a:t>way </a:t>
            </a:r>
            <a:r>
              <a:rPr sz="2700" spc="25" dirty="0">
                <a:latin typeface="Tahoma"/>
                <a:cs typeface="Tahoma"/>
              </a:rPr>
              <a:t>of </a:t>
            </a:r>
            <a:r>
              <a:rPr sz="2700" spc="80" dirty="0">
                <a:latin typeface="Tahoma"/>
                <a:cs typeface="Tahoma"/>
              </a:rPr>
              <a:t>its </a:t>
            </a:r>
            <a:r>
              <a:rPr sz="2700" spc="25" dirty="0">
                <a:latin typeface="Tahoma"/>
                <a:cs typeface="Tahoma"/>
              </a:rPr>
              <a:t>knowledge, </a:t>
            </a:r>
            <a:r>
              <a:rPr sz="2700" spc="50" dirty="0">
                <a:latin typeface="Tahoma"/>
                <a:cs typeface="Tahoma"/>
              </a:rPr>
              <a:t>emotional and </a:t>
            </a:r>
            <a:r>
              <a:rPr sz="2700" spc="70" dirty="0">
                <a:latin typeface="Tahoma"/>
                <a:cs typeface="Tahoma"/>
              </a:rPr>
              <a:t>sensory </a:t>
            </a:r>
            <a:r>
              <a:rPr sz="2700" spc="55" dirty="0">
                <a:latin typeface="Tahoma"/>
                <a:cs typeface="Tahoma"/>
              </a:rPr>
              <a:t>comprehension </a:t>
            </a:r>
            <a:r>
              <a:rPr sz="2700" spc="50" dirty="0">
                <a:latin typeface="Tahoma"/>
                <a:cs typeface="Tahoma"/>
              </a:rPr>
              <a:t>and creative </a:t>
            </a:r>
            <a:r>
              <a:rPr sz="2700" spc="55" dirty="0">
                <a:latin typeface="Tahoma"/>
                <a:cs typeface="Tahoma"/>
              </a:rPr>
              <a:t> </a:t>
            </a:r>
            <a:r>
              <a:rPr sz="2700" spc="45" dirty="0">
                <a:latin typeface="Tahoma"/>
                <a:cs typeface="Tahoma"/>
              </a:rPr>
              <a:t>transformation.</a:t>
            </a:r>
            <a:endParaRPr sz="2700">
              <a:latin typeface="Tahoma"/>
              <a:cs typeface="Tahoma"/>
            </a:endParaRPr>
          </a:p>
        </p:txBody>
      </p:sp>
      <p:sp>
        <p:nvSpPr>
          <p:cNvPr id="9" name="object 9"/>
          <p:cNvSpPr txBox="1">
            <a:spLocks noGrp="1"/>
          </p:cNvSpPr>
          <p:nvPr>
            <p:ph type="title"/>
          </p:nvPr>
        </p:nvSpPr>
        <p:spPr>
          <a:xfrm>
            <a:off x="1016000" y="369954"/>
            <a:ext cx="4401185" cy="1092200"/>
          </a:xfrm>
          <a:prstGeom prst="rect">
            <a:avLst/>
          </a:prstGeom>
        </p:spPr>
        <p:txBody>
          <a:bodyPr vert="horz" wrap="square" lIns="0" tIns="12700" rIns="0" bIns="0" rtlCol="0">
            <a:spAutoFit/>
          </a:bodyPr>
          <a:lstStyle/>
          <a:p>
            <a:pPr marL="12700">
              <a:lnSpc>
                <a:spcPct val="100000"/>
              </a:lnSpc>
              <a:spcBef>
                <a:spcPts val="100"/>
              </a:spcBef>
            </a:pPr>
            <a:r>
              <a:rPr sz="7000" spc="225" dirty="0"/>
              <a:t>Discussion</a:t>
            </a:r>
            <a:endParaRPr sz="7000"/>
          </a:p>
        </p:txBody>
      </p:sp>
      <p:pic>
        <p:nvPicPr>
          <p:cNvPr id="10" name="8 слай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802585" y="70008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78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FB923"/>
          </a:solidFill>
        </p:spPr>
        <p:txBody>
          <a:bodyPr wrap="square" lIns="0" tIns="0" rIns="0" bIns="0" rtlCol="0"/>
          <a:lstStyle/>
          <a:p>
            <a:endParaRPr/>
          </a:p>
        </p:txBody>
      </p:sp>
      <p:grpSp>
        <p:nvGrpSpPr>
          <p:cNvPr id="3" name="object 3"/>
          <p:cNvGrpSpPr/>
          <p:nvPr/>
        </p:nvGrpSpPr>
        <p:grpSpPr>
          <a:xfrm>
            <a:off x="0" y="6"/>
            <a:ext cx="17259300" cy="10274300"/>
            <a:chOff x="0" y="6"/>
            <a:chExt cx="17259300" cy="10274300"/>
          </a:xfrm>
        </p:grpSpPr>
        <p:pic>
          <p:nvPicPr>
            <p:cNvPr id="4" name="object 4"/>
            <p:cNvPicPr/>
            <p:nvPr/>
          </p:nvPicPr>
          <p:blipFill>
            <a:blip r:embed="rId4" cstate="print"/>
            <a:stretch>
              <a:fillRect/>
            </a:stretch>
          </p:blipFill>
          <p:spPr>
            <a:xfrm>
              <a:off x="0" y="6"/>
              <a:ext cx="7651988" cy="10274300"/>
            </a:xfrm>
            <a:prstGeom prst="rect">
              <a:avLst/>
            </a:prstGeom>
          </p:spPr>
        </p:pic>
        <p:sp>
          <p:nvSpPr>
            <p:cNvPr id="5" name="object 5"/>
            <p:cNvSpPr/>
            <p:nvPr/>
          </p:nvSpPr>
          <p:spPr>
            <a:xfrm>
              <a:off x="1028699" y="2184540"/>
              <a:ext cx="16230600" cy="7419975"/>
            </a:xfrm>
            <a:custGeom>
              <a:avLst/>
              <a:gdLst/>
              <a:ahLst/>
              <a:cxnLst/>
              <a:rect l="l" t="t" r="r" b="b"/>
              <a:pathLst>
                <a:path w="16230600" h="7419975">
                  <a:moveTo>
                    <a:pt x="16230598" y="7419974"/>
                  </a:moveTo>
                  <a:lnTo>
                    <a:pt x="0" y="7419974"/>
                  </a:lnTo>
                  <a:lnTo>
                    <a:pt x="0" y="0"/>
                  </a:lnTo>
                  <a:lnTo>
                    <a:pt x="16230598" y="0"/>
                  </a:lnTo>
                  <a:lnTo>
                    <a:pt x="16230598" y="7419974"/>
                  </a:lnTo>
                  <a:close/>
                </a:path>
              </a:pathLst>
            </a:custGeom>
            <a:solidFill>
              <a:srgbClr val="FFFFFF"/>
            </a:solidFill>
          </p:spPr>
          <p:txBody>
            <a:bodyPr wrap="square" lIns="0" tIns="0" rIns="0" bIns="0" rtlCol="0"/>
            <a:lstStyle/>
            <a:p>
              <a:endParaRPr/>
            </a:p>
          </p:txBody>
        </p:sp>
      </p:grpSp>
      <p:sp>
        <p:nvSpPr>
          <p:cNvPr id="6" name="object 6"/>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35" dirty="0"/>
              <a:t>Conclusion</a:t>
            </a:r>
          </a:p>
        </p:txBody>
      </p:sp>
      <p:sp>
        <p:nvSpPr>
          <p:cNvPr id="7" name="object 7"/>
          <p:cNvSpPr txBox="1">
            <a:spLocks noGrp="1"/>
          </p:cNvSpPr>
          <p:nvPr>
            <p:ph type="body" idx="1"/>
          </p:nvPr>
        </p:nvSpPr>
        <p:spPr>
          <a:prstGeom prst="rect">
            <a:avLst/>
          </a:prstGeom>
        </p:spPr>
        <p:txBody>
          <a:bodyPr vert="horz" wrap="square" lIns="0" tIns="12065" rIns="0" bIns="0" rtlCol="0">
            <a:spAutoFit/>
          </a:bodyPr>
          <a:lstStyle/>
          <a:p>
            <a:pPr marL="443865" marR="436245" indent="-635" algn="ctr">
              <a:lnSpc>
                <a:spcPct val="115100"/>
              </a:lnSpc>
              <a:spcBef>
                <a:spcPts val="95"/>
              </a:spcBef>
            </a:pPr>
            <a:r>
              <a:rPr spc="5" dirty="0"/>
              <a:t>The </a:t>
            </a:r>
            <a:r>
              <a:rPr spc="65" dirty="0"/>
              <a:t>proposed solution </a:t>
            </a:r>
            <a:r>
              <a:rPr spc="95" dirty="0"/>
              <a:t>is </a:t>
            </a:r>
            <a:r>
              <a:rPr spc="55" dirty="0"/>
              <a:t>based </a:t>
            </a:r>
            <a:r>
              <a:rPr spc="50" dirty="0"/>
              <a:t>on </a:t>
            </a:r>
            <a:r>
              <a:rPr spc="35" dirty="0"/>
              <a:t>the </a:t>
            </a:r>
            <a:r>
              <a:rPr spc="55" dirty="0"/>
              <a:t>understanding </a:t>
            </a:r>
            <a:r>
              <a:rPr spc="20" dirty="0"/>
              <a:t>of </a:t>
            </a:r>
            <a:r>
              <a:rPr spc="55" dirty="0"/>
              <a:t>play </a:t>
            </a:r>
            <a:r>
              <a:rPr spc="75" dirty="0"/>
              <a:t>practice as </a:t>
            </a:r>
            <a:r>
              <a:rPr spc="40" dirty="0"/>
              <a:t>a </a:t>
            </a:r>
            <a:r>
              <a:rPr spc="-5" dirty="0"/>
              <a:t>free, </a:t>
            </a:r>
            <a:r>
              <a:rPr dirty="0"/>
              <a:t> </a:t>
            </a:r>
            <a:r>
              <a:rPr spc="25" dirty="0"/>
              <a:t>independent, </a:t>
            </a:r>
            <a:r>
              <a:rPr spc="45" dirty="0"/>
              <a:t>creative </a:t>
            </a:r>
            <a:r>
              <a:rPr spc="55" dirty="0"/>
              <a:t>activity </a:t>
            </a:r>
            <a:r>
              <a:rPr spc="50" dirty="0"/>
              <a:t>that </a:t>
            </a:r>
            <a:r>
              <a:rPr spc="55" dirty="0"/>
              <a:t>ensures </a:t>
            </a:r>
            <a:r>
              <a:rPr spc="35" dirty="0"/>
              <a:t>the </a:t>
            </a:r>
            <a:r>
              <a:rPr spc="30" dirty="0"/>
              <a:t>development </a:t>
            </a:r>
            <a:r>
              <a:rPr spc="20" dirty="0"/>
              <a:t>of </a:t>
            </a:r>
            <a:r>
              <a:rPr spc="80" dirty="0"/>
              <a:t>children's </a:t>
            </a:r>
            <a:r>
              <a:rPr spc="65" dirty="0"/>
              <a:t>personal </a:t>
            </a:r>
            <a:r>
              <a:rPr spc="-969" dirty="0"/>
              <a:t> </a:t>
            </a:r>
            <a:r>
              <a:rPr spc="60" dirty="0"/>
              <a:t>qualities</a:t>
            </a:r>
            <a:r>
              <a:rPr spc="-140" dirty="0"/>
              <a:t> </a:t>
            </a:r>
            <a:r>
              <a:rPr spc="55" dirty="0"/>
              <a:t>(responsibility,</a:t>
            </a:r>
            <a:r>
              <a:rPr spc="-135" dirty="0"/>
              <a:t> </a:t>
            </a:r>
            <a:r>
              <a:rPr spc="30" dirty="0"/>
              <a:t>independence,</a:t>
            </a:r>
            <a:r>
              <a:rPr spc="-135" dirty="0"/>
              <a:t> </a:t>
            </a:r>
            <a:r>
              <a:rPr spc="40" dirty="0"/>
              <a:t>creativity,</a:t>
            </a:r>
            <a:r>
              <a:rPr spc="-135" dirty="0"/>
              <a:t> </a:t>
            </a:r>
            <a:r>
              <a:rPr spc="70" dirty="0"/>
              <a:t>curiosity)</a:t>
            </a:r>
            <a:r>
              <a:rPr spc="-140" dirty="0"/>
              <a:t> </a:t>
            </a:r>
            <a:r>
              <a:rPr spc="45" dirty="0"/>
              <a:t>and</a:t>
            </a:r>
            <a:r>
              <a:rPr spc="-135" dirty="0"/>
              <a:t> </a:t>
            </a:r>
            <a:r>
              <a:rPr spc="55" dirty="0"/>
              <a:t>their</a:t>
            </a:r>
            <a:r>
              <a:rPr spc="-135" dirty="0"/>
              <a:t> </a:t>
            </a:r>
            <a:r>
              <a:rPr spc="40" dirty="0"/>
              <a:t>experience</a:t>
            </a:r>
            <a:r>
              <a:rPr spc="-135" dirty="0"/>
              <a:t> </a:t>
            </a:r>
            <a:r>
              <a:rPr spc="20" dirty="0"/>
              <a:t>of </a:t>
            </a:r>
            <a:r>
              <a:rPr spc="-969" dirty="0"/>
              <a:t> </a:t>
            </a:r>
            <a:r>
              <a:rPr spc="45" dirty="0"/>
              <a:t>behavior</a:t>
            </a:r>
            <a:r>
              <a:rPr spc="-135" dirty="0"/>
              <a:t> </a:t>
            </a:r>
            <a:r>
              <a:rPr spc="50" dirty="0"/>
              <a:t>in</a:t>
            </a:r>
            <a:r>
              <a:rPr spc="-135" dirty="0"/>
              <a:t> </a:t>
            </a:r>
            <a:r>
              <a:rPr spc="35" dirty="0"/>
              <a:t>the</a:t>
            </a:r>
            <a:r>
              <a:rPr spc="-135" dirty="0"/>
              <a:t> </a:t>
            </a:r>
            <a:r>
              <a:rPr spc="50" dirty="0"/>
              <a:t>world</a:t>
            </a:r>
            <a:r>
              <a:rPr spc="-135" dirty="0"/>
              <a:t> </a:t>
            </a:r>
            <a:r>
              <a:rPr spc="55" dirty="0"/>
              <a:t>based</a:t>
            </a:r>
            <a:r>
              <a:rPr spc="-135" dirty="0"/>
              <a:t> </a:t>
            </a:r>
            <a:r>
              <a:rPr spc="50" dirty="0"/>
              <a:t>on</a:t>
            </a:r>
            <a:r>
              <a:rPr spc="-135" dirty="0"/>
              <a:t> </a:t>
            </a:r>
            <a:r>
              <a:rPr spc="50" dirty="0"/>
              <a:t>universal</a:t>
            </a:r>
            <a:r>
              <a:rPr spc="-135" dirty="0"/>
              <a:t> </a:t>
            </a:r>
            <a:r>
              <a:rPr spc="20" dirty="0"/>
              <a:t>human</a:t>
            </a:r>
            <a:r>
              <a:rPr spc="-135" dirty="0"/>
              <a:t> </a:t>
            </a:r>
            <a:r>
              <a:rPr spc="20" dirty="0"/>
              <a:t>values.</a:t>
            </a:r>
          </a:p>
          <a:p>
            <a:pPr marL="12065" marR="5080" indent="-635" algn="ctr">
              <a:lnSpc>
                <a:spcPct val="115100"/>
              </a:lnSpc>
            </a:pPr>
            <a:r>
              <a:rPr spc="60" dirty="0"/>
              <a:t>Play </a:t>
            </a:r>
            <a:r>
              <a:rPr spc="75" dirty="0"/>
              <a:t>practice </a:t>
            </a:r>
            <a:r>
              <a:rPr spc="95" dirty="0"/>
              <a:t>is </a:t>
            </a:r>
            <a:r>
              <a:rPr spc="40" dirty="0"/>
              <a:t>a </a:t>
            </a:r>
            <a:r>
              <a:rPr spc="65" dirty="0"/>
              <a:t>condition </a:t>
            </a:r>
            <a:r>
              <a:rPr spc="50" dirty="0"/>
              <a:t>for </a:t>
            </a:r>
            <a:r>
              <a:rPr spc="35" dirty="0"/>
              <a:t>the </a:t>
            </a:r>
            <a:r>
              <a:rPr spc="75" dirty="0"/>
              <a:t>child </a:t>
            </a:r>
            <a:r>
              <a:rPr spc="70" dirty="0"/>
              <a:t>to </a:t>
            </a:r>
            <a:r>
              <a:rPr spc="50" dirty="0"/>
              <a:t>gain </a:t>
            </a:r>
            <a:r>
              <a:rPr spc="40" dirty="0"/>
              <a:t>experience </a:t>
            </a:r>
            <a:r>
              <a:rPr spc="50" dirty="0"/>
              <a:t>in </a:t>
            </a:r>
            <a:r>
              <a:rPr spc="70" dirty="0"/>
              <a:t>coping </a:t>
            </a:r>
            <a:r>
              <a:rPr spc="25" dirty="0"/>
              <a:t>with </a:t>
            </a:r>
            <a:r>
              <a:rPr spc="35" dirty="0"/>
              <a:t>unexpected </a:t>
            </a:r>
            <a:r>
              <a:rPr spc="40" dirty="0"/>
              <a:t> </a:t>
            </a:r>
            <a:r>
              <a:rPr spc="65" dirty="0"/>
              <a:t>situations </a:t>
            </a:r>
            <a:r>
              <a:rPr spc="45" dirty="0"/>
              <a:t>and </a:t>
            </a:r>
            <a:r>
              <a:rPr spc="60" dirty="0"/>
              <a:t>solving problems </a:t>
            </a:r>
            <a:r>
              <a:rPr spc="50" dirty="0"/>
              <a:t>that </a:t>
            </a:r>
            <a:r>
              <a:rPr spc="15" dirty="0"/>
              <a:t>he </a:t>
            </a:r>
            <a:r>
              <a:rPr spc="60" dirty="0"/>
              <a:t>has </a:t>
            </a:r>
            <a:r>
              <a:rPr spc="55" dirty="0"/>
              <a:t>not </a:t>
            </a:r>
            <a:r>
              <a:rPr spc="45" dirty="0"/>
              <a:t>encountered </a:t>
            </a:r>
            <a:r>
              <a:rPr spc="15" dirty="0"/>
              <a:t>before. </a:t>
            </a:r>
            <a:r>
              <a:rPr spc="20" dirty="0"/>
              <a:t>In </a:t>
            </a:r>
            <a:r>
              <a:rPr spc="35" dirty="0"/>
              <a:t>the future </a:t>
            </a:r>
            <a:r>
              <a:rPr spc="5" dirty="0"/>
              <a:t>life, </a:t>
            </a:r>
            <a:r>
              <a:rPr spc="10" dirty="0"/>
              <a:t> </a:t>
            </a:r>
            <a:r>
              <a:rPr spc="90" dirty="0"/>
              <a:t>success </a:t>
            </a:r>
            <a:r>
              <a:rPr spc="95" dirty="0"/>
              <a:t>is </a:t>
            </a:r>
            <a:r>
              <a:rPr spc="60" dirty="0"/>
              <a:t>largely </a:t>
            </a:r>
            <a:r>
              <a:rPr spc="40" dirty="0"/>
              <a:t>determined </a:t>
            </a:r>
            <a:r>
              <a:rPr spc="45" dirty="0"/>
              <a:t>by </a:t>
            </a:r>
            <a:r>
              <a:rPr spc="35" dirty="0"/>
              <a:t>the </a:t>
            </a:r>
            <a:r>
              <a:rPr spc="25" dirty="0"/>
              <a:t>extent </a:t>
            </a:r>
            <a:r>
              <a:rPr spc="70" dirty="0"/>
              <a:t>to </a:t>
            </a:r>
            <a:r>
              <a:rPr spc="35" dirty="0"/>
              <a:t>which </a:t>
            </a:r>
            <a:r>
              <a:rPr spc="40" dirty="0"/>
              <a:t>a </a:t>
            </a:r>
            <a:r>
              <a:rPr spc="65" dirty="0"/>
              <a:t>person </a:t>
            </a:r>
            <a:r>
              <a:rPr spc="60" dirty="0"/>
              <a:t>has </a:t>
            </a:r>
            <a:r>
              <a:rPr spc="45" dirty="0"/>
              <a:t>emotional </a:t>
            </a:r>
            <a:r>
              <a:rPr spc="60" dirty="0"/>
              <a:t>self- </a:t>
            </a:r>
            <a:r>
              <a:rPr spc="65" dirty="0"/>
              <a:t> </a:t>
            </a:r>
            <a:r>
              <a:rPr spc="55" dirty="0"/>
              <a:t>control, </a:t>
            </a:r>
            <a:r>
              <a:rPr spc="95" dirty="0"/>
              <a:t>is </a:t>
            </a:r>
            <a:r>
              <a:rPr spc="50" dirty="0"/>
              <a:t>able </a:t>
            </a:r>
            <a:r>
              <a:rPr spc="70" dirty="0"/>
              <a:t>to </a:t>
            </a:r>
            <a:r>
              <a:rPr spc="45" dirty="0"/>
              <a:t>think </a:t>
            </a:r>
            <a:r>
              <a:rPr spc="40" dirty="0"/>
              <a:t>positively, </a:t>
            </a:r>
            <a:r>
              <a:rPr spc="95" dirty="0"/>
              <a:t>is </a:t>
            </a:r>
            <a:r>
              <a:rPr spc="45" dirty="0"/>
              <a:t>ready </a:t>
            </a:r>
            <a:r>
              <a:rPr spc="70" dirty="0"/>
              <a:t>to </a:t>
            </a:r>
            <a:r>
              <a:rPr spc="50" dirty="0"/>
              <a:t>realize </a:t>
            </a:r>
            <a:r>
              <a:rPr spc="70" dirty="0"/>
              <a:t>his </a:t>
            </a:r>
            <a:r>
              <a:rPr spc="50" dirty="0"/>
              <a:t>creative </a:t>
            </a:r>
            <a:r>
              <a:rPr spc="40" dirty="0"/>
              <a:t>potential, </a:t>
            </a:r>
            <a:r>
              <a:rPr spc="50" dirty="0"/>
              <a:t>adapt </a:t>
            </a:r>
            <a:r>
              <a:rPr spc="70" dirty="0"/>
              <a:t>to </a:t>
            </a:r>
            <a:r>
              <a:rPr spc="75" dirty="0"/>
              <a:t> </a:t>
            </a:r>
            <a:r>
              <a:rPr spc="65" dirty="0"/>
              <a:t>constantly </a:t>
            </a:r>
            <a:r>
              <a:rPr spc="55" dirty="0"/>
              <a:t>changing </a:t>
            </a:r>
            <a:r>
              <a:rPr spc="70" dirty="0"/>
              <a:t>conditions </a:t>
            </a:r>
            <a:r>
              <a:rPr spc="20" dirty="0"/>
              <a:t>of </a:t>
            </a:r>
            <a:r>
              <a:rPr spc="5" dirty="0"/>
              <a:t>life, </a:t>
            </a:r>
            <a:r>
              <a:rPr spc="45" dirty="0"/>
              <a:t>and </a:t>
            </a:r>
            <a:r>
              <a:rPr spc="55" dirty="0"/>
              <a:t>learn throughout </a:t>
            </a:r>
            <a:r>
              <a:rPr spc="70" dirty="0"/>
              <a:t>his </a:t>
            </a:r>
            <a:r>
              <a:rPr spc="5" dirty="0"/>
              <a:t>life. </a:t>
            </a:r>
            <a:r>
              <a:rPr spc="25" dirty="0"/>
              <a:t>These </a:t>
            </a:r>
            <a:r>
              <a:rPr spc="50" dirty="0"/>
              <a:t>are </a:t>
            </a:r>
            <a:r>
              <a:rPr spc="35" dirty="0"/>
              <a:t>the </a:t>
            </a:r>
            <a:r>
              <a:rPr spc="40" dirty="0"/>
              <a:t> </a:t>
            </a:r>
            <a:r>
              <a:rPr spc="55" dirty="0"/>
              <a:t>competencies</a:t>
            </a:r>
            <a:r>
              <a:rPr spc="-135" dirty="0"/>
              <a:t> </a:t>
            </a:r>
            <a:r>
              <a:rPr spc="20" dirty="0"/>
              <a:t>of</a:t>
            </a:r>
            <a:r>
              <a:rPr spc="-130" dirty="0"/>
              <a:t> </a:t>
            </a:r>
            <a:r>
              <a:rPr spc="40" dirty="0"/>
              <a:t>a</a:t>
            </a:r>
            <a:r>
              <a:rPr spc="-135" dirty="0"/>
              <a:t> </a:t>
            </a:r>
            <a:r>
              <a:rPr spc="65" dirty="0"/>
              <a:t>person</a:t>
            </a:r>
            <a:r>
              <a:rPr spc="-130" dirty="0"/>
              <a:t> </a:t>
            </a:r>
            <a:r>
              <a:rPr spc="20" dirty="0"/>
              <a:t>of</a:t>
            </a:r>
            <a:r>
              <a:rPr spc="-130" dirty="0"/>
              <a:t> </a:t>
            </a:r>
            <a:r>
              <a:rPr spc="35" dirty="0"/>
              <a:t>the</a:t>
            </a:r>
            <a:r>
              <a:rPr spc="-135" dirty="0"/>
              <a:t> </a:t>
            </a:r>
            <a:r>
              <a:rPr spc="20" dirty="0"/>
              <a:t>XXI</a:t>
            </a:r>
            <a:r>
              <a:rPr spc="-130" dirty="0"/>
              <a:t> </a:t>
            </a:r>
            <a:r>
              <a:rPr spc="35" dirty="0"/>
              <a:t>century,</a:t>
            </a:r>
            <a:r>
              <a:rPr spc="-130" dirty="0"/>
              <a:t> </a:t>
            </a:r>
            <a:r>
              <a:rPr spc="35" dirty="0"/>
              <a:t>which</a:t>
            </a:r>
            <a:r>
              <a:rPr spc="-135" dirty="0"/>
              <a:t> </a:t>
            </a:r>
            <a:r>
              <a:rPr spc="35" dirty="0"/>
              <a:t>develop</a:t>
            </a:r>
            <a:r>
              <a:rPr spc="-130" dirty="0"/>
              <a:t> </a:t>
            </a:r>
            <a:r>
              <a:rPr spc="50" dirty="0"/>
              <a:t>in</a:t>
            </a:r>
            <a:r>
              <a:rPr spc="-130" dirty="0"/>
              <a:t> </a:t>
            </a:r>
            <a:r>
              <a:rPr spc="65" dirty="0"/>
              <a:t>children</a:t>
            </a:r>
            <a:r>
              <a:rPr spc="-135" dirty="0"/>
              <a:t> </a:t>
            </a:r>
            <a:r>
              <a:rPr spc="50" dirty="0"/>
              <a:t>in</a:t>
            </a:r>
            <a:r>
              <a:rPr spc="-130" dirty="0"/>
              <a:t> </a:t>
            </a:r>
            <a:r>
              <a:rPr spc="35" dirty="0"/>
              <a:t>the</a:t>
            </a:r>
            <a:r>
              <a:rPr spc="-135" dirty="0"/>
              <a:t> </a:t>
            </a:r>
            <a:r>
              <a:rPr spc="85" dirty="0"/>
              <a:t>process</a:t>
            </a:r>
            <a:r>
              <a:rPr spc="-130" dirty="0"/>
              <a:t> </a:t>
            </a:r>
            <a:r>
              <a:rPr spc="20" dirty="0"/>
              <a:t>of </a:t>
            </a:r>
            <a:r>
              <a:rPr spc="-969" dirty="0"/>
              <a:t> </a:t>
            </a:r>
            <a:r>
              <a:rPr spc="55" dirty="0"/>
              <a:t>play</a:t>
            </a:r>
            <a:r>
              <a:rPr spc="-140" dirty="0"/>
              <a:t> </a:t>
            </a:r>
            <a:r>
              <a:rPr spc="55" dirty="0"/>
              <a:t>practice.</a:t>
            </a:r>
          </a:p>
        </p:txBody>
      </p:sp>
      <p:pic>
        <p:nvPicPr>
          <p:cNvPr id="8" name="9,10">
            <a:hlinkClick r:id="" action="ppaction://media"/>
          </p:cNvPr>
          <p:cNvPicPr>
            <a:picLocks noChangeAspect="1"/>
          </p:cNvPicPr>
          <p:nvPr>
            <a:audioFile r:link="rId1"/>
            <p:extLst>
              <p:ext uri="{DAA4B4D4-6D71-4841-9C94-3DE7FCFB9230}">
                <p14:media xmlns:p14="http://schemas.microsoft.com/office/powerpoint/2010/main" r:embed="rId2">
                  <p14:trim end="2297.7142"/>
                </p14:media>
              </p:ext>
            </p:extLst>
          </p:nvPr>
        </p:nvPicPr>
        <p:blipFill>
          <a:blip r:embed="rId5"/>
          <a:stretch>
            <a:fillRect/>
          </a:stretch>
        </p:blipFill>
        <p:spPr>
          <a:xfrm>
            <a:off x="16954499" y="43388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TotalTime>
  <Words>1049</Words>
  <Application>Microsoft Office PowerPoint</Application>
  <PresentationFormat>Произвольный</PresentationFormat>
  <Paragraphs>66</Paragraphs>
  <Slides>10</Slides>
  <Notes>0</Notes>
  <HiddenSlides>0</HiddenSlides>
  <MMClips>10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10</vt:i4>
      </vt:variant>
    </vt:vector>
  </HeadingPairs>
  <TitlesOfParts>
    <vt:vector size="17" baseType="lpstr">
      <vt:lpstr>Arial</vt:lpstr>
      <vt:lpstr>Arial Black</vt:lpstr>
      <vt:lpstr>Calibri</vt:lpstr>
      <vt:lpstr>Tahoma</vt:lpstr>
      <vt:lpstr>Times New Roman</vt:lpstr>
      <vt:lpstr>Trebuchet MS</vt:lpstr>
      <vt:lpstr>Office Theme</vt:lpstr>
      <vt:lpstr>Презентация PowerPoint</vt:lpstr>
      <vt:lpstr>The game is considered a  cultural practice</vt:lpstr>
      <vt:lpstr>Children's games</vt:lpstr>
      <vt:lpstr>Презентация PowerPoint</vt:lpstr>
      <vt:lpstr>Презентация PowerPoint</vt:lpstr>
      <vt:lpstr>Criteria for inclusion of an article in a descriptive review:</vt:lpstr>
      <vt:lpstr>Results</vt:lpstr>
      <vt:lpstr>Discussion</vt:lpstr>
      <vt:lpstr>Conclusion</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PLAY PRACTICES OF EDUCATING CHILDREN IN THE DIGITAL WORLD: THE GLOBAL CONTEXT OF RESEARCH</dc:title>
  <dc:creator>Маша Гурьева</dc:creator>
  <cp:keywords>DAE_75OH2vc,BAEWNEObMcE</cp:keywords>
  <cp:lastModifiedBy>Куликовская Ирина Эдуардовна</cp:lastModifiedBy>
  <cp:revision>2</cp:revision>
  <dcterms:created xsi:type="dcterms:W3CDTF">2022-05-10T18:22:18Z</dcterms:created>
  <dcterms:modified xsi:type="dcterms:W3CDTF">2022-05-10T19:38:55Z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2022-05-10T00:00:00Z</vt:filetime>
  </property>
  <property fmtid="{D5CDD505-2E9C-101B-9397-08002B2CF9AE}" pid="3" name="Creator">
    <vt:lpwstr>Canva</vt:lpwstr>
  </property>
  <property fmtid="{D5CDD505-2E9C-101B-9397-08002B2CF9AE}" pid="4" name="LastSaved">
    <vt:filetime>2022-05-10T00:00:00Z</vt:filetime>
  </property>
</Properties>
</file>