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12" r:id="rId2"/>
    <p:sldId id="313" r:id="rId3"/>
    <p:sldId id="314" r:id="rId4"/>
    <p:sldId id="315" r:id="rId5"/>
    <p:sldId id="317" r:id="rId6"/>
    <p:sldId id="316" r:id="rId7"/>
  </p:sldIdLst>
  <p:sldSz cx="9144000" cy="5143500" type="screen16x9"/>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333399"/>
    <a:srgbClr val="3399FF"/>
    <a:srgbClr val="00CC66"/>
    <a:srgbClr val="6060AF"/>
    <a:srgbClr val="FFFFFF"/>
    <a:srgbClr val="FFCC00"/>
    <a:srgbClr val="5353A0"/>
    <a:srgbClr val="FF9900"/>
    <a:srgbClr val="666699"/>
    <a:srgbClr val="D600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005" autoAdjust="0"/>
    <p:restoredTop sz="94570" autoAdjust="0"/>
  </p:normalViewPr>
  <p:slideViewPr>
    <p:cSldViewPr>
      <p:cViewPr varScale="1">
        <p:scale>
          <a:sx n="121" d="100"/>
          <a:sy n="121" d="100"/>
        </p:scale>
        <p:origin x="653" y="72"/>
      </p:cViewPr>
      <p:guideLst>
        <p:guide orient="horz" pos="1620"/>
        <p:guide pos="2880"/>
      </p:guideLst>
    </p:cSldViewPr>
  </p:slideViewPr>
  <p:notesTextViewPr>
    <p:cViewPr>
      <p:scale>
        <a:sx n="50" d="100"/>
        <a:sy n="5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EA61771-176C-470B-969A-04508FE0DD2A}" type="doc">
      <dgm:prSet loTypeId="urn:microsoft.com/office/officeart/2009/3/layout/HorizontalOrganizationChart" loCatId="hierarchy" qsTypeId="urn:microsoft.com/office/officeart/2005/8/quickstyle/simple1" qsCatId="simple" csTypeId="urn:microsoft.com/office/officeart/2005/8/colors/accent1_2" csCatId="accent1" phldr="1"/>
      <dgm:spPr/>
      <dgm:t>
        <a:bodyPr/>
        <a:lstStyle/>
        <a:p>
          <a:endParaRPr lang="ru-RU"/>
        </a:p>
      </dgm:t>
    </dgm:pt>
    <dgm:pt modelId="{40C58F27-313F-41EA-9B6E-73CFD457C713}">
      <dgm:prSet phldrT="[Текст]"/>
      <dgm:spPr/>
      <dgm:t>
        <a:bodyPr/>
        <a:lstStyle/>
        <a:p>
          <a:r>
            <a:rPr lang="en-US" dirty="0"/>
            <a:t>Thinking styles</a:t>
          </a:r>
          <a:r>
            <a:rPr lang="ru-RU" dirty="0"/>
            <a:t> </a:t>
          </a:r>
          <a:r>
            <a:rPr lang="en-US" dirty="0"/>
            <a:t>in joint activities</a:t>
          </a:r>
          <a:r>
            <a:rPr lang="ru-RU" dirty="0"/>
            <a:t> </a:t>
          </a:r>
        </a:p>
      </dgm:t>
    </dgm:pt>
    <dgm:pt modelId="{14B03A29-3AA5-44C4-9C73-3E03D4A7BA5C}" type="parTrans" cxnId="{769E686E-7D63-4F0E-970F-23A0484D489C}">
      <dgm:prSet/>
      <dgm:spPr/>
      <dgm:t>
        <a:bodyPr/>
        <a:lstStyle/>
        <a:p>
          <a:endParaRPr lang="ru-RU"/>
        </a:p>
      </dgm:t>
    </dgm:pt>
    <dgm:pt modelId="{ED96AD54-091F-458C-8A45-5AB8EEBE2410}" type="sibTrans" cxnId="{769E686E-7D63-4F0E-970F-23A0484D489C}">
      <dgm:prSet/>
      <dgm:spPr/>
      <dgm:t>
        <a:bodyPr/>
        <a:lstStyle/>
        <a:p>
          <a:endParaRPr lang="ru-RU"/>
        </a:p>
      </dgm:t>
    </dgm:pt>
    <dgm:pt modelId="{2EAF5F52-8CFC-48E8-BD1E-BD93FCB50C77}">
      <dgm:prSet phldrT="[Текст]"/>
      <dgm:spPr/>
      <dgm:t>
        <a:bodyPr/>
        <a:lstStyle/>
        <a:p>
          <a:r>
            <a:rPr lang="en-US" dirty="0"/>
            <a:t>Critical</a:t>
          </a:r>
          <a:endParaRPr lang="ru-RU" dirty="0"/>
        </a:p>
      </dgm:t>
    </dgm:pt>
    <dgm:pt modelId="{C557925F-82F6-41FE-A1A4-71D5E9FDBE90}" type="parTrans" cxnId="{B6C8B6CD-BE70-4D8C-AC0F-E2C6E0890D7E}">
      <dgm:prSet/>
      <dgm:spPr/>
      <dgm:t>
        <a:bodyPr/>
        <a:lstStyle/>
        <a:p>
          <a:endParaRPr lang="ru-RU"/>
        </a:p>
      </dgm:t>
    </dgm:pt>
    <dgm:pt modelId="{F107F4E8-E1AD-410F-BBF1-49B7D4FE7C33}" type="sibTrans" cxnId="{B6C8B6CD-BE70-4D8C-AC0F-E2C6E0890D7E}">
      <dgm:prSet/>
      <dgm:spPr/>
      <dgm:t>
        <a:bodyPr/>
        <a:lstStyle/>
        <a:p>
          <a:endParaRPr lang="ru-RU"/>
        </a:p>
      </dgm:t>
    </dgm:pt>
    <dgm:pt modelId="{F15DE74F-64FC-4039-8F02-471404306D40}">
      <dgm:prSet phldrT="[Текст]"/>
      <dgm:spPr/>
      <dgm:t>
        <a:bodyPr/>
        <a:lstStyle/>
        <a:p>
          <a:r>
            <a:rPr lang="en-US" dirty="0"/>
            <a:t>Managerial</a:t>
          </a:r>
          <a:endParaRPr lang="ru-RU" dirty="0"/>
        </a:p>
      </dgm:t>
    </dgm:pt>
    <dgm:pt modelId="{E0A8BACA-8521-490D-B5DF-C20DCCD9429A}" type="parTrans" cxnId="{41E8093D-D2EE-46A4-B8F2-D99535F49B9E}">
      <dgm:prSet/>
      <dgm:spPr/>
      <dgm:t>
        <a:bodyPr/>
        <a:lstStyle/>
        <a:p>
          <a:endParaRPr lang="ru-RU"/>
        </a:p>
      </dgm:t>
    </dgm:pt>
    <dgm:pt modelId="{3CDD0102-AFD9-458D-89E0-3318ADB65714}" type="sibTrans" cxnId="{41E8093D-D2EE-46A4-B8F2-D99535F49B9E}">
      <dgm:prSet/>
      <dgm:spPr/>
      <dgm:t>
        <a:bodyPr/>
        <a:lstStyle/>
        <a:p>
          <a:endParaRPr lang="ru-RU"/>
        </a:p>
      </dgm:t>
    </dgm:pt>
    <dgm:pt modelId="{69500695-AB3E-4C00-AE0F-3F535960B279}">
      <dgm:prSet phldrT="[Текст]"/>
      <dgm:spPr/>
      <dgm:t>
        <a:bodyPr/>
        <a:lstStyle/>
        <a:p>
          <a:r>
            <a:rPr lang="en-US" dirty="0"/>
            <a:t>Practical</a:t>
          </a:r>
          <a:endParaRPr lang="ru-RU" dirty="0"/>
        </a:p>
      </dgm:t>
    </dgm:pt>
    <dgm:pt modelId="{33CE8252-AE7F-4C56-8A8D-3C91B3271F9A}" type="parTrans" cxnId="{AB6BF623-A540-4ABC-AC61-8DE0B1066FAE}">
      <dgm:prSet/>
      <dgm:spPr/>
      <dgm:t>
        <a:bodyPr/>
        <a:lstStyle/>
        <a:p>
          <a:endParaRPr lang="ru-RU"/>
        </a:p>
      </dgm:t>
    </dgm:pt>
    <dgm:pt modelId="{26493EAE-8897-4AB2-B4D1-72DBD2CAD0C3}" type="sibTrans" cxnId="{AB6BF623-A540-4ABC-AC61-8DE0B1066FAE}">
      <dgm:prSet/>
      <dgm:spPr/>
      <dgm:t>
        <a:bodyPr/>
        <a:lstStyle/>
        <a:p>
          <a:endParaRPr lang="ru-RU"/>
        </a:p>
      </dgm:t>
    </dgm:pt>
    <dgm:pt modelId="{F9BE2C0C-A0BB-423F-8862-C64D510D7137}">
      <dgm:prSet/>
      <dgm:spPr/>
      <dgm:t>
        <a:bodyPr/>
        <a:lstStyle/>
        <a:p>
          <a:r>
            <a:rPr lang="en-US" dirty="0"/>
            <a:t>Proactive</a:t>
          </a:r>
          <a:endParaRPr lang="ru-RU" dirty="0"/>
        </a:p>
      </dgm:t>
    </dgm:pt>
    <dgm:pt modelId="{D712DC62-7C5A-415E-A158-29EA1D7ECBDF}" type="parTrans" cxnId="{6847FB5E-C115-4010-8D1E-DC1A0AC8BDD7}">
      <dgm:prSet/>
      <dgm:spPr/>
      <dgm:t>
        <a:bodyPr/>
        <a:lstStyle/>
        <a:p>
          <a:endParaRPr lang="ru-RU"/>
        </a:p>
      </dgm:t>
    </dgm:pt>
    <dgm:pt modelId="{1DF99829-C213-4E9A-9B5E-FC44BAEC6F05}" type="sibTrans" cxnId="{6847FB5E-C115-4010-8D1E-DC1A0AC8BDD7}">
      <dgm:prSet/>
      <dgm:spPr/>
      <dgm:t>
        <a:bodyPr/>
        <a:lstStyle/>
        <a:p>
          <a:endParaRPr lang="ru-RU"/>
        </a:p>
      </dgm:t>
    </dgm:pt>
    <dgm:pt modelId="{AC21C634-DF4B-488A-8AB8-8B0DD0827030}" type="pres">
      <dgm:prSet presAssocID="{6EA61771-176C-470B-969A-04508FE0DD2A}" presName="hierChild1" presStyleCnt="0">
        <dgm:presLayoutVars>
          <dgm:orgChart val="1"/>
          <dgm:chPref val="1"/>
          <dgm:dir/>
          <dgm:animOne val="branch"/>
          <dgm:animLvl val="lvl"/>
          <dgm:resizeHandles/>
        </dgm:presLayoutVars>
      </dgm:prSet>
      <dgm:spPr/>
    </dgm:pt>
    <dgm:pt modelId="{1941ED60-490D-4981-A968-9C869460D71D}" type="pres">
      <dgm:prSet presAssocID="{40C58F27-313F-41EA-9B6E-73CFD457C713}" presName="hierRoot1" presStyleCnt="0">
        <dgm:presLayoutVars>
          <dgm:hierBranch val="init"/>
        </dgm:presLayoutVars>
      </dgm:prSet>
      <dgm:spPr/>
    </dgm:pt>
    <dgm:pt modelId="{600A927A-2859-4E57-B2FB-47A26459C209}" type="pres">
      <dgm:prSet presAssocID="{40C58F27-313F-41EA-9B6E-73CFD457C713}" presName="rootComposite1" presStyleCnt="0"/>
      <dgm:spPr/>
    </dgm:pt>
    <dgm:pt modelId="{3C924313-DE1E-47F3-ADD8-32C53694E9B3}" type="pres">
      <dgm:prSet presAssocID="{40C58F27-313F-41EA-9B6E-73CFD457C713}" presName="rootText1" presStyleLbl="node0" presStyleIdx="0" presStyleCnt="1" custScaleX="139948" custScaleY="209122">
        <dgm:presLayoutVars>
          <dgm:chPref val="3"/>
        </dgm:presLayoutVars>
      </dgm:prSet>
      <dgm:spPr/>
    </dgm:pt>
    <dgm:pt modelId="{7532D0CA-4B0E-4558-835C-9EABE5F94D24}" type="pres">
      <dgm:prSet presAssocID="{40C58F27-313F-41EA-9B6E-73CFD457C713}" presName="rootConnector1" presStyleLbl="node1" presStyleIdx="0" presStyleCnt="0"/>
      <dgm:spPr/>
    </dgm:pt>
    <dgm:pt modelId="{ADD8AB92-2E8D-4192-A67F-39C004958236}" type="pres">
      <dgm:prSet presAssocID="{40C58F27-313F-41EA-9B6E-73CFD457C713}" presName="hierChild2" presStyleCnt="0"/>
      <dgm:spPr/>
    </dgm:pt>
    <dgm:pt modelId="{C9568A92-CEBA-44C2-A380-6661B1EAA9EC}" type="pres">
      <dgm:prSet presAssocID="{D712DC62-7C5A-415E-A158-29EA1D7ECBDF}" presName="Name64" presStyleLbl="parChTrans1D2" presStyleIdx="0" presStyleCnt="4"/>
      <dgm:spPr/>
    </dgm:pt>
    <dgm:pt modelId="{D67B6838-752B-465D-90AF-757C87886189}" type="pres">
      <dgm:prSet presAssocID="{F9BE2C0C-A0BB-423F-8862-C64D510D7137}" presName="hierRoot2" presStyleCnt="0">
        <dgm:presLayoutVars>
          <dgm:hierBranch val="init"/>
        </dgm:presLayoutVars>
      </dgm:prSet>
      <dgm:spPr/>
    </dgm:pt>
    <dgm:pt modelId="{6B17F2D1-D6A4-428B-8388-D270B19EFD5D}" type="pres">
      <dgm:prSet presAssocID="{F9BE2C0C-A0BB-423F-8862-C64D510D7137}" presName="rootComposite" presStyleCnt="0"/>
      <dgm:spPr/>
    </dgm:pt>
    <dgm:pt modelId="{CCFA1414-8DDD-477A-B089-C708702D5885}" type="pres">
      <dgm:prSet presAssocID="{F9BE2C0C-A0BB-423F-8862-C64D510D7137}" presName="rootText" presStyleLbl="node2" presStyleIdx="0" presStyleCnt="4">
        <dgm:presLayoutVars>
          <dgm:chPref val="3"/>
        </dgm:presLayoutVars>
      </dgm:prSet>
      <dgm:spPr/>
    </dgm:pt>
    <dgm:pt modelId="{842AE8CE-364C-4E8D-9E4C-B355656F9BDD}" type="pres">
      <dgm:prSet presAssocID="{F9BE2C0C-A0BB-423F-8862-C64D510D7137}" presName="rootConnector" presStyleLbl="node2" presStyleIdx="0" presStyleCnt="4"/>
      <dgm:spPr/>
    </dgm:pt>
    <dgm:pt modelId="{29780C6B-741D-4827-A054-A53CDF328855}" type="pres">
      <dgm:prSet presAssocID="{F9BE2C0C-A0BB-423F-8862-C64D510D7137}" presName="hierChild4" presStyleCnt="0"/>
      <dgm:spPr/>
    </dgm:pt>
    <dgm:pt modelId="{527F6361-545D-4389-A20B-09414BF3CCCB}" type="pres">
      <dgm:prSet presAssocID="{F9BE2C0C-A0BB-423F-8862-C64D510D7137}" presName="hierChild5" presStyleCnt="0"/>
      <dgm:spPr/>
    </dgm:pt>
    <dgm:pt modelId="{886B4273-E8C9-411E-A694-A4EE2F63CA46}" type="pres">
      <dgm:prSet presAssocID="{C557925F-82F6-41FE-A1A4-71D5E9FDBE90}" presName="Name64" presStyleLbl="parChTrans1D2" presStyleIdx="1" presStyleCnt="4"/>
      <dgm:spPr/>
    </dgm:pt>
    <dgm:pt modelId="{9C7A10FB-A3A2-411A-A2B9-BBB71873831F}" type="pres">
      <dgm:prSet presAssocID="{2EAF5F52-8CFC-48E8-BD1E-BD93FCB50C77}" presName="hierRoot2" presStyleCnt="0">
        <dgm:presLayoutVars>
          <dgm:hierBranch val="init"/>
        </dgm:presLayoutVars>
      </dgm:prSet>
      <dgm:spPr/>
    </dgm:pt>
    <dgm:pt modelId="{F1C70871-2591-43BC-9201-BD1214C0DD71}" type="pres">
      <dgm:prSet presAssocID="{2EAF5F52-8CFC-48E8-BD1E-BD93FCB50C77}" presName="rootComposite" presStyleCnt="0"/>
      <dgm:spPr/>
    </dgm:pt>
    <dgm:pt modelId="{6FF9AF7E-876E-454E-9DE0-AF895E090CCB}" type="pres">
      <dgm:prSet presAssocID="{2EAF5F52-8CFC-48E8-BD1E-BD93FCB50C77}" presName="rootText" presStyleLbl="node2" presStyleIdx="1" presStyleCnt="4">
        <dgm:presLayoutVars>
          <dgm:chPref val="3"/>
        </dgm:presLayoutVars>
      </dgm:prSet>
      <dgm:spPr/>
    </dgm:pt>
    <dgm:pt modelId="{1126B331-1D2D-424A-878C-FCF22EF1AEC5}" type="pres">
      <dgm:prSet presAssocID="{2EAF5F52-8CFC-48E8-BD1E-BD93FCB50C77}" presName="rootConnector" presStyleLbl="node2" presStyleIdx="1" presStyleCnt="4"/>
      <dgm:spPr/>
    </dgm:pt>
    <dgm:pt modelId="{EA0264D3-A5B7-4AD8-9F99-D51479109451}" type="pres">
      <dgm:prSet presAssocID="{2EAF5F52-8CFC-48E8-BD1E-BD93FCB50C77}" presName="hierChild4" presStyleCnt="0"/>
      <dgm:spPr/>
    </dgm:pt>
    <dgm:pt modelId="{F5F5B452-AF3B-4535-B0C4-27AB8553DA8D}" type="pres">
      <dgm:prSet presAssocID="{2EAF5F52-8CFC-48E8-BD1E-BD93FCB50C77}" presName="hierChild5" presStyleCnt="0"/>
      <dgm:spPr/>
    </dgm:pt>
    <dgm:pt modelId="{C5466F56-D9E8-464A-8043-FF41E80A361B}" type="pres">
      <dgm:prSet presAssocID="{E0A8BACA-8521-490D-B5DF-C20DCCD9429A}" presName="Name64" presStyleLbl="parChTrans1D2" presStyleIdx="2" presStyleCnt="4"/>
      <dgm:spPr/>
    </dgm:pt>
    <dgm:pt modelId="{45EC6351-3CE6-4A90-8FC9-8A726C3C9805}" type="pres">
      <dgm:prSet presAssocID="{F15DE74F-64FC-4039-8F02-471404306D40}" presName="hierRoot2" presStyleCnt="0">
        <dgm:presLayoutVars>
          <dgm:hierBranch val="init"/>
        </dgm:presLayoutVars>
      </dgm:prSet>
      <dgm:spPr/>
    </dgm:pt>
    <dgm:pt modelId="{DE88A79E-0F68-4F1E-BE49-1AB25486BC23}" type="pres">
      <dgm:prSet presAssocID="{F15DE74F-64FC-4039-8F02-471404306D40}" presName="rootComposite" presStyleCnt="0"/>
      <dgm:spPr/>
    </dgm:pt>
    <dgm:pt modelId="{35C92109-8806-4480-81DF-1D44940A79A0}" type="pres">
      <dgm:prSet presAssocID="{F15DE74F-64FC-4039-8F02-471404306D40}" presName="rootText" presStyleLbl="node2" presStyleIdx="2" presStyleCnt="4">
        <dgm:presLayoutVars>
          <dgm:chPref val="3"/>
        </dgm:presLayoutVars>
      </dgm:prSet>
      <dgm:spPr/>
    </dgm:pt>
    <dgm:pt modelId="{9BE88288-E81F-486B-A022-9ED4B9DC8250}" type="pres">
      <dgm:prSet presAssocID="{F15DE74F-64FC-4039-8F02-471404306D40}" presName="rootConnector" presStyleLbl="node2" presStyleIdx="2" presStyleCnt="4"/>
      <dgm:spPr/>
    </dgm:pt>
    <dgm:pt modelId="{6B5FE727-6CC1-4221-A66C-74D738A2227B}" type="pres">
      <dgm:prSet presAssocID="{F15DE74F-64FC-4039-8F02-471404306D40}" presName="hierChild4" presStyleCnt="0"/>
      <dgm:spPr/>
    </dgm:pt>
    <dgm:pt modelId="{0EA240EA-8072-4D23-BA0B-5240E540263E}" type="pres">
      <dgm:prSet presAssocID="{F15DE74F-64FC-4039-8F02-471404306D40}" presName="hierChild5" presStyleCnt="0"/>
      <dgm:spPr/>
    </dgm:pt>
    <dgm:pt modelId="{F1D0314B-EF94-4015-8147-3606AC536E85}" type="pres">
      <dgm:prSet presAssocID="{33CE8252-AE7F-4C56-8A8D-3C91B3271F9A}" presName="Name64" presStyleLbl="parChTrans1D2" presStyleIdx="3" presStyleCnt="4"/>
      <dgm:spPr/>
    </dgm:pt>
    <dgm:pt modelId="{13804F70-DFDF-493B-B88C-B5133B556AB6}" type="pres">
      <dgm:prSet presAssocID="{69500695-AB3E-4C00-AE0F-3F535960B279}" presName="hierRoot2" presStyleCnt="0">
        <dgm:presLayoutVars>
          <dgm:hierBranch val="init"/>
        </dgm:presLayoutVars>
      </dgm:prSet>
      <dgm:spPr/>
    </dgm:pt>
    <dgm:pt modelId="{401A08D5-5B07-4F97-A707-89534192D2BD}" type="pres">
      <dgm:prSet presAssocID="{69500695-AB3E-4C00-AE0F-3F535960B279}" presName="rootComposite" presStyleCnt="0"/>
      <dgm:spPr/>
    </dgm:pt>
    <dgm:pt modelId="{3A030585-8CC1-402E-9BC2-2E130D446F81}" type="pres">
      <dgm:prSet presAssocID="{69500695-AB3E-4C00-AE0F-3F535960B279}" presName="rootText" presStyleLbl="node2" presStyleIdx="3" presStyleCnt="4">
        <dgm:presLayoutVars>
          <dgm:chPref val="3"/>
        </dgm:presLayoutVars>
      </dgm:prSet>
      <dgm:spPr/>
    </dgm:pt>
    <dgm:pt modelId="{269FDECC-2384-4C91-A0DF-D13B1256112B}" type="pres">
      <dgm:prSet presAssocID="{69500695-AB3E-4C00-AE0F-3F535960B279}" presName="rootConnector" presStyleLbl="node2" presStyleIdx="3" presStyleCnt="4"/>
      <dgm:spPr/>
    </dgm:pt>
    <dgm:pt modelId="{77137919-A7F1-48D4-BDDE-3325E42748F2}" type="pres">
      <dgm:prSet presAssocID="{69500695-AB3E-4C00-AE0F-3F535960B279}" presName="hierChild4" presStyleCnt="0"/>
      <dgm:spPr/>
    </dgm:pt>
    <dgm:pt modelId="{C605B992-F222-467B-AAE2-396BFFC437BC}" type="pres">
      <dgm:prSet presAssocID="{69500695-AB3E-4C00-AE0F-3F535960B279}" presName="hierChild5" presStyleCnt="0"/>
      <dgm:spPr/>
    </dgm:pt>
    <dgm:pt modelId="{5AB2D64B-B51D-4F57-88B0-3D2D5E0B8EAC}" type="pres">
      <dgm:prSet presAssocID="{40C58F27-313F-41EA-9B6E-73CFD457C713}" presName="hierChild3" presStyleCnt="0"/>
      <dgm:spPr/>
    </dgm:pt>
  </dgm:ptLst>
  <dgm:cxnLst>
    <dgm:cxn modelId="{6242F002-715E-4BED-B5F4-9BB067A2D361}" type="presOf" srcId="{F15DE74F-64FC-4039-8F02-471404306D40}" destId="{9BE88288-E81F-486B-A022-9ED4B9DC8250}" srcOrd="1" destOrd="0" presId="urn:microsoft.com/office/officeart/2009/3/layout/HorizontalOrganizationChart"/>
    <dgm:cxn modelId="{70B3260F-CF10-4E87-9017-F24382F307F5}" type="presOf" srcId="{C557925F-82F6-41FE-A1A4-71D5E9FDBE90}" destId="{886B4273-E8C9-411E-A694-A4EE2F63CA46}" srcOrd="0" destOrd="0" presId="urn:microsoft.com/office/officeart/2009/3/layout/HorizontalOrganizationChart"/>
    <dgm:cxn modelId="{DDF30C1A-400C-4026-A683-04364AF4BFB1}" type="presOf" srcId="{69500695-AB3E-4C00-AE0F-3F535960B279}" destId="{269FDECC-2384-4C91-A0DF-D13B1256112B}" srcOrd="1" destOrd="0" presId="urn:microsoft.com/office/officeart/2009/3/layout/HorizontalOrganizationChart"/>
    <dgm:cxn modelId="{FE094423-9FB7-4C5F-93BD-5C75DF169CAE}" type="presOf" srcId="{6EA61771-176C-470B-969A-04508FE0DD2A}" destId="{AC21C634-DF4B-488A-8AB8-8B0DD0827030}" srcOrd="0" destOrd="0" presId="urn:microsoft.com/office/officeart/2009/3/layout/HorizontalOrganizationChart"/>
    <dgm:cxn modelId="{AB6BF623-A540-4ABC-AC61-8DE0B1066FAE}" srcId="{40C58F27-313F-41EA-9B6E-73CFD457C713}" destId="{69500695-AB3E-4C00-AE0F-3F535960B279}" srcOrd="3" destOrd="0" parTransId="{33CE8252-AE7F-4C56-8A8D-3C91B3271F9A}" sibTransId="{26493EAE-8897-4AB2-B4D1-72DBD2CAD0C3}"/>
    <dgm:cxn modelId="{D6E4B72A-6762-40AA-BC6E-486B52A6A5EB}" type="presOf" srcId="{40C58F27-313F-41EA-9B6E-73CFD457C713}" destId="{3C924313-DE1E-47F3-ADD8-32C53694E9B3}" srcOrd="0" destOrd="0" presId="urn:microsoft.com/office/officeart/2009/3/layout/HorizontalOrganizationChart"/>
    <dgm:cxn modelId="{A4FB1631-119C-49AC-9B20-61757B5CD4B6}" type="presOf" srcId="{2EAF5F52-8CFC-48E8-BD1E-BD93FCB50C77}" destId="{6FF9AF7E-876E-454E-9DE0-AF895E090CCB}" srcOrd="0" destOrd="0" presId="urn:microsoft.com/office/officeart/2009/3/layout/HorizontalOrganizationChart"/>
    <dgm:cxn modelId="{41E8093D-D2EE-46A4-B8F2-D99535F49B9E}" srcId="{40C58F27-313F-41EA-9B6E-73CFD457C713}" destId="{F15DE74F-64FC-4039-8F02-471404306D40}" srcOrd="2" destOrd="0" parTransId="{E0A8BACA-8521-490D-B5DF-C20DCCD9429A}" sibTransId="{3CDD0102-AFD9-458D-89E0-3318ADB65714}"/>
    <dgm:cxn modelId="{A1816D3F-7E17-437C-A7EF-CD70D7971BFD}" type="presOf" srcId="{69500695-AB3E-4C00-AE0F-3F535960B279}" destId="{3A030585-8CC1-402E-9BC2-2E130D446F81}" srcOrd="0" destOrd="0" presId="urn:microsoft.com/office/officeart/2009/3/layout/HorizontalOrganizationChart"/>
    <dgm:cxn modelId="{6847FB5E-C115-4010-8D1E-DC1A0AC8BDD7}" srcId="{40C58F27-313F-41EA-9B6E-73CFD457C713}" destId="{F9BE2C0C-A0BB-423F-8862-C64D510D7137}" srcOrd="0" destOrd="0" parTransId="{D712DC62-7C5A-415E-A158-29EA1D7ECBDF}" sibTransId="{1DF99829-C213-4E9A-9B5E-FC44BAEC6F05}"/>
    <dgm:cxn modelId="{769E686E-7D63-4F0E-970F-23A0484D489C}" srcId="{6EA61771-176C-470B-969A-04508FE0DD2A}" destId="{40C58F27-313F-41EA-9B6E-73CFD457C713}" srcOrd="0" destOrd="0" parTransId="{14B03A29-3AA5-44C4-9C73-3E03D4A7BA5C}" sibTransId="{ED96AD54-091F-458C-8A45-5AB8EEBE2410}"/>
    <dgm:cxn modelId="{7138BF59-4207-4382-A365-F46AFC178EBC}" type="presOf" srcId="{F15DE74F-64FC-4039-8F02-471404306D40}" destId="{35C92109-8806-4480-81DF-1D44940A79A0}" srcOrd="0" destOrd="0" presId="urn:microsoft.com/office/officeart/2009/3/layout/HorizontalOrganizationChart"/>
    <dgm:cxn modelId="{86854799-62A2-49AB-880E-0C9560D0C846}" type="presOf" srcId="{33CE8252-AE7F-4C56-8A8D-3C91B3271F9A}" destId="{F1D0314B-EF94-4015-8147-3606AC536E85}" srcOrd="0" destOrd="0" presId="urn:microsoft.com/office/officeart/2009/3/layout/HorizontalOrganizationChart"/>
    <dgm:cxn modelId="{5D73629D-FE58-4B18-93D4-C736E3371340}" type="presOf" srcId="{E0A8BACA-8521-490D-B5DF-C20DCCD9429A}" destId="{C5466F56-D9E8-464A-8043-FF41E80A361B}" srcOrd="0" destOrd="0" presId="urn:microsoft.com/office/officeart/2009/3/layout/HorizontalOrganizationChart"/>
    <dgm:cxn modelId="{90437BAD-D9CF-4FE5-A177-0A6654AB8321}" type="presOf" srcId="{F9BE2C0C-A0BB-423F-8862-C64D510D7137}" destId="{842AE8CE-364C-4E8D-9E4C-B355656F9BDD}" srcOrd="1" destOrd="0" presId="urn:microsoft.com/office/officeart/2009/3/layout/HorizontalOrganizationChart"/>
    <dgm:cxn modelId="{EBDFA0BA-4960-4FD4-8F2C-9D58D62B9D55}" type="presOf" srcId="{40C58F27-313F-41EA-9B6E-73CFD457C713}" destId="{7532D0CA-4B0E-4558-835C-9EABE5F94D24}" srcOrd="1" destOrd="0" presId="urn:microsoft.com/office/officeart/2009/3/layout/HorizontalOrganizationChart"/>
    <dgm:cxn modelId="{B27FE6BE-BC35-429B-A333-9AFD6B56D34A}" type="presOf" srcId="{D712DC62-7C5A-415E-A158-29EA1D7ECBDF}" destId="{C9568A92-CEBA-44C2-A380-6661B1EAA9EC}" srcOrd="0" destOrd="0" presId="urn:microsoft.com/office/officeart/2009/3/layout/HorizontalOrganizationChart"/>
    <dgm:cxn modelId="{B6C8B6CD-BE70-4D8C-AC0F-E2C6E0890D7E}" srcId="{40C58F27-313F-41EA-9B6E-73CFD457C713}" destId="{2EAF5F52-8CFC-48E8-BD1E-BD93FCB50C77}" srcOrd="1" destOrd="0" parTransId="{C557925F-82F6-41FE-A1A4-71D5E9FDBE90}" sibTransId="{F107F4E8-E1AD-410F-BBF1-49B7D4FE7C33}"/>
    <dgm:cxn modelId="{7EA224E2-910D-43A0-A0B6-784C5A7448EA}" type="presOf" srcId="{F9BE2C0C-A0BB-423F-8862-C64D510D7137}" destId="{CCFA1414-8DDD-477A-B089-C708702D5885}" srcOrd="0" destOrd="0" presId="urn:microsoft.com/office/officeart/2009/3/layout/HorizontalOrganizationChart"/>
    <dgm:cxn modelId="{F60F65E8-CB75-4C22-B758-C4B29F6612FF}" type="presOf" srcId="{2EAF5F52-8CFC-48E8-BD1E-BD93FCB50C77}" destId="{1126B331-1D2D-424A-878C-FCF22EF1AEC5}" srcOrd="1" destOrd="0" presId="urn:microsoft.com/office/officeart/2009/3/layout/HorizontalOrganizationChart"/>
    <dgm:cxn modelId="{52A1665C-325A-404D-9A2E-135EF1D485C9}" type="presParOf" srcId="{AC21C634-DF4B-488A-8AB8-8B0DD0827030}" destId="{1941ED60-490D-4981-A968-9C869460D71D}" srcOrd="0" destOrd="0" presId="urn:microsoft.com/office/officeart/2009/3/layout/HorizontalOrganizationChart"/>
    <dgm:cxn modelId="{C3976D3F-00B5-42C6-8C7B-0DC1D3420327}" type="presParOf" srcId="{1941ED60-490D-4981-A968-9C869460D71D}" destId="{600A927A-2859-4E57-B2FB-47A26459C209}" srcOrd="0" destOrd="0" presId="urn:microsoft.com/office/officeart/2009/3/layout/HorizontalOrganizationChart"/>
    <dgm:cxn modelId="{6F575AF0-20A1-4F5C-BB0B-DAD1A15D2452}" type="presParOf" srcId="{600A927A-2859-4E57-B2FB-47A26459C209}" destId="{3C924313-DE1E-47F3-ADD8-32C53694E9B3}" srcOrd="0" destOrd="0" presId="urn:microsoft.com/office/officeart/2009/3/layout/HorizontalOrganizationChart"/>
    <dgm:cxn modelId="{37F84271-C565-4678-A8E4-29CC3E16DAF3}" type="presParOf" srcId="{600A927A-2859-4E57-B2FB-47A26459C209}" destId="{7532D0CA-4B0E-4558-835C-9EABE5F94D24}" srcOrd="1" destOrd="0" presId="urn:microsoft.com/office/officeart/2009/3/layout/HorizontalOrganizationChart"/>
    <dgm:cxn modelId="{51325290-30AD-4684-B013-ED3AC3DF1078}" type="presParOf" srcId="{1941ED60-490D-4981-A968-9C869460D71D}" destId="{ADD8AB92-2E8D-4192-A67F-39C004958236}" srcOrd="1" destOrd="0" presId="urn:microsoft.com/office/officeart/2009/3/layout/HorizontalOrganizationChart"/>
    <dgm:cxn modelId="{49602448-839D-4519-97F2-35D8F1E5173D}" type="presParOf" srcId="{ADD8AB92-2E8D-4192-A67F-39C004958236}" destId="{C9568A92-CEBA-44C2-A380-6661B1EAA9EC}" srcOrd="0" destOrd="0" presId="urn:microsoft.com/office/officeart/2009/3/layout/HorizontalOrganizationChart"/>
    <dgm:cxn modelId="{EDCBAA1D-6B7C-492B-806B-AD79C2FDE5B5}" type="presParOf" srcId="{ADD8AB92-2E8D-4192-A67F-39C004958236}" destId="{D67B6838-752B-465D-90AF-757C87886189}" srcOrd="1" destOrd="0" presId="urn:microsoft.com/office/officeart/2009/3/layout/HorizontalOrganizationChart"/>
    <dgm:cxn modelId="{96EE4B39-0EF4-4381-942E-19F4655BCB07}" type="presParOf" srcId="{D67B6838-752B-465D-90AF-757C87886189}" destId="{6B17F2D1-D6A4-428B-8388-D270B19EFD5D}" srcOrd="0" destOrd="0" presId="urn:microsoft.com/office/officeart/2009/3/layout/HorizontalOrganizationChart"/>
    <dgm:cxn modelId="{F3E7A719-43F3-424D-B795-5894C29221D7}" type="presParOf" srcId="{6B17F2D1-D6A4-428B-8388-D270B19EFD5D}" destId="{CCFA1414-8DDD-477A-B089-C708702D5885}" srcOrd="0" destOrd="0" presId="urn:microsoft.com/office/officeart/2009/3/layout/HorizontalOrganizationChart"/>
    <dgm:cxn modelId="{FE524224-1EEE-4448-88CB-3B542B70FA37}" type="presParOf" srcId="{6B17F2D1-D6A4-428B-8388-D270B19EFD5D}" destId="{842AE8CE-364C-4E8D-9E4C-B355656F9BDD}" srcOrd="1" destOrd="0" presId="urn:microsoft.com/office/officeart/2009/3/layout/HorizontalOrganizationChart"/>
    <dgm:cxn modelId="{DB10B136-4C5B-44C9-9184-51FF438E38BE}" type="presParOf" srcId="{D67B6838-752B-465D-90AF-757C87886189}" destId="{29780C6B-741D-4827-A054-A53CDF328855}" srcOrd="1" destOrd="0" presId="urn:microsoft.com/office/officeart/2009/3/layout/HorizontalOrganizationChart"/>
    <dgm:cxn modelId="{4475A051-94DB-4CFE-8E73-21B2D7779EA6}" type="presParOf" srcId="{D67B6838-752B-465D-90AF-757C87886189}" destId="{527F6361-545D-4389-A20B-09414BF3CCCB}" srcOrd="2" destOrd="0" presId="urn:microsoft.com/office/officeart/2009/3/layout/HorizontalOrganizationChart"/>
    <dgm:cxn modelId="{F6B8974F-9668-4DB7-92B9-D6701CFBEE06}" type="presParOf" srcId="{ADD8AB92-2E8D-4192-A67F-39C004958236}" destId="{886B4273-E8C9-411E-A694-A4EE2F63CA46}" srcOrd="2" destOrd="0" presId="urn:microsoft.com/office/officeart/2009/3/layout/HorizontalOrganizationChart"/>
    <dgm:cxn modelId="{0AEAFC2E-BBE2-478C-BB6F-100DCFB8ED26}" type="presParOf" srcId="{ADD8AB92-2E8D-4192-A67F-39C004958236}" destId="{9C7A10FB-A3A2-411A-A2B9-BBB71873831F}" srcOrd="3" destOrd="0" presId="urn:microsoft.com/office/officeart/2009/3/layout/HorizontalOrganizationChart"/>
    <dgm:cxn modelId="{5092E035-4FB1-4F0B-AB6C-DFD6D678F86D}" type="presParOf" srcId="{9C7A10FB-A3A2-411A-A2B9-BBB71873831F}" destId="{F1C70871-2591-43BC-9201-BD1214C0DD71}" srcOrd="0" destOrd="0" presId="urn:microsoft.com/office/officeart/2009/3/layout/HorizontalOrganizationChart"/>
    <dgm:cxn modelId="{0C2C9DE8-5C95-4E71-B239-17B85F958CAE}" type="presParOf" srcId="{F1C70871-2591-43BC-9201-BD1214C0DD71}" destId="{6FF9AF7E-876E-454E-9DE0-AF895E090CCB}" srcOrd="0" destOrd="0" presId="urn:microsoft.com/office/officeart/2009/3/layout/HorizontalOrganizationChart"/>
    <dgm:cxn modelId="{EB433003-740B-433D-9F2D-9CED51A319D7}" type="presParOf" srcId="{F1C70871-2591-43BC-9201-BD1214C0DD71}" destId="{1126B331-1D2D-424A-878C-FCF22EF1AEC5}" srcOrd="1" destOrd="0" presId="urn:microsoft.com/office/officeart/2009/3/layout/HorizontalOrganizationChart"/>
    <dgm:cxn modelId="{993C5EF9-29FE-4EE7-9A67-EFDCA8CECA48}" type="presParOf" srcId="{9C7A10FB-A3A2-411A-A2B9-BBB71873831F}" destId="{EA0264D3-A5B7-4AD8-9F99-D51479109451}" srcOrd="1" destOrd="0" presId="urn:microsoft.com/office/officeart/2009/3/layout/HorizontalOrganizationChart"/>
    <dgm:cxn modelId="{E24ED656-B356-421F-913F-A216AFBD4255}" type="presParOf" srcId="{9C7A10FB-A3A2-411A-A2B9-BBB71873831F}" destId="{F5F5B452-AF3B-4535-B0C4-27AB8553DA8D}" srcOrd="2" destOrd="0" presId="urn:microsoft.com/office/officeart/2009/3/layout/HorizontalOrganizationChart"/>
    <dgm:cxn modelId="{E7B88D76-23AE-438E-BFEB-F74D2F0C29E6}" type="presParOf" srcId="{ADD8AB92-2E8D-4192-A67F-39C004958236}" destId="{C5466F56-D9E8-464A-8043-FF41E80A361B}" srcOrd="4" destOrd="0" presId="urn:microsoft.com/office/officeart/2009/3/layout/HorizontalOrganizationChart"/>
    <dgm:cxn modelId="{81D1AA16-8598-496C-970E-AF28B81E8719}" type="presParOf" srcId="{ADD8AB92-2E8D-4192-A67F-39C004958236}" destId="{45EC6351-3CE6-4A90-8FC9-8A726C3C9805}" srcOrd="5" destOrd="0" presId="urn:microsoft.com/office/officeart/2009/3/layout/HorizontalOrganizationChart"/>
    <dgm:cxn modelId="{3400E091-03AD-4474-B9C4-FABD90FC97B9}" type="presParOf" srcId="{45EC6351-3CE6-4A90-8FC9-8A726C3C9805}" destId="{DE88A79E-0F68-4F1E-BE49-1AB25486BC23}" srcOrd="0" destOrd="0" presId="urn:microsoft.com/office/officeart/2009/3/layout/HorizontalOrganizationChart"/>
    <dgm:cxn modelId="{B10D632B-47E0-4E57-BEB4-11CE5E03931F}" type="presParOf" srcId="{DE88A79E-0F68-4F1E-BE49-1AB25486BC23}" destId="{35C92109-8806-4480-81DF-1D44940A79A0}" srcOrd="0" destOrd="0" presId="urn:microsoft.com/office/officeart/2009/3/layout/HorizontalOrganizationChart"/>
    <dgm:cxn modelId="{6D35E735-5DD1-4809-8BAA-068C025BBC7F}" type="presParOf" srcId="{DE88A79E-0F68-4F1E-BE49-1AB25486BC23}" destId="{9BE88288-E81F-486B-A022-9ED4B9DC8250}" srcOrd="1" destOrd="0" presId="urn:microsoft.com/office/officeart/2009/3/layout/HorizontalOrganizationChart"/>
    <dgm:cxn modelId="{FD9C6EA8-829C-4DE1-BC03-4099F384A732}" type="presParOf" srcId="{45EC6351-3CE6-4A90-8FC9-8A726C3C9805}" destId="{6B5FE727-6CC1-4221-A66C-74D738A2227B}" srcOrd="1" destOrd="0" presId="urn:microsoft.com/office/officeart/2009/3/layout/HorizontalOrganizationChart"/>
    <dgm:cxn modelId="{735A7F39-120D-48AA-8A19-D76C5E272EA6}" type="presParOf" srcId="{45EC6351-3CE6-4A90-8FC9-8A726C3C9805}" destId="{0EA240EA-8072-4D23-BA0B-5240E540263E}" srcOrd="2" destOrd="0" presId="urn:microsoft.com/office/officeart/2009/3/layout/HorizontalOrganizationChart"/>
    <dgm:cxn modelId="{32D14FC0-F516-48B9-9F44-4A03CA554D8F}" type="presParOf" srcId="{ADD8AB92-2E8D-4192-A67F-39C004958236}" destId="{F1D0314B-EF94-4015-8147-3606AC536E85}" srcOrd="6" destOrd="0" presId="urn:microsoft.com/office/officeart/2009/3/layout/HorizontalOrganizationChart"/>
    <dgm:cxn modelId="{0CDBFF06-806D-45B7-AEF7-170F1C0A8EDD}" type="presParOf" srcId="{ADD8AB92-2E8D-4192-A67F-39C004958236}" destId="{13804F70-DFDF-493B-B88C-B5133B556AB6}" srcOrd="7" destOrd="0" presId="urn:microsoft.com/office/officeart/2009/3/layout/HorizontalOrganizationChart"/>
    <dgm:cxn modelId="{BA47CC69-8C54-4959-8BE9-FEF75E647C76}" type="presParOf" srcId="{13804F70-DFDF-493B-B88C-B5133B556AB6}" destId="{401A08D5-5B07-4F97-A707-89534192D2BD}" srcOrd="0" destOrd="0" presId="urn:microsoft.com/office/officeart/2009/3/layout/HorizontalOrganizationChart"/>
    <dgm:cxn modelId="{B27597B0-1A0B-41CD-B092-D0EC20DF54EB}" type="presParOf" srcId="{401A08D5-5B07-4F97-A707-89534192D2BD}" destId="{3A030585-8CC1-402E-9BC2-2E130D446F81}" srcOrd="0" destOrd="0" presId="urn:microsoft.com/office/officeart/2009/3/layout/HorizontalOrganizationChart"/>
    <dgm:cxn modelId="{F4423F92-7446-4C97-9182-202D5F03F52F}" type="presParOf" srcId="{401A08D5-5B07-4F97-A707-89534192D2BD}" destId="{269FDECC-2384-4C91-A0DF-D13B1256112B}" srcOrd="1" destOrd="0" presId="urn:microsoft.com/office/officeart/2009/3/layout/HorizontalOrganizationChart"/>
    <dgm:cxn modelId="{91A11ED1-120B-4091-8B14-BCDC18DF5224}" type="presParOf" srcId="{13804F70-DFDF-493B-B88C-B5133B556AB6}" destId="{77137919-A7F1-48D4-BDDE-3325E42748F2}" srcOrd="1" destOrd="0" presId="urn:microsoft.com/office/officeart/2009/3/layout/HorizontalOrganizationChart"/>
    <dgm:cxn modelId="{A7793A1A-5F5C-45B0-8FD9-B82577621DFD}" type="presParOf" srcId="{13804F70-DFDF-493B-B88C-B5133B556AB6}" destId="{C605B992-F222-467B-AAE2-396BFFC437BC}" srcOrd="2" destOrd="0" presId="urn:microsoft.com/office/officeart/2009/3/layout/HorizontalOrganizationChart"/>
    <dgm:cxn modelId="{90F787F7-1C83-449A-BDBA-C9C7556D4AA6}" type="presParOf" srcId="{1941ED60-490D-4981-A968-9C869460D71D}" destId="{5AB2D64B-B51D-4F57-88B0-3D2D5E0B8EAC}" srcOrd="2" destOrd="0" presId="urn:microsoft.com/office/officeart/2009/3/layout/Horizontal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EA61771-176C-470B-969A-04508FE0DD2A}" type="doc">
      <dgm:prSet loTypeId="urn:microsoft.com/office/officeart/2009/3/layout/HorizontalOrganizationChart" loCatId="hierarchy" qsTypeId="urn:microsoft.com/office/officeart/2005/8/quickstyle/simple1" qsCatId="simple" csTypeId="urn:microsoft.com/office/officeart/2005/8/colors/accent1_2" csCatId="accent1" phldr="1"/>
      <dgm:spPr/>
      <dgm:t>
        <a:bodyPr/>
        <a:lstStyle/>
        <a:p>
          <a:endParaRPr lang="ru-RU"/>
        </a:p>
      </dgm:t>
    </dgm:pt>
    <dgm:pt modelId="{40C58F27-313F-41EA-9B6E-73CFD457C713}">
      <dgm:prSet phldrT="[Текст]"/>
      <dgm:spPr/>
      <dgm:t>
        <a:bodyPr/>
        <a:lstStyle/>
        <a:p>
          <a:r>
            <a:rPr lang="en-US" dirty="0"/>
            <a:t>Metacognitions about smartphone use</a:t>
          </a:r>
          <a:endParaRPr lang="ru-RU" dirty="0"/>
        </a:p>
      </dgm:t>
    </dgm:pt>
    <dgm:pt modelId="{14B03A29-3AA5-44C4-9C73-3E03D4A7BA5C}" type="parTrans" cxnId="{769E686E-7D63-4F0E-970F-23A0484D489C}">
      <dgm:prSet/>
      <dgm:spPr/>
      <dgm:t>
        <a:bodyPr/>
        <a:lstStyle/>
        <a:p>
          <a:endParaRPr lang="ru-RU"/>
        </a:p>
      </dgm:t>
    </dgm:pt>
    <dgm:pt modelId="{ED96AD54-091F-458C-8A45-5AB8EEBE2410}" type="sibTrans" cxnId="{769E686E-7D63-4F0E-970F-23A0484D489C}">
      <dgm:prSet/>
      <dgm:spPr/>
      <dgm:t>
        <a:bodyPr/>
        <a:lstStyle/>
        <a:p>
          <a:endParaRPr lang="ru-RU"/>
        </a:p>
      </dgm:t>
    </dgm:pt>
    <dgm:pt modelId="{2EAF5F52-8CFC-48E8-BD1E-BD93FCB50C77}">
      <dgm:prSet phldrT="[Текст]"/>
      <dgm:spPr/>
      <dgm:t>
        <a:bodyPr/>
        <a:lstStyle/>
        <a:p>
          <a:r>
            <a:rPr lang="en-US" dirty="0"/>
            <a:t>Negative</a:t>
          </a:r>
          <a:endParaRPr lang="ru-RU" dirty="0"/>
        </a:p>
      </dgm:t>
    </dgm:pt>
    <dgm:pt modelId="{C557925F-82F6-41FE-A1A4-71D5E9FDBE90}" type="parTrans" cxnId="{B6C8B6CD-BE70-4D8C-AC0F-E2C6E0890D7E}">
      <dgm:prSet/>
      <dgm:spPr/>
      <dgm:t>
        <a:bodyPr/>
        <a:lstStyle/>
        <a:p>
          <a:endParaRPr lang="ru-RU"/>
        </a:p>
      </dgm:t>
    </dgm:pt>
    <dgm:pt modelId="{F107F4E8-E1AD-410F-BBF1-49B7D4FE7C33}" type="sibTrans" cxnId="{B6C8B6CD-BE70-4D8C-AC0F-E2C6E0890D7E}">
      <dgm:prSet/>
      <dgm:spPr/>
      <dgm:t>
        <a:bodyPr/>
        <a:lstStyle/>
        <a:p>
          <a:endParaRPr lang="ru-RU"/>
        </a:p>
      </dgm:t>
    </dgm:pt>
    <dgm:pt modelId="{F9BE2C0C-A0BB-423F-8862-C64D510D7137}">
      <dgm:prSet/>
      <dgm:spPr/>
      <dgm:t>
        <a:bodyPr/>
        <a:lstStyle/>
        <a:p>
          <a:r>
            <a:rPr lang="en-US" dirty="0"/>
            <a:t>Positive</a:t>
          </a:r>
          <a:endParaRPr lang="ru-RU" dirty="0"/>
        </a:p>
      </dgm:t>
    </dgm:pt>
    <dgm:pt modelId="{D712DC62-7C5A-415E-A158-29EA1D7ECBDF}" type="parTrans" cxnId="{6847FB5E-C115-4010-8D1E-DC1A0AC8BDD7}">
      <dgm:prSet/>
      <dgm:spPr/>
      <dgm:t>
        <a:bodyPr/>
        <a:lstStyle/>
        <a:p>
          <a:endParaRPr lang="ru-RU"/>
        </a:p>
      </dgm:t>
    </dgm:pt>
    <dgm:pt modelId="{1DF99829-C213-4E9A-9B5E-FC44BAEC6F05}" type="sibTrans" cxnId="{6847FB5E-C115-4010-8D1E-DC1A0AC8BDD7}">
      <dgm:prSet/>
      <dgm:spPr/>
      <dgm:t>
        <a:bodyPr/>
        <a:lstStyle/>
        <a:p>
          <a:endParaRPr lang="ru-RU"/>
        </a:p>
      </dgm:t>
    </dgm:pt>
    <dgm:pt modelId="{AC21C634-DF4B-488A-8AB8-8B0DD0827030}" type="pres">
      <dgm:prSet presAssocID="{6EA61771-176C-470B-969A-04508FE0DD2A}" presName="hierChild1" presStyleCnt="0">
        <dgm:presLayoutVars>
          <dgm:orgChart val="1"/>
          <dgm:chPref val="1"/>
          <dgm:dir/>
          <dgm:animOne val="branch"/>
          <dgm:animLvl val="lvl"/>
          <dgm:resizeHandles/>
        </dgm:presLayoutVars>
      </dgm:prSet>
      <dgm:spPr/>
    </dgm:pt>
    <dgm:pt modelId="{1941ED60-490D-4981-A968-9C869460D71D}" type="pres">
      <dgm:prSet presAssocID="{40C58F27-313F-41EA-9B6E-73CFD457C713}" presName="hierRoot1" presStyleCnt="0">
        <dgm:presLayoutVars>
          <dgm:hierBranch val="init"/>
        </dgm:presLayoutVars>
      </dgm:prSet>
      <dgm:spPr/>
    </dgm:pt>
    <dgm:pt modelId="{600A927A-2859-4E57-B2FB-47A26459C209}" type="pres">
      <dgm:prSet presAssocID="{40C58F27-313F-41EA-9B6E-73CFD457C713}" presName="rootComposite1" presStyleCnt="0"/>
      <dgm:spPr/>
    </dgm:pt>
    <dgm:pt modelId="{3C924313-DE1E-47F3-ADD8-32C53694E9B3}" type="pres">
      <dgm:prSet presAssocID="{40C58F27-313F-41EA-9B6E-73CFD457C713}" presName="rootText1" presStyleLbl="node0" presStyleIdx="0" presStyleCnt="1" custScaleX="139948" custScaleY="209122">
        <dgm:presLayoutVars>
          <dgm:chPref val="3"/>
        </dgm:presLayoutVars>
      </dgm:prSet>
      <dgm:spPr/>
    </dgm:pt>
    <dgm:pt modelId="{7532D0CA-4B0E-4558-835C-9EABE5F94D24}" type="pres">
      <dgm:prSet presAssocID="{40C58F27-313F-41EA-9B6E-73CFD457C713}" presName="rootConnector1" presStyleLbl="node1" presStyleIdx="0" presStyleCnt="0"/>
      <dgm:spPr/>
    </dgm:pt>
    <dgm:pt modelId="{ADD8AB92-2E8D-4192-A67F-39C004958236}" type="pres">
      <dgm:prSet presAssocID="{40C58F27-313F-41EA-9B6E-73CFD457C713}" presName="hierChild2" presStyleCnt="0"/>
      <dgm:spPr/>
    </dgm:pt>
    <dgm:pt modelId="{C9568A92-CEBA-44C2-A380-6661B1EAA9EC}" type="pres">
      <dgm:prSet presAssocID="{D712DC62-7C5A-415E-A158-29EA1D7ECBDF}" presName="Name64" presStyleLbl="parChTrans1D2" presStyleIdx="0" presStyleCnt="2"/>
      <dgm:spPr/>
    </dgm:pt>
    <dgm:pt modelId="{D67B6838-752B-465D-90AF-757C87886189}" type="pres">
      <dgm:prSet presAssocID="{F9BE2C0C-A0BB-423F-8862-C64D510D7137}" presName="hierRoot2" presStyleCnt="0">
        <dgm:presLayoutVars>
          <dgm:hierBranch val="init"/>
        </dgm:presLayoutVars>
      </dgm:prSet>
      <dgm:spPr/>
    </dgm:pt>
    <dgm:pt modelId="{6B17F2D1-D6A4-428B-8388-D270B19EFD5D}" type="pres">
      <dgm:prSet presAssocID="{F9BE2C0C-A0BB-423F-8862-C64D510D7137}" presName="rootComposite" presStyleCnt="0"/>
      <dgm:spPr/>
    </dgm:pt>
    <dgm:pt modelId="{CCFA1414-8DDD-477A-B089-C708702D5885}" type="pres">
      <dgm:prSet presAssocID="{F9BE2C0C-A0BB-423F-8862-C64D510D7137}" presName="rootText" presStyleLbl="node2" presStyleIdx="0" presStyleCnt="2">
        <dgm:presLayoutVars>
          <dgm:chPref val="3"/>
        </dgm:presLayoutVars>
      </dgm:prSet>
      <dgm:spPr/>
    </dgm:pt>
    <dgm:pt modelId="{842AE8CE-364C-4E8D-9E4C-B355656F9BDD}" type="pres">
      <dgm:prSet presAssocID="{F9BE2C0C-A0BB-423F-8862-C64D510D7137}" presName="rootConnector" presStyleLbl="node2" presStyleIdx="0" presStyleCnt="2"/>
      <dgm:spPr/>
    </dgm:pt>
    <dgm:pt modelId="{29780C6B-741D-4827-A054-A53CDF328855}" type="pres">
      <dgm:prSet presAssocID="{F9BE2C0C-A0BB-423F-8862-C64D510D7137}" presName="hierChild4" presStyleCnt="0"/>
      <dgm:spPr/>
    </dgm:pt>
    <dgm:pt modelId="{527F6361-545D-4389-A20B-09414BF3CCCB}" type="pres">
      <dgm:prSet presAssocID="{F9BE2C0C-A0BB-423F-8862-C64D510D7137}" presName="hierChild5" presStyleCnt="0"/>
      <dgm:spPr/>
    </dgm:pt>
    <dgm:pt modelId="{886B4273-E8C9-411E-A694-A4EE2F63CA46}" type="pres">
      <dgm:prSet presAssocID="{C557925F-82F6-41FE-A1A4-71D5E9FDBE90}" presName="Name64" presStyleLbl="parChTrans1D2" presStyleIdx="1" presStyleCnt="2"/>
      <dgm:spPr/>
    </dgm:pt>
    <dgm:pt modelId="{9C7A10FB-A3A2-411A-A2B9-BBB71873831F}" type="pres">
      <dgm:prSet presAssocID="{2EAF5F52-8CFC-48E8-BD1E-BD93FCB50C77}" presName="hierRoot2" presStyleCnt="0">
        <dgm:presLayoutVars>
          <dgm:hierBranch val="init"/>
        </dgm:presLayoutVars>
      </dgm:prSet>
      <dgm:spPr/>
    </dgm:pt>
    <dgm:pt modelId="{F1C70871-2591-43BC-9201-BD1214C0DD71}" type="pres">
      <dgm:prSet presAssocID="{2EAF5F52-8CFC-48E8-BD1E-BD93FCB50C77}" presName="rootComposite" presStyleCnt="0"/>
      <dgm:spPr/>
    </dgm:pt>
    <dgm:pt modelId="{6FF9AF7E-876E-454E-9DE0-AF895E090CCB}" type="pres">
      <dgm:prSet presAssocID="{2EAF5F52-8CFC-48E8-BD1E-BD93FCB50C77}" presName="rootText" presStyleLbl="node2" presStyleIdx="1" presStyleCnt="2">
        <dgm:presLayoutVars>
          <dgm:chPref val="3"/>
        </dgm:presLayoutVars>
      </dgm:prSet>
      <dgm:spPr/>
    </dgm:pt>
    <dgm:pt modelId="{1126B331-1D2D-424A-878C-FCF22EF1AEC5}" type="pres">
      <dgm:prSet presAssocID="{2EAF5F52-8CFC-48E8-BD1E-BD93FCB50C77}" presName="rootConnector" presStyleLbl="node2" presStyleIdx="1" presStyleCnt="2"/>
      <dgm:spPr/>
    </dgm:pt>
    <dgm:pt modelId="{EA0264D3-A5B7-4AD8-9F99-D51479109451}" type="pres">
      <dgm:prSet presAssocID="{2EAF5F52-8CFC-48E8-BD1E-BD93FCB50C77}" presName="hierChild4" presStyleCnt="0"/>
      <dgm:spPr/>
    </dgm:pt>
    <dgm:pt modelId="{F5F5B452-AF3B-4535-B0C4-27AB8553DA8D}" type="pres">
      <dgm:prSet presAssocID="{2EAF5F52-8CFC-48E8-BD1E-BD93FCB50C77}" presName="hierChild5" presStyleCnt="0"/>
      <dgm:spPr/>
    </dgm:pt>
    <dgm:pt modelId="{5AB2D64B-B51D-4F57-88B0-3D2D5E0B8EAC}" type="pres">
      <dgm:prSet presAssocID="{40C58F27-313F-41EA-9B6E-73CFD457C713}" presName="hierChild3" presStyleCnt="0"/>
      <dgm:spPr/>
    </dgm:pt>
  </dgm:ptLst>
  <dgm:cxnLst>
    <dgm:cxn modelId="{70B3260F-CF10-4E87-9017-F24382F307F5}" type="presOf" srcId="{C557925F-82F6-41FE-A1A4-71D5E9FDBE90}" destId="{886B4273-E8C9-411E-A694-A4EE2F63CA46}" srcOrd="0" destOrd="0" presId="urn:microsoft.com/office/officeart/2009/3/layout/HorizontalOrganizationChart"/>
    <dgm:cxn modelId="{FE094423-9FB7-4C5F-93BD-5C75DF169CAE}" type="presOf" srcId="{6EA61771-176C-470B-969A-04508FE0DD2A}" destId="{AC21C634-DF4B-488A-8AB8-8B0DD0827030}" srcOrd="0" destOrd="0" presId="urn:microsoft.com/office/officeart/2009/3/layout/HorizontalOrganizationChart"/>
    <dgm:cxn modelId="{D6E4B72A-6762-40AA-BC6E-486B52A6A5EB}" type="presOf" srcId="{40C58F27-313F-41EA-9B6E-73CFD457C713}" destId="{3C924313-DE1E-47F3-ADD8-32C53694E9B3}" srcOrd="0" destOrd="0" presId="urn:microsoft.com/office/officeart/2009/3/layout/HorizontalOrganizationChart"/>
    <dgm:cxn modelId="{A4FB1631-119C-49AC-9B20-61757B5CD4B6}" type="presOf" srcId="{2EAF5F52-8CFC-48E8-BD1E-BD93FCB50C77}" destId="{6FF9AF7E-876E-454E-9DE0-AF895E090CCB}" srcOrd="0" destOrd="0" presId="urn:microsoft.com/office/officeart/2009/3/layout/HorizontalOrganizationChart"/>
    <dgm:cxn modelId="{6847FB5E-C115-4010-8D1E-DC1A0AC8BDD7}" srcId="{40C58F27-313F-41EA-9B6E-73CFD457C713}" destId="{F9BE2C0C-A0BB-423F-8862-C64D510D7137}" srcOrd="0" destOrd="0" parTransId="{D712DC62-7C5A-415E-A158-29EA1D7ECBDF}" sibTransId="{1DF99829-C213-4E9A-9B5E-FC44BAEC6F05}"/>
    <dgm:cxn modelId="{769E686E-7D63-4F0E-970F-23A0484D489C}" srcId="{6EA61771-176C-470B-969A-04508FE0DD2A}" destId="{40C58F27-313F-41EA-9B6E-73CFD457C713}" srcOrd="0" destOrd="0" parTransId="{14B03A29-3AA5-44C4-9C73-3E03D4A7BA5C}" sibTransId="{ED96AD54-091F-458C-8A45-5AB8EEBE2410}"/>
    <dgm:cxn modelId="{90437BAD-D9CF-4FE5-A177-0A6654AB8321}" type="presOf" srcId="{F9BE2C0C-A0BB-423F-8862-C64D510D7137}" destId="{842AE8CE-364C-4E8D-9E4C-B355656F9BDD}" srcOrd="1" destOrd="0" presId="urn:microsoft.com/office/officeart/2009/3/layout/HorizontalOrganizationChart"/>
    <dgm:cxn modelId="{EBDFA0BA-4960-4FD4-8F2C-9D58D62B9D55}" type="presOf" srcId="{40C58F27-313F-41EA-9B6E-73CFD457C713}" destId="{7532D0CA-4B0E-4558-835C-9EABE5F94D24}" srcOrd="1" destOrd="0" presId="urn:microsoft.com/office/officeart/2009/3/layout/HorizontalOrganizationChart"/>
    <dgm:cxn modelId="{B27FE6BE-BC35-429B-A333-9AFD6B56D34A}" type="presOf" srcId="{D712DC62-7C5A-415E-A158-29EA1D7ECBDF}" destId="{C9568A92-CEBA-44C2-A380-6661B1EAA9EC}" srcOrd="0" destOrd="0" presId="urn:microsoft.com/office/officeart/2009/3/layout/HorizontalOrganizationChart"/>
    <dgm:cxn modelId="{B6C8B6CD-BE70-4D8C-AC0F-E2C6E0890D7E}" srcId="{40C58F27-313F-41EA-9B6E-73CFD457C713}" destId="{2EAF5F52-8CFC-48E8-BD1E-BD93FCB50C77}" srcOrd="1" destOrd="0" parTransId="{C557925F-82F6-41FE-A1A4-71D5E9FDBE90}" sibTransId="{F107F4E8-E1AD-410F-BBF1-49B7D4FE7C33}"/>
    <dgm:cxn modelId="{7EA224E2-910D-43A0-A0B6-784C5A7448EA}" type="presOf" srcId="{F9BE2C0C-A0BB-423F-8862-C64D510D7137}" destId="{CCFA1414-8DDD-477A-B089-C708702D5885}" srcOrd="0" destOrd="0" presId="urn:microsoft.com/office/officeart/2009/3/layout/HorizontalOrganizationChart"/>
    <dgm:cxn modelId="{F60F65E8-CB75-4C22-B758-C4B29F6612FF}" type="presOf" srcId="{2EAF5F52-8CFC-48E8-BD1E-BD93FCB50C77}" destId="{1126B331-1D2D-424A-878C-FCF22EF1AEC5}" srcOrd="1" destOrd="0" presId="urn:microsoft.com/office/officeart/2009/3/layout/HorizontalOrganizationChart"/>
    <dgm:cxn modelId="{52A1665C-325A-404D-9A2E-135EF1D485C9}" type="presParOf" srcId="{AC21C634-DF4B-488A-8AB8-8B0DD0827030}" destId="{1941ED60-490D-4981-A968-9C869460D71D}" srcOrd="0" destOrd="0" presId="urn:microsoft.com/office/officeart/2009/3/layout/HorizontalOrganizationChart"/>
    <dgm:cxn modelId="{C3976D3F-00B5-42C6-8C7B-0DC1D3420327}" type="presParOf" srcId="{1941ED60-490D-4981-A968-9C869460D71D}" destId="{600A927A-2859-4E57-B2FB-47A26459C209}" srcOrd="0" destOrd="0" presId="urn:microsoft.com/office/officeart/2009/3/layout/HorizontalOrganizationChart"/>
    <dgm:cxn modelId="{6F575AF0-20A1-4F5C-BB0B-DAD1A15D2452}" type="presParOf" srcId="{600A927A-2859-4E57-B2FB-47A26459C209}" destId="{3C924313-DE1E-47F3-ADD8-32C53694E9B3}" srcOrd="0" destOrd="0" presId="urn:microsoft.com/office/officeart/2009/3/layout/HorizontalOrganizationChart"/>
    <dgm:cxn modelId="{37F84271-C565-4678-A8E4-29CC3E16DAF3}" type="presParOf" srcId="{600A927A-2859-4E57-B2FB-47A26459C209}" destId="{7532D0CA-4B0E-4558-835C-9EABE5F94D24}" srcOrd="1" destOrd="0" presId="urn:microsoft.com/office/officeart/2009/3/layout/HorizontalOrganizationChart"/>
    <dgm:cxn modelId="{51325290-30AD-4684-B013-ED3AC3DF1078}" type="presParOf" srcId="{1941ED60-490D-4981-A968-9C869460D71D}" destId="{ADD8AB92-2E8D-4192-A67F-39C004958236}" srcOrd="1" destOrd="0" presId="urn:microsoft.com/office/officeart/2009/3/layout/HorizontalOrganizationChart"/>
    <dgm:cxn modelId="{49602448-839D-4519-97F2-35D8F1E5173D}" type="presParOf" srcId="{ADD8AB92-2E8D-4192-A67F-39C004958236}" destId="{C9568A92-CEBA-44C2-A380-6661B1EAA9EC}" srcOrd="0" destOrd="0" presId="urn:microsoft.com/office/officeart/2009/3/layout/HorizontalOrganizationChart"/>
    <dgm:cxn modelId="{EDCBAA1D-6B7C-492B-806B-AD79C2FDE5B5}" type="presParOf" srcId="{ADD8AB92-2E8D-4192-A67F-39C004958236}" destId="{D67B6838-752B-465D-90AF-757C87886189}" srcOrd="1" destOrd="0" presId="urn:microsoft.com/office/officeart/2009/3/layout/HorizontalOrganizationChart"/>
    <dgm:cxn modelId="{96EE4B39-0EF4-4381-942E-19F4655BCB07}" type="presParOf" srcId="{D67B6838-752B-465D-90AF-757C87886189}" destId="{6B17F2D1-D6A4-428B-8388-D270B19EFD5D}" srcOrd="0" destOrd="0" presId="urn:microsoft.com/office/officeart/2009/3/layout/HorizontalOrganizationChart"/>
    <dgm:cxn modelId="{F3E7A719-43F3-424D-B795-5894C29221D7}" type="presParOf" srcId="{6B17F2D1-D6A4-428B-8388-D270B19EFD5D}" destId="{CCFA1414-8DDD-477A-B089-C708702D5885}" srcOrd="0" destOrd="0" presId="urn:microsoft.com/office/officeart/2009/3/layout/HorizontalOrganizationChart"/>
    <dgm:cxn modelId="{FE524224-1EEE-4448-88CB-3B542B70FA37}" type="presParOf" srcId="{6B17F2D1-D6A4-428B-8388-D270B19EFD5D}" destId="{842AE8CE-364C-4E8D-9E4C-B355656F9BDD}" srcOrd="1" destOrd="0" presId="urn:microsoft.com/office/officeart/2009/3/layout/HorizontalOrganizationChart"/>
    <dgm:cxn modelId="{DB10B136-4C5B-44C9-9184-51FF438E38BE}" type="presParOf" srcId="{D67B6838-752B-465D-90AF-757C87886189}" destId="{29780C6B-741D-4827-A054-A53CDF328855}" srcOrd="1" destOrd="0" presId="urn:microsoft.com/office/officeart/2009/3/layout/HorizontalOrganizationChart"/>
    <dgm:cxn modelId="{4475A051-94DB-4CFE-8E73-21B2D7779EA6}" type="presParOf" srcId="{D67B6838-752B-465D-90AF-757C87886189}" destId="{527F6361-545D-4389-A20B-09414BF3CCCB}" srcOrd="2" destOrd="0" presId="urn:microsoft.com/office/officeart/2009/3/layout/HorizontalOrganizationChart"/>
    <dgm:cxn modelId="{F6B8974F-9668-4DB7-92B9-D6701CFBEE06}" type="presParOf" srcId="{ADD8AB92-2E8D-4192-A67F-39C004958236}" destId="{886B4273-E8C9-411E-A694-A4EE2F63CA46}" srcOrd="2" destOrd="0" presId="urn:microsoft.com/office/officeart/2009/3/layout/HorizontalOrganizationChart"/>
    <dgm:cxn modelId="{0AEAFC2E-BBE2-478C-BB6F-100DCFB8ED26}" type="presParOf" srcId="{ADD8AB92-2E8D-4192-A67F-39C004958236}" destId="{9C7A10FB-A3A2-411A-A2B9-BBB71873831F}" srcOrd="3" destOrd="0" presId="urn:microsoft.com/office/officeart/2009/3/layout/HorizontalOrganizationChart"/>
    <dgm:cxn modelId="{5092E035-4FB1-4F0B-AB6C-DFD6D678F86D}" type="presParOf" srcId="{9C7A10FB-A3A2-411A-A2B9-BBB71873831F}" destId="{F1C70871-2591-43BC-9201-BD1214C0DD71}" srcOrd="0" destOrd="0" presId="urn:microsoft.com/office/officeart/2009/3/layout/HorizontalOrganizationChart"/>
    <dgm:cxn modelId="{0C2C9DE8-5C95-4E71-B239-17B85F958CAE}" type="presParOf" srcId="{F1C70871-2591-43BC-9201-BD1214C0DD71}" destId="{6FF9AF7E-876E-454E-9DE0-AF895E090CCB}" srcOrd="0" destOrd="0" presId="urn:microsoft.com/office/officeart/2009/3/layout/HorizontalOrganizationChart"/>
    <dgm:cxn modelId="{EB433003-740B-433D-9F2D-9CED51A319D7}" type="presParOf" srcId="{F1C70871-2591-43BC-9201-BD1214C0DD71}" destId="{1126B331-1D2D-424A-878C-FCF22EF1AEC5}" srcOrd="1" destOrd="0" presId="urn:microsoft.com/office/officeart/2009/3/layout/HorizontalOrganizationChart"/>
    <dgm:cxn modelId="{993C5EF9-29FE-4EE7-9A67-EFDCA8CECA48}" type="presParOf" srcId="{9C7A10FB-A3A2-411A-A2B9-BBB71873831F}" destId="{EA0264D3-A5B7-4AD8-9F99-D51479109451}" srcOrd="1" destOrd="0" presId="urn:microsoft.com/office/officeart/2009/3/layout/HorizontalOrganizationChart"/>
    <dgm:cxn modelId="{E24ED656-B356-421F-913F-A216AFBD4255}" type="presParOf" srcId="{9C7A10FB-A3A2-411A-A2B9-BBB71873831F}" destId="{F5F5B452-AF3B-4535-B0C4-27AB8553DA8D}" srcOrd="2" destOrd="0" presId="urn:microsoft.com/office/officeart/2009/3/layout/HorizontalOrganizationChart"/>
    <dgm:cxn modelId="{90F787F7-1C83-449A-BDBA-C9C7556D4AA6}" type="presParOf" srcId="{1941ED60-490D-4981-A968-9C869460D71D}" destId="{5AB2D64B-B51D-4F57-88B0-3D2D5E0B8EAC}" srcOrd="2" destOrd="0" presId="urn:microsoft.com/office/officeart/2009/3/layout/HorizontalOrganizationChart"/>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D0314B-EF94-4015-8147-3606AC536E85}">
      <dsp:nvSpPr>
        <dsp:cNvPr id="0" name=""/>
        <dsp:cNvSpPr/>
      </dsp:nvSpPr>
      <dsp:spPr>
        <a:xfrm>
          <a:off x="2222539" y="979996"/>
          <a:ext cx="245588" cy="792023"/>
        </a:xfrm>
        <a:custGeom>
          <a:avLst/>
          <a:gdLst/>
          <a:ahLst/>
          <a:cxnLst/>
          <a:rect l="0" t="0" r="0" b="0"/>
          <a:pathLst>
            <a:path>
              <a:moveTo>
                <a:pt x="0" y="0"/>
              </a:moveTo>
              <a:lnTo>
                <a:pt x="122794" y="0"/>
              </a:lnTo>
              <a:lnTo>
                <a:pt x="122794" y="792023"/>
              </a:lnTo>
              <a:lnTo>
                <a:pt x="245588" y="79202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5466F56-D9E8-464A-8043-FF41E80A361B}">
      <dsp:nvSpPr>
        <dsp:cNvPr id="0" name=""/>
        <dsp:cNvSpPr/>
      </dsp:nvSpPr>
      <dsp:spPr>
        <a:xfrm>
          <a:off x="2222539" y="979996"/>
          <a:ext cx="245588" cy="264007"/>
        </a:xfrm>
        <a:custGeom>
          <a:avLst/>
          <a:gdLst/>
          <a:ahLst/>
          <a:cxnLst/>
          <a:rect l="0" t="0" r="0" b="0"/>
          <a:pathLst>
            <a:path>
              <a:moveTo>
                <a:pt x="0" y="0"/>
              </a:moveTo>
              <a:lnTo>
                <a:pt x="122794" y="0"/>
              </a:lnTo>
              <a:lnTo>
                <a:pt x="122794" y="264007"/>
              </a:lnTo>
              <a:lnTo>
                <a:pt x="245588" y="26400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86B4273-E8C9-411E-A694-A4EE2F63CA46}">
      <dsp:nvSpPr>
        <dsp:cNvPr id="0" name=""/>
        <dsp:cNvSpPr/>
      </dsp:nvSpPr>
      <dsp:spPr>
        <a:xfrm>
          <a:off x="2222539" y="715988"/>
          <a:ext cx="245588" cy="264007"/>
        </a:xfrm>
        <a:custGeom>
          <a:avLst/>
          <a:gdLst/>
          <a:ahLst/>
          <a:cxnLst/>
          <a:rect l="0" t="0" r="0" b="0"/>
          <a:pathLst>
            <a:path>
              <a:moveTo>
                <a:pt x="0" y="264007"/>
              </a:moveTo>
              <a:lnTo>
                <a:pt x="122794" y="264007"/>
              </a:lnTo>
              <a:lnTo>
                <a:pt x="122794" y="0"/>
              </a:lnTo>
              <a:lnTo>
                <a:pt x="245588"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9568A92-CEBA-44C2-A380-6661B1EAA9EC}">
      <dsp:nvSpPr>
        <dsp:cNvPr id="0" name=""/>
        <dsp:cNvSpPr/>
      </dsp:nvSpPr>
      <dsp:spPr>
        <a:xfrm>
          <a:off x="2222539" y="187972"/>
          <a:ext cx="245588" cy="792023"/>
        </a:xfrm>
        <a:custGeom>
          <a:avLst/>
          <a:gdLst/>
          <a:ahLst/>
          <a:cxnLst/>
          <a:rect l="0" t="0" r="0" b="0"/>
          <a:pathLst>
            <a:path>
              <a:moveTo>
                <a:pt x="0" y="792023"/>
              </a:moveTo>
              <a:lnTo>
                <a:pt x="122794" y="792023"/>
              </a:lnTo>
              <a:lnTo>
                <a:pt x="122794" y="0"/>
              </a:lnTo>
              <a:lnTo>
                <a:pt x="245588"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C924313-DE1E-47F3-ADD8-32C53694E9B3}">
      <dsp:nvSpPr>
        <dsp:cNvPr id="0" name=""/>
        <dsp:cNvSpPr/>
      </dsp:nvSpPr>
      <dsp:spPr>
        <a:xfrm>
          <a:off x="504057" y="588391"/>
          <a:ext cx="1718481" cy="78320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t>Thinking styles</a:t>
          </a:r>
          <a:r>
            <a:rPr lang="ru-RU" sz="2000" kern="1200" dirty="0"/>
            <a:t> </a:t>
          </a:r>
          <a:r>
            <a:rPr lang="en-US" sz="2000" kern="1200" dirty="0"/>
            <a:t>in joint activities</a:t>
          </a:r>
          <a:r>
            <a:rPr lang="ru-RU" sz="2000" kern="1200" dirty="0"/>
            <a:t> </a:t>
          </a:r>
        </a:p>
      </dsp:txBody>
      <dsp:txXfrm>
        <a:off x="504057" y="588391"/>
        <a:ext cx="1718481" cy="783208"/>
      </dsp:txXfrm>
    </dsp:sp>
    <dsp:sp modelId="{CCFA1414-8DDD-477A-B089-C708702D5885}">
      <dsp:nvSpPr>
        <dsp:cNvPr id="0" name=""/>
        <dsp:cNvSpPr/>
      </dsp:nvSpPr>
      <dsp:spPr>
        <a:xfrm>
          <a:off x="2468127" y="711"/>
          <a:ext cx="1227942" cy="37452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t>Proactive</a:t>
          </a:r>
          <a:endParaRPr lang="ru-RU" sz="2000" kern="1200" dirty="0"/>
        </a:p>
      </dsp:txBody>
      <dsp:txXfrm>
        <a:off x="2468127" y="711"/>
        <a:ext cx="1227942" cy="374522"/>
      </dsp:txXfrm>
    </dsp:sp>
    <dsp:sp modelId="{6FF9AF7E-876E-454E-9DE0-AF895E090CCB}">
      <dsp:nvSpPr>
        <dsp:cNvPr id="0" name=""/>
        <dsp:cNvSpPr/>
      </dsp:nvSpPr>
      <dsp:spPr>
        <a:xfrm>
          <a:off x="2468127" y="528727"/>
          <a:ext cx="1227942" cy="37452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t>Critical</a:t>
          </a:r>
          <a:endParaRPr lang="ru-RU" sz="2000" kern="1200" dirty="0"/>
        </a:p>
      </dsp:txBody>
      <dsp:txXfrm>
        <a:off x="2468127" y="528727"/>
        <a:ext cx="1227942" cy="374522"/>
      </dsp:txXfrm>
    </dsp:sp>
    <dsp:sp modelId="{35C92109-8806-4480-81DF-1D44940A79A0}">
      <dsp:nvSpPr>
        <dsp:cNvPr id="0" name=""/>
        <dsp:cNvSpPr/>
      </dsp:nvSpPr>
      <dsp:spPr>
        <a:xfrm>
          <a:off x="2468127" y="1056742"/>
          <a:ext cx="1227942" cy="37452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t>Managerial</a:t>
          </a:r>
          <a:endParaRPr lang="ru-RU" sz="2000" kern="1200" dirty="0"/>
        </a:p>
      </dsp:txBody>
      <dsp:txXfrm>
        <a:off x="2468127" y="1056742"/>
        <a:ext cx="1227942" cy="374522"/>
      </dsp:txXfrm>
    </dsp:sp>
    <dsp:sp modelId="{3A030585-8CC1-402E-9BC2-2E130D446F81}">
      <dsp:nvSpPr>
        <dsp:cNvPr id="0" name=""/>
        <dsp:cNvSpPr/>
      </dsp:nvSpPr>
      <dsp:spPr>
        <a:xfrm>
          <a:off x="2468127" y="1584757"/>
          <a:ext cx="1227942" cy="37452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t>Practical</a:t>
          </a:r>
          <a:endParaRPr lang="ru-RU" sz="2000" kern="1200" dirty="0"/>
        </a:p>
      </dsp:txBody>
      <dsp:txXfrm>
        <a:off x="2468127" y="1584757"/>
        <a:ext cx="1227942" cy="37452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6B4273-E8C9-411E-A694-A4EE2F63CA46}">
      <dsp:nvSpPr>
        <dsp:cNvPr id="0" name=""/>
        <dsp:cNvSpPr/>
      </dsp:nvSpPr>
      <dsp:spPr>
        <a:xfrm>
          <a:off x="2261148" y="979996"/>
          <a:ext cx="323007" cy="347233"/>
        </a:xfrm>
        <a:custGeom>
          <a:avLst/>
          <a:gdLst/>
          <a:ahLst/>
          <a:cxnLst/>
          <a:rect l="0" t="0" r="0" b="0"/>
          <a:pathLst>
            <a:path>
              <a:moveTo>
                <a:pt x="0" y="0"/>
              </a:moveTo>
              <a:lnTo>
                <a:pt x="161503" y="0"/>
              </a:lnTo>
              <a:lnTo>
                <a:pt x="161503" y="347233"/>
              </a:lnTo>
              <a:lnTo>
                <a:pt x="323007" y="34723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9568A92-CEBA-44C2-A380-6661B1EAA9EC}">
      <dsp:nvSpPr>
        <dsp:cNvPr id="0" name=""/>
        <dsp:cNvSpPr/>
      </dsp:nvSpPr>
      <dsp:spPr>
        <a:xfrm>
          <a:off x="2261148" y="632762"/>
          <a:ext cx="323007" cy="347233"/>
        </a:xfrm>
        <a:custGeom>
          <a:avLst/>
          <a:gdLst/>
          <a:ahLst/>
          <a:cxnLst/>
          <a:rect l="0" t="0" r="0" b="0"/>
          <a:pathLst>
            <a:path>
              <a:moveTo>
                <a:pt x="0" y="347233"/>
              </a:moveTo>
              <a:lnTo>
                <a:pt x="161503" y="347233"/>
              </a:lnTo>
              <a:lnTo>
                <a:pt x="161503" y="0"/>
              </a:lnTo>
              <a:lnTo>
                <a:pt x="323007"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C924313-DE1E-47F3-ADD8-32C53694E9B3}">
      <dsp:nvSpPr>
        <dsp:cNvPr id="0" name=""/>
        <dsp:cNvSpPr/>
      </dsp:nvSpPr>
      <dsp:spPr>
        <a:xfrm>
          <a:off x="932" y="464942"/>
          <a:ext cx="2260215" cy="103010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en-US" sz="2300" kern="1200" dirty="0"/>
            <a:t>Metacognitions about smartphone use</a:t>
          </a:r>
          <a:endParaRPr lang="ru-RU" sz="2300" kern="1200" dirty="0"/>
        </a:p>
      </dsp:txBody>
      <dsp:txXfrm>
        <a:off x="932" y="464942"/>
        <a:ext cx="2260215" cy="1030107"/>
      </dsp:txXfrm>
    </dsp:sp>
    <dsp:sp modelId="{CCFA1414-8DDD-477A-B089-C708702D5885}">
      <dsp:nvSpPr>
        <dsp:cNvPr id="0" name=""/>
        <dsp:cNvSpPr/>
      </dsp:nvSpPr>
      <dsp:spPr>
        <a:xfrm>
          <a:off x="2584155" y="386469"/>
          <a:ext cx="1615039" cy="49258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en-US" sz="2300" kern="1200" dirty="0"/>
            <a:t>Positive</a:t>
          </a:r>
          <a:endParaRPr lang="ru-RU" sz="2300" kern="1200" dirty="0"/>
        </a:p>
      </dsp:txBody>
      <dsp:txXfrm>
        <a:off x="2584155" y="386469"/>
        <a:ext cx="1615039" cy="492587"/>
      </dsp:txXfrm>
    </dsp:sp>
    <dsp:sp modelId="{6FF9AF7E-876E-454E-9DE0-AF895E090CCB}">
      <dsp:nvSpPr>
        <dsp:cNvPr id="0" name=""/>
        <dsp:cNvSpPr/>
      </dsp:nvSpPr>
      <dsp:spPr>
        <a:xfrm>
          <a:off x="2584155" y="1080935"/>
          <a:ext cx="1615039" cy="49258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a:lnSpc>
              <a:spcPct val="90000"/>
            </a:lnSpc>
            <a:spcBef>
              <a:spcPct val="0"/>
            </a:spcBef>
            <a:spcAft>
              <a:spcPct val="35000"/>
            </a:spcAft>
            <a:buNone/>
          </a:pPr>
          <a:r>
            <a:rPr lang="en-US" sz="2300" kern="1200" dirty="0"/>
            <a:t>Negative</a:t>
          </a:r>
          <a:endParaRPr lang="ru-RU" sz="2300" kern="1200" dirty="0"/>
        </a:p>
      </dsp:txBody>
      <dsp:txXfrm>
        <a:off x="2584155" y="1080935"/>
        <a:ext cx="1615039" cy="492587"/>
      </dsp:txXfrm>
    </dsp:sp>
  </dsp:spTree>
</dsp:drawing>
</file>

<file path=ppt/diagrams/layout1.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82000BE-8AE1-49DB-919F-A20082430C90}" type="datetimeFigureOut">
              <a:rPr lang="ru-RU" smtClean="0"/>
              <a:t>16.05.2025</a:t>
            </a:fld>
            <a:endParaRPr lang="ru-RU"/>
          </a:p>
        </p:txBody>
      </p:sp>
      <p:sp>
        <p:nvSpPr>
          <p:cNvPr id="4" name="Образ слайда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C632A6-5D7C-4399-9325-87C759F8A04E}" type="slidenum">
              <a:rPr lang="ru-RU" smtClean="0"/>
              <a:t>‹#›</a:t>
            </a:fld>
            <a:endParaRPr lang="ru-RU"/>
          </a:p>
        </p:txBody>
      </p:sp>
    </p:spTree>
    <p:extLst>
      <p:ext uri="{BB962C8B-B14F-4D97-AF65-F5344CB8AC3E}">
        <p14:creationId xmlns:p14="http://schemas.microsoft.com/office/powerpoint/2010/main" val="28900267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597821"/>
            <a:ext cx="7772400" cy="1102519"/>
          </a:xfrm>
        </p:spPr>
        <p:txBody>
          <a:bodyPr/>
          <a:lstStyle/>
          <a:p>
            <a:r>
              <a:rPr lang="ru-RU"/>
              <a:t>Образец заголовка</a:t>
            </a:r>
          </a:p>
        </p:txBody>
      </p:sp>
      <p:sp>
        <p:nvSpPr>
          <p:cNvPr id="3" name="Подзаголовок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DB5D088E-FC4E-45DA-B741-34A252CB5380}" type="datetime1">
              <a:rPr lang="ru-RU" smtClean="0"/>
              <a:t>16.05.2025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147D2A4-FA47-4238-85F0-092078163CDC}" type="slidenum">
              <a:rPr lang="ru-RU" smtClean="0"/>
              <a:t>‹#›</a:t>
            </a:fld>
            <a:endParaRPr lang="ru-RU"/>
          </a:p>
        </p:txBody>
      </p:sp>
    </p:spTree>
    <p:extLst>
      <p:ext uri="{BB962C8B-B14F-4D97-AF65-F5344CB8AC3E}">
        <p14:creationId xmlns:p14="http://schemas.microsoft.com/office/powerpoint/2010/main" val="15165755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7EDD5A34-F5F9-4641-B02B-884582CF9593}" type="datetime1">
              <a:rPr lang="ru-RU" smtClean="0"/>
              <a:t>16.05.2025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147D2A4-FA47-4238-85F0-092078163CDC}" type="slidenum">
              <a:rPr lang="ru-RU" smtClean="0"/>
              <a:t>‹#›</a:t>
            </a:fld>
            <a:endParaRPr lang="ru-RU"/>
          </a:p>
        </p:txBody>
      </p:sp>
    </p:spTree>
    <p:extLst>
      <p:ext uri="{BB962C8B-B14F-4D97-AF65-F5344CB8AC3E}">
        <p14:creationId xmlns:p14="http://schemas.microsoft.com/office/powerpoint/2010/main" val="13533590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154783"/>
            <a:ext cx="2057400" cy="3290888"/>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154783"/>
            <a:ext cx="6019800" cy="329088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48A55ECF-62B5-4DB1-8E19-F67CDF91CB06}" type="datetime1">
              <a:rPr lang="ru-RU" smtClean="0"/>
              <a:t>16.05.2025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147D2A4-FA47-4238-85F0-092078163CDC}" type="slidenum">
              <a:rPr lang="ru-RU" smtClean="0"/>
              <a:t>‹#›</a:t>
            </a:fld>
            <a:endParaRPr lang="ru-RU"/>
          </a:p>
        </p:txBody>
      </p:sp>
    </p:spTree>
    <p:extLst>
      <p:ext uri="{BB962C8B-B14F-4D97-AF65-F5344CB8AC3E}">
        <p14:creationId xmlns:p14="http://schemas.microsoft.com/office/powerpoint/2010/main" val="2180867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28B642DE-5564-4561-B077-E6F28B78DB96}" type="datetime1">
              <a:rPr lang="ru-RU" smtClean="0"/>
              <a:t>16.05.2025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147D2A4-FA47-4238-85F0-092078163CDC}" type="slidenum">
              <a:rPr lang="ru-RU" smtClean="0"/>
              <a:t>‹#›</a:t>
            </a:fld>
            <a:endParaRPr lang="ru-RU"/>
          </a:p>
        </p:txBody>
      </p:sp>
    </p:spTree>
    <p:extLst>
      <p:ext uri="{BB962C8B-B14F-4D97-AF65-F5344CB8AC3E}">
        <p14:creationId xmlns:p14="http://schemas.microsoft.com/office/powerpoint/2010/main" val="12172341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3305176"/>
            <a:ext cx="7772400" cy="1021556"/>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7BD1DDCE-3811-4FA5-912F-41E02DD81E2B}" type="datetime1">
              <a:rPr lang="ru-RU" smtClean="0"/>
              <a:t>16.05.2025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147D2A4-FA47-4238-85F0-092078163CDC}" type="slidenum">
              <a:rPr lang="ru-RU" smtClean="0"/>
              <a:t>‹#›</a:t>
            </a:fld>
            <a:endParaRPr lang="ru-RU"/>
          </a:p>
        </p:txBody>
      </p:sp>
    </p:spTree>
    <p:extLst>
      <p:ext uri="{BB962C8B-B14F-4D97-AF65-F5344CB8AC3E}">
        <p14:creationId xmlns:p14="http://schemas.microsoft.com/office/powerpoint/2010/main" val="42043439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457200" y="900115"/>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4648200" y="900115"/>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96CEB2CC-5A9E-42CB-9D25-9B1561ECAB69}" type="datetime1">
              <a:rPr lang="ru-RU" smtClean="0"/>
              <a:t>16.05.2025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147D2A4-FA47-4238-85F0-092078163CDC}" type="slidenum">
              <a:rPr lang="ru-RU" smtClean="0"/>
              <a:t>‹#›</a:t>
            </a:fld>
            <a:endParaRPr lang="ru-RU"/>
          </a:p>
        </p:txBody>
      </p:sp>
    </p:spTree>
    <p:extLst>
      <p:ext uri="{BB962C8B-B14F-4D97-AF65-F5344CB8AC3E}">
        <p14:creationId xmlns:p14="http://schemas.microsoft.com/office/powerpoint/2010/main" val="1245094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05979"/>
            <a:ext cx="8229600" cy="857250"/>
          </a:xfrm>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30"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4645030"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DF9D0D57-794F-4B21-93D4-06A13423F81F}" type="datetime1">
              <a:rPr lang="ru-RU" smtClean="0"/>
              <a:t>16.05.2025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9147D2A4-FA47-4238-85F0-092078163CDC}" type="slidenum">
              <a:rPr lang="ru-RU" smtClean="0"/>
              <a:t>‹#›</a:t>
            </a:fld>
            <a:endParaRPr lang="ru-RU"/>
          </a:p>
        </p:txBody>
      </p:sp>
    </p:spTree>
    <p:extLst>
      <p:ext uri="{BB962C8B-B14F-4D97-AF65-F5344CB8AC3E}">
        <p14:creationId xmlns:p14="http://schemas.microsoft.com/office/powerpoint/2010/main" val="31953978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C200DE11-9C4D-4EED-BA74-CFB2EDECE705}" type="datetime1">
              <a:rPr lang="ru-RU" smtClean="0"/>
              <a:t>16.05.2025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9147D2A4-FA47-4238-85F0-092078163CDC}" type="slidenum">
              <a:rPr lang="ru-RU" smtClean="0"/>
              <a:t>‹#›</a:t>
            </a:fld>
            <a:endParaRPr lang="ru-RU"/>
          </a:p>
        </p:txBody>
      </p:sp>
    </p:spTree>
    <p:extLst>
      <p:ext uri="{BB962C8B-B14F-4D97-AF65-F5344CB8AC3E}">
        <p14:creationId xmlns:p14="http://schemas.microsoft.com/office/powerpoint/2010/main" val="42570739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E5F93F0-C493-4B25-9512-F92B12AE5EDD}" type="datetime1">
              <a:rPr lang="ru-RU" smtClean="0"/>
              <a:t>16.05.2025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9147D2A4-FA47-4238-85F0-092078163CDC}" type="slidenum">
              <a:rPr lang="ru-RU" smtClean="0"/>
              <a:t>‹#›</a:t>
            </a:fld>
            <a:endParaRPr lang="ru-RU"/>
          </a:p>
        </p:txBody>
      </p:sp>
    </p:spTree>
    <p:extLst>
      <p:ext uri="{BB962C8B-B14F-4D97-AF65-F5344CB8AC3E}">
        <p14:creationId xmlns:p14="http://schemas.microsoft.com/office/powerpoint/2010/main" val="3239908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5" y="204787"/>
            <a:ext cx="3008313" cy="871538"/>
          </a:xfrm>
        </p:spPr>
        <p:txBody>
          <a:bodyPr anchor="b"/>
          <a:lstStyle>
            <a:lvl1pPr algn="l">
              <a:defRPr sz="2000" b="1"/>
            </a:lvl1pPr>
          </a:lstStyle>
          <a:p>
            <a:r>
              <a:rPr lang="ru-RU"/>
              <a:t>Образец заголовка</a:t>
            </a:r>
          </a:p>
        </p:txBody>
      </p:sp>
      <p:sp>
        <p:nvSpPr>
          <p:cNvPr id="3" name="Объект 2"/>
          <p:cNvSpPr>
            <a:spLocks noGrp="1"/>
          </p:cNvSpPr>
          <p:nvPr>
            <p:ph idx="1"/>
          </p:nvPr>
        </p:nvSpPr>
        <p:spPr>
          <a:xfrm>
            <a:off x="3575050" y="204790"/>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5"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3742AEBE-C56B-4CF6-8D07-C2811054231D}" type="datetime1">
              <a:rPr lang="ru-RU" smtClean="0"/>
              <a:t>16.05.2025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147D2A4-FA47-4238-85F0-092078163CDC}" type="slidenum">
              <a:rPr lang="ru-RU" smtClean="0"/>
              <a:t>‹#›</a:t>
            </a:fld>
            <a:endParaRPr lang="ru-RU"/>
          </a:p>
        </p:txBody>
      </p:sp>
    </p:spTree>
    <p:extLst>
      <p:ext uri="{BB962C8B-B14F-4D97-AF65-F5344CB8AC3E}">
        <p14:creationId xmlns:p14="http://schemas.microsoft.com/office/powerpoint/2010/main" val="10572332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3600451"/>
            <a:ext cx="5486400" cy="425054"/>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4025505"/>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B60FF162-DCBE-471E-9D6C-A2D67CAD3D19}" type="datetime1">
              <a:rPr lang="ru-RU" smtClean="0"/>
              <a:t>16.05.2025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147D2A4-FA47-4238-85F0-092078163CDC}" type="slidenum">
              <a:rPr lang="ru-RU" smtClean="0"/>
              <a:t>‹#›</a:t>
            </a:fld>
            <a:endParaRPr lang="ru-RU"/>
          </a:p>
        </p:txBody>
      </p:sp>
    </p:spTree>
    <p:extLst>
      <p:ext uri="{BB962C8B-B14F-4D97-AF65-F5344CB8AC3E}">
        <p14:creationId xmlns:p14="http://schemas.microsoft.com/office/powerpoint/2010/main" val="4608754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2660684E-69EB-477F-A1D1-766DC4CA70E7}" type="datetime1">
              <a:rPr lang="ru-RU" smtClean="0"/>
              <a:t>16.05.2025</a:t>
            </a:fld>
            <a:endParaRPr lang="ru-RU"/>
          </a:p>
        </p:txBody>
      </p:sp>
      <p:sp>
        <p:nvSpPr>
          <p:cNvPr id="5" name="Нижний колонтитул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9147D2A4-FA47-4238-85F0-092078163CDC}" type="slidenum">
              <a:rPr lang="ru-RU" smtClean="0"/>
              <a:t>‹#›</a:t>
            </a:fld>
            <a:endParaRPr lang="ru-RU"/>
          </a:p>
        </p:txBody>
      </p:sp>
    </p:spTree>
    <p:extLst>
      <p:ext uri="{BB962C8B-B14F-4D97-AF65-F5344CB8AC3E}">
        <p14:creationId xmlns:p14="http://schemas.microsoft.com/office/powerpoint/2010/main" val="29714959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9147D2A4-FA47-4238-85F0-092078163CDC}" type="slidenum">
              <a:rPr lang="ru-RU" smtClean="0"/>
              <a:t>1</a:t>
            </a:fld>
            <a:endParaRPr lang="ru-RU"/>
          </a:p>
        </p:txBody>
      </p:sp>
      <p:sp>
        <p:nvSpPr>
          <p:cNvPr id="6" name="TextBox 5"/>
          <p:cNvSpPr txBox="1"/>
          <p:nvPr/>
        </p:nvSpPr>
        <p:spPr>
          <a:xfrm>
            <a:off x="1043608" y="1563638"/>
            <a:ext cx="7236296" cy="2569934"/>
          </a:xfrm>
          <a:prstGeom prst="rect">
            <a:avLst/>
          </a:prstGeom>
          <a:no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square" rtlCol="0">
            <a:spAutoFit/>
          </a:bodyPr>
          <a:lstStyle/>
          <a:p>
            <a:pPr algn="ctr"/>
            <a:endParaRPr lang="ru-RU" sz="1200" dirty="0">
              <a:solidFill>
                <a:srgbClr val="333399"/>
              </a:solidFill>
            </a:endParaRPr>
          </a:p>
          <a:p>
            <a:pPr algn="ctr"/>
            <a:r>
              <a:rPr lang="ru-RU" sz="1200" dirty="0">
                <a:solidFill>
                  <a:srgbClr val="333399"/>
                </a:solidFill>
              </a:rPr>
              <a:t> </a:t>
            </a:r>
            <a:endParaRPr lang="en-US" sz="300" dirty="0">
              <a:solidFill>
                <a:srgbClr val="333399"/>
              </a:solidFill>
            </a:endParaRPr>
          </a:p>
          <a:p>
            <a:pPr algn="ctr"/>
            <a:r>
              <a:rPr lang="en-US" sz="2800" b="1" dirty="0">
                <a:solidFill>
                  <a:srgbClr val="333399"/>
                </a:solidFill>
              </a:rPr>
              <a:t>Thinking styles as predictors of metacognition about problematic smartphone use among school and university students</a:t>
            </a:r>
          </a:p>
          <a:p>
            <a:pPr algn="ctr"/>
            <a:endParaRPr lang="ru-RU" sz="2000" dirty="0">
              <a:solidFill>
                <a:srgbClr val="333399"/>
              </a:solidFill>
            </a:endParaRPr>
          </a:p>
          <a:p>
            <a:pPr algn="r"/>
            <a:endParaRPr lang="ru-RU" sz="100" dirty="0">
              <a:solidFill>
                <a:srgbClr val="333399"/>
              </a:solidFill>
            </a:endParaRPr>
          </a:p>
          <a:p>
            <a:pPr algn="ctr"/>
            <a:r>
              <a:rPr lang="en-US" sz="1600" dirty="0">
                <a:solidFill>
                  <a:srgbClr val="333399"/>
                </a:solidFill>
              </a:rPr>
              <a:t>Anastasia V</a:t>
            </a:r>
            <a:r>
              <a:rPr lang="ru-RU" sz="1600" dirty="0">
                <a:solidFill>
                  <a:srgbClr val="333399"/>
                </a:solidFill>
              </a:rPr>
              <a:t>.</a:t>
            </a:r>
            <a:r>
              <a:rPr lang="en-US" sz="1600" dirty="0">
                <a:solidFill>
                  <a:srgbClr val="333399"/>
                </a:solidFill>
              </a:rPr>
              <a:t> </a:t>
            </a:r>
            <a:r>
              <a:rPr lang="en-US" sz="1600" dirty="0" err="1">
                <a:solidFill>
                  <a:srgbClr val="333399"/>
                </a:solidFill>
              </a:rPr>
              <a:t>Miklyaeva</a:t>
            </a:r>
            <a:r>
              <a:rPr lang="en-US" sz="1600" dirty="0">
                <a:solidFill>
                  <a:srgbClr val="333399"/>
                </a:solidFill>
              </a:rPr>
              <a:t>,</a:t>
            </a:r>
            <a:endParaRPr lang="ru-RU" sz="1600" dirty="0">
              <a:solidFill>
                <a:srgbClr val="333399"/>
              </a:solidFill>
            </a:endParaRPr>
          </a:p>
          <a:p>
            <a:pPr algn="ctr"/>
            <a:r>
              <a:rPr lang="en-US" sz="1600" dirty="0">
                <a:solidFill>
                  <a:srgbClr val="333399"/>
                </a:solidFill>
              </a:rPr>
              <a:t>Herzen State Pedagogical University</a:t>
            </a:r>
            <a:r>
              <a:rPr lang="ru-RU" sz="1600" dirty="0">
                <a:solidFill>
                  <a:srgbClr val="333399"/>
                </a:solidFill>
              </a:rPr>
              <a:t> </a:t>
            </a:r>
            <a:r>
              <a:rPr lang="en-US" sz="1600" dirty="0">
                <a:solidFill>
                  <a:srgbClr val="333399"/>
                </a:solidFill>
              </a:rPr>
              <a:t>of </a:t>
            </a:r>
            <a:r>
              <a:rPr lang="en-US" sz="1400" dirty="0">
                <a:solidFill>
                  <a:srgbClr val="333399"/>
                </a:solidFill>
              </a:rPr>
              <a:t>Russia</a:t>
            </a:r>
            <a:endParaRPr lang="ru-RU" sz="1400" dirty="0">
              <a:solidFill>
                <a:srgbClr val="333399"/>
              </a:solidFill>
            </a:endParaRPr>
          </a:p>
        </p:txBody>
      </p:sp>
      <p:pic>
        <p:nvPicPr>
          <p:cNvPr id="7" name="Рисунок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707904" y="195486"/>
            <a:ext cx="1580898" cy="1563638"/>
          </a:xfrm>
          <a:prstGeom prst="rect">
            <a:avLst/>
          </a:prstGeom>
        </p:spPr>
      </p:pic>
    </p:spTree>
    <p:extLst>
      <p:ext uri="{BB962C8B-B14F-4D97-AF65-F5344CB8AC3E}">
        <p14:creationId xmlns:p14="http://schemas.microsoft.com/office/powerpoint/2010/main" val="31269832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1A1B0ED-4DEA-39E7-33D1-1179BA83799D}"/>
              </a:ext>
            </a:extLst>
          </p:cNvPr>
          <p:cNvSpPr>
            <a:spLocks noGrp="1"/>
          </p:cNvSpPr>
          <p:nvPr>
            <p:ph type="title"/>
          </p:nvPr>
        </p:nvSpPr>
        <p:spPr/>
        <p:txBody>
          <a:bodyPr>
            <a:normAutofit/>
          </a:bodyPr>
          <a:lstStyle/>
          <a:p>
            <a:pPr algn="r"/>
            <a:r>
              <a:rPr lang="en-US" sz="2800" b="1" kern="100" dirty="0">
                <a:solidFill>
                  <a:srgbClr val="333399"/>
                </a:solidFill>
                <a:effectLst/>
                <a:latin typeface="Aptos" panose="020B0004020202020204" pitchFamily="34" charset="0"/>
                <a:ea typeface="Aptos" panose="020B0004020202020204" pitchFamily="34" charset="0"/>
                <a:cs typeface="Times New Roman" panose="02020603050405020304" pitchFamily="18" charset="0"/>
              </a:rPr>
              <a:t>The purpose of the study:</a:t>
            </a:r>
            <a:endParaRPr lang="ru-RU" sz="6000" b="1" dirty="0">
              <a:solidFill>
                <a:srgbClr val="333399"/>
              </a:solidFill>
            </a:endParaRPr>
          </a:p>
        </p:txBody>
      </p:sp>
      <p:sp>
        <p:nvSpPr>
          <p:cNvPr id="3" name="Объект 2">
            <a:extLst>
              <a:ext uri="{FF2B5EF4-FFF2-40B4-BE49-F238E27FC236}">
                <a16:creationId xmlns:a16="http://schemas.microsoft.com/office/drawing/2014/main" id="{5A4C55E3-58F8-4C1F-F7A8-475DB873BBE9}"/>
              </a:ext>
            </a:extLst>
          </p:cNvPr>
          <p:cNvSpPr>
            <a:spLocks noGrp="1"/>
          </p:cNvSpPr>
          <p:nvPr>
            <p:ph idx="1"/>
          </p:nvPr>
        </p:nvSpPr>
        <p:spPr/>
        <p:txBody>
          <a:bodyPr/>
          <a:lstStyle/>
          <a:p>
            <a:pPr marL="0" indent="0">
              <a:buNone/>
            </a:pPr>
            <a:r>
              <a:rPr lang="en-US" sz="2400" kern="100" dirty="0">
                <a:solidFill>
                  <a:srgbClr val="333399"/>
                </a:solidFill>
                <a:latin typeface="Aptos" panose="020B0004020202020204" pitchFamily="34" charset="0"/>
                <a:ea typeface="Aptos" panose="020B0004020202020204" pitchFamily="34" charset="0"/>
                <a:cs typeface="Times New Roman" panose="02020603050405020304" pitchFamily="18" charset="0"/>
              </a:rPr>
              <a:t>to analyze the contribution of thinking styles to metacognition about problematic smartphone use (based on samples from high school and university students).</a:t>
            </a:r>
            <a:br>
              <a:rPr lang="ru-RU" kern="100" dirty="0">
                <a:latin typeface="Aptos" panose="020B0004020202020204" pitchFamily="34" charset="0"/>
                <a:ea typeface="Aptos" panose="020B0004020202020204" pitchFamily="34" charset="0"/>
                <a:cs typeface="Times New Roman" panose="02020603050405020304" pitchFamily="18" charset="0"/>
              </a:rPr>
            </a:br>
            <a:endParaRPr lang="ru-RU" dirty="0"/>
          </a:p>
        </p:txBody>
      </p:sp>
      <p:sp>
        <p:nvSpPr>
          <p:cNvPr id="4" name="Номер слайда 3">
            <a:extLst>
              <a:ext uri="{FF2B5EF4-FFF2-40B4-BE49-F238E27FC236}">
                <a16:creationId xmlns:a16="http://schemas.microsoft.com/office/drawing/2014/main" id="{EA6200E2-B3B8-06D3-16AA-60327F0DA287}"/>
              </a:ext>
            </a:extLst>
          </p:cNvPr>
          <p:cNvSpPr>
            <a:spLocks noGrp="1"/>
          </p:cNvSpPr>
          <p:nvPr>
            <p:ph type="sldNum" sz="quarter" idx="12"/>
          </p:nvPr>
        </p:nvSpPr>
        <p:spPr/>
        <p:txBody>
          <a:bodyPr/>
          <a:lstStyle/>
          <a:p>
            <a:fld id="{9147D2A4-FA47-4238-85F0-092078163CDC}" type="slidenum">
              <a:rPr lang="ru-RU" smtClean="0"/>
              <a:t>2</a:t>
            </a:fld>
            <a:endParaRPr lang="ru-RU"/>
          </a:p>
        </p:txBody>
      </p:sp>
      <p:graphicFrame>
        <p:nvGraphicFramePr>
          <p:cNvPr id="5" name="Схема 4">
            <a:extLst>
              <a:ext uri="{FF2B5EF4-FFF2-40B4-BE49-F238E27FC236}">
                <a16:creationId xmlns:a16="http://schemas.microsoft.com/office/drawing/2014/main" id="{59073BF2-EFC7-1B15-B582-6230D65F95C0}"/>
              </a:ext>
            </a:extLst>
          </p:cNvPr>
          <p:cNvGraphicFramePr/>
          <p:nvPr>
            <p:extLst>
              <p:ext uri="{D42A27DB-BD31-4B8C-83A1-F6EECF244321}">
                <p14:modId xmlns:p14="http://schemas.microsoft.com/office/powerpoint/2010/main" val="2837573053"/>
              </p:ext>
            </p:extLst>
          </p:nvPr>
        </p:nvGraphicFramePr>
        <p:xfrm>
          <a:off x="4788024" y="2571750"/>
          <a:ext cx="4200128" cy="19599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9" name="Схема 8">
            <a:extLst>
              <a:ext uri="{FF2B5EF4-FFF2-40B4-BE49-F238E27FC236}">
                <a16:creationId xmlns:a16="http://schemas.microsoft.com/office/drawing/2014/main" id="{A7012283-0908-8B60-4EA6-CC7315E97C00}"/>
              </a:ext>
            </a:extLst>
          </p:cNvPr>
          <p:cNvGraphicFramePr/>
          <p:nvPr>
            <p:extLst>
              <p:ext uri="{D42A27DB-BD31-4B8C-83A1-F6EECF244321}">
                <p14:modId xmlns:p14="http://schemas.microsoft.com/office/powerpoint/2010/main" val="742678341"/>
              </p:ext>
            </p:extLst>
          </p:nvPr>
        </p:nvGraphicFramePr>
        <p:xfrm>
          <a:off x="437404" y="2499742"/>
          <a:ext cx="4200128" cy="195999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11" name="TextBox 10">
            <a:extLst>
              <a:ext uri="{FF2B5EF4-FFF2-40B4-BE49-F238E27FC236}">
                <a16:creationId xmlns:a16="http://schemas.microsoft.com/office/drawing/2014/main" id="{C453AAFD-E965-5F4F-697D-0A27D68111DF}"/>
              </a:ext>
            </a:extLst>
          </p:cNvPr>
          <p:cNvSpPr txBox="1"/>
          <p:nvPr/>
        </p:nvSpPr>
        <p:spPr>
          <a:xfrm>
            <a:off x="395536" y="4342390"/>
            <a:ext cx="6696744" cy="338554"/>
          </a:xfrm>
          <a:prstGeom prst="rect">
            <a:avLst/>
          </a:prstGeom>
          <a:noFill/>
        </p:spPr>
        <p:txBody>
          <a:bodyPr wrap="square">
            <a:spAutoFit/>
          </a:bodyPr>
          <a:lstStyle/>
          <a:p>
            <a:r>
              <a:rPr lang="en-US" sz="1600" i="1" dirty="0">
                <a:solidFill>
                  <a:srgbClr val="333399"/>
                </a:solidFill>
                <a:latin typeface="Aptos" panose="020B0004020202020204" pitchFamily="34" charset="0"/>
                <a:ea typeface="Aptos" panose="020B0004020202020204" pitchFamily="34" charset="0"/>
                <a:cs typeface="Times New Roman" panose="02020603050405020304" pitchFamily="18" charset="0"/>
              </a:rPr>
              <a:t>by </a:t>
            </a:r>
            <a:r>
              <a:rPr lang="en-US" sz="1600" i="1" dirty="0">
                <a:solidFill>
                  <a:srgbClr val="333399"/>
                </a:solidFill>
                <a:effectLst/>
                <a:latin typeface="Aptos" panose="020B0004020202020204" pitchFamily="34" charset="0"/>
                <a:ea typeface="Aptos" panose="020B0004020202020204" pitchFamily="34" charset="0"/>
                <a:cs typeface="Times New Roman" panose="02020603050405020304" pitchFamily="18" charset="0"/>
              </a:rPr>
              <a:t>S. Casale et al.                                                                                by A.K. Belousov </a:t>
            </a:r>
            <a:endParaRPr lang="ru-RU" sz="1600" i="1" dirty="0">
              <a:solidFill>
                <a:srgbClr val="333399"/>
              </a:solidFill>
            </a:endParaRPr>
          </a:p>
        </p:txBody>
      </p:sp>
    </p:spTree>
    <p:extLst>
      <p:ext uri="{BB962C8B-B14F-4D97-AF65-F5344CB8AC3E}">
        <p14:creationId xmlns:p14="http://schemas.microsoft.com/office/powerpoint/2010/main" val="392610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2320C94-E8A0-B084-9DB4-304E8ECBDA0A}"/>
              </a:ext>
            </a:extLst>
          </p:cNvPr>
          <p:cNvSpPr>
            <a:spLocks noGrp="1"/>
          </p:cNvSpPr>
          <p:nvPr>
            <p:ph type="title"/>
          </p:nvPr>
        </p:nvSpPr>
        <p:spPr/>
        <p:txBody>
          <a:bodyPr/>
          <a:lstStyle/>
          <a:p>
            <a:pPr algn="r"/>
            <a:r>
              <a:rPr lang="en-US" sz="3200" b="1" kern="100" dirty="0">
                <a:solidFill>
                  <a:srgbClr val="333399"/>
                </a:solidFill>
                <a:latin typeface="Aptos" panose="020B0004020202020204" pitchFamily="34" charset="0"/>
                <a:ea typeface="Aptos" panose="020B0004020202020204" pitchFamily="34" charset="0"/>
                <a:cs typeface="Times New Roman" panose="02020603050405020304" pitchFamily="18" charset="0"/>
              </a:rPr>
              <a:t>Research methods and sampling</a:t>
            </a:r>
            <a:endParaRPr lang="ru-RU" b="1" dirty="0">
              <a:solidFill>
                <a:srgbClr val="333399"/>
              </a:solidFill>
            </a:endParaRPr>
          </a:p>
        </p:txBody>
      </p:sp>
      <p:sp>
        <p:nvSpPr>
          <p:cNvPr id="3" name="Объект 2">
            <a:extLst>
              <a:ext uri="{FF2B5EF4-FFF2-40B4-BE49-F238E27FC236}">
                <a16:creationId xmlns:a16="http://schemas.microsoft.com/office/drawing/2014/main" id="{250EDF0C-6B74-2B05-4DFC-688C843798F6}"/>
              </a:ext>
            </a:extLst>
          </p:cNvPr>
          <p:cNvSpPr>
            <a:spLocks noGrp="1"/>
          </p:cNvSpPr>
          <p:nvPr>
            <p:ph idx="1"/>
          </p:nvPr>
        </p:nvSpPr>
        <p:spPr/>
        <p:txBody>
          <a:bodyPr/>
          <a:lstStyle/>
          <a:p>
            <a:pPr marL="0" indent="0">
              <a:buNone/>
            </a:pPr>
            <a:r>
              <a:rPr lang="en-US" sz="1800" kern="100" dirty="0">
                <a:solidFill>
                  <a:srgbClr val="333399"/>
                </a:solidFill>
                <a:effectLst/>
                <a:latin typeface="Aptos" panose="020B0004020202020204" pitchFamily="34" charset="0"/>
                <a:ea typeface="Aptos" panose="020B0004020202020204" pitchFamily="34" charset="0"/>
                <a:cs typeface="Times New Roman" panose="02020603050405020304" pitchFamily="18" charset="0"/>
              </a:rPr>
              <a:t>Empirical data was collected using the methods of </a:t>
            </a:r>
            <a:r>
              <a:rPr lang="en-US" sz="1800" b="1" kern="100" dirty="0">
                <a:solidFill>
                  <a:srgbClr val="333399"/>
                </a:solidFill>
                <a:effectLst/>
                <a:latin typeface="Aptos" panose="020B0004020202020204" pitchFamily="34" charset="0"/>
                <a:ea typeface="Aptos" panose="020B0004020202020204" pitchFamily="34" charset="0"/>
                <a:cs typeface="Times New Roman" panose="02020603050405020304" pitchFamily="18" charset="0"/>
              </a:rPr>
              <a:t>"Metacognition regarding problematic smartphone use"</a:t>
            </a:r>
            <a:r>
              <a:rPr lang="en-US" sz="1800" kern="100" dirty="0">
                <a:solidFill>
                  <a:srgbClr val="333399"/>
                </a:solidFill>
                <a:effectLst/>
                <a:latin typeface="Aptos" panose="020B0004020202020204" pitchFamily="34" charset="0"/>
                <a:ea typeface="Aptos" panose="020B0004020202020204" pitchFamily="34" charset="0"/>
                <a:cs typeface="Times New Roman" panose="02020603050405020304" pitchFamily="18" charset="0"/>
              </a:rPr>
              <a:t> (S. Casale et al., adapted by V.N. </a:t>
            </a:r>
            <a:r>
              <a:rPr lang="en-US" sz="1800" kern="100" dirty="0" err="1">
                <a:solidFill>
                  <a:srgbClr val="333399"/>
                </a:solidFill>
                <a:effectLst/>
                <a:latin typeface="Aptos" panose="020B0004020202020204" pitchFamily="34" charset="0"/>
                <a:ea typeface="Aptos" panose="020B0004020202020204" pitchFamily="34" charset="0"/>
                <a:cs typeface="Times New Roman" panose="02020603050405020304" pitchFamily="18" charset="0"/>
              </a:rPr>
              <a:t>Panferov</a:t>
            </a:r>
            <a:r>
              <a:rPr lang="en-US" sz="1800" kern="100" dirty="0">
                <a:solidFill>
                  <a:srgbClr val="333399"/>
                </a:solidFill>
                <a:effectLst/>
                <a:latin typeface="Aptos" panose="020B0004020202020204" pitchFamily="34" charset="0"/>
                <a:ea typeface="Aptos" panose="020B0004020202020204" pitchFamily="34" charset="0"/>
                <a:cs typeface="Times New Roman" panose="02020603050405020304" pitchFamily="18" charset="0"/>
              </a:rPr>
              <a:t>, I.A. </a:t>
            </a:r>
            <a:r>
              <a:rPr lang="en-US" sz="1800" kern="100" dirty="0" err="1">
                <a:solidFill>
                  <a:srgbClr val="333399"/>
                </a:solidFill>
                <a:effectLst/>
                <a:latin typeface="Aptos" panose="020B0004020202020204" pitchFamily="34" charset="0"/>
                <a:ea typeface="Aptos" panose="020B0004020202020204" pitchFamily="34" charset="0"/>
                <a:cs typeface="Times New Roman" panose="02020603050405020304" pitchFamily="18" charset="0"/>
              </a:rPr>
              <a:t>Gorkovaya</a:t>
            </a:r>
            <a:r>
              <a:rPr lang="en-US" sz="1800" kern="100" dirty="0">
                <a:solidFill>
                  <a:srgbClr val="333399"/>
                </a:solidFill>
                <a:effectLst/>
                <a:latin typeface="Aptos" panose="020B0004020202020204" pitchFamily="34" charset="0"/>
                <a:ea typeface="Aptos" panose="020B0004020202020204" pitchFamily="34" charset="0"/>
                <a:cs typeface="Times New Roman" panose="02020603050405020304" pitchFamily="18" charset="0"/>
              </a:rPr>
              <a:t>, A.V. </a:t>
            </a:r>
            <a:r>
              <a:rPr lang="en-US" sz="1800" kern="100" dirty="0" err="1">
                <a:solidFill>
                  <a:srgbClr val="333399"/>
                </a:solidFill>
                <a:effectLst/>
                <a:latin typeface="Aptos" panose="020B0004020202020204" pitchFamily="34" charset="0"/>
                <a:ea typeface="Aptos" panose="020B0004020202020204" pitchFamily="34" charset="0"/>
                <a:cs typeface="Times New Roman" panose="02020603050405020304" pitchFamily="18" charset="0"/>
              </a:rPr>
              <a:t>Miklyaeva</a:t>
            </a:r>
            <a:r>
              <a:rPr lang="en-US" sz="1800" kern="100" dirty="0">
                <a:solidFill>
                  <a:srgbClr val="333399"/>
                </a:solidFill>
                <a:effectLst/>
                <a:latin typeface="Aptos" panose="020B0004020202020204" pitchFamily="34" charset="0"/>
                <a:ea typeface="Aptos" panose="020B0004020202020204" pitchFamily="34" charset="0"/>
                <a:cs typeface="Times New Roman" panose="02020603050405020304" pitchFamily="18" charset="0"/>
              </a:rPr>
              <a:t>) and </a:t>
            </a:r>
            <a:r>
              <a:rPr lang="en-US" sz="1800" b="1" kern="100" dirty="0">
                <a:solidFill>
                  <a:srgbClr val="333399"/>
                </a:solidFill>
                <a:effectLst/>
                <a:latin typeface="Aptos" panose="020B0004020202020204" pitchFamily="34" charset="0"/>
                <a:ea typeface="Aptos" panose="020B0004020202020204" pitchFamily="34" charset="0"/>
                <a:cs typeface="Times New Roman" panose="02020603050405020304" pitchFamily="18" charset="0"/>
              </a:rPr>
              <a:t>"Styles of thinking" </a:t>
            </a:r>
            <a:r>
              <a:rPr lang="en-US" sz="1800" kern="100" dirty="0">
                <a:solidFill>
                  <a:srgbClr val="333399"/>
                </a:solidFill>
                <a:effectLst/>
                <a:latin typeface="Aptos" panose="020B0004020202020204" pitchFamily="34" charset="0"/>
                <a:ea typeface="Aptos" panose="020B0004020202020204" pitchFamily="34" charset="0"/>
                <a:cs typeface="Times New Roman" panose="02020603050405020304" pitchFamily="18" charset="0"/>
              </a:rPr>
              <a:t>(A.K. Belousov). </a:t>
            </a:r>
          </a:p>
          <a:p>
            <a:pPr marL="0" indent="0">
              <a:buNone/>
            </a:pPr>
            <a:endParaRPr lang="en-US" sz="1800" kern="100" dirty="0">
              <a:solidFill>
                <a:srgbClr val="333399"/>
              </a:solidFill>
              <a:effectLst/>
              <a:latin typeface="Aptos" panose="020B0004020202020204" pitchFamily="34" charset="0"/>
              <a:ea typeface="Aptos" panose="020B0004020202020204" pitchFamily="34" charset="0"/>
              <a:cs typeface="Times New Roman" panose="02020603050405020304" pitchFamily="18" charset="0"/>
            </a:endParaRPr>
          </a:p>
          <a:p>
            <a:pPr marL="0" indent="0">
              <a:buNone/>
            </a:pPr>
            <a:r>
              <a:rPr lang="en-US" sz="1800" b="1" kern="100" dirty="0">
                <a:solidFill>
                  <a:srgbClr val="333399"/>
                </a:solidFill>
                <a:effectLst/>
                <a:latin typeface="Aptos" panose="020B0004020202020204" pitchFamily="34" charset="0"/>
                <a:ea typeface="Aptos" panose="020B0004020202020204" pitchFamily="34" charset="0"/>
                <a:cs typeface="Times New Roman" panose="02020603050405020304" pitchFamily="18" charset="0"/>
              </a:rPr>
              <a:t>The sample </a:t>
            </a:r>
            <a:r>
              <a:rPr lang="en-US" sz="1800" kern="100" dirty="0">
                <a:solidFill>
                  <a:srgbClr val="333399"/>
                </a:solidFill>
                <a:effectLst/>
                <a:latin typeface="Aptos" panose="020B0004020202020204" pitchFamily="34" charset="0"/>
                <a:ea typeface="Aptos" panose="020B0004020202020204" pitchFamily="34" charset="0"/>
                <a:cs typeface="Times New Roman" panose="02020603050405020304" pitchFamily="18" charset="0"/>
              </a:rPr>
              <a:t>consisted of 284 students in grades 9-11 of secondary schools and 350 university students. </a:t>
            </a:r>
            <a:endParaRPr lang="ru-RU" sz="1800" kern="100" dirty="0">
              <a:solidFill>
                <a:srgbClr val="333399"/>
              </a:solidFill>
              <a:effectLst/>
              <a:latin typeface="Aptos" panose="020B0004020202020204" pitchFamily="34" charset="0"/>
              <a:ea typeface="Aptos" panose="020B0004020202020204" pitchFamily="34" charset="0"/>
              <a:cs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id="{A1C94951-ACDE-EFCA-3404-FC0C9E685925}"/>
              </a:ext>
            </a:extLst>
          </p:cNvPr>
          <p:cNvSpPr>
            <a:spLocks noGrp="1"/>
          </p:cNvSpPr>
          <p:nvPr>
            <p:ph type="sldNum" sz="quarter" idx="12"/>
          </p:nvPr>
        </p:nvSpPr>
        <p:spPr/>
        <p:txBody>
          <a:bodyPr/>
          <a:lstStyle/>
          <a:p>
            <a:fld id="{9147D2A4-FA47-4238-85F0-092078163CDC}" type="slidenum">
              <a:rPr lang="ru-RU" smtClean="0"/>
              <a:t>3</a:t>
            </a:fld>
            <a:endParaRPr lang="ru-RU"/>
          </a:p>
        </p:txBody>
      </p:sp>
    </p:spTree>
    <p:extLst>
      <p:ext uri="{BB962C8B-B14F-4D97-AF65-F5344CB8AC3E}">
        <p14:creationId xmlns:p14="http://schemas.microsoft.com/office/powerpoint/2010/main" val="29696827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3681A71-C453-4FB8-289E-24124FB939C5}"/>
              </a:ext>
            </a:extLst>
          </p:cNvPr>
          <p:cNvSpPr>
            <a:spLocks noGrp="1"/>
          </p:cNvSpPr>
          <p:nvPr>
            <p:ph type="title"/>
          </p:nvPr>
        </p:nvSpPr>
        <p:spPr/>
        <p:txBody>
          <a:bodyPr>
            <a:normAutofit/>
          </a:bodyPr>
          <a:lstStyle/>
          <a:p>
            <a:pPr algn="r"/>
            <a:r>
              <a:rPr lang="en-US" sz="3200" b="1" dirty="0">
                <a:solidFill>
                  <a:srgbClr val="333399"/>
                </a:solidFill>
                <a:effectLst/>
                <a:latin typeface="Aptos" panose="020B0004020202020204" pitchFamily="34" charset="0"/>
                <a:ea typeface="Aptos" panose="020B0004020202020204" pitchFamily="34" charset="0"/>
                <a:cs typeface="Times New Roman" panose="02020603050405020304" pitchFamily="18" charset="0"/>
              </a:rPr>
              <a:t>Key findings</a:t>
            </a:r>
            <a:endParaRPr lang="ru-RU" sz="6600" b="1" dirty="0">
              <a:solidFill>
                <a:srgbClr val="333399"/>
              </a:solidFill>
            </a:endParaRPr>
          </a:p>
        </p:txBody>
      </p:sp>
      <p:sp>
        <p:nvSpPr>
          <p:cNvPr id="3" name="Объект 2">
            <a:extLst>
              <a:ext uri="{FF2B5EF4-FFF2-40B4-BE49-F238E27FC236}">
                <a16:creationId xmlns:a16="http://schemas.microsoft.com/office/drawing/2014/main" id="{59D2F603-B756-412C-C6F5-519A5C38D31D}"/>
              </a:ext>
            </a:extLst>
          </p:cNvPr>
          <p:cNvSpPr>
            <a:spLocks noGrp="1"/>
          </p:cNvSpPr>
          <p:nvPr>
            <p:ph idx="1"/>
          </p:nvPr>
        </p:nvSpPr>
        <p:spPr>
          <a:xfrm>
            <a:off x="457200" y="1200150"/>
            <a:ext cx="8229600" cy="3567113"/>
          </a:xfrm>
        </p:spPr>
        <p:txBody>
          <a:bodyPr>
            <a:normAutofit lnSpcReduction="10000"/>
          </a:bodyPr>
          <a:lstStyle/>
          <a:p>
            <a:pPr marL="0" indent="0" algn="ctr">
              <a:buNone/>
            </a:pPr>
            <a:r>
              <a:rPr lang="en-US" sz="2400" b="1" kern="100" dirty="0">
                <a:solidFill>
                  <a:srgbClr val="333399"/>
                </a:solidFill>
                <a:effectLst/>
                <a:latin typeface="Aptos" panose="020B0004020202020204" pitchFamily="34" charset="0"/>
                <a:ea typeface="Aptos" panose="020B0004020202020204" pitchFamily="34" charset="0"/>
                <a:cs typeface="Times New Roman" panose="02020603050405020304" pitchFamily="18" charset="0"/>
              </a:rPr>
              <a:t>Regression analysis results</a:t>
            </a:r>
          </a:p>
          <a:p>
            <a:pPr marL="0" indent="0" algn="ctr">
              <a:buNone/>
            </a:pPr>
            <a:endParaRPr lang="en-US" sz="1200" b="1" kern="100" dirty="0">
              <a:solidFill>
                <a:srgbClr val="333399"/>
              </a:solidFill>
              <a:effectLst/>
              <a:latin typeface="Aptos" panose="020B0004020202020204" pitchFamily="34" charset="0"/>
              <a:ea typeface="Aptos" panose="020B0004020202020204" pitchFamily="34" charset="0"/>
              <a:cs typeface="Times New Roman" panose="02020603050405020304" pitchFamily="18" charset="0"/>
            </a:endParaRPr>
          </a:p>
          <a:p>
            <a:pPr marL="0" indent="0">
              <a:buNone/>
            </a:pPr>
            <a:r>
              <a:rPr lang="en-US" sz="1800" b="1" kern="100" dirty="0">
                <a:solidFill>
                  <a:srgbClr val="333399"/>
                </a:solidFill>
                <a:latin typeface="Aptos" panose="020B0004020202020204" pitchFamily="34" charset="0"/>
                <a:ea typeface="Aptos" panose="020B0004020202020204" pitchFamily="34" charset="0"/>
                <a:cs typeface="Times New Roman" panose="02020603050405020304" pitchFamily="18" charset="0"/>
              </a:rPr>
              <a:t>In the sample of high school students:</a:t>
            </a:r>
          </a:p>
          <a:p>
            <a:pPr marL="0" indent="0">
              <a:buNone/>
            </a:pPr>
            <a:r>
              <a:rPr lang="en-US" sz="1800" kern="100" dirty="0">
                <a:solidFill>
                  <a:srgbClr val="333399"/>
                </a:solidFill>
                <a:latin typeface="Aptos" panose="020B0004020202020204" pitchFamily="34" charset="0"/>
                <a:ea typeface="Aptos" panose="020B0004020202020204" pitchFamily="34" charset="0"/>
                <a:cs typeface="Times New Roman" panose="02020603050405020304" pitchFamily="18" charset="0"/>
              </a:rPr>
              <a:t>t</a:t>
            </a:r>
            <a:r>
              <a:rPr lang="en-US" sz="1800" kern="100" dirty="0">
                <a:solidFill>
                  <a:srgbClr val="333399"/>
                </a:solidFill>
                <a:effectLst/>
                <a:latin typeface="Aptos" panose="020B0004020202020204" pitchFamily="34" charset="0"/>
                <a:ea typeface="Aptos" panose="020B0004020202020204" pitchFamily="34" charset="0"/>
                <a:cs typeface="Times New Roman" panose="02020603050405020304" pitchFamily="18" charset="0"/>
              </a:rPr>
              <a:t>he analysis did not reveal significant predictors for positive metacognitions regarding problematic smartphone use; </a:t>
            </a:r>
          </a:p>
          <a:p>
            <a:pPr marL="0" indent="0">
              <a:buNone/>
            </a:pPr>
            <a:r>
              <a:rPr lang="en-US" sz="1800" kern="100" dirty="0">
                <a:solidFill>
                  <a:srgbClr val="333399"/>
                </a:solidFill>
                <a:effectLst/>
                <a:latin typeface="Aptos" panose="020B0004020202020204" pitchFamily="34" charset="0"/>
                <a:ea typeface="Aptos" panose="020B0004020202020204" pitchFamily="34" charset="0"/>
                <a:cs typeface="Times New Roman" panose="02020603050405020304" pitchFamily="18" charset="0"/>
              </a:rPr>
              <a:t>for negative metacognitions regarding problematic smartphone use, the indicator of practical thinking style is a significant negative predictor (b=-0.18 at p&lt;0.01). </a:t>
            </a:r>
          </a:p>
          <a:p>
            <a:pPr marL="0" indent="0">
              <a:buNone/>
            </a:pPr>
            <a:r>
              <a:rPr lang="en-US" sz="1800" b="1" kern="100" dirty="0">
                <a:solidFill>
                  <a:srgbClr val="333399"/>
                </a:solidFill>
                <a:effectLst/>
                <a:latin typeface="Aptos" panose="020B0004020202020204" pitchFamily="34" charset="0"/>
                <a:ea typeface="Aptos" panose="020B0004020202020204" pitchFamily="34" charset="0"/>
                <a:cs typeface="Times New Roman" panose="02020603050405020304" pitchFamily="18" charset="0"/>
              </a:rPr>
              <a:t>In the sample of university students:</a:t>
            </a:r>
          </a:p>
          <a:p>
            <a:pPr marL="0" indent="0">
              <a:buNone/>
            </a:pPr>
            <a:r>
              <a:rPr lang="en-US" sz="1800" kern="100" dirty="0">
                <a:solidFill>
                  <a:srgbClr val="333399"/>
                </a:solidFill>
                <a:effectLst/>
                <a:latin typeface="Aptos" panose="020B0004020202020204" pitchFamily="34" charset="0"/>
                <a:ea typeface="Aptos" panose="020B0004020202020204" pitchFamily="34" charset="0"/>
                <a:cs typeface="Times New Roman" panose="02020603050405020304" pitchFamily="18" charset="0"/>
              </a:rPr>
              <a:t>proactive (b=-0.14 at p&lt;0.01) and practical (b=-0.17 at p&lt;0.01) styles of thinking are significant negative predictors of positive metacognitions about problematic smartphone use, while critical thinking (b=-0.19 at p&lt;0.001) is crucial for negative metacognitions.</a:t>
            </a:r>
            <a:endParaRPr lang="ru-RU" sz="1800" kern="100" dirty="0">
              <a:solidFill>
                <a:srgbClr val="333399"/>
              </a:solidFill>
              <a:effectLst/>
              <a:latin typeface="Aptos" panose="020B0004020202020204" pitchFamily="34" charset="0"/>
              <a:ea typeface="Aptos" panose="020B0004020202020204" pitchFamily="34" charset="0"/>
              <a:cs typeface="Times New Roman" panose="02020603050405020304" pitchFamily="18" charset="0"/>
            </a:endParaRPr>
          </a:p>
          <a:p>
            <a:endParaRPr lang="ru-RU" dirty="0"/>
          </a:p>
        </p:txBody>
      </p:sp>
      <p:sp>
        <p:nvSpPr>
          <p:cNvPr id="4" name="Номер слайда 3">
            <a:extLst>
              <a:ext uri="{FF2B5EF4-FFF2-40B4-BE49-F238E27FC236}">
                <a16:creationId xmlns:a16="http://schemas.microsoft.com/office/drawing/2014/main" id="{45B49D26-D916-089C-8EF5-A7A4625F51CF}"/>
              </a:ext>
            </a:extLst>
          </p:cNvPr>
          <p:cNvSpPr>
            <a:spLocks noGrp="1"/>
          </p:cNvSpPr>
          <p:nvPr>
            <p:ph type="sldNum" sz="quarter" idx="12"/>
          </p:nvPr>
        </p:nvSpPr>
        <p:spPr/>
        <p:txBody>
          <a:bodyPr/>
          <a:lstStyle/>
          <a:p>
            <a:fld id="{9147D2A4-FA47-4238-85F0-092078163CDC}" type="slidenum">
              <a:rPr lang="ru-RU" smtClean="0"/>
              <a:t>4</a:t>
            </a:fld>
            <a:endParaRPr lang="ru-RU"/>
          </a:p>
        </p:txBody>
      </p:sp>
    </p:spTree>
    <p:extLst>
      <p:ext uri="{BB962C8B-B14F-4D97-AF65-F5344CB8AC3E}">
        <p14:creationId xmlns:p14="http://schemas.microsoft.com/office/powerpoint/2010/main" val="41689430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094585A-22FE-C70B-16BD-DDCED37E1257}"/>
              </a:ext>
            </a:extLst>
          </p:cNvPr>
          <p:cNvSpPr>
            <a:spLocks noGrp="1"/>
          </p:cNvSpPr>
          <p:nvPr>
            <p:ph type="title"/>
          </p:nvPr>
        </p:nvSpPr>
        <p:spPr/>
        <p:txBody>
          <a:bodyPr/>
          <a:lstStyle/>
          <a:p>
            <a:pPr algn="r"/>
            <a:r>
              <a:rPr lang="en-US" sz="3600" b="1" dirty="0">
                <a:solidFill>
                  <a:srgbClr val="333399"/>
                </a:solidFill>
              </a:rPr>
              <a:t>Conclusion</a:t>
            </a:r>
            <a:r>
              <a:rPr lang="en-US" dirty="0"/>
              <a:t> </a:t>
            </a:r>
            <a:endParaRPr lang="ru-RU" dirty="0"/>
          </a:p>
        </p:txBody>
      </p:sp>
      <p:sp>
        <p:nvSpPr>
          <p:cNvPr id="3" name="Объект 2">
            <a:extLst>
              <a:ext uri="{FF2B5EF4-FFF2-40B4-BE49-F238E27FC236}">
                <a16:creationId xmlns:a16="http://schemas.microsoft.com/office/drawing/2014/main" id="{86EC736C-3CC0-99B5-AB14-B234848CC53E}"/>
              </a:ext>
            </a:extLst>
          </p:cNvPr>
          <p:cNvSpPr>
            <a:spLocks noGrp="1"/>
          </p:cNvSpPr>
          <p:nvPr>
            <p:ph idx="1"/>
          </p:nvPr>
        </p:nvSpPr>
        <p:spPr/>
        <p:txBody>
          <a:bodyPr/>
          <a:lstStyle/>
          <a:p>
            <a:pPr>
              <a:buFont typeface="Wingdings" panose="05000000000000000000" pitchFamily="2" charset="2"/>
              <a:buChar char="ü"/>
            </a:pPr>
            <a:r>
              <a:rPr lang="en-US" sz="1800" dirty="0">
                <a:solidFill>
                  <a:srgbClr val="333399"/>
                </a:solidFill>
                <a:effectLst/>
                <a:latin typeface="Aptos" panose="020B0004020202020204" pitchFamily="34" charset="0"/>
                <a:ea typeface="Aptos" panose="020B0004020202020204" pitchFamily="34" charset="0"/>
                <a:cs typeface="Times New Roman" panose="02020603050405020304" pitchFamily="18" charset="0"/>
              </a:rPr>
              <a:t>As the cognitive sphere matures, metacognitions about problematic smartphone use become more integrated with the characteristics of thinking styles, while practical style makes the most significant contribution to assessing the consequences of smartphone use at the initial stages of metacognitive potential formation, and then the role of proactive and critical thinking styles consistently increases</a:t>
            </a:r>
            <a:r>
              <a:rPr lang="en-US" sz="1800">
                <a:solidFill>
                  <a:srgbClr val="333399"/>
                </a:solidFill>
                <a:effectLst/>
                <a:latin typeface="Aptos" panose="020B0004020202020204" pitchFamily="34" charset="0"/>
                <a:ea typeface="Aptos" panose="020B0004020202020204" pitchFamily="34" charset="0"/>
                <a:cs typeface="Times New Roman" panose="02020603050405020304" pitchFamily="18" charset="0"/>
              </a:rPr>
              <a:t>. </a:t>
            </a:r>
          </a:p>
          <a:p>
            <a:pPr marL="0" indent="0">
              <a:buNone/>
            </a:pPr>
            <a:endParaRPr lang="en-US" sz="1800" dirty="0">
              <a:solidFill>
                <a:srgbClr val="333399"/>
              </a:solidFill>
              <a:effectLst/>
              <a:latin typeface="Aptos" panose="020B0004020202020204" pitchFamily="34" charset="0"/>
              <a:ea typeface="Aptos" panose="020B0004020202020204" pitchFamily="34" charset="0"/>
              <a:cs typeface="Times New Roman" panose="02020603050405020304" pitchFamily="18" charset="0"/>
            </a:endParaRPr>
          </a:p>
          <a:p>
            <a:pPr>
              <a:buFont typeface="Wingdings" panose="05000000000000000000" pitchFamily="2" charset="2"/>
              <a:buChar char="ü"/>
            </a:pPr>
            <a:r>
              <a:rPr lang="en-US" sz="1800" dirty="0">
                <a:solidFill>
                  <a:srgbClr val="333399"/>
                </a:solidFill>
                <a:latin typeface="Aptos" panose="020B0004020202020204" pitchFamily="34" charset="0"/>
                <a:ea typeface="Aptos" panose="020B0004020202020204" pitchFamily="34" charset="0"/>
                <a:cs typeface="Times New Roman" panose="02020603050405020304" pitchFamily="18" charset="0"/>
              </a:rPr>
              <a:t>T</a:t>
            </a:r>
            <a:r>
              <a:rPr lang="en-US" sz="1800" dirty="0">
                <a:solidFill>
                  <a:srgbClr val="333399"/>
                </a:solidFill>
                <a:effectLst/>
                <a:latin typeface="Aptos" panose="020B0004020202020204" pitchFamily="34" charset="0"/>
                <a:ea typeface="Aptos" panose="020B0004020202020204" pitchFamily="34" charset="0"/>
                <a:cs typeface="Times New Roman" panose="02020603050405020304" pitchFamily="18" charset="0"/>
              </a:rPr>
              <a:t>hese changes may highlight a dynamics of students' perceptions of the possibilities of using a smartphone in joint activities.</a:t>
            </a:r>
            <a:endParaRPr lang="ru-RU" dirty="0">
              <a:solidFill>
                <a:srgbClr val="333399"/>
              </a:solidFill>
            </a:endParaRPr>
          </a:p>
        </p:txBody>
      </p:sp>
      <p:sp>
        <p:nvSpPr>
          <p:cNvPr id="4" name="Номер слайда 3">
            <a:extLst>
              <a:ext uri="{FF2B5EF4-FFF2-40B4-BE49-F238E27FC236}">
                <a16:creationId xmlns:a16="http://schemas.microsoft.com/office/drawing/2014/main" id="{B208C30F-A4BB-5C19-1E23-838F8C3D493F}"/>
              </a:ext>
            </a:extLst>
          </p:cNvPr>
          <p:cNvSpPr>
            <a:spLocks noGrp="1"/>
          </p:cNvSpPr>
          <p:nvPr>
            <p:ph type="sldNum" sz="quarter" idx="12"/>
          </p:nvPr>
        </p:nvSpPr>
        <p:spPr/>
        <p:txBody>
          <a:bodyPr/>
          <a:lstStyle/>
          <a:p>
            <a:fld id="{9147D2A4-FA47-4238-85F0-092078163CDC}" type="slidenum">
              <a:rPr lang="ru-RU" smtClean="0"/>
              <a:t>5</a:t>
            </a:fld>
            <a:endParaRPr lang="ru-RU"/>
          </a:p>
        </p:txBody>
      </p:sp>
    </p:spTree>
    <p:extLst>
      <p:ext uri="{BB962C8B-B14F-4D97-AF65-F5344CB8AC3E}">
        <p14:creationId xmlns:p14="http://schemas.microsoft.com/office/powerpoint/2010/main" val="2461792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976450-AF13-AAE6-88E8-AC955D6956F1}"/>
            </a:ext>
          </a:extLst>
        </p:cNvPr>
        <p:cNvGrpSpPr/>
        <p:nvPr/>
      </p:nvGrpSpPr>
      <p:grpSpPr>
        <a:xfrm>
          <a:off x="0" y="0"/>
          <a:ext cx="0" cy="0"/>
          <a:chOff x="0" y="0"/>
          <a:chExt cx="0" cy="0"/>
        </a:xfrm>
      </p:grpSpPr>
      <p:sp>
        <p:nvSpPr>
          <p:cNvPr id="4" name="Номер слайда 3">
            <a:extLst>
              <a:ext uri="{FF2B5EF4-FFF2-40B4-BE49-F238E27FC236}">
                <a16:creationId xmlns:a16="http://schemas.microsoft.com/office/drawing/2014/main" id="{E45C54D9-BE61-1A9E-26D6-D4BBFF85616B}"/>
              </a:ext>
            </a:extLst>
          </p:cNvPr>
          <p:cNvSpPr>
            <a:spLocks noGrp="1"/>
          </p:cNvSpPr>
          <p:nvPr>
            <p:ph type="sldNum" sz="quarter" idx="12"/>
          </p:nvPr>
        </p:nvSpPr>
        <p:spPr/>
        <p:txBody>
          <a:bodyPr/>
          <a:lstStyle/>
          <a:p>
            <a:fld id="{9147D2A4-FA47-4238-85F0-092078163CDC}" type="slidenum">
              <a:rPr lang="ru-RU" smtClean="0"/>
              <a:t>6</a:t>
            </a:fld>
            <a:endParaRPr lang="ru-RU"/>
          </a:p>
        </p:txBody>
      </p:sp>
      <p:sp>
        <p:nvSpPr>
          <p:cNvPr id="6" name="TextBox 5">
            <a:extLst>
              <a:ext uri="{FF2B5EF4-FFF2-40B4-BE49-F238E27FC236}">
                <a16:creationId xmlns:a16="http://schemas.microsoft.com/office/drawing/2014/main" id="{738C6F96-E96E-941C-3E10-07E4D3F71333}"/>
              </a:ext>
            </a:extLst>
          </p:cNvPr>
          <p:cNvSpPr txBox="1"/>
          <p:nvPr/>
        </p:nvSpPr>
        <p:spPr>
          <a:xfrm>
            <a:off x="1043608" y="1563638"/>
            <a:ext cx="7236296" cy="2754600"/>
          </a:xfrm>
          <a:prstGeom prst="rect">
            <a:avLst/>
          </a:prstGeom>
          <a:no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square" rtlCol="0">
            <a:spAutoFit/>
          </a:bodyPr>
          <a:lstStyle/>
          <a:p>
            <a:pPr algn="ctr"/>
            <a:endParaRPr lang="ru-RU" sz="1200" dirty="0">
              <a:solidFill>
                <a:srgbClr val="333399"/>
              </a:solidFill>
            </a:endParaRPr>
          </a:p>
          <a:p>
            <a:pPr algn="ctr"/>
            <a:r>
              <a:rPr lang="ru-RU" sz="1200" dirty="0">
                <a:solidFill>
                  <a:srgbClr val="333399"/>
                </a:solidFill>
              </a:rPr>
              <a:t> </a:t>
            </a:r>
            <a:endParaRPr lang="en-US" sz="300" dirty="0">
              <a:solidFill>
                <a:srgbClr val="333399"/>
              </a:solidFill>
            </a:endParaRPr>
          </a:p>
          <a:p>
            <a:pPr algn="ctr"/>
            <a:r>
              <a:rPr lang="en-US" sz="2800" b="1" dirty="0">
                <a:solidFill>
                  <a:srgbClr val="333399"/>
                </a:solidFill>
              </a:rPr>
              <a:t>Thank you to watching!</a:t>
            </a:r>
          </a:p>
          <a:p>
            <a:pPr algn="ctr"/>
            <a:endParaRPr lang="en-US" sz="2800" b="1" dirty="0">
              <a:solidFill>
                <a:srgbClr val="333399"/>
              </a:solidFill>
            </a:endParaRPr>
          </a:p>
          <a:p>
            <a:pPr algn="ctr"/>
            <a:r>
              <a:rPr lang="en-US" sz="2000" dirty="0">
                <a:solidFill>
                  <a:srgbClr val="333399"/>
                </a:solidFill>
              </a:rPr>
              <a:t>Thinking styles as predictors of metacognition about problematic smartphone use among school and university students</a:t>
            </a:r>
          </a:p>
          <a:p>
            <a:pPr algn="ctr"/>
            <a:endParaRPr lang="ru-RU" sz="2000" dirty="0">
              <a:solidFill>
                <a:srgbClr val="333399"/>
              </a:solidFill>
            </a:endParaRPr>
          </a:p>
          <a:p>
            <a:pPr algn="r"/>
            <a:endParaRPr lang="ru-RU" sz="100" dirty="0">
              <a:solidFill>
                <a:srgbClr val="333399"/>
              </a:solidFill>
            </a:endParaRPr>
          </a:p>
          <a:p>
            <a:pPr algn="ctr"/>
            <a:r>
              <a:rPr lang="en-US" sz="1600" dirty="0">
                <a:solidFill>
                  <a:srgbClr val="333399"/>
                </a:solidFill>
              </a:rPr>
              <a:t>Anastasia V</a:t>
            </a:r>
            <a:r>
              <a:rPr lang="ru-RU" sz="1600" dirty="0">
                <a:solidFill>
                  <a:srgbClr val="333399"/>
                </a:solidFill>
              </a:rPr>
              <a:t>.</a:t>
            </a:r>
            <a:r>
              <a:rPr lang="en-US" sz="1600" dirty="0">
                <a:solidFill>
                  <a:srgbClr val="333399"/>
                </a:solidFill>
              </a:rPr>
              <a:t> </a:t>
            </a:r>
            <a:r>
              <a:rPr lang="en-US" sz="1600" dirty="0" err="1">
                <a:solidFill>
                  <a:srgbClr val="333399"/>
                </a:solidFill>
              </a:rPr>
              <a:t>Miklyaeva</a:t>
            </a:r>
            <a:r>
              <a:rPr lang="en-US" sz="1600" dirty="0">
                <a:solidFill>
                  <a:srgbClr val="333399"/>
                </a:solidFill>
              </a:rPr>
              <a:t>,</a:t>
            </a:r>
            <a:endParaRPr lang="ru-RU" sz="1600" dirty="0">
              <a:solidFill>
                <a:srgbClr val="333399"/>
              </a:solidFill>
            </a:endParaRPr>
          </a:p>
          <a:p>
            <a:pPr algn="ctr"/>
            <a:r>
              <a:rPr lang="en-US" sz="1600" dirty="0">
                <a:solidFill>
                  <a:srgbClr val="333399"/>
                </a:solidFill>
              </a:rPr>
              <a:t>Herzen State Pedagogical University</a:t>
            </a:r>
            <a:r>
              <a:rPr lang="ru-RU" sz="1600" dirty="0">
                <a:solidFill>
                  <a:srgbClr val="333399"/>
                </a:solidFill>
              </a:rPr>
              <a:t> </a:t>
            </a:r>
            <a:r>
              <a:rPr lang="en-US" sz="1600" dirty="0">
                <a:solidFill>
                  <a:srgbClr val="333399"/>
                </a:solidFill>
              </a:rPr>
              <a:t>of </a:t>
            </a:r>
            <a:r>
              <a:rPr lang="en-US" sz="1400" dirty="0">
                <a:solidFill>
                  <a:srgbClr val="333399"/>
                </a:solidFill>
              </a:rPr>
              <a:t>Russia</a:t>
            </a:r>
            <a:endParaRPr lang="ru-RU" sz="1400" dirty="0">
              <a:solidFill>
                <a:srgbClr val="333399"/>
              </a:solidFill>
            </a:endParaRPr>
          </a:p>
        </p:txBody>
      </p:sp>
      <p:pic>
        <p:nvPicPr>
          <p:cNvPr id="7" name="Рисунок 6">
            <a:extLst>
              <a:ext uri="{FF2B5EF4-FFF2-40B4-BE49-F238E27FC236}">
                <a16:creationId xmlns:a16="http://schemas.microsoft.com/office/drawing/2014/main" id="{9345BB88-0A60-A78F-30A2-D09C7A177FD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707904" y="195486"/>
            <a:ext cx="1580898" cy="1563638"/>
          </a:xfrm>
          <a:prstGeom prst="rect">
            <a:avLst/>
          </a:prstGeom>
        </p:spPr>
      </p:pic>
    </p:spTree>
    <p:extLst>
      <p:ext uri="{BB962C8B-B14F-4D97-AF65-F5344CB8AC3E}">
        <p14:creationId xmlns:p14="http://schemas.microsoft.com/office/powerpoint/2010/main" val="3302877707"/>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37042</TotalTime>
  <Words>397</Words>
  <Application>Microsoft Office PowerPoint</Application>
  <PresentationFormat>Экран (16:9)</PresentationFormat>
  <Paragraphs>49</Paragraphs>
  <Slides>6</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6</vt:i4>
      </vt:variant>
    </vt:vector>
  </HeadingPairs>
  <TitlesOfParts>
    <vt:vector size="11" baseType="lpstr">
      <vt:lpstr>Aptos</vt:lpstr>
      <vt:lpstr>Arial</vt:lpstr>
      <vt:lpstr>Calibri</vt:lpstr>
      <vt:lpstr>Wingdings</vt:lpstr>
      <vt:lpstr>Тема Office</vt:lpstr>
      <vt:lpstr>Презентация PowerPoint</vt:lpstr>
      <vt:lpstr>The purpose of the study:</vt:lpstr>
      <vt:lpstr>Research methods and sampling</vt:lpstr>
      <vt:lpstr>Key findings</vt:lpstr>
      <vt:lpstr>Conclusion </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operator</dc:creator>
  <cp:lastModifiedBy>анастасия</cp:lastModifiedBy>
  <cp:revision>186</cp:revision>
  <dcterms:created xsi:type="dcterms:W3CDTF">2021-04-28T07:15:33Z</dcterms:created>
  <dcterms:modified xsi:type="dcterms:W3CDTF">2025-05-16T12:44:31Z</dcterms:modified>
</cp:coreProperties>
</file>