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35C11-1505-4B92-A5B7-9D3A335DFBFD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B2ED23-055A-42AF-BF78-3F5DB4C69AFB}">
      <dgm:prSet phldrT="[Texto]"/>
      <dgm:spPr/>
      <dgm:t>
        <a:bodyPr/>
        <a:lstStyle/>
        <a:p>
          <a:r>
            <a:rPr lang="es-ES" dirty="0" smtClean="0"/>
            <a:t>Video </a:t>
          </a:r>
          <a:r>
            <a:rPr lang="es-ES" dirty="0" err="1" smtClean="0"/>
            <a:t>game</a:t>
          </a:r>
          <a:r>
            <a:rPr lang="es-ES" dirty="0" smtClean="0"/>
            <a:t> </a:t>
          </a:r>
          <a:r>
            <a:rPr lang="es-ES" dirty="0" err="1" smtClean="0"/>
            <a:t>consuming</a:t>
          </a:r>
          <a:r>
            <a:rPr lang="es-ES" dirty="0" smtClean="0"/>
            <a:t> </a:t>
          </a:r>
          <a:r>
            <a:rPr lang="es-ES" dirty="0" err="1" smtClean="0"/>
            <a:t>parents</a:t>
          </a:r>
          <a:endParaRPr lang="es-ES" dirty="0"/>
        </a:p>
      </dgm:t>
    </dgm:pt>
    <dgm:pt modelId="{01E637AF-785A-4575-99B9-29233186F377}" type="parTrans" cxnId="{8BB4C0BA-25F8-4EF7-ACD8-6204C4FC304C}">
      <dgm:prSet/>
      <dgm:spPr/>
      <dgm:t>
        <a:bodyPr/>
        <a:lstStyle/>
        <a:p>
          <a:endParaRPr lang="es-ES"/>
        </a:p>
      </dgm:t>
    </dgm:pt>
    <dgm:pt modelId="{0E3BAD30-961C-4DE3-8AC9-49F2EF6CD47D}" type="sibTrans" cxnId="{8BB4C0BA-25F8-4EF7-ACD8-6204C4FC304C}">
      <dgm:prSet/>
      <dgm:spPr/>
      <dgm:t>
        <a:bodyPr/>
        <a:lstStyle/>
        <a:p>
          <a:endParaRPr lang="es-ES"/>
        </a:p>
      </dgm:t>
    </dgm:pt>
    <dgm:pt modelId="{662F7B0F-B98B-46ED-9EE1-662D04937289}">
      <dgm:prSet phldrT="[Texto]"/>
      <dgm:spPr/>
      <dgm:t>
        <a:bodyPr/>
        <a:lstStyle/>
        <a:p>
          <a:r>
            <a:rPr lang="es-ES" dirty="0" err="1" smtClean="0"/>
            <a:t>Actively</a:t>
          </a:r>
          <a:r>
            <a:rPr lang="es-ES" dirty="0" smtClean="0"/>
            <a:t> </a:t>
          </a:r>
          <a:r>
            <a:rPr lang="es-ES" dirty="0" err="1" smtClean="0"/>
            <a:t>about</a:t>
          </a:r>
          <a:r>
            <a:rPr lang="es-ES" dirty="0" smtClean="0"/>
            <a:t> </a:t>
          </a:r>
          <a:r>
            <a:rPr lang="es-ES" dirty="0" err="1" smtClean="0"/>
            <a:t>consumption</a:t>
          </a:r>
          <a:r>
            <a:rPr lang="es-ES" dirty="0" smtClean="0"/>
            <a:t> in </a:t>
          </a:r>
          <a:r>
            <a:rPr lang="es-ES" dirty="0" err="1" smtClean="0"/>
            <a:t>their</a:t>
          </a:r>
          <a:r>
            <a:rPr lang="es-ES" dirty="0" smtClean="0"/>
            <a:t> children</a:t>
          </a:r>
          <a:endParaRPr lang="es-ES" dirty="0"/>
        </a:p>
      </dgm:t>
    </dgm:pt>
    <dgm:pt modelId="{E3F60AD2-B094-44AE-A94D-18B185457CDE}" type="parTrans" cxnId="{3F178186-1C99-446E-880D-4BDAB3305006}">
      <dgm:prSet/>
      <dgm:spPr/>
      <dgm:t>
        <a:bodyPr/>
        <a:lstStyle/>
        <a:p>
          <a:endParaRPr lang="es-ES"/>
        </a:p>
      </dgm:t>
    </dgm:pt>
    <dgm:pt modelId="{156D96D2-0F9C-413A-8F55-3FA6EF3E339A}" type="sibTrans" cxnId="{3F178186-1C99-446E-880D-4BDAB3305006}">
      <dgm:prSet/>
      <dgm:spPr/>
      <dgm:t>
        <a:bodyPr/>
        <a:lstStyle/>
        <a:p>
          <a:endParaRPr lang="es-ES"/>
        </a:p>
      </dgm:t>
    </dgm:pt>
    <dgm:pt modelId="{6AD0BEF4-15F7-42C9-9ABF-0E62206D90D0}">
      <dgm:prSet phldrT="[Texto]"/>
      <dgm:spPr/>
      <dgm:t>
        <a:bodyPr/>
        <a:lstStyle/>
        <a:p>
          <a:r>
            <a:rPr lang="es-ES" dirty="0" err="1" smtClean="0"/>
            <a:t>Anticipate</a:t>
          </a:r>
          <a:r>
            <a:rPr lang="es-ES" dirty="0" smtClean="0"/>
            <a:t> </a:t>
          </a:r>
          <a:r>
            <a:rPr lang="es-ES" dirty="0" err="1" smtClean="0"/>
            <a:t>situations</a:t>
          </a:r>
          <a:r>
            <a:rPr lang="es-ES" dirty="0" smtClean="0"/>
            <a:t> </a:t>
          </a:r>
          <a:r>
            <a:rPr lang="es-ES" dirty="0" err="1" smtClean="0"/>
            <a:t>that</a:t>
          </a:r>
          <a:r>
            <a:rPr lang="es-ES" dirty="0" smtClean="0"/>
            <a:t> </a:t>
          </a:r>
          <a:r>
            <a:rPr lang="es-ES" dirty="0" err="1" smtClean="0"/>
            <a:t>harm</a:t>
          </a:r>
          <a:r>
            <a:rPr lang="es-ES" dirty="0" smtClean="0"/>
            <a:t> </a:t>
          </a:r>
          <a:r>
            <a:rPr lang="es-ES" dirty="0" err="1" smtClean="0"/>
            <a:t>well-being</a:t>
          </a:r>
          <a:endParaRPr lang="es-ES" dirty="0"/>
        </a:p>
      </dgm:t>
    </dgm:pt>
    <dgm:pt modelId="{453C28E9-C22A-4743-8AEA-92F39E5C499C}" type="parTrans" cxnId="{2DD22AB1-DE5E-4EE6-8DB9-BF76CAEDF18E}">
      <dgm:prSet/>
      <dgm:spPr/>
      <dgm:t>
        <a:bodyPr/>
        <a:lstStyle/>
        <a:p>
          <a:endParaRPr lang="es-ES"/>
        </a:p>
      </dgm:t>
    </dgm:pt>
    <dgm:pt modelId="{0223BE85-00AF-4CBD-BDC8-401C94973656}" type="sibTrans" cxnId="{2DD22AB1-DE5E-4EE6-8DB9-BF76CAEDF18E}">
      <dgm:prSet/>
      <dgm:spPr/>
      <dgm:t>
        <a:bodyPr/>
        <a:lstStyle/>
        <a:p>
          <a:endParaRPr lang="es-ES"/>
        </a:p>
      </dgm:t>
    </dgm:pt>
    <dgm:pt modelId="{4715C8E0-8EFD-4130-90BA-36650867E9DC}">
      <dgm:prSet phldrT="[Texto]"/>
      <dgm:spPr/>
      <dgm:t>
        <a:bodyPr/>
        <a:lstStyle/>
        <a:p>
          <a:r>
            <a:rPr lang="es-ES" dirty="0" smtClean="0"/>
            <a:t>Reduces </a:t>
          </a:r>
          <a:r>
            <a:rPr lang="es-ES" dirty="0" err="1" smtClean="0"/>
            <a:t>the</a:t>
          </a:r>
          <a:r>
            <a:rPr lang="es-ES" dirty="0" smtClean="0"/>
            <a:t> gaps </a:t>
          </a:r>
          <a:r>
            <a:rPr lang="es-ES" dirty="0" err="1" smtClean="0"/>
            <a:t>regarding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management</a:t>
          </a:r>
          <a:r>
            <a:rPr lang="es-ES" dirty="0" smtClean="0"/>
            <a:t> of </a:t>
          </a:r>
          <a:r>
            <a:rPr lang="es-ES" dirty="0" err="1" smtClean="0"/>
            <a:t>technologies</a:t>
          </a:r>
          <a:endParaRPr lang="es-ES" dirty="0"/>
        </a:p>
      </dgm:t>
    </dgm:pt>
    <dgm:pt modelId="{25FAC4A8-07AB-4ACA-A5BD-499BA02C6DED}" type="parTrans" cxnId="{800F94C3-67B4-44AA-B795-5D3E0A5B87E6}">
      <dgm:prSet/>
      <dgm:spPr/>
      <dgm:t>
        <a:bodyPr/>
        <a:lstStyle/>
        <a:p>
          <a:endParaRPr lang="es-ES"/>
        </a:p>
      </dgm:t>
    </dgm:pt>
    <dgm:pt modelId="{FC5FD2D4-18E9-4C6B-9FF6-71685F9CC65E}" type="sibTrans" cxnId="{800F94C3-67B4-44AA-B795-5D3E0A5B87E6}">
      <dgm:prSet/>
      <dgm:spPr/>
      <dgm:t>
        <a:bodyPr/>
        <a:lstStyle/>
        <a:p>
          <a:endParaRPr lang="es-ES"/>
        </a:p>
      </dgm:t>
    </dgm:pt>
    <dgm:pt modelId="{9E309A3B-4B80-4FF4-837F-D43ED2459C85}" type="pres">
      <dgm:prSet presAssocID="{84935C11-1505-4B92-A5B7-9D3A335DFB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08F8984-CEC4-47C7-AD58-1907B8DEBC21}" type="pres">
      <dgm:prSet presAssocID="{ECB2ED23-055A-42AF-BF78-3F5DB4C69A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EADAA-8681-4D24-84A6-638E54C29B52}" type="pres">
      <dgm:prSet presAssocID="{0E3BAD30-961C-4DE3-8AC9-49F2EF6CD47D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62757C1-FF53-428B-AD18-2CB0240B73D6}" type="pres">
      <dgm:prSet presAssocID="{0E3BAD30-961C-4DE3-8AC9-49F2EF6CD47D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C299A9CC-6604-457D-915B-DFE5D16E6DC2}" type="pres">
      <dgm:prSet presAssocID="{662F7B0F-B98B-46ED-9EE1-662D049372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30200-5C34-4D77-B872-43DE661031E2}" type="pres">
      <dgm:prSet presAssocID="{156D96D2-0F9C-413A-8F55-3FA6EF3E339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4C26B5A-B6B4-48CB-85ED-9B50BAB132CB}" type="pres">
      <dgm:prSet presAssocID="{156D96D2-0F9C-413A-8F55-3FA6EF3E339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C331BE31-0EA4-40FA-91D7-C0A67DAE08E5}" type="pres">
      <dgm:prSet presAssocID="{6AD0BEF4-15F7-42C9-9ABF-0E62206D90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B6E06-7D59-44DB-A1AA-CCF5B0A8406B}" type="pres">
      <dgm:prSet presAssocID="{0223BE85-00AF-4CBD-BDC8-401C9497365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B6E86A3-4D6B-4879-B2F4-8306E081C99B}" type="pres">
      <dgm:prSet presAssocID="{0223BE85-00AF-4CBD-BDC8-401C9497365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573C9B1E-2A10-47B5-8141-D88C30F2F0EE}" type="pres">
      <dgm:prSet presAssocID="{4715C8E0-8EFD-4130-90BA-36650867E9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63776-903A-45FC-898C-9FCD118062A1}" type="pres">
      <dgm:prSet presAssocID="{FC5FD2D4-18E9-4C6B-9FF6-71685F9CC65E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8FC7330-024D-4E60-A462-FE241E61625A}" type="pres">
      <dgm:prSet presAssocID="{FC5FD2D4-18E9-4C6B-9FF6-71685F9CC65E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5F6F3451-DD92-46F1-BB38-4C99D89C3358}" type="presOf" srcId="{84935C11-1505-4B92-A5B7-9D3A335DFBFD}" destId="{9E309A3B-4B80-4FF4-837F-D43ED2459C85}" srcOrd="0" destOrd="0" presId="urn:microsoft.com/office/officeart/2005/8/layout/cycle2"/>
    <dgm:cxn modelId="{0AF7995B-3919-482C-BCBB-0B19762BF674}" type="presOf" srcId="{FC5FD2D4-18E9-4C6B-9FF6-71685F9CC65E}" destId="{08FC7330-024D-4E60-A462-FE241E61625A}" srcOrd="1" destOrd="0" presId="urn:microsoft.com/office/officeart/2005/8/layout/cycle2"/>
    <dgm:cxn modelId="{59D5954E-AB2B-42A8-8B49-8D2813F5048C}" type="presOf" srcId="{662F7B0F-B98B-46ED-9EE1-662D04937289}" destId="{C299A9CC-6604-457D-915B-DFE5D16E6DC2}" srcOrd="0" destOrd="0" presId="urn:microsoft.com/office/officeart/2005/8/layout/cycle2"/>
    <dgm:cxn modelId="{71AC00B3-6687-4B38-8715-0FD4274391FD}" type="presOf" srcId="{0223BE85-00AF-4CBD-BDC8-401C94973656}" destId="{BB6E86A3-4D6B-4879-B2F4-8306E081C99B}" srcOrd="1" destOrd="0" presId="urn:microsoft.com/office/officeart/2005/8/layout/cycle2"/>
    <dgm:cxn modelId="{A4A350B8-2520-4C41-BCB0-B66EB27F8FDD}" type="presOf" srcId="{6AD0BEF4-15F7-42C9-9ABF-0E62206D90D0}" destId="{C331BE31-0EA4-40FA-91D7-C0A67DAE08E5}" srcOrd="0" destOrd="0" presId="urn:microsoft.com/office/officeart/2005/8/layout/cycle2"/>
    <dgm:cxn modelId="{BD3C8178-0B81-4A9D-988D-5D3DFEC839BA}" type="presOf" srcId="{156D96D2-0F9C-413A-8F55-3FA6EF3E339A}" destId="{8AF30200-5C34-4D77-B872-43DE661031E2}" srcOrd="0" destOrd="0" presId="urn:microsoft.com/office/officeart/2005/8/layout/cycle2"/>
    <dgm:cxn modelId="{800F94C3-67B4-44AA-B795-5D3E0A5B87E6}" srcId="{84935C11-1505-4B92-A5B7-9D3A335DFBFD}" destId="{4715C8E0-8EFD-4130-90BA-36650867E9DC}" srcOrd="3" destOrd="0" parTransId="{25FAC4A8-07AB-4ACA-A5BD-499BA02C6DED}" sibTransId="{FC5FD2D4-18E9-4C6B-9FF6-71685F9CC65E}"/>
    <dgm:cxn modelId="{F631BC09-0458-4F92-B81A-B6FC54E8CCFC}" type="presOf" srcId="{0223BE85-00AF-4CBD-BDC8-401C94973656}" destId="{12EB6E06-7D59-44DB-A1AA-CCF5B0A8406B}" srcOrd="0" destOrd="0" presId="urn:microsoft.com/office/officeart/2005/8/layout/cycle2"/>
    <dgm:cxn modelId="{8BB4C0BA-25F8-4EF7-ACD8-6204C4FC304C}" srcId="{84935C11-1505-4B92-A5B7-9D3A335DFBFD}" destId="{ECB2ED23-055A-42AF-BF78-3F5DB4C69AFB}" srcOrd="0" destOrd="0" parTransId="{01E637AF-785A-4575-99B9-29233186F377}" sibTransId="{0E3BAD30-961C-4DE3-8AC9-49F2EF6CD47D}"/>
    <dgm:cxn modelId="{2DD22AB1-DE5E-4EE6-8DB9-BF76CAEDF18E}" srcId="{84935C11-1505-4B92-A5B7-9D3A335DFBFD}" destId="{6AD0BEF4-15F7-42C9-9ABF-0E62206D90D0}" srcOrd="2" destOrd="0" parTransId="{453C28E9-C22A-4743-8AEA-92F39E5C499C}" sibTransId="{0223BE85-00AF-4CBD-BDC8-401C94973656}"/>
    <dgm:cxn modelId="{960BFB26-E140-44E3-827C-2B809B8E9407}" type="presOf" srcId="{FC5FD2D4-18E9-4C6B-9FF6-71685F9CC65E}" destId="{70E63776-903A-45FC-898C-9FCD118062A1}" srcOrd="0" destOrd="0" presId="urn:microsoft.com/office/officeart/2005/8/layout/cycle2"/>
    <dgm:cxn modelId="{38B85A25-886C-4E61-8ADC-3A5754F8BF81}" type="presOf" srcId="{0E3BAD30-961C-4DE3-8AC9-49F2EF6CD47D}" destId="{423EADAA-8681-4D24-84A6-638E54C29B52}" srcOrd="0" destOrd="0" presId="urn:microsoft.com/office/officeart/2005/8/layout/cycle2"/>
    <dgm:cxn modelId="{87D47915-3629-4C38-9BA2-809C8749F25B}" type="presOf" srcId="{156D96D2-0F9C-413A-8F55-3FA6EF3E339A}" destId="{54C26B5A-B6B4-48CB-85ED-9B50BAB132CB}" srcOrd="1" destOrd="0" presId="urn:microsoft.com/office/officeart/2005/8/layout/cycle2"/>
    <dgm:cxn modelId="{3F178186-1C99-446E-880D-4BDAB3305006}" srcId="{84935C11-1505-4B92-A5B7-9D3A335DFBFD}" destId="{662F7B0F-B98B-46ED-9EE1-662D04937289}" srcOrd="1" destOrd="0" parTransId="{E3F60AD2-B094-44AE-A94D-18B185457CDE}" sibTransId="{156D96D2-0F9C-413A-8F55-3FA6EF3E339A}"/>
    <dgm:cxn modelId="{8F3062EA-BE8F-4CDE-8ED3-CEC56F1B3678}" type="presOf" srcId="{0E3BAD30-961C-4DE3-8AC9-49F2EF6CD47D}" destId="{962757C1-FF53-428B-AD18-2CB0240B73D6}" srcOrd="1" destOrd="0" presId="urn:microsoft.com/office/officeart/2005/8/layout/cycle2"/>
    <dgm:cxn modelId="{71E1330F-6F60-4504-87EA-3BAF6EA275D0}" type="presOf" srcId="{ECB2ED23-055A-42AF-BF78-3F5DB4C69AFB}" destId="{F08F8984-CEC4-47C7-AD58-1907B8DEBC21}" srcOrd="0" destOrd="0" presId="urn:microsoft.com/office/officeart/2005/8/layout/cycle2"/>
    <dgm:cxn modelId="{DA244032-B7FB-4362-B5E2-34D031B51DE5}" type="presOf" srcId="{4715C8E0-8EFD-4130-90BA-36650867E9DC}" destId="{573C9B1E-2A10-47B5-8141-D88C30F2F0EE}" srcOrd="0" destOrd="0" presId="urn:microsoft.com/office/officeart/2005/8/layout/cycle2"/>
    <dgm:cxn modelId="{3AA21350-CD67-44A5-B8D7-CD5814F7B725}" type="presParOf" srcId="{9E309A3B-4B80-4FF4-837F-D43ED2459C85}" destId="{F08F8984-CEC4-47C7-AD58-1907B8DEBC21}" srcOrd="0" destOrd="0" presId="urn:microsoft.com/office/officeart/2005/8/layout/cycle2"/>
    <dgm:cxn modelId="{A484FAD7-54FA-42E1-B975-603CE5DB3438}" type="presParOf" srcId="{9E309A3B-4B80-4FF4-837F-D43ED2459C85}" destId="{423EADAA-8681-4D24-84A6-638E54C29B52}" srcOrd="1" destOrd="0" presId="urn:microsoft.com/office/officeart/2005/8/layout/cycle2"/>
    <dgm:cxn modelId="{BEB6E338-18FA-4999-8C4A-4182AAE49DA2}" type="presParOf" srcId="{423EADAA-8681-4D24-84A6-638E54C29B52}" destId="{962757C1-FF53-428B-AD18-2CB0240B73D6}" srcOrd="0" destOrd="0" presId="urn:microsoft.com/office/officeart/2005/8/layout/cycle2"/>
    <dgm:cxn modelId="{62976275-88F6-4307-85C2-008E71B47E34}" type="presParOf" srcId="{9E309A3B-4B80-4FF4-837F-D43ED2459C85}" destId="{C299A9CC-6604-457D-915B-DFE5D16E6DC2}" srcOrd="2" destOrd="0" presId="urn:microsoft.com/office/officeart/2005/8/layout/cycle2"/>
    <dgm:cxn modelId="{A6ECE5A7-9C5A-4CD7-8DD4-0AE48CFC254D}" type="presParOf" srcId="{9E309A3B-4B80-4FF4-837F-D43ED2459C85}" destId="{8AF30200-5C34-4D77-B872-43DE661031E2}" srcOrd="3" destOrd="0" presId="urn:microsoft.com/office/officeart/2005/8/layout/cycle2"/>
    <dgm:cxn modelId="{149F747B-8DC2-4BAF-9F92-01EB7742DC59}" type="presParOf" srcId="{8AF30200-5C34-4D77-B872-43DE661031E2}" destId="{54C26B5A-B6B4-48CB-85ED-9B50BAB132CB}" srcOrd="0" destOrd="0" presId="urn:microsoft.com/office/officeart/2005/8/layout/cycle2"/>
    <dgm:cxn modelId="{1BC43412-2046-43BF-810C-C53D28498674}" type="presParOf" srcId="{9E309A3B-4B80-4FF4-837F-D43ED2459C85}" destId="{C331BE31-0EA4-40FA-91D7-C0A67DAE08E5}" srcOrd="4" destOrd="0" presId="urn:microsoft.com/office/officeart/2005/8/layout/cycle2"/>
    <dgm:cxn modelId="{13E083BA-D421-4782-ABD1-3F21922D62CA}" type="presParOf" srcId="{9E309A3B-4B80-4FF4-837F-D43ED2459C85}" destId="{12EB6E06-7D59-44DB-A1AA-CCF5B0A8406B}" srcOrd="5" destOrd="0" presId="urn:microsoft.com/office/officeart/2005/8/layout/cycle2"/>
    <dgm:cxn modelId="{AB112D86-58CF-49C4-9519-7354DFA2BDA0}" type="presParOf" srcId="{12EB6E06-7D59-44DB-A1AA-CCF5B0A8406B}" destId="{BB6E86A3-4D6B-4879-B2F4-8306E081C99B}" srcOrd="0" destOrd="0" presId="urn:microsoft.com/office/officeart/2005/8/layout/cycle2"/>
    <dgm:cxn modelId="{763C15D7-C6AA-4882-9424-FD0552A4E492}" type="presParOf" srcId="{9E309A3B-4B80-4FF4-837F-D43ED2459C85}" destId="{573C9B1E-2A10-47B5-8141-D88C30F2F0EE}" srcOrd="6" destOrd="0" presId="urn:microsoft.com/office/officeart/2005/8/layout/cycle2"/>
    <dgm:cxn modelId="{4B0A8CF2-2493-43EC-87FC-856D82F6DB6A}" type="presParOf" srcId="{9E309A3B-4B80-4FF4-837F-D43ED2459C85}" destId="{70E63776-903A-45FC-898C-9FCD118062A1}" srcOrd="7" destOrd="0" presId="urn:microsoft.com/office/officeart/2005/8/layout/cycle2"/>
    <dgm:cxn modelId="{7A2D8BC3-C964-4168-8076-7A5022021B87}" type="presParOf" srcId="{70E63776-903A-45FC-898C-9FCD118062A1}" destId="{08FC7330-024D-4E60-A462-FE241E6162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7B9DD-E481-442F-848E-9D9B4B103212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F15174-72EA-4302-AB78-C162BD90DF95}">
      <dgm:prSet phldrT="[Texto]"/>
      <dgm:spPr/>
      <dgm:t>
        <a:bodyPr/>
        <a:lstStyle/>
        <a:p>
          <a:r>
            <a:rPr lang="es-ES" dirty="0" err="1" smtClean="0"/>
            <a:t>God</a:t>
          </a:r>
          <a:r>
            <a:rPr lang="es-ES" dirty="0" smtClean="0"/>
            <a:t> of </a:t>
          </a:r>
          <a:r>
            <a:rPr lang="es-ES" dirty="0" err="1" smtClean="0"/>
            <a:t>war</a:t>
          </a:r>
          <a:endParaRPr lang="es-ES" dirty="0"/>
        </a:p>
      </dgm:t>
    </dgm:pt>
    <dgm:pt modelId="{DC1960F8-8192-4917-8655-006F1F4ADC80}" type="parTrans" cxnId="{B72DE3B4-03B6-40D6-8003-FB59DC8FF9E1}">
      <dgm:prSet/>
      <dgm:spPr/>
      <dgm:t>
        <a:bodyPr/>
        <a:lstStyle/>
        <a:p>
          <a:endParaRPr lang="es-ES"/>
        </a:p>
      </dgm:t>
    </dgm:pt>
    <dgm:pt modelId="{65F6EA35-EDDF-4301-8AA9-FF637F41D363}" type="sibTrans" cxnId="{B72DE3B4-03B6-40D6-8003-FB59DC8FF9E1}">
      <dgm:prSet/>
      <dgm:spPr/>
      <dgm:t>
        <a:bodyPr/>
        <a:lstStyle/>
        <a:p>
          <a:endParaRPr lang="es-ES"/>
        </a:p>
      </dgm:t>
    </dgm:pt>
    <dgm:pt modelId="{98FC8359-3CE5-408C-BB68-202D49070011}">
      <dgm:prSet phldrT="[Texto]"/>
      <dgm:spPr/>
      <dgm:t>
        <a:bodyPr/>
        <a:lstStyle/>
        <a:p>
          <a:r>
            <a:rPr lang="es-ES" dirty="0" smtClean="0"/>
            <a:t>Mortal </a:t>
          </a:r>
          <a:r>
            <a:rPr lang="es-ES" dirty="0" err="1" smtClean="0"/>
            <a:t>Kombat</a:t>
          </a:r>
          <a:endParaRPr lang="es-ES" dirty="0"/>
        </a:p>
      </dgm:t>
    </dgm:pt>
    <dgm:pt modelId="{8FDD444B-9089-4420-95E9-01A18AAF32DE}" type="parTrans" cxnId="{7FAC2FF3-17E8-4576-A807-28EC53ADFE2A}">
      <dgm:prSet/>
      <dgm:spPr/>
      <dgm:t>
        <a:bodyPr/>
        <a:lstStyle/>
        <a:p>
          <a:endParaRPr lang="es-ES"/>
        </a:p>
      </dgm:t>
    </dgm:pt>
    <dgm:pt modelId="{C388245D-84F6-4AB8-AF4B-F32D26E1E1DD}" type="sibTrans" cxnId="{7FAC2FF3-17E8-4576-A807-28EC53ADFE2A}">
      <dgm:prSet/>
      <dgm:spPr/>
      <dgm:t>
        <a:bodyPr/>
        <a:lstStyle/>
        <a:p>
          <a:endParaRPr lang="es-ES"/>
        </a:p>
      </dgm:t>
    </dgm:pt>
    <dgm:pt modelId="{4CC1B5B5-55F5-45E0-95F1-A731510D2099}">
      <dgm:prSet phldrT="[Texto]"/>
      <dgm:spPr/>
      <dgm:t>
        <a:bodyPr/>
        <a:lstStyle/>
        <a:p>
          <a:r>
            <a:rPr lang="es-ES" dirty="0" err="1" smtClean="0"/>
            <a:t>Resident</a:t>
          </a:r>
          <a:r>
            <a:rPr lang="es-ES" dirty="0" smtClean="0"/>
            <a:t> </a:t>
          </a:r>
          <a:r>
            <a:rPr lang="es-ES" dirty="0" err="1" smtClean="0"/>
            <a:t>Evil</a:t>
          </a:r>
          <a:endParaRPr lang="es-ES" dirty="0"/>
        </a:p>
      </dgm:t>
    </dgm:pt>
    <dgm:pt modelId="{6F7DA8CB-C8DC-4F2B-855E-098BD1D296E6}" type="parTrans" cxnId="{469B4F08-4463-445B-9DAE-F18F49164322}">
      <dgm:prSet/>
      <dgm:spPr/>
      <dgm:t>
        <a:bodyPr/>
        <a:lstStyle/>
        <a:p>
          <a:endParaRPr lang="es-ES"/>
        </a:p>
      </dgm:t>
    </dgm:pt>
    <dgm:pt modelId="{F168C7D4-2810-468D-A258-0271D6619803}" type="sibTrans" cxnId="{469B4F08-4463-445B-9DAE-F18F49164322}">
      <dgm:prSet/>
      <dgm:spPr/>
      <dgm:t>
        <a:bodyPr/>
        <a:lstStyle/>
        <a:p>
          <a:endParaRPr lang="es-ES"/>
        </a:p>
      </dgm:t>
    </dgm:pt>
    <dgm:pt modelId="{190DC2EF-7A29-4FDB-A57F-C01CABA7E998}">
      <dgm:prSet phldrT="[Texto]"/>
      <dgm:spPr/>
      <dgm:t>
        <a:bodyPr/>
        <a:lstStyle/>
        <a:p>
          <a:r>
            <a:rPr lang="es-ES" dirty="0" err="1" smtClean="0"/>
            <a:t>Call</a:t>
          </a:r>
          <a:r>
            <a:rPr lang="es-ES" dirty="0" smtClean="0"/>
            <a:t> of </a:t>
          </a:r>
          <a:r>
            <a:rPr lang="es-ES" dirty="0" err="1" smtClean="0"/>
            <a:t>Duty</a:t>
          </a:r>
          <a:endParaRPr lang="es-ES" dirty="0"/>
        </a:p>
      </dgm:t>
    </dgm:pt>
    <dgm:pt modelId="{56F737B5-6921-46DA-80E5-06EF39AAFFA7}" type="parTrans" cxnId="{1CC60615-E631-4CC5-8A04-22BB81CFFF6E}">
      <dgm:prSet/>
      <dgm:spPr/>
      <dgm:t>
        <a:bodyPr/>
        <a:lstStyle/>
        <a:p>
          <a:endParaRPr lang="es-ES"/>
        </a:p>
      </dgm:t>
    </dgm:pt>
    <dgm:pt modelId="{A83E8D14-AE6B-440B-A1E0-183B991AE4B7}" type="sibTrans" cxnId="{1CC60615-E631-4CC5-8A04-22BB81CFFF6E}">
      <dgm:prSet/>
      <dgm:spPr/>
      <dgm:t>
        <a:bodyPr/>
        <a:lstStyle/>
        <a:p>
          <a:endParaRPr lang="es-ES"/>
        </a:p>
      </dgm:t>
    </dgm:pt>
    <dgm:pt modelId="{B8032D88-A554-494E-8927-15D64A00DCE9}">
      <dgm:prSet phldrT="[Texto]"/>
      <dgm:spPr/>
      <dgm:t>
        <a:bodyPr/>
        <a:lstStyle/>
        <a:p>
          <a:r>
            <a:rPr lang="es-ES" dirty="0" err="1" smtClean="0"/>
            <a:t>Rainbows</a:t>
          </a:r>
          <a:r>
            <a:rPr lang="es-ES" dirty="0" smtClean="0"/>
            <a:t> </a:t>
          </a:r>
          <a:r>
            <a:rPr lang="es-ES" dirty="0" err="1" smtClean="0"/>
            <a:t>Six</a:t>
          </a:r>
          <a:endParaRPr lang="es-ES" dirty="0"/>
        </a:p>
      </dgm:t>
    </dgm:pt>
    <dgm:pt modelId="{E86DC591-46E4-4C12-94F6-060121011CD3}" type="parTrans" cxnId="{06A1394D-3E44-41EA-A7F4-0965FA8A4DB7}">
      <dgm:prSet/>
      <dgm:spPr/>
      <dgm:t>
        <a:bodyPr/>
        <a:lstStyle/>
        <a:p>
          <a:endParaRPr lang="es-ES"/>
        </a:p>
      </dgm:t>
    </dgm:pt>
    <dgm:pt modelId="{FAA931CA-E148-402E-ADA0-1C951B9BBACD}" type="sibTrans" cxnId="{06A1394D-3E44-41EA-A7F4-0965FA8A4DB7}">
      <dgm:prSet/>
      <dgm:spPr/>
      <dgm:t>
        <a:bodyPr/>
        <a:lstStyle/>
        <a:p>
          <a:endParaRPr lang="es-ES"/>
        </a:p>
      </dgm:t>
    </dgm:pt>
    <dgm:pt modelId="{0F8C19AD-9AEB-4EF4-99ED-35998B07CAB4}">
      <dgm:prSet phldrT="[Texto]"/>
      <dgm:spPr/>
      <dgm:t>
        <a:bodyPr/>
        <a:lstStyle/>
        <a:p>
          <a:r>
            <a:rPr lang="es-ES" dirty="0" smtClean="0"/>
            <a:t>Grand </a:t>
          </a:r>
          <a:r>
            <a:rPr lang="es-ES" dirty="0" err="1" smtClean="0"/>
            <a:t>Theft</a:t>
          </a:r>
          <a:r>
            <a:rPr lang="es-ES" dirty="0" smtClean="0"/>
            <a:t> Auto </a:t>
          </a:r>
          <a:endParaRPr lang="es-ES" dirty="0"/>
        </a:p>
      </dgm:t>
    </dgm:pt>
    <dgm:pt modelId="{FC7B08A7-2700-4FFA-87D7-1F7B3F75E2C4}" type="parTrans" cxnId="{73AC3B9A-9A19-4546-8D19-CBB1DA46C95D}">
      <dgm:prSet/>
      <dgm:spPr/>
      <dgm:t>
        <a:bodyPr/>
        <a:lstStyle/>
        <a:p>
          <a:endParaRPr lang="es-ES"/>
        </a:p>
      </dgm:t>
    </dgm:pt>
    <dgm:pt modelId="{68D601EE-D3F6-434E-A30F-F88FCD050CF5}" type="sibTrans" cxnId="{73AC3B9A-9A19-4546-8D19-CBB1DA46C95D}">
      <dgm:prSet/>
      <dgm:spPr/>
      <dgm:t>
        <a:bodyPr/>
        <a:lstStyle/>
        <a:p>
          <a:endParaRPr lang="es-ES"/>
        </a:p>
      </dgm:t>
    </dgm:pt>
    <dgm:pt modelId="{F3F3274B-F5F0-4620-B30F-0C6440A288B8}" type="pres">
      <dgm:prSet presAssocID="{3B37B9DD-E481-442F-848E-9D9B4B1032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D7B382-7BD1-4464-AC8A-33B796F5633C}" type="pres">
      <dgm:prSet presAssocID="{E1F15174-72EA-4302-AB78-C162BD90DF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66B074-9F0A-491E-BB43-DE5730664C38}" type="pres">
      <dgm:prSet presAssocID="{65F6EA35-EDDF-4301-8AA9-FF637F41D363}" presName="sibTrans" presStyleCnt="0"/>
      <dgm:spPr/>
    </dgm:pt>
    <dgm:pt modelId="{03DAD8BE-F731-4894-9F50-762667F224DF}" type="pres">
      <dgm:prSet presAssocID="{98FC8359-3CE5-408C-BB68-202D490700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5F04F-5C1A-4DE3-9889-89C8CE7E41AE}" type="pres">
      <dgm:prSet presAssocID="{C388245D-84F6-4AB8-AF4B-F32D26E1E1DD}" presName="sibTrans" presStyleCnt="0"/>
      <dgm:spPr/>
    </dgm:pt>
    <dgm:pt modelId="{E0B56A8F-5585-48E6-B297-FCCA7E3D3322}" type="pres">
      <dgm:prSet presAssocID="{4CC1B5B5-55F5-45E0-95F1-A731510D20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D3067-D285-4336-9455-834323EC1A1E}" type="pres">
      <dgm:prSet presAssocID="{F168C7D4-2810-468D-A258-0271D6619803}" presName="sibTrans" presStyleCnt="0"/>
      <dgm:spPr/>
    </dgm:pt>
    <dgm:pt modelId="{A4AC4BDA-FB3F-4EC9-8908-614EDA8DA3E7}" type="pres">
      <dgm:prSet presAssocID="{190DC2EF-7A29-4FDB-A57F-C01CABA7E9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F269C-28C4-4E24-855D-069352CDBBE6}" type="pres">
      <dgm:prSet presAssocID="{A83E8D14-AE6B-440B-A1E0-183B991AE4B7}" presName="sibTrans" presStyleCnt="0"/>
      <dgm:spPr/>
    </dgm:pt>
    <dgm:pt modelId="{173FAAC3-4BEC-4B75-B557-20C1AA03FF37}" type="pres">
      <dgm:prSet presAssocID="{B8032D88-A554-494E-8927-15D64A00DC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66FD2-5D49-4B44-825C-F3C2A30A6CAB}" type="pres">
      <dgm:prSet presAssocID="{FAA931CA-E148-402E-ADA0-1C951B9BBACD}" presName="sibTrans" presStyleCnt="0"/>
      <dgm:spPr/>
    </dgm:pt>
    <dgm:pt modelId="{16C0F6A8-8B87-41B2-A7EE-FCE6954044DF}" type="pres">
      <dgm:prSet presAssocID="{0F8C19AD-9AEB-4EF4-99ED-35998B07CA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A1394D-3E44-41EA-A7F4-0965FA8A4DB7}" srcId="{3B37B9DD-E481-442F-848E-9D9B4B103212}" destId="{B8032D88-A554-494E-8927-15D64A00DCE9}" srcOrd="4" destOrd="0" parTransId="{E86DC591-46E4-4C12-94F6-060121011CD3}" sibTransId="{FAA931CA-E148-402E-ADA0-1C951B9BBACD}"/>
    <dgm:cxn modelId="{088ABB6B-755C-4C2B-98DD-B19F6B4309C4}" type="presOf" srcId="{E1F15174-72EA-4302-AB78-C162BD90DF95}" destId="{79D7B382-7BD1-4464-AC8A-33B796F5633C}" srcOrd="0" destOrd="0" presId="urn:microsoft.com/office/officeart/2005/8/layout/default"/>
    <dgm:cxn modelId="{3863429E-518D-4E57-A908-6622A149F6A0}" type="presOf" srcId="{4CC1B5B5-55F5-45E0-95F1-A731510D2099}" destId="{E0B56A8F-5585-48E6-B297-FCCA7E3D3322}" srcOrd="0" destOrd="0" presId="urn:microsoft.com/office/officeart/2005/8/layout/default"/>
    <dgm:cxn modelId="{08038900-FB59-46D9-816E-640ACC9382AF}" type="presOf" srcId="{B8032D88-A554-494E-8927-15D64A00DCE9}" destId="{173FAAC3-4BEC-4B75-B557-20C1AA03FF37}" srcOrd="0" destOrd="0" presId="urn:microsoft.com/office/officeart/2005/8/layout/default"/>
    <dgm:cxn modelId="{1CC60615-E631-4CC5-8A04-22BB81CFFF6E}" srcId="{3B37B9DD-E481-442F-848E-9D9B4B103212}" destId="{190DC2EF-7A29-4FDB-A57F-C01CABA7E998}" srcOrd="3" destOrd="0" parTransId="{56F737B5-6921-46DA-80E5-06EF39AAFFA7}" sibTransId="{A83E8D14-AE6B-440B-A1E0-183B991AE4B7}"/>
    <dgm:cxn modelId="{73AC3B9A-9A19-4546-8D19-CBB1DA46C95D}" srcId="{3B37B9DD-E481-442F-848E-9D9B4B103212}" destId="{0F8C19AD-9AEB-4EF4-99ED-35998B07CAB4}" srcOrd="5" destOrd="0" parTransId="{FC7B08A7-2700-4FFA-87D7-1F7B3F75E2C4}" sibTransId="{68D601EE-D3F6-434E-A30F-F88FCD050CF5}"/>
    <dgm:cxn modelId="{B68E2279-FAC8-414A-85F2-4EF33069DE5F}" type="presOf" srcId="{190DC2EF-7A29-4FDB-A57F-C01CABA7E998}" destId="{A4AC4BDA-FB3F-4EC9-8908-614EDA8DA3E7}" srcOrd="0" destOrd="0" presId="urn:microsoft.com/office/officeart/2005/8/layout/default"/>
    <dgm:cxn modelId="{851DE96F-5771-4D71-84C5-7567666F6121}" type="presOf" srcId="{3B37B9DD-E481-442F-848E-9D9B4B103212}" destId="{F3F3274B-F5F0-4620-B30F-0C6440A288B8}" srcOrd="0" destOrd="0" presId="urn:microsoft.com/office/officeart/2005/8/layout/default"/>
    <dgm:cxn modelId="{B72DE3B4-03B6-40D6-8003-FB59DC8FF9E1}" srcId="{3B37B9DD-E481-442F-848E-9D9B4B103212}" destId="{E1F15174-72EA-4302-AB78-C162BD90DF95}" srcOrd="0" destOrd="0" parTransId="{DC1960F8-8192-4917-8655-006F1F4ADC80}" sibTransId="{65F6EA35-EDDF-4301-8AA9-FF637F41D363}"/>
    <dgm:cxn modelId="{7FAC2FF3-17E8-4576-A807-28EC53ADFE2A}" srcId="{3B37B9DD-E481-442F-848E-9D9B4B103212}" destId="{98FC8359-3CE5-408C-BB68-202D49070011}" srcOrd="1" destOrd="0" parTransId="{8FDD444B-9089-4420-95E9-01A18AAF32DE}" sibTransId="{C388245D-84F6-4AB8-AF4B-F32D26E1E1DD}"/>
    <dgm:cxn modelId="{114AAC07-87C0-4833-A913-AFB8F913654E}" type="presOf" srcId="{0F8C19AD-9AEB-4EF4-99ED-35998B07CAB4}" destId="{16C0F6A8-8B87-41B2-A7EE-FCE6954044DF}" srcOrd="0" destOrd="0" presId="urn:microsoft.com/office/officeart/2005/8/layout/default"/>
    <dgm:cxn modelId="{EC51AA89-D0D5-4E07-B996-835E73B29CBA}" type="presOf" srcId="{98FC8359-3CE5-408C-BB68-202D49070011}" destId="{03DAD8BE-F731-4894-9F50-762667F224DF}" srcOrd="0" destOrd="0" presId="urn:microsoft.com/office/officeart/2005/8/layout/default"/>
    <dgm:cxn modelId="{469B4F08-4463-445B-9DAE-F18F49164322}" srcId="{3B37B9DD-E481-442F-848E-9D9B4B103212}" destId="{4CC1B5B5-55F5-45E0-95F1-A731510D2099}" srcOrd="2" destOrd="0" parTransId="{6F7DA8CB-C8DC-4F2B-855E-098BD1D296E6}" sibTransId="{F168C7D4-2810-468D-A258-0271D6619803}"/>
    <dgm:cxn modelId="{55AA3166-8B10-4C58-BEB5-E198C52F6CE6}" type="presParOf" srcId="{F3F3274B-F5F0-4620-B30F-0C6440A288B8}" destId="{79D7B382-7BD1-4464-AC8A-33B796F5633C}" srcOrd="0" destOrd="0" presId="urn:microsoft.com/office/officeart/2005/8/layout/default"/>
    <dgm:cxn modelId="{FE09BC34-74B1-40DA-8430-B8B942B265F3}" type="presParOf" srcId="{F3F3274B-F5F0-4620-B30F-0C6440A288B8}" destId="{FA66B074-9F0A-491E-BB43-DE5730664C38}" srcOrd="1" destOrd="0" presId="urn:microsoft.com/office/officeart/2005/8/layout/default"/>
    <dgm:cxn modelId="{70CB1085-94EF-4450-A108-E3C4E3B85677}" type="presParOf" srcId="{F3F3274B-F5F0-4620-B30F-0C6440A288B8}" destId="{03DAD8BE-F731-4894-9F50-762667F224DF}" srcOrd="2" destOrd="0" presId="urn:microsoft.com/office/officeart/2005/8/layout/default"/>
    <dgm:cxn modelId="{67142599-CFF1-4905-9A57-8858F17DF882}" type="presParOf" srcId="{F3F3274B-F5F0-4620-B30F-0C6440A288B8}" destId="{B735F04F-5C1A-4DE3-9889-89C8CE7E41AE}" srcOrd="3" destOrd="0" presId="urn:microsoft.com/office/officeart/2005/8/layout/default"/>
    <dgm:cxn modelId="{A41EE17C-8BE5-4262-B203-2290AD046AE2}" type="presParOf" srcId="{F3F3274B-F5F0-4620-B30F-0C6440A288B8}" destId="{E0B56A8F-5585-48E6-B297-FCCA7E3D3322}" srcOrd="4" destOrd="0" presId="urn:microsoft.com/office/officeart/2005/8/layout/default"/>
    <dgm:cxn modelId="{7F2CCB85-561A-4C0D-A5D9-84F406B1B4D1}" type="presParOf" srcId="{F3F3274B-F5F0-4620-B30F-0C6440A288B8}" destId="{706D3067-D285-4336-9455-834323EC1A1E}" srcOrd="5" destOrd="0" presId="urn:microsoft.com/office/officeart/2005/8/layout/default"/>
    <dgm:cxn modelId="{3982E317-82B3-4D5C-9A8E-F55EFE699F78}" type="presParOf" srcId="{F3F3274B-F5F0-4620-B30F-0C6440A288B8}" destId="{A4AC4BDA-FB3F-4EC9-8908-614EDA8DA3E7}" srcOrd="6" destOrd="0" presId="urn:microsoft.com/office/officeart/2005/8/layout/default"/>
    <dgm:cxn modelId="{F0082160-6C2E-4654-80D9-593DA73F58E3}" type="presParOf" srcId="{F3F3274B-F5F0-4620-B30F-0C6440A288B8}" destId="{112F269C-28C4-4E24-855D-069352CDBBE6}" srcOrd="7" destOrd="0" presId="urn:microsoft.com/office/officeart/2005/8/layout/default"/>
    <dgm:cxn modelId="{D69AF5E8-5D01-496A-889F-BB6360E301C0}" type="presParOf" srcId="{F3F3274B-F5F0-4620-B30F-0C6440A288B8}" destId="{173FAAC3-4BEC-4B75-B557-20C1AA03FF37}" srcOrd="8" destOrd="0" presId="urn:microsoft.com/office/officeart/2005/8/layout/default"/>
    <dgm:cxn modelId="{41EFCF9B-6CF4-40C4-B79C-DDDFBA599922}" type="presParOf" srcId="{F3F3274B-F5F0-4620-B30F-0C6440A288B8}" destId="{0B066FD2-5D49-4B44-825C-F3C2A30A6CAB}" srcOrd="9" destOrd="0" presId="urn:microsoft.com/office/officeart/2005/8/layout/default"/>
    <dgm:cxn modelId="{317D86FE-09B9-4FA6-BAFF-1B966429C76F}" type="presParOf" srcId="{F3F3274B-F5F0-4620-B30F-0C6440A288B8}" destId="{16C0F6A8-8B87-41B2-A7EE-FCE6954044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F8984-CEC4-47C7-AD58-1907B8DEBC21}">
      <dsp:nvSpPr>
        <dsp:cNvPr id="0" name=""/>
        <dsp:cNvSpPr/>
      </dsp:nvSpPr>
      <dsp:spPr>
        <a:xfrm>
          <a:off x="3196828" y="1442"/>
          <a:ext cx="1734343" cy="1734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Video </a:t>
          </a:r>
          <a:r>
            <a:rPr lang="es-ES" sz="1400" kern="1200" dirty="0" err="1" smtClean="0"/>
            <a:t>game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consuming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parents</a:t>
          </a:r>
          <a:endParaRPr lang="es-ES" sz="1400" kern="1200" dirty="0"/>
        </a:p>
      </dsp:txBody>
      <dsp:txXfrm>
        <a:off x="3450817" y="255431"/>
        <a:ext cx="1226365" cy="1226365"/>
      </dsp:txXfrm>
    </dsp:sp>
    <dsp:sp modelId="{423EADAA-8681-4D24-84A6-638E54C29B52}">
      <dsp:nvSpPr>
        <dsp:cNvPr id="0" name=""/>
        <dsp:cNvSpPr/>
      </dsp:nvSpPr>
      <dsp:spPr>
        <a:xfrm rot="2700000">
          <a:off x="4744905" y="148708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765136" y="1555315"/>
        <a:ext cx="322335" cy="351205"/>
      </dsp:txXfrm>
    </dsp:sp>
    <dsp:sp modelId="{C299A9CC-6604-457D-915B-DFE5D16E6DC2}">
      <dsp:nvSpPr>
        <dsp:cNvPr id="0" name=""/>
        <dsp:cNvSpPr/>
      </dsp:nvSpPr>
      <dsp:spPr>
        <a:xfrm>
          <a:off x="5037547" y="1842161"/>
          <a:ext cx="1734343" cy="1734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Actively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about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consumption</a:t>
          </a:r>
          <a:r>
            <a:rPr lang="es-ES" sz="1400" kern="1200" dirty="0" smtClean="0"/>
            <a:t> in </a:t>
          </a:r>
          <a:r>
            <a:rPr lang="es-ES" sz="1400" kern="1200" dirty="0" err="1" smtClean="0"/>
            <a:t>their</a:t>
          </a:r>
          <a:r>
            <a:rPr lang="es-ES" sz="1400" kern="1200" dirty="0" smtClean="0"/>
            <a:t> children</a:t>
          </a:r>
          <a:endParaRPr lang="es-ES" sz="1400" kern="1200" dirty="0"/>
        </a:p>
      </dsp:txBody>
      <dsp:txXfrm>
        <a:off x="5291536" y="2096150"/>
        <a:ext cx="1226365" cy="1226365"/>
      </dsp:txXfrm>
    </dsp:sp>
    <dsp:sp modelId="{8AF30200-5C34-4D77-B872-43DE661031E2}">
      <dsp:nvSpPr>
        <dsp:cNvPr id="0" name=""/>
        <dsp:cNvSpPr/>
      </dsp:nvSpPr>
      <dsp:spPr>
        <a:xfrm rot="8100000">
          <a:off x="4763335" y="332780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4881247" y="3396034"/>
        <a:ext cx="322335" cy="351205"/>
      </dsp:txXfrm>
    </dsp:sp>
    <dsp:sp modelId="{C331BE31-0EA4-40FA-91D7-C0A67DAE08E5}">
      <dsp:nvSpPr>
        <dsp:cNvPr id="0" name=""/>
        <dsp:cNvSpPr/>
      </dsp:nvSpPr>
      <dsp:spPr>
        <a:xfrm>
          <a:off x="3196828" y="3682880"/>
          <a:ext cx="1734343" cy="1734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Anticipate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situations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that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harm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well-being</a:t>
          </a:r>
          <a:endParaRPr lang="es-ES" sz="1400" kern="1200" dirty="0"/>
        </a:p>
      </dsp:txBody>
      <dsp:txXfrm>
        <a:off x="3450817" y="3936869"/>
        <a:ext cx="1226365" cy="1226365"/>
      </dsp:txXfrm>
    </dsp:sp>
    <dsp:sp modelId="{12EB6E06-7D59-44DB-A1AA-CCF5B0A8406B}">
      <dsp:nvSpPr>
        <dsp:cNvPr id="0" name=""/>
        <dsp:cNvSpPr/>
      </dsp:nvSpPr>
      <dsp:spPr>
        <a:xfrm rot="13500000">
          <a:off x="2922616" y="334623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3040528" y="3512146"/>
        <a:ext cx="322335" cy="351205"/>
      </dsp:txXfrm>
    </dsp:sp>
    <dsp:sp modelId="{573C9B1E-2A10-47B5-8141-D88C30F2F0EE}">
      <dsp:nvSpPr>
        <dsp:cNvPr id="0" name=""/>
        <dsp:cNvSpPr/>
      </dsp:nvSpPr>
      <dsp:spPr>
        <a:xfrm>
          <a:off x="1356108" y="1842161"/>
          <a:ext cx="1734343" cy="1734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Reduces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gaps </a:t>
          </a:r>
          <a:r>
            <a:rPr lang="es-ES" sz="1400" kern="1200" dirty="0" err="1" smtClean="0"/>
            <a:t>regarding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management</a:t>
          </a:r>
          <a:r>
            <a:rPr lang="es-ES" sz="1400" kern="1200" dirty="0" smtClean="0"/>
            <a:t> of </a:t>
          </a:r>
          <a:r>
            <a:rPr lang="es-ES" sz="1400" kern="1200" dirty="0" err="1" smtClean="0"/>
            <a:t>technologies</a:t>
          </a:r>
          <a:endParaRPr lang="es-ES" sz="1400" kern="1200" dirty="0"/>
        </a:p>
      </dsp:txBody>
      <dsp:txXfrm>
        <a:off x="1610097" y="2096150"/>
        <a:ext cx="1226365" cy="1226365"/>
      </dsp:txXfrm>
    </dsp:sp>
    <dsp:sp modelId="{70E63776-903A-45FC-898C-9FCD118062A1}">
      <dsp:nvSpPr>
        <dsp:cNvPr id="0" name=""/>
        <dsp:cNvSpPr/>
      </dsp:nvSpPr>
      <dsp:spPr>
        <a:xfrm rot="18900000">
          <a:off x="2904186" y="150551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924417" y="1671427"/>
        <a:ext cx="322335" cy="35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7B382-7BD1-4464-AC8A-33B796F5633C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God</a:t>
          </a:r>
          <a:r>
            <a:rPr lang="es-ES" sz="3900" kern="1200" dirty="0" smtClean="0"/>
            <a:t> of </a:t>
          </a:r>
          <a:r>
            <a:rPr lang="es-ES" sz="3900" kern="1200" dirty="0" err="1" smtClean="0"/>
            <a:t>war</a:t>
          </a:r>
          <a:endParaRPr lang="es-ES" sz="3900" kern="1200" dirty="0"/>
        </a:p>
      </dsp:txBody>
      <dsp:txXfrm>
        <a:off x="1221978" y="2645"/>
        <a:ext cx="2706687" cy="1624012"/>
      </dsp:txXfrm>
    </dsp:sp>
    <dsp:sp modelId="{03DAD8BE-F731-4894-9F50-762667F224DF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Mortal </a:t>
          </a:r>
          <a:r>
            <a:rPr lang="es-ES" sz="3900" kern="1200" dirty="0" err="1" smtClean="0"/>
            <a:t>Kombat</a:t>
          </a:r>
          <a:endParaRPr lang="es-ES" sz="3900" kern="1200" dirty="0"/>
        </a:p>
      </dsp:txBody>
      <dsp:txXfrm>
        <a:off x="4199334" y="2645"/>
        <a:ext cx="2706687" cy="1624012"/>
      </dsp:txXfrm>
    </dsp:sp>
    <dsp:sp modelId="{E0B56A8F-5585-48E6-B297-FCCA7E3D3322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Resident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Evil</a:t>
          </a:r>
          <a:endParaRPr lang="es-ES" sz="3900" kern="1200" dirty="0"/>
        </a:p>
      </dsp:txBody>
      <dsp:txXfrm>
        <a:off x="1221978" y="1897327"/>
        <a:ext cx="2706687" cy="1624012"/>
      </dsp:txXfrm>
    </dsp:sp>
    <dsp:sp modelId="{A4AC4BDA-FB3F-4EC9-8908-614EDA8DA3E7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Call</a:t>
          </a:r>
          <a:r>
            <a:rPr lang="es-ES" sz="3900" kern="1200" dirty="0" smtClean="0"/>
            <a:t> of </a:t>
          </a:r>
          <a:r>
            <a:rPr lang="es-ES" sz="3900" kern="1200" dirty="0" err="1" smtClean="0"/>
            <a:t>Duty</a:t>
          </a:r>
          <a:endParaRPr lang="es-ES" sz="3900" kern="1200" dirty="0"/>
        </a:p>
      </dsp:txBody>
      <dsp:txXfrm>
        <a:off x="4199334" y="1897327"/>
        <a:ext cx="2706687" cy="1624012"/>
      </dsp:txXfrm>
    </dsp:sp>
    <dsp:sp modelId="{173FAAC3-4BEC-4B75-B557-20C1AA03FF37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err="1" smtClean="0"/>
            <a:t>Rainbows</a:t>
          </a:r>
          <a:r>
            <a:rPr lang="es-ES" sz="3900" kern="1200" dirty="0" smtClean="0"/>
            <a:t> </a:t>
          </a:r>
          <a:r>
            <a:rPr lang="es-ES" sz="3900" kern="1200" dirty="0" err="1" smtClean="0"/>
            <a:t>Six</a:t>
          </a:r>
          <a:endParaRPr lang="es-ES" sz="3900" kern="1200" dirty="0"/>
        </a:p>
      </dsp:txBody>
      <dsp:txXfrm>
        <a:off x="1221978" y="3792008"/>
        <a:ext cx="2706687" cy="1624012"/>
      </dsp:txXfrm>
    </dsp:sp>
    <dsp:sp modelId="{16C0F6A8-8B87-41B2-A7EE-FCE6954044DF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Grand </a:t>
          </a:r>
          <a:r>
            <a:rPr lang="es-ES" sz="3900" kern="1200" dirty="0" err="1" smtClean="0"/>
            <a:t>Theft</a:t>
          </a:r>
          <a:r>
            <a:rPr lang="es-ES" sz="3900" kern="1200" dirty="0" smtClean="0"/>
            <a:t> Auto </a:t>
          </a:r>
          <a:endParaRPr lang="es-ES" sz="3900" kern="1200" dirty="0"/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5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7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7117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1418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59237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935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089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189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327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590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750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138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326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19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219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688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E4BA-592F-4935-A359-90D3E60E4D1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CE0C9C-4505-4D11-B406-32C60FDA18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 descr="!! WALLPAPERS [HD] (2066).jpg"/>
          <p:cNvPicPr/>
          <p:nvPr/>
        </p:nvPicPr>
        <p:blipFill>
          <a:blip r:embed="rId2" cstate="print"/>
          <a:srcRect l="14029" t="11080" r="11376"/>
          <a:stretch>
            <a:fillRect/>
          </a:stretch>
        </p:blipFill>
        <p:spPr>
          <a:xfrm>
            <a:off x="0" y="0"/>
            <a:ext cx="12081164" cy="6954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363167" y="459663"/>
            <a:ext cx="1093921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Perception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of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risk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of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addiction</a:t>
            </a:r>
            <a:endParaRPr lang="es-E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video games in </a:t>
            </a:r>
            <a:r>
              <a:rPr lang="es-E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schoolchildren</a:t>
            </a:r>
            <a:endParaRPr lang="es-E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rom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perspective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of </a:t>
            </a:r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parents</a:t>
            </a:r>
            <a:endParaRPr lang="es-E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1938" y="5613554"/>
            <a:ext cx="836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Name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Evelin Bernal Diez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268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604394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¿H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 is the consumption of videogames in children </a:t>
            </a:r>
          </a:p>
          <a:p>
            <a:pPr algn="just"/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4th and 5th grade of the school Felipe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Poey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from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perceptive of the parents?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90803" y="501226"/>
            <a:ext cx="7071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Problem</a:t>
            </a:r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7" y="3653989"/>
            <a:ext cx="696833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1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7487" y="680142"/>
            <a:ext cx="60051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categories of our </a:t>
            </a:r>
          </a:p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 are:</a:t>
            </a:r>
            <a:endParaRPr lang="es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1574" y="2632968"/>
            <a:ext cx="779091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video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risk of addiction to video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addiction to videogame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consumer practice to the videogame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776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3229" y="390390"/>
            <a:ext cx="6302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General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Objective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8215" y="1937174"/>
            <a:ext cx="961211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characterice</a:t>
            </a:r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consumption</a:t>
            </a:r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and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risk</a:t>
            </a:r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of video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game</a:t>
            </a:r>
            <a:endParaRPr lang="es-ES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addiction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 children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4th and 5th grade 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the school Felipe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Poey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from the perceptive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of the parents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0" y="3753056"/>
            <a:ext cx="5030284" cy="285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92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627" y="168717"/>
            <a:ext cx="6619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Specific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Objectives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62682" y="1413028"/>
            <a:ext cx="1847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3304" y="1216738"/>
            <a:ext cx="9738756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-Describe the consumption of video games addiction in </a:t>
            </a:r>
          </a:p>
          <a:p>
            <a:pPr algn="just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children of 4th and 5th grade of the school Felipe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Poey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</a:p>
          <a:p>
            <a:pPr algn="just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from the perceptive of the parents.</a:t>
            </a:r>
          </a:p>
          <a:p>
            <a:pPr algn="just"/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-To explore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risk</a:t>
            </a:r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of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addiction</a:t>
            </a:r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perceived</a:t>
            </a:r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regarding</a:t>
            </a:r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endParaRPr lang="es-US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es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ideo </a:t>
            </a:r>
            <a:r>
              <a:rPr lang="es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game</a:t>
            </a:r>
            <a:r>
              <a:rPr lang="es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 children  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4th and 5th grade of the </a:t>
            </a:r>
          </a:p>
          <a:p>
            <a:pPr algn="just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Felipe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Poey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from the perceptive of the parents.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94394"/>
            <a:ext cx="519699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5114426"/>
              </p:ext>
            </p:extLst>
          </p:nvPr>
        </p:nvGraphicFramePr>
        <p:xfrm>
          <a:off x="355601" y="10937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897188" y="170409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Analysis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of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results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2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75348629"/>
              </p:ext>
            </p:extLst>
          </p:nvPr>
        </p:nvGraphicFramePr>
        <p:xfrm>
          <a:off x="1103745" y="10375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690058" y="0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Most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played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games: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60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754" y="1027698"/>
            <a:ext cx="6096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Conclusions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Recommendations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2937163"/>
            <a:ext cx="5788121" cy="32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0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837" y="2759516"/>
            <a:ext cx="97258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</a:t>
            </a:r>
            <a:r>
              <a:rPr lang="es-E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endParaRPr lang="es-E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96982"/>
            <a:ext cx="4733394" cy="26625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06065"/>
            <a:ext cx="4693612" cy="26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1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221</Words>
  <Application>Microsoft Office PowerPoint</Application>
  <PresentationFormat>Panorámica</PresentationFormat>
  <Paragraphs>41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InGenius</dc:creator>
  <cp:lastModifiedBy>Andresito</cp:lastModifiedBy>
  <cp:revision>10</cp:revision>
  <dcterms:created xsi:type="dcterms:W3CDTF">2022-05-01T21:01:37Z</dcterms:created>
  <dcterms:modified xsi:type="dcterms:W3CDTF">2022-05-02T18:31:12Z</dcterms:modified>
</cp:coreProperties>
</file>