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7" r:id="rId2"/>
    <p:sldId id="281" r:id="rId3"/>
    <p:sldId id="282" r:id="rId4"/>
    <p:sldId id="283" r:id="rId5"/>
    <p:sldId id="284" r:id="rId6"/>
    <p:sldId id="285" r:id="rId7"/>
    <p:sldId id="286" r:id="rId8"/>
    <p:sldId id="287"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D59CF"/>
    <a:srgbClr val="89A74C"/>
    <a:srgbClr val="9CBA56"/>
    <a:srgbClr val="4F81BC"/>
    <a:srgbClr val="212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F3485-72EA-F3AF-AFB5-4CC2F0D8B76B}" v="21" dt="2024-05-16T02:12:21.481"/>
    <p1510:client id="{462DD464-4021-E83F-8887-69E4F9A48D17}" v="1" dt="2024-05-16T01:27:40.366"/>
    <p1510:client id="{D18B4B53-1089-4790-A26F-7ABB0E94B6AD}" v="2" dt="2024-05-15T23:31:02.907"/>
    <p1510:client id="{DAAA7492-C996-C620-0CFF-CAD8D37CD76A}" v="982" dt="2024-05-16T01:58:52.405"/>
    <p1510:client id="{E195BA66-85B5-1FF2-F2E7-7C70D2DAD129}" v="185" dt="2024-05-15T00:34:51.024"/>
    <p1510:client id="{EB2BF1B3-868F-3958-9BC7-66D842DD5CDC}" v="60" dt="2024-05-15T23:27:37.58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DA MARYORI RINCON DELGADO" userId="S::lidda.rincon@uniminuto.edu::ec800501-4c7c-4a3a-8c69-c608a6fe64fd" providerId="AD" clId="Web-{069A7BE4-5ED3-B7F8-023B-ED77DD254713}"/>
    <pc:docChg chg="addSld delSld modSld sldOrd addMainMaster delMainMaster">
      <pc:chgData name="LIDDA MARYORI RINCON DELGADO" userId="S::lidda.rincon@uniminuto.edu::ec800501-4c7c-4a3a-8c69-c608a6fe64fd" providerId="AD" clId="Web-{069A7BE4-5ED3-B7F8-023B-ED77DD254713}" dt="2023-07-21T20:34:32.128" v="778"/>
      <pc:docMkLst>
        <pc:docMk/>
      </pc:docMkLst>
      <pc:sldChg chg="modSp mod modClrScheme chgLayout">
        <pc:chgData name="LIDDA MARYORI RINCON DELGADO" userId="S::lidda.rincon@uniminuto.edu::ec800501-4c7c-4a3a-8c69-c608a6fe64fd" providerId="AD" clId="Web-{069A7BE4-5ED3-B7F8-023B-ED77DD254713}" dt="2023-07-21T17:06:23.080" v="77"/>
        <pc:sldMkLst>
          <pc:docMk/>
          <pc:sldMk cId="1348627924" sldId="268"/>
        </pc:sldMkLst>
        <pc:spChg chg="mod ord">
          <ac:chgData name="LIDDA MARYORI RINCON DELGADO" userId="S::lidda.rincon@uniminuto.edu::ec800501-4c7c-4a3a-8c69-c608a6fe64fd" providerId="AD" clId="Web-{069A7BE4-5ED3-B7F8-023B-ED77DD254713}" dt="2023-07-21T17:06:23.080" v="77"/>
          <ac:spMkLst>
            <pc:docMk/>
            <pc:sldMk cId="1348627924" sldId="268"/>
            <ac:spMk id="2" creationId="{BCFF0D27-B3DE-2C47-57E0-CBEAF9FA94A4}"/>
          </ac:spMkLst>
        </pc:spChg>
        <pc:spChg chg="mod ord">
          <ac:chgData name="LIDDA MARYORI RINCON DELGADO" userId="S::lidda.rincon@uniminuto.edu::ec800501-4c7c-4a3a-8c69-c608a6fe64fd" providerId="AD" clId="Web-{069A7BE4-5ED3-B7F8-023B-ED77DD254713}" dt="2023-07-21T17:06:23.080" v="77"/>
          <ac:spMkLst>
            <pc:docMk/>
            <pc:sldMk cId="1348627924" sldId="268"/>
            <ac:spMk id="3" creationId="{37BE2E36-9CCA-6FEC-BEB6-13A4CD4333A6}"/>
          </ac:spMkLst>
        </pc:spChg>
      </pc:sldChg>
      <pc:sldChg chg="addSp delSp modSp mod modClrScheme chgLayout">
        <pc:chgData name="LIDDA MARYORI RINCON DELGADO" userId="S::lidda.rincon@uniminuto.edu::ec800501-4c7c-4a3a-8c69-c608a6fe64fd" providerId="AD" clId="Web-{069A7BE4-5ED3-B7F8-023B-ED77DD254713}" dt="2023-07-21T17:06:23.080" v="77"/>
        <pc:sldMkLst>
          <pc:docMk/>
          <pc:sldMk cId="3124531375" sldId="269"/>
        </pc:sldMkLst>
        <pc:spChg chg="mod ord">
          <ac:chgData name="LIDDA MARYORI RINCON DELGADO" userId="S::lidda.rincon@uniminuto.edu::ec800501-4c7c-4a3a-8c69-c608a6fe64fd" providerId="AD" clId="Web-{069A7BE4-5ED3-B7F8-023B-ED77DD254713}" dt="2023-07-21T17:06:23.080" v="77"/>
          <ac:spMkLst>
            <pc:docMk/>
            <pc:sldMk cId="3124531375" sldId="269"/>
            <ac:spMk id="2" creationId="{579A0C60-7C17-E13A-2856-19825FAE5D79}"/>
          </ac:spMkLst>
        </pc:spChg>
        <pc:spChg chg="del">
          <ac:chgData name="LIDDA MARYORI RINCON DELGADO" userId="S::lidda.rincon@uniminuto.edu::ec800501-4c7c-4a3a-8c69-c608a6fe64fd" providerId="AD" clId="Web-{069A7BE4-5ED3-B7F8-023B-ED77DD254713}" dt="2023-07-21T16:58:31.425" v="3"/>
          <ac:spMkLst>
            <pc:docMk/>
            <pc:sldMk cId="3124531375" sldId="269"/>
            <ac:spMk id="3" creationId="{54BA3511-7F1F-8C88-C401-498EC73B7728}"/>
          </ac:spMkLst>
        </pc:spChg>
        <pc:spChg chg="add del">
          <ac:chgData name="LIDDA MARYORI RINCON DELGADO" userId="S::lidda.rincon@uniminuto.edu::ec800501-4c7c-4a3a-8c69-c608a6fe64fd" providerId="AD" clId="Web-{069A7BE4-5ED3-B7F8-023B-ED77DD254713}" dt="2023-07-21T16:58:58.896" v="7"/>
          <ac:spMkLst>
            <pc:docMk/>
            <pc:sldMk cId="3124531375" sldId="269"/>
            <ac:spMk id="4" creationId="{FDE6E0C2-9D29-BF04-0C52-545872FF11E4}"/>
          </ac:spMkLst>
        </pc:spChg>
        <pc:spChg chg="add mod">
          <ac:chgData name="LIDDA MARYORI RINCON DELGADO" userId="S::lidda.rincon@uniminuto.edu::ec800501-4c7c-4a3a-8c69-c608a6fe64fd" providerId="AD" clId="Web-{069A7BE4-5ED3-B7F8-023B-ED77DD254713}" dt="2023-07-21T17:00:15.385" v="14" actId="20577"/>
          <ac:spMkLst>
            <pc:docMk/>
            <pc:sldMk cId="3124531375" sldId="269"/>
            <ac:spMk id="5" creationId="{AF117945-6CBF-C53B-B063-470DDD79FC2B}"/>
          </ac:spMkLst>
        </pc:spChg>
        <pc:spChg chg="add mod">
          <ac:chgData name="LIDDA MARYORI RINCON DELGADO" userId="S::lidda.rincon@uniminuto.edu::ec800501-4c7c-4a3a-8c69-c608a6fe64fd" providerId="AD" clId="Web-{069A7BE4-5ED3-B7F8-023B-ED77DD254713}" dt="2023-07-21T17:00:31.917" v="17" actId="14100"/>
          <ac:spMkLst>
            <pc:docMk/>
            <pc:sldMk cId="3124531375" sldId="269"/>
            <ac:spMk id="6" creationId="{50F349F9-07F4-4805-24C7-049B062ACCA4}"/>
          </ac:spMkLst>
        </pc:spChg>
        <pc:spChg chg="add">
          <ac:chgData name="LIDDA MARYORI RINCON DELGADO" userId="S::lidda.rincon@uniminuto.edu::ec800501-4c7c-4a3a-8c69-c608a6fe64fd" providerId="AD" clId="Web-{069A7BE4-5ED3-B7F8-023B-ED77DD254713}" dt="2023-07-21T16:58:32.503" v="4"/>
          <ac:spMkLst>
            <pc:docMk/>
            <pc:sldMk cId="3124531375" sldId="269"/>
            <ac:spMk id="7" creationId="{27CF3EB1-F7A0-FCE3-3B29-B19E0035285D}"/>
          </ac:spMkLst>
        </pc:spChg>
        <pc:spChg chg="add">
          <ac:chgData name="LIDDA MARYORI RINCON DELGADO" userId="S::lidda.rincon@uniminuto.edu::ec800501-4c7c-4a3a-8c69-c608a6fe64fd" providerId="AD" clId="Web-{069A7BE4-5ED3-B7F8-023B-ED77DD254713}" dt="2023-07-21T16:58:32.503" v="4"/>
          <ac:spMkLst>
            <pc:docMk/>
            <pc:sldMk cId="3124531375" sldId="269"/>
            <ac:spMk id="8" creationId="{F83B65F4-01E6-A680-243F-490FB5522BB5}"/>
          </ac:spMkLst>
        </pc:spChg>
        <pc:spChg chg="add">
          <ac:chgData name="LIDDA MARYORI RINCON DELGADO" userId="S::lidda.rincon@uniminuto.edu::ec800501-4c7c-4a3a-8c69-c608a6fe64fd" providerId="AD" clId="Web-{069A7BE4-5ED3-B7F8-023B-ED77DD254713}" dt="2023-07-21T16:58:32.503" v="4"/>
          <ac:spMkLst>
            <pc:docMk/>
            <pc:sldMk cId="3124531375" sldId="269"/>
            <ac:spMk id="9" creationId="{1948A742-1807-B736-9F1E-504EC4EC266F}"/>
          </ac:spMkLst>
        </pc:spChg>
        <pc:spChg chg="add">
          <ac:chgData name="LIDDA MARYORI RINCON DELGADO" userId="S::lidda.rincon@uniminuto.edu::ec800501-4c7c-4a3a-8c69-c608a6fe64fd" providerId="AD" clId="Web-{069A7BE4-5ED3-B7F8-023B-ED77DD254713}" dt="2023-07-21T16:58:32.503" v="4"/>
          <ac:spMkLst>
            <pc:docMk/>
            <pc:sldMk cId="3124531375" sldId="269"/>
            <ac:spMk id="10" creationId="{50BD9758-307A-B16E-43C0-3EF286283B59}"/>
          </ac:spMkLst>
        </pc:spChg>
        <pc:spChg chg="add">
          <ac:chgData name="LIDDA MARYORI RINCON DELGADO" userId="S::lidda.rincon@uniminuto.edu::ec800501-4c7c-4a3a-8c69-c608a6fe64fd" providerId="AD" clId="Web-{069A7BE4-5ED3-B7F8-023B-ED77DD254713}" dt="2023-07-21T16:58:32.503" v="4"/>
          <ac:spMkLst>
            <pc:docMk/>
            <pc:sldMk cId="3124531375" sldId="269"/>
            <ac:spMk id="11" creationId="{F76C6911-58A3-6246-65EE-F988FC6F024B}"/>
          </ac:spMkLst>
        </pc:spChg>
        <pc:spChg chg="add">
          <ac:chgData name="LIDDA MARYORI RINCON DELGADO" userId="S::lidda.rincon@uniminuto.edu::ec800501-4c7c-4a3a-8c69-c608a6fe64fd" providerId="AD" clId="Web-{069A7BE4-5ED3-B7F8-023B-ED77DD254713}" dt="2023-07-21T16:58:32.503" v="4"/>
          <ac:spMkLst>
            <pc:docMk/>
            <pc:sldMk cId="3124531375" sldId="269"/>
            <ac:spMk id="12" creationId="{0E8778D2-B01C-6BFE-F2BC-3AADC8D98CCB}"/>
          </ac:spMkLst>
        </pc:spChg>
        <pc:spChg chg="add mod">
          <ac:chgData name="LIDDA MARYORI RINCON DELGADO" userId="S::lidda.rincon@uniminuto.edu::ec800501-4c7c-4a3a-8c69-c608a6fe64fd" providerId="AD" clId="Web-{069A7BE4-5ED3-B7F8-023B-ED77DD254713}" dt="2023-07-21T17:00:43.293" v="19" actId="14100"/>
          <ac:spMkLst>
            <pc:docMk/>
            <pc:sldMk cId="3124531375" sldId="269"/>
            <ac:spMk id="13" creationId="{3A384670-7559-7C3A-32C3-3E20C8483FE5}"/>
          </ac:spMkLst>
        </pc:spChg>
        <pc:spChg chg="add">
          <ac:chgData name="LIDDA MARYORI RINCON DELGADO" userId="S::lidda.rincon@uniminuto.edu::ec800501-4c7c-4a3a-8c69-c608a6fe64fd" providerId="AD" clId="Web-{069A7BE4-5ED3-B7F8-023B-ED77DD254713}" dt="2023-07-21T16:58:32.503" v="4"/>
          <ac:spMkLst>
            <pc:docMk/>
            <pc:sldMk cId="3124531375" sldId="269"/>
            <ac:spMk id="14" creationId="{4A82E138-7861-B26D-330E-213B925852D8}"/>
          </ac:spMkLst>
        </pc:spChg>
        <pc:spChg chg="add">
          <ac:chgData name="LIDDA MARYORI RINCON DELGADO" userId="S::lidda.rincon@uniminuto.edu::ec800501-4c7c-4a3a-8c69-c608a6fe64fd" providerId="AD" clId="Web-{069A7BE4-5ED3-B7F8-023B-ED77DD254713}" dt="2023-07-21T16:58:32.503" v="4"/>
          <ac:spMkLst>
            <pc:docMk/>
            <pc:sldMk cId="3124531375" sldId="269"/>
            <ac:spMk id="15" creationId="{B274436B-8328-02D2-3D0F-0ADC118F4213}"/>
          </ac:spMkLst>
        </pc:spChg>
        <pc:spChg chg="add mod">
          <ac:chgData name="LIDDA MARYORI RINCON DELGADO" userId="S::lidda.rincon@uniminuto.edu::ec800501-4c7c-4a3a-8c69-c608a6fe64fd" providerId="AD" clId="Web-{069A7BE4-5ED3-B7F8-023B-ED77DD254713}" dt="2023-07-21T17:00:52.778" v="22" actId="14100"/>
          <ac:spMkLst>
            <pc:docMk/>
            <pc:sldMk cId="3124531375" sldId="269"/>
            <ac:spMk id="16" creationId="{6F0B0C14-5DA1-E06D-EFF7-FB1C9FE5D462}"/>
          </ac:spMkLst>
        </pc:spChg>
        <pc:picChg chg="add">
          <ac:chgData name="LIDDA MARYORI RINCON DELGADO" userId="S::lidda.rincon@uniminuto.edu::ec800501-4c7c-4a3a-8c69-c608a6fe64fd" providerId="AD" clId="Web-{069A7BE4-5ED3-B7F8-023B-ED77DD254713}" dt="2023-07-21T16:58:32.503" v="4"/>
          <ac:picMkLst>
            <pc:docMk/>
            <pc:sldMk cId="3124531375" sldId="269"/>
            <ac:picMk id="17" creationId="{4DCE1E80-F006-CCCF-5E6E-8FCB81CECA99}"/>
          </ac:picMkLst>
        </pc:picChg>
      </pc:sldChg>
      <pc:sldChg chg="addSp modSp mod ord modClrScheme chgLayout">
        <pc:chgData name="LIDDA MARYORI RINCON DELGADO" userId="S::lidda.rincon@uniminuto.edu::ec800501-4c7c-4a3a-8c69-c608a6fe64fd" providerId="AD" clId="Web-{069A7BE4-5ED3-B7F8-023B-ED77DD254713}" dt="2023-07-21T17:06:23.080" v="77"/>
        <pc:sldMkLst>
          <pc:docMk/>
          <pc:sldMk cId="3835980202" sldId="271"/>
        </pc:sldMkLst>
        <pc:spChg chg="mod ord">
          <ac:chgData name="LIDDA MARYORI RINCON DELGADO" userId="S::lidda.rincon@uniminuto.edu::ec800501-4c7c-4a3a-8c69-c608a6fe64fd" providerId="AD" clId="Web-{069A7BE4-5ED3-B7F8-023B-ED77DD254713}" dt="2023-07-21T17:06:23.080" v="77"/>
          <ac:spMkLst>
            <pc:docMk/>
            <pc:sldMk cId="3835980202" sldId="271"/>
            <ac:spMk id="2" creationId="{579A0C60-7C17-E13A-2856-19825FAE5D79}"/>
          </ac:spMkLst>
        </pc:spChg>
        <pc:spChg chg="mod ord">
          <ac:chgData name="LIDDA MARYORI RINCON DELGADO" userId="S::lidda.rincon@uniminuto.edu::ec800501-4c7c-4a3a-8c69-c608a6fe64fd" providerId="AD" clId="Web-{069A7BE4-5ED3-B7F8-023B-ED77DD254713}" dt="2023-07-21T17:06:23.080" v="77"/>
          <ac:spMkLst>
            <pc:docMk/>
            <pc:sldMk cId="3835980202" sldId="271"/>
            <ac:spMk id="3" creationId="{54BA3511-7F1F-8C88-C401-498EC73B7728}"/>
          </ac:spMkLst>
        </pc:spChg>
        <pc:spChg chg="add mod">
          <ac:chgData name="LIDDA MARYORI RINCON DELGADO" userId="S::lidda.rincon@uniminuto.edu::ec800501-4c7c-4a3a-8c69-c608a6fe64fd" providerId="AD" clId="Web-{069A7BE4-5ED3-B7F8-023B-ED77DD254713}" dt="2023-07-21T17:03:46.039" v="53" actId="20577"/>
          <ac:spMkLst>
            <pc:docMk/>
            <pc:sldMk cId="3835980202" sldId="271"/>
            <ac:spMk id="4" creationId="{63A6EEBB-03CC-B517-4765-18F6BE70CC0F}"/>
          </ac:spMkLst>
        </pc:spChg>
      </pc:sldChg>
      <pc:sldChg chg="addSp delSp modSp new mod ord modClrScheme chgLayout">
        <pc:chgData name="LIDDA MARYORI RINCON DELGADO" userId="S::lidda.rincon@uniminuto.edu::ec800501-4c7c-4a3a-8c69-c608a6fe64fd" providerId="AD" clId="Web-{069A7BE4-5ED3-B7F8-023B-ED77DD254713}" dt="2023-07-21T17:16:55.012" v="160" actId="14100"/>
        <pc:sldMkLst>
          <pc:docMk/>
          <pc:sldMk cId="1007484462" sldId="272"/>
        </pc:sldMkLst>
        <pc:spChg chg="del">
          <ac:chgData name="LIDDA MARYORI RINCON DELGADO" userId="S::lidda.rincon@uniminuto.edu::ec800501-4c7c-4a3a-8c69-c608a6fe64fd" providerId="AD" clId="Web-{069A7BE4-5ED3-B7F8-023B-ED77DD254713}" dt="2023-07-21T17:06:03.923" v="74"/>
          <ac:spMkLst>
            <pc:docMk/>
            <pc:sldMk cId="1007484462" sldId="272"/>
            <ac:spMk id="2" creationId="{9F0CD693-46A9-54D0-D057-CB93BC5E04DA}"/>
          </ac:spMkLst>
        </pc:spChg>
        <pc:spChg chg="mod ord">
          <ac:chgData name="LIDDA MARYORI RINCON DELGADO" userId="S::lidda.rincon@uniminuto.edu::ec800501-4c7c-4a3a-8c69-c608a6fe64fd" providerId="AD" clId="Web-{069A7BE4-5ED3-B7F8-023B-ED77DD254713}" dt="2023-07-21T17:14:14.533" v="130" actId="14100"/>
          <ac:spMkLst>
            <pc:docMk/>
            <pc:sldMk cId="1007484462" sldId="272"/>
            <ac:spMk id="3" creationId="{B798FAFE-9BDF-312A-CBDB-A6803544F3B2}"/>
          </ac:spMkLst>
        </pc:spChg>
        <pc:spChg chg="add del mod">
          <ac:chgData name="LIDDA MARYORI RINCON DELGADO" userId="S::lidda.rincon@uniminuto.edu::ec800501-4c7c-4a3a-8c69-c608a6fe64fd" providerId="AD" clId="Web-{069A7BE4-5ED3-B7F8-023B-ED77DD254713}" dt="2023-07-21T17:09:06.841" v="97"/>
          <ac:spMkLst>
            <pc:docMk/>
            <pc:sldMk cId="1007484462" sldId="272"/>
            <ac:spMk id="5" creationId="{6A0E3FC2-767C-C8F2-F59C-23E6E3C9FD5C}"/>
          </ac:spMkLst>
        </pc:spChg>
        <pc:graphicFrameChg chg="add mod modGraphic">
          <ac:chgData name="LIDDA MARYORI RINCON DELGADO" userId="S::lidda.rincon@uniminuto.edu::ec800501-4c7c-4a3a-8c69-c608a6fe64fd" providerId="AD" clId="Web-{069A7BE4-5ED3-B7F8-023B-ED77DD254713}" dt="2023-07-21T17:16:55.012" v="160" actId="14100"/>
          <ac:graphicFrameMkLst>
            <pc:docMk/>
            <pc:sldMk cId="1007484462" sldId="272"/>
            <ac:graphicFrameMk id="6" creationId="{8C0EF8D5-F29B-570D-D3FA-BA5FCFC8E3CB}"/>
          </ac:graphicFrameMkLst>
        </pc:graphicFrameChg>
      </pc:sldChg>
      <pc:sldChg chg="addSp delSp modSp add mod ord replId modClrScheme chgLayout">
        <pc:chgData name="LIDDA MARYORI RINCON DELGADO" userId="S::lidda.rincon@uniminuto.edu::ec800501-4c7c-4a3a-8c69-c608a6fe64fd" providerId="AD" clId="Web-{069A7BE4-5ED3-B7F8-023B-ED77DD254713}" dt="2023-07-21T17:06:23.080" v="77"/>
        <pc:sldMkLst>
          <pc:docMk/>
          <pc:sldMk cId="1929919241" sldId="273"/>
        </pc:sldMkLst>
        <pc:spChg chg="mod ord">
          <ac:chgData name="LIDDA MARYORI RINCON DELGADO" userId="S::lidda.rincon@uniminuto.edu::ec800501-4c7c-4a3a-8c69-c608a6fe64fd" providerId="AD" clId="Web-{069A7BE4-5ED3-B7F8-023B-ED77DD254713}" dt="2023-07-21T17:06:23.080" v="77"/>
          <ac:spMkLst>
            <pc:docMk/>
            <pc:sldMk cId="1929919241" sldId="273"/>
            <ac:spMk id="2" creationId="{9F0CD693-46A9-54D0-D057-CB93BC5E04DA}"/>
          </ac:spMkLst>
        </pc:spChg>
        <pc:spChg chg="del">
          <ac:chgData name="LIDDA MARYORI RINCON DELGADO" userId="S::lidda.rincon@uniminuto.edu::ec800501-4c7c-4a3a-8c69-c608a6fe64fd" providerId="AD" clId="Web-{069A7BE4-5ED3-B7F8-023B-ED77DD254713}" dt="2023-07-21T17:04:07.759" v="55"/>
          <ac:spMkLst>
            <pc:docMk/>
            <pc:sldMk cId="1929919241" sldId="273"/>
            <ac:spMk id="3" creationId="{B798FAFE-9BDF-312A-CBDB-A6803544F3B2}"/>
          </ac:spMkLst>
        </pc:spChg>
        <pc:picChg chg="add mod modCrop">
          <ac:chgData name="LIDDA MARYORI RINCON DELGADO" userId="S::lidda.rincon@uniminuto.edu::ec800501-4c7c-4a3a-8c69-c608a6fe64fd" providerId="AD" clId="Web-{069A7BE4-5ED3-B7F8-023B-ED77DD254713}" dt="2023-07-21T17:04:47.574" v="62" actId="14100"/>
          <ac:picMkLst>
            <pc:docMk/>
            <pc:sldMk cId="1929919241" sldId="273"/>
            <ac:picMk id="4" creationId="{6E687C84-B342-12BF-9D9E-B6781E05F416}"/>
          </ac:picMkLst>
        </pc:picChg>
      </pc:sldChg>
      <pc:sldChg chg="addSp delSp modSp add mod ord replId modClrScheme chgLayout">
        <pc:chgData name="LIDDA MARYORI RINCON DELGADO" userId="S::lidda.rincon@uniminuto.edu::ec800501-4c7c-4a3a-8c69-c608a6fe64fd" providerId="AD" clId="Web-{069A7BE4-5ED3-B7F8-023B-ED77DD254713}" dt="2023-07-21T17:21:30.842" v="204" actId="20577"/>
        <pc:sldMkLst>
          <pc:docMk/>
          <pc:sldMk cId="721005289" sldId="274"/>
        </pc:sldMkLst>
        <pc:spChg chg="mod ord">
          <ac:chgData name="LIDDA MARYORI RINCON DELGADO" userId="S::lidda.rincon@uniminuto.edu::ec800501-4c7c-4a3a-8c69-c608a6fe64fd" providerId="AD" clId="Web-{069A7BE4-5ED3-B7F8-023B-ED77DD254713}" dt="2023-07-21T17:21:30.842" v="204" actId="20577"/>
          <ac:spMkLst>
            <pc:docMk/>
            <pc:sldMk cId="721005289" sldId="274"/>
            <ac:spMk id="2" creationId="{9F0CD693-46A9-54D0-D057-CB93BC5E04DA}"/>
          </ac:spMkLst>
        </pc:spChg>
        <pc:spChg chg="del mod ord">
          <ac:chgData name="LIDDA MARYORI RINCON DELGADO" userId="S::lidda.rincon@uniminuto.edu::ec800501-4c7c-4a3a-8c69-c608a6fe64fd" providerId="AD" clId="Web-{069A7BE4-5ED3-B7F8-023B-ED77DD254713}" dt="2023-07-21T17:17:24.420" v="161"/>
          <ac:spMkLst>
            <pc:docMk/>
            <pc:sldMk cId="721005289" sldId="274"/>
            <ac:spMk id="3" creationId="{B798FAFE-9BDF-312A-CBDB-A6803544F3B2}"/>
          </ac:spMkLst>
        </pc:spChg>
        <pc:spChg chg="add del mod">
          <ac:chgData name="LIDDA MARYORI RINCON DELGADO" userId="S::lidda.rincon@uniminuto.edu::ec800501-4c7c-4a3a-8c69-c608a6fe64fd" providerId="AD" clId="Web-{069A7BE4-5ED3-B7F8-023B-ED77DD254713}" dt="2023-07-21T17:18:23.924" v="173"/>
          <ac:spMkLst>
            <pc:docMk/>
            <pc:sldMk cId="721005289" sldId="274"/>
            <ac:spMk id="7" creationId="{67F5DF33-7A71-091D-312B-7F2B02BA1275}"/>
          </ac:spMkLst>
        </pc:spChg>
        <pc:picChg chg="add mod ord">
          <ac:chgData name="LIDDA MARYORI RINCON DELGADO" userId="S::lidda.rincon@uniminuto.edu::ec800501-4c7c-4a3a-8c69-c608a6fe64fd" providerId="AD" clId="Web-{069A7BE4-5ED3-B7F8-023B-ED77DD254713}" dt="2023-07-21T17:17:53.656" v="168" actId="14100"/>
          <ac:picMkLst>
            <pc:docMk/>
            <pc:sldMk cId="721005289" sldId="274"/>
            <ac:picMk id="4" creationId="{F8FA1B44-B4B3-12A4-41B6-AFA53916A47C}"/>
          </ac:picMkLst>
        </pc:picChg>
        <pc:picChg chg="add mod">
          <ac:chgData name="LIDDA MARYORI RINCON DELGADO" userId="S::lidda.rincon@uniminuto.edu::ec800501-4c7c-4a3a-8c69-c608a6fe64fd" providerId="AD" clId="Web-{069A7BE4-5ED3-B7F8-023B-ED77DD254713}" dt="2023-07-21T17:17:56.578" v="169" actId="14100"/>
          <ac:picMkLst>
            <pc:docMk/>
            <pc:sldMk cId="721005289" sldId="274"/>
            <ac:picMk id="5" creationId="{CA9F3FA0-AD1B-CE65-C6B9-09DD1903D28F}"/>
          </ac:picMkLst>
        </pc:picChg>
      </pc:sldChg>
      <pc:sldChg chg="addSp delSp modSp new ord">
        <pc:chgData name="LIDDA MARYORI RINCON DELGADO" userId="S::lidda.rincon@uniminuto.edu::ec800501-4c7c-4a3a-8c69-c608a6fe64fd" providerId="AD" clId="Web-{069A7BE4-5ED3-B7F8-023B-ED77DD254713}" dt="2023-07-21T17:18:45.566" v="187" actId="688"/>
        <pc:sldMkLst>
          <pc:docMk/>
          <pc:sldMk cId="1554694551" sldId="275"/>
        </pc:sldMkLst>
        <pc:spChg chg="mod">
          <ac:chgData name="LIDDA MARYORI RINCON DELGADO" userId="S::lidda.rincon@uniminuto.edu::ec800501-4c7c-4a3a-8c69-c608a6fe64fd" providerId="AD" clId="Web-{069A7BE4-5ED3-B7F8-023B-ED77DD254713}" dt="2023-07-21T17:08:36.120" v="93" actId="20577"/>
          <ac:spMkLst>
            <pc:docMk/>
            <pc:sldMk cId="1554694551" sldId="275"/>
            <ac:spMk id="2" creationId="{1AFA8065-CFCC-DAD4-23FF-E0AE64BE19DC}"/>
          </ac:spMkLst>
        </pc:spChg>
        <pc:spChg chg="del">
          <ac:chgData name="LIDDA MARYORI RINCON DELGADO" userId="S::lidda.rincon@uniminuto.edu::ec800501-4c7c-4a3a-8c69-c608a6fe64fd" providerId="AD" clId="Web-{069A7BE4-5ED3-B7F8-023B-ED77DD254713}" dt="2023-07-21T17:08:47.746" v="94"/>
          <ac:spMkLst>
            <pc:docMk/>
            <pc:sldMk cId="1554694551" sldId="275"/>
            <ac:spMk id="3" creationId="{2630B22A-0876-7019-3FEF-7893A0481E2D}"/>
          </ac:spMkLst>
        </pc:spChg>
        <pc:spChg chg="del">
          <ac:chgData name="LIDDA MARYORI RINCON DELGADO" userId="S::lidda.rincon@uniminuto.edu::ec800501-4c7c-4a3a-8c69-c608a6fe64fd" providerId="AD" clId="Web-{069A7BE4-5ED3-B7F8-023B-ED77DD254713}" dt="2023-07-21T17:08:06.165" v="87"/>
          <ac:spMkLst>
            <pc:docMk/>
            <pc:sldMk cId="1554694551" sldId="275"/>
            <ac:spMk id="4" creationId="{A6C0074C-1399-5D02-D159-7F9E06300898}"/>
          </ac:spMkLst>
        </pc:spChg>
        <pc:spChg chg="add mod">
          <ac:chgData name="LIDDA MARYORI RINCON DELGADO" userId="S::lidda.rincon@uniminuto.edu::ec800501-4c7c-4a3a-8c69-c608a6fe64fd" providerId="AD" clId="Web-{069A7BE4-5ED3-B7F8-023B-ED77DD254713}" dt="2023-07-21T17:18:45.566" v="187" actId="688"/>
          <ac:spMkLst>
            <pc:docMk/>
            <pc:sldMk cId="1554694551" sldId="275"/>
            <ac:spMk id="6" creationId="{AE9E0A7C-C317-EE92-CB1C-A3D93076BB0E}"/>
          </ac:spMkLst>
        </pc:spChg>
        <pc:picChg chg="add mod ord">
          <ac:chgData name="LIDDA MARYORI RINCON DELGADO" userId="S::lidda.rincon@uniminuto.edu::ec800501-4c7c-4a3a-8c69-c608a6fe64fd" providerId="AD" clId="Web-{069A7BE4-5ED3-B7F8-023B-ED77DD254713}" dt="2023-07-21T17:08:55.622" v="95" actId="1076"/>
          <ac:picMkLst>
            <pc:docMk/>
            <pc:sldMk cId="1554694551" sldId="275"/>
            <ac:picMk id="7" creationId="{F1A7D15D-C60F-8098-04B4-39477AB17B95}"/>
          </ac:picMkLst>
        </pc:picChg>
      </pc:sldChg>
      <pc:sldChg chg="addSp delSp modSp new mod setBg">
        <pc:chgData name="LIDDA MARYORI RINCON DELGADO" userId="S::lidda.rincon@uniminuto.edu::ec800501-4c7c-4a3a-8c69-c608a6fe64fd" providerId="AD" clId="Web-{069A7BE4-5ED3-B7F8-023B-ED77DD254713}" dt="2023-07-21T17:13:19.842" v="123" actId="20577"/>
        <pc:sldMkLst>
          <pc:docMk/>
          <pc:sldMk cId="2866020311" sldId="276"/>
        </pc:sldMkLst>
        <pc:spChg chg="mod ord">
          <ac:chgData name="LIDDA MARYORI RINCON DELGADO" userId="S::lidda.rincon@uniminuto.edu::ec800501-4c7c-4a3a-8c69-c608a6fe64fd" providerId="AD" clId="Web-{069A7BE4-5ED3-B7F8-023B-ED77DD254713}" dt="2023-07-21T17:13:19.842" v="123" actId="20577"/>
          <ac:spMkLst>
            <pc:docMk/>
            <pc:sldMk cId="2866020311" sldId="276"/>
            <ac:spMk id="2" creationId="{5E617B79-4AEC-B539-9FCE-9C1FDB676795}"/>
          </ac:spMkLst>
        </pc:spChg>
        <pc:spChg chg="del mod">
          <ac:chgData name="LIDDA MARYORI RINCON DELGADO" userId="S::lidda.rincon@uniminuto.edu::ec800501-4c7c-4a3a-8c69-c608a6fe64fd" providerId="AD" clId="Web-{069A7BE4-5ED3-B7F8-023B-ED77DD254713}" dt="2023-07-21T17:11:09.161" v="119"/>
          <ac:spMkLst>
            <pc:docMk/>
            <pc:sldMk cId="2866020311" sldId="276"/>
            <ac:spMk id="3" creationId="{31174129-4704-93ED-B78F-12596CBC9D95}"/>
          </ac:spMkLst>
        </pc:spChg>
        <pc:spChg chg="mod">
          <ac:chgData name="LIDDA MARYORI RINCON DELGADO" userId="S::lidda.rincon@uniminuto.edu::ec800501-4c7c-4a3a-8c69-c608a6fe64fd" providerId="AD" clId="Web-{069A7BE4-5ED3-B7F8-023B-ED77DD254713}" dt="2023-07-21T17:12:03.665" v="121"/>
          <ac:spMkLst>
            <pc:docMk/>
            <pc:sldMk cId="2866020311" sldId="276"/>
            <ac:spMk id="4" creationId="{445E591C-6B4F-6AAD-931F-4372D863C9FE}"/>
          </ac:spMkLst>
        </pc:spChg>
        <pc:spChg chg="add del mod">
          <ac:chgData name="LIDDA MARYORI RINCON DELGADO" userId="S::lidda.rincon@uniminuto.edu::ec800501-4c7c-4a3a-8c69-c608a6fe64fd" providerId="AD" clId="Web-{069A7BE4-5ED3-B7F8-023B-ED77DD254713}" dt="2023-07-21T17:09:53.985" v="103"/>
          <ac:spMkLst>
            <pc:docMk/>
            <pc:sldMk cId="2866020311" sldId="276"/>
            <ac:spMk id="5" creationId="{17E0C9EB-F460-6A8A-753E-B55018CF069C}"/>
          </ac:spMkLst>
        </pc:spChg>
        <pc:spChg chg="add del">
          <ac:chgData name="LIDDA MARYORI RINCON DELGADO" userId="S::lidda.rincon@uniminuto.edu::ec800501-4c7c-4a3a-8c69-c608a6fe64fd" providerId="AD" clId="Web-{069A7BE4-5ED3-B7F8-023B-ED77DD254713}" dt="2023-07-21T17:12:03.665" v="121"/>
          <ac:spMkLst>
            <pc:docMk/>
            <pc:sldMk cId="2866020311" sldId="276"/>
            <ac:spMk id="11" creationId="{04812C46-200A-4DEB-A05E-3ED6C68C2387}"/>
          </ac:spMkLst>
        </pc:spChg>
        <pc:spChg chg="add del">
          <ac:chgData name="LIDDA MARYORI RINCON DELGADO" userId="S::lidda.rincon@uniminuto.edu::ec800501-4c7c-4a3a-8c69-c608a6fe64fd" providerId="AD" clId="Web-{069A7BE4-5ED3-B7F8-023B-ED77DD254713}" dt="2023-07-21T17:12:03.665" v="121"/>
          <ac:spMkLst>
            <pc:docMk/>
            <pc:sldMk cId="2866020311" sldId="276"/>
            <ac:spMk id="13" creationId="{D1EA859B-E555-4109-94F3-6700E046E008}"/>
          </ac:spMkLst>
        </pc:spChg>
        <pc:picChg chg="add mod ord">
          <ac:chgData name="LIDDA MARYORI RINCON DELGADO" userId="S::lidda.rincon@uniminuto.edu::ec800501-4c7c-4a3a-8c69-c608a6fe64fd" providerId="AD" clId="Web-{069A7BE4-5ED3-B7F8-023B-ED77DD254713}" dt="2023-07-21T17:12:03.665" v="121"/>
          <ac:picMkLst>
            <pc:docMk/>
            <pc:sldMk cId="2866020311" sldId="276"/>
            <ac:picMk id="6" creationId="{6DFBD505-0349-6606-161D-41847350AD90}"/>
          </ac:picMkLst>
        </pc:picChg>
      </pc:sldChg>
      <pc:sldChg chg="addSp delSp modSp new">
        <pc:chgData name="LIDDA MARYORI RINCON DELGADO" userId="S::lidda.rincon@uniminuto.edu::ec800501-4c7c-4a3a-8c69-c608a6fe64fd" providerId="AD" clId="Web-{069A7BE4-5ED3-B7F8-023B-ED77DD254713}" dt="2023-07-21T17:20:17.915" v="194" actId="14100"/>
        <pc:sldMkLst>
          <pc:docMk/>
          <pc:sldMk cId="4139598651" sldId="277"/>
        </pc:sldMkLst>
        <pc:spChg chg="del">
          <ac:chgData name="LIDDA MARYORI RINCON DELGADO" userId="S::lidda.rincon@uniminuto.edu::ec800501-4c7c-4a3a-8c69-c608a6fe64fd" providerId="AD" clId="Web-{069A7BE4-5ED3-B7F8-023B-ED77DD254713}" dt="2023-07-21T17:19:54.039" v="190"/>
          <ac:spMkLst>
            <pc:docMk/>
            <pc:sldMk cId="4139598651" sldId="277"/>
            <ac:spMk id="3" creationId="{BF9AFFDF-E2D7-12C6-8D46-2CDA9AF3C08E}"/>
          </ac:spMkLst>
        </pc:spChg>
        <pc:spChg chg="add">
          <ac:chgData name="LIDDA MARYORI RINCON DELGADO" userId="S::lidda.rincon@uniminuto.edu::ec800501-4c7c-4a3a-8c69-c608a6fe64fd" providerId="AD" clId="Web-{069A7BE4-5ED3-B7F8-023B-ED77DD254713}" dt="2023-07-21T17:19:55.742" v="191"/>
          <ac:spMkLst>
            <pc:docMk/>
            <pc:sldMk cId="4139598651" sldId="277"/>
            <ac:spMk id="4" creationId="{0D971A90-4ABE-16B4-D5C6-EDF0DF1AEDAD}"/>
          </ac:spMkLst>
        </pc:spChg>
        <pc:spChg chg="add mod">
          <ac:chgData name="LIDDA MARYORI RINCON DELGADO" userId="S::lidda.rincon@uniminuto.edu::ec800501-4c7c-4a3a-8c69-c608a6fe64fd" providerId="AD" clId="Web-{069A7BE4-5ED3-B7F8-023B-ED77DD254713}" dt="2023-07-21T17:20:17.915" v="194" actId="14100"/>
          <ac:spMkLst>
            <pc:docMk/>
            <pc:sldMk cId="4139598651" sldId="277"/>
            <ac:spMk id="5" creationId="{0DB6CCED-2517-AA8C-241A-F70489E40120}"/>
          </ac:spMkLst>
        </pc:spChg>
        <pc:spChg chg="add">
          <ac:chgData name="LIDDA MARYORI RINCON DELGADO" userId="S::lidda.rincon@uniminuto.edu::ec800501-4c7c-4a3a-8c69-c608a6fe64fd" providerId="AD" clId="Web-{069A7BE4-5ED3-B7F8-023B-ED77DD254713}" dt="2023-07-21T17:19:55.742" v="191"/>
          <ac:spMkLst>
            <pc:docMk/>
            <pc:sldMk cId="4139598651" sldId="277"/>
            <ac:spMk id="7" creationId="{FB65D5EC-A783-7CDE-D5D7-3ADF4008B7A0}"/>
          </ac:spMkLst>
        </pc:spChg>
        <pc:spChg chg="add">
          <ac:chgData name="LIDDA MARYORI RINCON DELGADO" userId="S::lidda.rincon@uniminuto.edu::ec800501-4c7c-4a3a-8c69-c608a6fe64fd" providerId="AD" clId="Web-{069A7BE4-5ED3-B7F8-023B-ED77DD254713}" dt="2023-07-21T17:19:55.742" v="191"/>
          <ac:spMkLst>
            <pc:docMk/>
            <pc:sldMk cId="4139598651" sldId="277"/>
            <ac:spMk id="8" creationId="{36C4D430-1672-2157-B552-26313F185025}"/>
          </ac:spMkLst>
        </pc:spChg>
        <pc:spChg chg="add">
          <ac:chgData name="LIDDA MARYORI RINCON DELGADO" userId="S::lidda.rincon@uniminuto.edu::ec800501-4c7c-4a3a-8c69-c608a6fe64fd" providerId="AD" clId="Web-{069A7BE4-5ED3-B7F8-023B-ED77DD254713}" dt="2023-07-21T17:19:55.742" v="191"/>
          <ac:spMkLst>
            <pc:docMk/>
            <pc:sldMk cId="4139598651" sldId="277"/>
            <ac:spMk id="9" creationId="{D3A3EE28-BB2A-7CCB-5A5E-278D6DB9EC10}"/>
          </ac:spMkLst>
        </pc:spChg>
        <pc:picChg chg="add">
          <ac:chgData name="LIDDA MARYORI RINCON DELGADO" userId="S::lidda.rincon@uniminuto.edu::ec800501-4c7c-4a3a-8c69-c608a6fe64fd" providerId="AD" clId="Web-{069A7BE4-5ED3-B7F8-023B-ED77DD254713}" dt="2023-07-21T17:19:55.742" v="191"/>
          <ac:picMkLst>
            <pc:docMk/>
            <pc:sldMk cId="4139598651" sldId="277"/>
            <ac:picMk id="6" creationId="{FF2F0C4C-0AA6-9F43-26C8-55E5FF852F6F}"/>
          </ac:picMkLst>
        </pc:picChg>
        <pc:picChg chg="add mod">
          <ac:chgData name="LIDDA MARYORI RINCON DELGADO" userId="S::lidda.rincon@uniminuto.edu::ec800501-4c7c-4a3a-8c69-c608a6fe64fd" providerId="AD" clId="Web-{069A7BE4-5ED3-B7F8-023B-ED77DD254713}" dt="2023-07-21T17:20:03.680" v="192" actId="1076"/>
          <ac:picMkLst>
            <pc:docMk/>
            <pc:sldMk cId="4139598651" sldId="277"/>
            <ac:picMk id="10" creationId="{A2000B93-C489-B453-EA8E-7FB0F6E48A02}"/>
          </ac:picMkLst>
        </pc:picChg>
        <pc:picChg chg="add mod">
          <ac:chgData name="LIDDA MARYORI RINCON DELGADO" userId="S::lidda.rincon@uniminuto.edu::ec800501-4c7c-4a3a-8c69-c608a6fe64fd" providerId="AD" clId="Web-{069A7BE4-5ED3-B7F8-023B-ED77DD254713}" dt="2023-07-21T17:20:09.196" v="193" actId="1076"/>
          <ac:picMkLst>
            <pc:docMk/>
            <pc:sldMk cId="4139598651" sldId="277"/>
            <ac:picMk id="11" creationId="{95851FAD-446C-EAB1-38FC-D3C89834C92A}"/>
          </ac:picMkLst>
        </pc:picChg>
        <pc:cxnChg chg="add">
          <ac:chgData name="LIDDA MARYORI RINCON DELGADO" userId="S::lidda.rincon@uniminuto.edu::ec800501-4c7c-4a3a-8c69-c608a6fe64fd" providerId="AD" clId="Web-{069A7BE4-5ED3-B7F8-023B-ED77DD254713}" dt="2023-07-21T17:19:55.742" v="191"/>
          <ac:cxnSpMkLst>
            <pc:docMk/>
            <pc:sldMk cId="4139598651" sldId="277"/>
            <ac:cxnSpMk id="12" creationId="{A4DA0353-6B12-5918-77D0-BED8E9C547F5}"/>
          </ac:cxnSpMkLst>
        </pc:cxnChg>
        <pc:cxnChg chg="add">
          <ac:chgData name="LIDDA MARYORI RINCON DELGADO" userId="S::lidda.rincon@uniminuto.edu::ec800501-4c7c-4a3a-8c69-c608a6fe64fd" providerId="AD" clId="Web-{069A7BE4-5ED3-B7F8-023B-ED77DD254713}" dt="2023-07-21T17:19:55.742" v="191"/>
          <ac:cxnSpMkLst>
            <pc:docMk/>
            <pc:sldMk cId="4139598651" sldId="277"/>
            <ac:cxnSpMk id="13" creationId="{0DD8D199-1804-531F-8181-88D783685960}"/>
          </ac:cxnSpMkLst>
        </pc:cxnChg>
      </pc:sldChg>
      <pc:sldChg chg="addSp delSp modSp new del">
        <pc:chgData name="LIDDA MARYORI RINCON DELGADO" userId="S::lidda.rincon@uniminuto.edu::ec800501-4c7c-4a3a-8c69-c608a6fe64fd" providerId="AD" clId="Web-{069A7BE4-5ED3-B7F8-023B-ED77DD254713}" dt="2023-07-21T18:14:51.954" v="432"/>
        <pc:sldMkLst>
          <pc:docMk/>
          <pc:sldMk cId="2644316064" sldId="278"/>
        </pc:sldMkLst>
        <pc:spChg chg="del mod">
          <ac:chgData name="LIDDA MARYORI RINCON DELGADO" userId="S::lidda.rincon@uniminuto.edu::ec800501-4c7c-4a3a-8c69-c608a6fe64fd" providerId="AD" clId="Web-{069A7BE4-5ED3-B7F8-023B-ED77DD254713}" dt="2023-07-21T17:20:53.512" v="198"/>
          <ac:spMkLst>
            <pc:docMk/>
            <pc:sldMk cId="2644316064" sldId="278"/>
            <ac:spMk id="2" creationId="{F8A4D7A4-C407-8C56-F3CA-BE474C0C4890}"/>
          </ac:spMkLst>
        </pc:spChg>
        <pc:spChg chg="del mod">
          <ac:chgData name="LIDDA MARYORI RINCON DELGADO" userId="S::lidda.rincon@uniminuto.edu::ec800501-4c7c-4a3a-8c69-c608a6fe64fd" providerId="AD" clId="Web-{069A7BE4-5ED3-B7F8-023B-ED77DD254713}" dt="2023-07-21T17:23:47.757" v="210"/>
          <ac:spMkLst>
            <pc:docMk/>
            <pc:sldMk cId="2644316064" sldId="278"/>
            <ac:spMk id="3" creationId="{F3B5EEAE-6281-FC90-49BA-748D405859CF}"/>
          </ac:spMkLst>
        </pc:spChg>
        <pc:spChg chg="add mod">
          <ac:chgData name="LIDDA MARYORI RINCON DELGADO" userId="S::lidda.rincon@uniminuto.edu::ec800501-4c7c-4a3a-8c69-c608a6fe64fd" providerId="AD" clId="Web-{069A7BE4-5ED3-B7F8-023B-ED77DD254713}" dt="2023-07-21T17:21:49.218" v="208" actId="20577"/>
          <ac:spMkLst>
            <pc:docMk/>
            <pc:sldMk cId="2644316064" sldId="278"/>
            <ac:spMk id="4" creationId="{63B0DC86-EC52-6AE3-54CF-5590381C68B5}"/>
          </ac:spMkLst>
        </pc:spChg>
        <pc:spChg chg="add mod">
          <ac:chgData name="LIDDA MARYORI RINCON DELGADO" userId="S::lidda.rincon@uniminuto.edu::ec800501-4c7c-4a3a-8c69-c608a6fe64fd" providerId="AD" clId="Web-{069A7BE4-5ED3-B7F8-023B-ED77DD254713}" dt="2023-07-21T17:24:03.055" v="238"/>
          <ac:spMkLst>
            <pc:docMk/>
            <pc:sldMk cId="2644316064" sldId="278"/>
            <ac:spMk id="5" creationId="{84345C99-52ED-263E-0A72-05F5B85ED5F7}"/>
          </ac:spMkLst>
        </pc:spChg>
        <pc:spChg chg="add mod">
          <ac:chgData name="LIDDA MARYORI RINCON DELGADO" userId="S::lidda.rincon@uniminuto.edu::ec800501-4c7c-4a3a-8c69-c608a6fe64fd" providerId="AD" clId="Web-{069A7BE4-5ED3-B7F8-023B-ED77DD254713}" dt="2023-07-21T17:24:03.071" v="239"/>
          <ac:spMkLst>
            <pc:docMk/>
            <pc:sldMk cId="2644316064" sldId="278"/>
            <ac:spMk id="6" creationId="{ED3B7F6B-5DA3-B58D-C85B-5478D1CE9E58}"/>
          </ac:spMkLst>
        </pc:spChg>
        <pc:spChg chg="add mod">
          <ac:chgData name="LIDDA MARYORI RINCON DELGADO" userId="S::lidda.rincon@uniminuto.edu::ec800501-4c7c-4a3a-8c69-c608a6fe64fd" providerId="AD" clId="Web-{069A7BE4-5ED3-B7F8-023B-ED77DD254713}" dt="2023-07-21T17:24:03.086" v="240"/>
          <ac:spMkLst>
            <pc:docMk/>
            <pc:sldMk cId="2644316064" sldId="278"/>
            <ac:spMk id="7" creationId="{39C135AF-CCC5-9499-124B-6A7930DAD629}"/>
          </ac:spMkLst>
        </pc:spChg>
        <pc:spChg chg="add mod">
          <ac:chgData name="LIDDA MARYORI RINCON DELGADO" userId="S::lidda.rincon@uniminuto.edu::ec800501-4c7c-4a3a-8c69-c608a6fe64fd" providerId="AD" clId="Web-{069A7BE4-5ED3-B7F8-023B-ED77DD254713}" dt="2023-07-21T17:24:03.102" v="241"/>
          <ac:spMkLst>
            <pc:docMk/>
            <pc:sldMk cId="2644316064" sldId="278"/>
            <ac:spMk id="8" creationId="{43474C31-DAA0-D5B6-97FB-A486892852EF}"/>
          </ac:spMkLst>
        </pc:spChg>
        <pc:spChg chg="add mod">
          <ac:chgData name="LIDDA MARYORI RINCON DELGADO" userId="S::lidda.rincon@uniminuto.edu::ec800501-4c7c-4a3a-8c69-c608a6fe64fd" providerId="AD" clId="Web-{069A7BE4-5ED3-B7F8-023B-ED77DD254713}" dt="2023-07-21T17:24:03.118" v="242"/>
          <ac:spMkLst>
            <pc:docMk/>
            <pc:sldMk cId="2644316064" sldId="278"/>
            <ac:spMk id="9" creationId="{14BD1378-C1DC-3077-BD3C-8B3C1DEC4389}"/>
          </ac:spMkLst>
        </pc:spChg>
        <pc:spChg chg="add mod">
          <ac:chgData name="LIDDA MARYORI RINCON DELGADO" userId="S::lidda.rincon@uniminuto.edu::ec800501-4c7c-4a3a-8c69-c608a6fe64fd" providerId="AD" clId="Web-{069A7BE4-5ED3-B7F8-023B-ED77DD254713}" dt="2023-07-21T17:24:15.275" v="252" actId="14100"/>
          <ac:spMkLst>
            <pc:docMk/>
            <pc:sldMk cId="2644316064" sldId="278"/>
            <ac:spMk id="10" creationId="{A0A75DAB-C829-983F-B813-9DDEBFC1A60A}"/>
          </ac:spMkLst>
        </pc:spChg>
        <pc:spChg chg="add mod">
          <ac:chgData name="LIDDA MARYORI RINCON DELGADO" userId="S::lidda.rincon@uniminuto.edu::ec800501-4c7c-4a3a-8c69-c608a6fe64fd" providerId="AD" clId="Web-{069A7BE4-5ED3-B7F8-023B-ED77DD254713}" dt="2023-07-21T17:24:03.133" v="244"/>
          <ac:spMkLst>
            <pc:docMk/>
            <pc:sldMk cId="2644316064" sldId="278"/>
            <ac:spMk id="11" creationId="{010B146E-9711-6006-4A87-B20047F560FD}"/>
          </ac:spMkLst>
        </pc:spChg>
        <pc:spChg chg="add mod">
          <ac:chgData name="LIDDA MARYORI RINCON DELGADO" userId="S::lidda.rincon@uniminuto.edu::ec800501-4c7c-4a3a-8c69-c608a6fe64fd" providerId="AD" clId="Web-{069A7BE4-5ED3-B7F8-023B-ED77DD254713}" dt="2023-07-21T17:24:03.149" v="245"/>
          <ac:spMkLst>
            <pc:docMk/>
            <pc:sldMk cId="2644316064" sldId="278"/>
            <ac:spMk id="12" creationId="{DBAA8677-A269-B5FC-6CBF-E16A23243977}"/>
          </ac:spMkLst>
        </pc:spChg>
        <pc:spChg chg="add mod">
          <ac:chgData name="LIDDA MARYORI RINCON DELGADO" userId="S::lidda.rincon@uniminuto.edu::ec800501-4c7c-4a3a-8c69-c608a6fe64fd" providerId="AD" clId="Web-{069A7BE4-5ED3-B7F8-023B-ED77DD254713}" dt="2023-07-21T17:24:03.164" v="246"/>
          <ac:spMkLst>
            <pc:docMk/>
            <pc:sldMk cId="2644316064" sldId="278"/>
            <ac:spMk id="13" creationId="{F8A206A5-B0BF-C8CE-7675-E7E62BA52ABF}"/>
          </ac:spMkLst>
        </pc:spChg>
        <pc:spChg chg="add mod">
          <ac:chgData name="LIDDA MARYORI RINCON DELGADO" userId="S::lidda.rincon@uniminuto.edu::ec800501-4c7c-4a3a-8c69-c608a6fe64fd" providerId="AD" clId="Web-{069A7BE4-5ED3-B7F8-023B-ED77DD254713}" dt="2023-07-21T17:24:03.180" v="247"/>
          <ac:spMkLst>
            <pc:docMk/>
            <pc:sldMk cId="2644316064" sldId="278"/>
            <ac:spMk id="14" creationId="{B2A25814-AD1E-55DE-41C6-9CAE7E78B62F}"/>
          </ac:spMkLst>
        </pc:spChg>
        <pc:spChg chg="add mod">
          <ac:chgData name="LIDDA MARYORI RINCON DELGADO" userId="S::lidda.rincon@uniminuto.edu::ec800501-4c7c-4a3a-8c69-c608a6fe64fd" providerId="AD" clId="Web-{069A7BE4-5ED3-B7F8-023B-ED77DD254713}" dt="2023-07-21T17:24:03.196" v="248"/>
          <ac:spMkLst>
            <pc:docMk/>
            <pc:sldMk cId="2644316064" sldId="278"/>
            <ac:spMk id="15" creationId="{CE6D7403-0528-993F-EB1E-AE37DA78153A}"/>
          </ac:spMkLst>
        </pc:spChg>
        <pc:spChg chg="add mod">
          <ac:chgData name="LIDDA MARYORI RINCON DELGADO" userId="S::lidda.rincon@uniminuto.edu::ec800501-4c7c-4a3a-8c69-c608a6fe64fd" providerId="AD" clId="Web-{069A7BE4-5ED3-B7F8-023B-ED77DD254713}" dt="2023-07-21T17:24:03.211" v="249"/>
          <ac:spMkLst>
            <pc:docMk/>
            <pc:sldMk cId="2644316064" sldId="278"/>
            <ac:spMk id="16" creationId="{D74D5FF3-1D6D-EE24-C6BB-6EDD161CAD1C}"/>
          </ac:spMkLst>
        </pc:spChg>
        <pc:spChg chg="add mod">
          <ac:chgData name="LIDDA MARYORI RINCON DELGADO" userId="S::lidda.rincon@uniminuto.edu::ec800501-4c7c-4a3a-8c69-c608a6fe64fd" providerId="AD" clId="Web-{069A7BE4-5ED3-B7F8-023B-ED77DD254713}" dt="2023-07-21T18:03:58.919" v="344" actId="1076"/>
          <ac:spMkLst>
            <pc:docMk/>
            <pc:sldMk cId="2644316064" sldId="278"/>
            <ac:spMk id="17" creationId="{73FCEAF9-C6E0-309E-32AC-08A2BB18FE26}"/>
          </ac:spMkLst>
        </pc:spChg>
      </pc:sldChg>
      <pc:sldChg chg="addSp delSp modSp new">
        <pc:chgData name="LIDDA MARYORI RINCON DELGADO" userId="S::lidda.rincon@uniminuto.edu::ec800501-4c7c-4a3a-8c69-c608a6fe64fd" providerId="AD" clId="Web-{069A7BE4-5ED3-B7F8-023B-ED77DD254713}" dt="2023-07-21T18:15:20.111" v="440" actId="1076"/>
        <pc:sldMkLst>
          <pc:docMk/>
          <pc:sldMk cId="7821648" sldId="279"/>
        </pc:sldMkLst>
        <pc:spChg chg="mod">
          <ac:chgData name="LIDDA MARYORI RINCON DELGADO" userId="S::lidda.rincon@uniminuto.edu::ec800501-4c7c-4a3a-8c69-c608a6fe64fd" providerId="AD" clId="Web-{069A7BE4-5ED3-B7F8-023B-ED77DD254713}" dt="2023-07-21T18:14:46.173" v="431" actId="20577"/>
          <ac:spMkLst>
            <pc:docMk/>
            <pc:sldMk cId="7821648" sldId="279"/>
            <ac:spMk id="2" creationId="{D5DBBCF1-7940-9598-9721-B16AFE510D66}"/>
          </ac:spMkLst>
        </pc:spChg>
        <pc:spChg chg="del">
          <ac:chgData name="LIDDA MARYORI RINCON DELGADO" userId="S::lidda.rincon@uniminuto.edu::ec800501-4c7c-4a3a-8c69-c608a6fe64fd" providerId="AD" clId="Web-{069A7BE4-5ED3-B7F8-023B-ED77DD254713}" dt="2023-07-21T17:24:50.511" v="254"/>
          <ac:spMkLst>
            <pc:docMk/>
            <pc:sldMk cId="7821648" sldId="279"/>
            <ac:spMk id="3" creationId="{000874A7-C0DE-5445-5691-96C72512FFEE}"/>
          </ac:spMkLst>
        </pc:spChg>
        <pc:spChg chg="add del mod">
          <ac:chgData name="LIDDA MARYORI RINCON DELGADO" userId="S::lidda.rincon@uniminuto.edu::ec800501-4c7c-4a3a-8c69-c608a6fe64fd" providerId="AD" clId="Web-{069A7BE4-5ED3-B7F8-023B-ED77DD254713}" dt="2023-07-21T18:00:13.475" v="266"/>
          <ac:spMkLst>
            <pc:docMk/>
            <pc:sldMk cId="7821648" sldId="279"/>
            <ac:spMk id="15" creationId="{9E76B281-B020-EAB4-5B51-F24F72D07C2E}"/>
          </ac:spMkLst>
        </pc:spChg>
        <pc:spChg chg="add del mod">
          <ac:chgData name="LIDDA MARYORI RINCON DELGADO" userId="S::lidda.rincon@uniminuto.edu::ec800501-4c7c-4a3a-8c69-c608a6fe64fd" providerId="AD" clId="Web-{069A7BE4-5ED3-B7F8-023B-ED77DD254713}" dt="2023-07-21T18:09:32.898" v="354"/>
          <ac:spMkLst>
            <pc:docMk/>
            <pc:sldMk cId="7821648" sldId="279"/>
            <ac:spMk id="17" creationId="{C3AC5C87-8265-FF18-024F-852919275E05}"/>
          </ac:spMkLst>
        </pc:spChg>
        <pc:spChg chg="add del mod">
          <ac:chgData name="LIDDA MARYORI RINCON DELGADO" userId="S::lidda.rincon@uniminuto.edu::ec800501-4c7c-4a3a-8c69-c608a6fe64fd" providerId="AD" clId="Web-{069A7BE4-5ED3-B7F8-023B-ED77DD254713}" dt="2023-07-21T18:09:42.992" v="358"/>
          <ac:spMkLst>
            <pc:docMk/>
            <pc:sldMk cId="7821648" sldId="279"/>
            <ac:spMk id="18" creationId="{7AD5643C-BEE4-1B67-4203-346009C9440C}"/>
          </ac:spMkLst>
        </pc:spChg>
        <pc:spChg chg="add del mod">
          <ac:chgData name="LIDDA MARYORI RINCON DELGADO" userId="S::lidda.rincon@uniminuto.edu::ec800501-4c7c-4a3a-8c69-c608a6fe64fd" providerId="AD" clId="Web-{069A7BE4-5ED3-B7F8-023B-ED77DD254713}" dt="2023-07-21T18:13:03.373" v="385"/>
          <ac:spMkLst>
            <pc:docMk/>
            <pc:sldMk cId="7821648" sldId="279"/>
            <ac:spMk id="20" creationId="{7FF084A5-CEBA-3F75-2CE5-130FDDEA2548}"/>
          </ac:spMkLst>
        </pc:spChg>
        <pc:graphicFrameChg chg="add del mod ord modGraphic">
          <ac:chgData name="LIDDA MARYORI RINCON DELGADO" userId="S::lidda.rincon@uniminuto.edu::ec800501-4c7c-4a3a-8c69-c608a6fe64fd" providerId="AD" clId="Web-{069A7BE4-5ED3-B7F8-023B-ED77DD254713}" dt="2023-07-21T18:00:03.303" v="265"/>
          <ac:graphicFrameMkLst>
            <pc:docMk/>
            <pc:sldMk cId="7821648" sldId="279"/>
            <ac:graphicFrameMk id="4" creationId="{78D818CA-511D-4FA4-B8D5-247C90691EB0}"/>
          </ac:graphicFrameMkLst>
        </pc:graphicFrameChg>
        <pc:graphicFrameChg chg="add mod ord modGraphic">
          <ac:chgData name="LIDDA MARYORI RINCON DELGADO" userId="S::lidda.rincon@uniminuto.edu::ec800501-4c7c-4a3a-8c69-c608a6fe64fd" providerId="AD" clId="Web-{069A7BE4-5ED3-B7F8-023B-ED77DD254713}" dt="2023-07-21T18:15:15.377" v="439" actId="1076"/>
          <ac:graphicFrameMkLst>
            <pc:docMk/>
            <pc:sldMk cId="7821648" sldId="279"/>
            <ac:graphicFrameMk id="16" creationId="{8E5C4BC9-6A0B-49A4-980A-A53676F723A3}"/>
          </ac:graphicFrameMkLst>
        </pc:graphicFrameChg>
        <pc:picChg chg="add mod modCrop">
          <ac:chgData name="LIDDA MARYORI RINCON DELGADO" userId="S::lidda.rincon@uniminuto.edu::ec800501-4c7c-4a3a-8c69-c608a6fe64fd" providerId="AD" clId="Web-{069A7BE4-5ED3-B7F8-023B-ED77DD254713}" dt="2023-07-21T18:15:20.111" v="440" actId="1076"/>
          <ac:picMkLst>
            <pc:docMk/>
            <pc:sldMk cId="7821648" sldId="279"/>
            <ac:picMk id="19" creationId="{95662293-861B-DAD6-20FF-3158DB6761AB}"/>
          </ac:picMkLst>
        </pc:picChg>
      </pc:sldChg>
      <pc:sldChg chg="addSp delSp modSp new">
        <pc:chgData name="LIDDA MARYORI RINCON DELGADO" userId="S::lidda.rincon@uniminuto.edu::ec800501-4c7c-4a3a-8c69-c608a6fe64fd" providerId="AD" clId="Web-{069A7BE4-5ED3-B7F8-023B-ED77DD254713}" dt="2023-07-21T18:26:37.163" v="562" actId="1076"/>
        <pc:sldMkLst>
          <pc:docMk/>
          <pc:sldMk cId="452838163" sldId="280"/>
        </pc:sldMkLst>
        <pc:spChg chg="del">
          <ac:chgData name="LIDDA MARYORI RINCON DELGADO" userId="S::lidda.rincon@uniminuto.edu::ec800501-4c7c-4a3a-8c69-c608a6fe64fd" providerId="AD" clId="Web-{069A7BE4-5ED3-B7F8-023B-ED77DD254713}" dt="2023-07-21T18:21:01.090" v="499"/>
          <ac:spMkLst>
            <pc:docMk/>
            <pc:sldMk cId="452838163" sldId="280"/>
            <ac:spMk id="3" creationId="{6519A69E-9A43-55C3-E2DB-395DE36420BF}"/>
          </ac:spMkLst>
        </pc:spChg>
        <pc:spChg chg="add mod">
          <ac:chgData name="LIDDA MARYORI RINCON DELGADO" userId="S::lidda.rincon@uniminuto.edu::ec800501-4c7c-4a3a-8c69-c608a6fe64fd" providerId="AD" clId="Web-{069A7BE4-5ED3-B7F8-023B-ED77DD254713}" dt="2023-07-21T18:23:49.548" v="516" actId="20577"/>
          <ac:spMkLst>
            <pc:docMk/>
            <pc:sldMk cId="452838163" sldId="280"/>
            <ac:spMk id="4" creationId="{1B82F03F-331D-38D2-8D5D-1D0EA4D3A87A}"/>
          </ac:spMkLst>
        </pc:spChg>
        <pc:spChg chg="add mod">
          <ac:chgData name="LIDDA MARYORI RINCON DELGADO" userId="S::lidda.rincon@uniminuto.edu::ec800501-4c7c-4a3a-8c69-c608a6fe64fd" providerId="AD" clId="Web-{069A7BE4-5ED3-B7F8-023B-ED77DD254713}" dt="2023-07-21T18:26:21.912" v="558" actId="1076"/>
          <ac:spMkLst>
            <pc:docMk/>
            <pc:sldMk cId="452838163" sldId="280"/>
            <ac:spMk id="5" creationId="{695EEFA5-6043-EAA2-D08C-1B3F79B02B47}"/>
          </ac:spMkLst>
        </pc:spChg>
        <pc:spChg chg="add mod">
          <ac:chgData name="LIDDA MARYORI RINCON DELGADO" userId="S::lidda.rincon@uniminuto.edu::ec800501-4c7c-4a3a-8c69-c608a6fe64fd" providerId="AD" clId="Web-{069A7BE4-5ED3-B7F8-023B-ED77DD254713}" dt="2023-07-21T18:23:58.408" v="517" actId="1076"/>
          <ac:spMkLst>
            <pc:docMk/>
            <pc:sldMk cId="452838163" sldId="280"/>
            <ac:spMk id="6" creationId="{14EC4935-D420-9068-1C9E-91121298CD56}"/>
          </ac:spMkLst>
        </pc:spChg>
        <pc:spChg chg="add mod">
          <ac:chgData name="LIDDA MARYORI RINCON DELGADO" userId="S::lidda.rincon@uniminuto.edu::ec800501-4c7c-4a3a-8c69-c608a6fe64fd" providerId="AD" clId="Web-{069A7BE4-5ED3-B7F8-023B-ED77DD254713}" dt="2023-07-21T18:26:25.772" v="560" actId="1076"/>
          <ac:spMkLst>
            <pc:docMk/>
            <pc:sldMk cId="452838163" sldId="280"/>
            <ac:spMk id="7" creationId="{B5F532D6-6C76-4CF3-81B6-5C8B6EF3EB12}"/>
          </ac:spMkLst>
        </pc:spChg>
        <pc:spChg chg="add mod">
          <ac:chgData name="LIDDA MARYORI RINCON DELGADO" userId="S::lidda.rincon@uniminuto.edu::ec800501-4c7c-4a3a-8c69-c608a6fe64fd" providerId="AD" clId="Web-{069A7BE4-5ED3-B7F8-023B-ED77DD254713}" dt="2023-07-21T18:25:23.004" v="539" actId="20577"/>
          <ac:spMkLst>
            <pc:docMk/>
            <pc:sldMk cId="452838163" sldId="280"/>
            <ac:spMk id="9" creationId="{6EA85596-FBC2-E4D0-B43F-AC7B20A032A1}"/>
          </ac:spMkLst>
        </pc:spChg>
        <pc:spChg chg="add mod">
          <ac:chgData name="LIDDA MARYORI RINCON DELGADO" userId="S::lidda.rincon@uniminuto.edu::ec800501-4c7c-4a3a-8c69-c608a6fe64fd" providerId="AD" clId="Web-{069A7BE4-5ED3-B7F8-023B-ED77DD254713}" dt="2023-07-21T18:26:07.193" v="556" actId="1076"/>
          <ac:spMkLst>
            <pc:docMk/>
            <pc:sldMk cId="452838163" sldId="280"/>
            <ac:spMk id="10" creationId="{E5316C3B-5EBA-2E68-EA94-241B9FB3B863}"/>
          </ac:spMkLst>
        </pc:spChg>
        <pc:spChg chg="add del mod">
          <ac:chgData name="LIDDA MARYORI RINCON DELGADO" userId="S::lidda.rincon@uniminuto.edu::ec800501-4c7c-4a3a-8c69-c608a6fe64fd" providerId="AD" clId="Web-{069A7BE4-5ED3-B7F8-023B-ED77DD254713}" dt="2023-07-21T18:25:47.693" v="545"/>
          <ac:spMkLst>
            <pc:docMk/>
            <pc:sldMk cId="452838163" sldId="280"/>
            <ac:spMk id="11" creationId="{E5316C3B-5EBA-2E68-EA94-241B9FB3B863}"/>
          </ac:spMkLst>
        </pc:spChg>
        <pc:picChg chg="add mod">
          <ac:chgData name="LIDDA MARYORI RINCON DELGADO" userId="S::lidda.rincon@uniminuto.edu::ec800501-4c7c-4a3a-8c69-c608a6fe64fd" providerId="AD" clId="Web-{069A7BE4-5ED3-B7F8-023B-ED77DD254713}" dt="2023-07-21T18:26:37.163" v="562" actId="1076"/>
          <ac:picMkLst>
            <pc:docMk/>
            <pc:sldMk cId="452838163" sldId="280"/>
            <ac:picMk id="8" creationId="{5283E742-6F7E-0D7D-F913-206BF10F485E}"/>
          </ac:picMkLst>
        </pc:picChg>
      </pc:sldChg>
      <pc:sldChg chg="addSp delSp modSp new ord">
        <pc:chgData name="LIDDA MARYORI RINCON DELGADO" userId="S::lidda.rincon@uniminuto.edu::ec800501-4c7c-4a3a-8c69-c608a6fe64fd" providerId="AD" clId="Web-{069A7BE4-5ED3-B7F8-023B-ED77DD254713}" dt="2023-07-21T18:32:29.517" v="614" actId="14100"/>
        <pc:sldMkLst>
          <pc:docMk/>
          <pc:sldMk cId="116950616" sldId="281"/>
        </pc:sldMkLst>
        <pc:spChg chg="del mod">
          <ac:chgData name="LIDDA MARYORI RINCON DELGADO" userId="S::lidda.rincon@uniminuto.edu::ec800501-4c7c-4a3a-8c69-c608a6fe64fd" providerId="AD" clId="Web-{069A7BE4-5ED3-B7F8-023B-ED77DD254713}" dt="2023-07-21T18:18:45.664" v="472"/>
          <ac:spMkLst>
            <pc:docMk/>
            <pc:sldMk cId="116950616" sldId="281"/>
            <ac:spMk id="2" creationId="{4BD81323-C6AD-0548-BD21-526D377528BE}"/>
          </ac:spMkLst>
        </pc:spChg>
        <pc:spChg chg="del">
          <ac:chgData name="LIDDA MARYORI RINCON DELGADO" userId="S::lidda.rincon@uniminuto.edu::ec800501-4c7c-4a3a-8c69-c608a6fe64fd" providerId="AD" clId="Web-{069A7BE4-5ED3-B7F8-023B-ED77DD254713}" dt="2023-07-21T18:16:04.847" v="444"/>
          <ac:spMkLst>
            <pc:docMk/>
            <pc:sldMk cId="116950616" sldId="281"/>
            <ac:spMk id="3" creationId="{EDD901CA-5E8B-DD20-D9C3-8C597A5F4B54}"/>
          </ac:spMkLst>
        </pc:spChg>
        <pc:spChg chg="mod">
          <ac:chgData name="LIDDA MARYORI RINCON DELGADO" userId="S::lidda.rincon@uniminuto.edu::ec800501-4c7c-4a3a-8c69-c608a6fe64fd" providerId="AD" clId="Web-{069A7BE4-5ED3-B7F8-023B-ED77DD254713}" dt="2023-07-21T18:27:44.477" v="572" actId="20577"/>
          <ac:spMkLst>
            <pc:docMk/>
            <pc:sldMk cId="116950616" sldId="281"/>
            <ac:spMk id="4" creationId="{D025ACC3-953C-47CC-12C6-B11B913981A3}"/>
          </ac:spMkLst>
        </pc:spChg>
        <pc:spChg chg="add mod">
          <ac:chgData name="LIDDA MARYORI RINCON DELGADO" userId="S::lidda.rincon@uniminuto.edu::ec800501-4c7c-4a3a-8c69-c608a6fe64fd" providerId="AD" clId="Web-{069A7BE4-5ED3-B7F8-023B-ED77DD254713}" dt="2023-07-21T18:19:22.603" v="484" actId="1076"/>
          <ac:spMkLst>
            <pc:docMk/>
            <pc:sldMk cId="116950616" sldId="281"/>
            <ac:spMk id="6" creationId="{F044A5AF-0EE6-A5F7-3E57-D69718553FF6}"/>
          </ac:spMkLst>
        </pc:spChg>
        <pc:spChg chg="add mod">
          <ac:chgData name="LIDDA MARYORI RINCON DELGADO" userId="S::lidda.rincon@uniminuto.edu::ec800501-4c7c-4a3a-8c69-c608a6fe64fd" providerId="AD" clId="Web-{069A7BE4-5ED3-B7F8-023B-ED77DD254713}" dt="2023-07-21T18:19:45.182" v="488" actId="1076"/>
          <ac:spMkLst>
            <pc:docMk/>
            <pc:sldMk cId="116950616" sldId="281"/>
            <ac:spMk id="7" creationId="{BB8A877D-BBDE-9B47-F5FE-1881A7B930E8}"/>
          </ac:spMkLst>
        </pc:spChg>
        <pc:spChg chg="add mod">
          <ac:chgData name="LIDDA MARYORI RINCON DELGADO" userId="S::lidda.rincon@uniminuto.edu::ec800501-4c7c-4a3a-8c69-c608a6fe64fd" providerId="AD" clId="Web-{069A7BE4-5ED3-B7F8-023B-ED77DD254713}" dt="2023-07-21T18:19:53.244" v="492" actId="20577"/>
          <ac:spMkLst>
            <pc:docMk/>
            <pc:sldMk cId="116950616" sldId="281"/>
            <ac:spMk id="8" creationId="{4B935945-1A8A-CECA-E9B7-49E525685DC8}"/>
          </ac:spMkLst>
        </pc:spChg>
        <pc:spChg chg="add mod">
          <ac:chgData name="LIDDA MARYORI RINCON DELGADO" userId="S::lidda.rincon@uniminuto.edu::ec800501-4c7c-4a3a-8c69-c608a6fe64fd" providerId="AD" clId="Web-{069A7BE4-5ED3-B7F8-023B-ED77DD254713}" dt="2023-07-21T18:20:12.792" v="497" actId="20577"/>
          <ac:spMkLst>
            <pc:docMk/>
            <pc:sldMk cId="116950616" sldId="281"/>
            <ac:spMk id="9" creationId="{4914A251-1CC9-86E9-DB0E-7E8A7E9C7766}"/>
          </ac:spMkLst>
        </pc:spChg>
        <pc:spChg chg="add del">
          <ac:chgData name="LIDDA MARYORI RINCON DELGADO" userId="S::lidda.rincon@uniminuto.edu::ec800501-4c7c-4a3a-8c69-c608a6fe64fd" providerId="AD" clId="Web-{069A7BE4-5ED3-B7F8-023B-ED77DD254713}" dt="2023-07-21T18:17:52.803" v="454"/>
          <ac:spMkLst>
            <pc:docMk/>
            <pc:sldMk cId="116950616" sldId="281"/>
            <ac:spMk id="10" creationId="{CF6A3E5D-057E-495E-7882-8A0BE03CD63F}"/>
          </ac:spMkLst>
        </pc:spChg>
        <pc:spChg chg="add del">
          <ac:chgData name="LIDDA MARYORI RINCON DELGADO" userId="S::lidda.rincon@uniminuto.edu::ec800501-4c7c-4a3a-8c69-c608a6fe64fd" providerId="AD" clId="Web-{069A7BE4-5ED3-B7F8-023B-ED77DD254713}" dt="2023-07-21T18:17:53.647" v="455"/>
          <ac:spMkLst>
            <pc:docMk/>
            <pc:sldMk cId="116950616" sldId="281"/>
            <ac:spMk id="11" creationId="{58EB8B30-A7A6-FC33-59D9-F1197D27ED8A}"/>
          </ac:spMkLst>
        </pc:spChg>
        <pc:picChg chg="add mod ord">
          <ac:chgData name="LIDDA MARYORI RINCON DELGADO" userId="S::lidda.rincon@uniminuto.edu::ec800501-4c7c-4a3a-8c69-c608a6fe64fd" providerId="AD" clId="Web-{069A7BE4-5ED3-B7F8-023B-ED77DD254713}" dt="2023-07-21T18:32:29.517" v="614" actId="14100"/>
          <ac:picMkLst>
            <pc:docMk/>
            <pc:sldMk cId="116950616" sldId="281"/>
            <ac:picMk id="5" creationId="{A7641B29-175D-279C-A51A-BF40CA3452CB}"/>
          </ac:picMkLst>
        </pc:picChg>
      </pc:sldChg>
      <pc:sldChg chg="addSp delSp modSp new">
        <pc:chgData name="LIDDA MARYORI RINCON DELGADO" userId="S::lidda.rincon@uniminuto.edu::ec800501-4c7c-4a3a-8c69-c608a6fe64fd" providerId="AD" clId="Web-{069A7BE4-5ED3-B7F8-023B-ED77DD254713}" dt="2023-07-21T18:27:06.679" v="564"/>
        <pc:sldMkLst>
          <pc:docMk/>
          <pc:sldMk cId="2208729706" sldId="282"/>
        </pc:sldMkLst>
        <pc:spChg chg="del">
          <ac:chgData name="LIDDA MARYORI RINCON DELGADO" userId="S::lidda.rincon@uniminuto.edu::ec800501-4c7c-4a3a-8c69-c608a6fe64fd" providerId="AD" clId="Web-{069A7BE4-5ED3-B7F8-023B-ED77DD254713}" dt="2023-07-21T18:27:06.679" v="564"/>
          <ac:spMkLst>
            <pc:docMk/>
            <pc:sldMk cId="2208729706" sldId="282"/>
            <ac:spMk id="2" creationId="{9CD85471-14E1-5369-E05E-02F340F40C52}"/>
          </ac:spMkLst>
        </pc:spChg>
        <pc:spChg chg="del">
          <ac:chgData name="LIDDA MARYORI RINCON DELGADO" userId="S::lidda.rincon@uniminuto.edu::ec800501-4c7c-4a3a-8c69-c608a6fe64fd" providerId="AD" clId="Web-{069A7BE4-5ED3-B7F8-023B-ED77DD254713}" dt="2023-07-21T18:26:55.820" v="563"/>
          <ac:spMkLst>
            <pc:docMk/>
            <pc:sldMk cId="2208729706" sldId="282"/>
            <ac:spMk id="3" creationId="{D35B2979-7272-52C4-5A9D-3927536D2A2C}"/>
          </ac:spMkLst>
        </pc:spChg>
        <pc:picChg chg="add mod ord">
          <ac:chgData name="LIDDA MARYORI RINCON DELGADO" userId="S::lidda.rincon@uniminuto.edu::ec800501-4c7c-4a3a-8c69-c608a6fe64fd" providerId="AD" clId="Web-{069A7BE4-5ED3-B7F8-023B-ED77DD254713}" dt="2023-07-21T18:26:55.820" v="563"/>
          <ac:picMkLst>
            <pc:docMk/>
            <pc:sldMk cId="2208729706" sldId="282"/>
            <ac:picMk id="4" creationId="{F6465684-B6D1-BF8D-4A0E-30C9B12CF8EA}"/>
          </ac:picMkLst>
        </pc:picChg>
      </pc:sldChg>
      <pc:sldChg chg="addSp delSp modSp new">
        <pc:chgData name="LIDDA MARYORI RINCON DELGADO" userId="S::lidda.rincon@uniminuto.edu::ec800501-4c7c-4a3a-8c69-c608a6fe64fd" providerId="AD" clId="Web-{069A7BE4-5ED3-B7F8-023B-ED77DD254713}" dt="2023-07-21T18:29:31.965" v="587" actId="20577"/>
        <pc:sldMkLst>
          <pc:docMk/>
          <pc:sldMk cId="2566306590" sldId="283"/>
        </pc:sldMkLst>
        <pc:spChg chg="mod">
          <ac:chgData name="LIDDA MARYORI RINCON DELGADO" userId="S::lidda.rincon@uniminuto.edu::ec800501-4c7c-4a3a-8c69-c608a6fe64fd" providerId="AD" clId="Web-{069A7BE4-5ED3-B7F8-023B-ED77DD254713}" dt="2023-07-21T18:29:31.965" v="587" actId="20577"/>
          <ac:spMkLst>
            <pc:docMk/>
            <pc:sldMk cId="2566306590" sldId="283"/>
            <ac:spMk id="2" creationId="{561FFBA4-B402-136D-580C-33F61315923E}"/>
          </ac:spMkLst>
        </pc:spChg>
        <pc:spChg chg="del">
          <ac:chgData name="LIDDA MARYORI RINCON DELGADO" userId="S::lidda.rincon@uniminuto.edu::ec800501-4c7c-4a3a-8c69-c608a6fe64fd" providerId="AD" clId="Web-{069A7BE4-5ED3-B7F8-023B-ED77DD254713}" dt="2023-07-21T18:27:56.274" v="574"/>
          <ac:spMkLst>
            <pc:docMk/>
            <pc:sldMk cId="2566306590" sldId="283"/>
            <ac:spMk id="3" creationId="{07207A5D-26B0-E241-DF57-14DB803D2967}"/>
          </ac:spMkLst>
        </pc:spChg>
        <pc:picChg chg="add mod ord">
          <ac:chgData name="LIDDA MARYORI RINCON DELGADO" userId="S::lidda.rincon@uniminuto.edu::ec800501-4c7c-4a3a-8c69-c608a6fe64fd" providerId="AD" clId="Web-{069A7BE4-5ED3-B7F8-023B-ED77DD254713}" dt="2023-07-21T18:27:56.274" v="574"/>
          <ac:picMkLst>
            <pc:docMk/>
            <pc:sldMk cId="2566306590" sldId="283"/>
            <ac:picMk id="4" creationId="{9DE6C3FB-C3B3-FD08-2B7E-1D232BE0A739}"/>
          </ac:picMkLst>
        </pc:picChg>
      </pc:sldChg>
      <pc:sldChg chg="addSp delSp modSp new">
        <pc:chgData name="LIDDA MARYORI RINCON DELGADO" userId="S::lidda.rincon@uniminuto.edu::ec800501-4c7c-4a3a-8c69-c608a6fe64fd" providerId="AD" clId="Web-{069A7BE4-5ED3-B7F8-023B-ED77DD254713}" dt="2023-07-21T18:31:59.360" v="610" actId="20577"/>
        <pc:sldMkLst>
          <pc:docMk/>
          <pc:sldMk cId="592978301" sldId="284"/>
        </pc:sldMkLst>
        <pc:spChg chg="mod">
          <ac:chgData name="LIDDA MARYORI RINCON DELGADO" userId="S::lidda.rincon@uniminuto.edu::ec800501-4c7c-4a3a-8c69-c608a6fe64fd" providerId="AD" clId="Web-{069A7BE4-5ED3-B7F8-023B-ED77DD254713}" dt="2023-07-21T18:31:59.360" v="610" actId="20577"/>
          <ac:spMkLst>
            <pc:docMk/>
            <pc:sldMk cId="592978301" sldId="284"/>
            <ac:spMk id="2" creationId="{95D9820D-A892-8862-F002-885406079679}"/>
          </ac:spMkLst>
        </pc:spChg>
        <pc:spChg chg="del">
          <ac:chgData name="LIDDA MARYORI RINCON DELGADO" userId="S::lidda.rincon@uniminuto.edu::ec800501-4c7c-4a3a-8c69-c608a6fe64fd" providerId="AD" clId="Web-{069A7BE4-5ED3-B7F8-023B-ED77DD254713}" dt="2023-07-21T18:30:03.247" v="590"/>
          <ac:spMkLst>
            <pc:docMk/>
            <pc:sldMk cId="592978301" sldId="284"/>
            <ac:spMk id="3" creationId="{0B109752-4B38-775B-AF01-D16BAFA5318B}"/>
          </ac:spMkLst>
        </pc:spChg>
        <pc:spChg chg="add mod">
          <ac:chgData name="LIDDA MARYORI RINCON DELGADO" userId="S::lidda.rincon@uniminuto.edu::ec800501-4c7c-4a3a-8c69-c608a6fe64fd" providerId="AD" clId="Web-{069A7BE4-5ED3-B7F8-023B-ED77DD254713}" dt="2023-07-21T18:30:59.811" v="598" actId="1076"/>
          <ac:spMkLst>
            <pc:docMk/>
            <pc:sldMk cId="592978301" sldId="284"/>
            <ac:spMk id="4" creationId="{A07FE352-B31D-CD3A-1777-BEF7CC055B45}"/>
          </ac:spMkLst>
        </pc:spChg>
        <pc:spChg chg="add">
          <ac:chgData name="LIDDA MARYORI RINCON DELGADO" userId="S::lidda.rincon@uniminuto.edu::ec800501-4c7c-4a3a-8c69-c608a6fe64fd" providerId="AD" clId="Web-{069A7BE4-5ED3-B7F8-023B-ED77DD254713}" dt="2023-07-21T18:29:55.091" v="589"/>
          <ac:spMkLst>
            <pc:docMk/>
            <pc:sldMk cId="592978301" sldId="284"/>
            <ac:spMk id="6" creationId="{66566613-295B-4616-7FA2-08F463E97BCA}"/>
          </ac:spMkLst>
        </pc:spChg>
        <pc:spChg chg="add">
          <ac:chgData name="LIDDA MARYORI RINCON DELGADO" userId="S::lidda.rincon@uniminuto.edu::ec800501-4c7c-4a3a-8c69-c608a6fe64fd" providerId="AD" clId="Web-{069A7BE4-5ED3-B7F8-023B-ED77DD254713}" dt="2023-07-21T18:29:55.091" v="589"/>
          <ac:spMkLst>
            <pc:docMk/>
            <pc:sldMk cId="592978301" sldId="284"/>
            <ac:spMk id="8" creationId="{8EBBBBAC-9D70-F471-464E-04DBAE6DB3B7}"/>
          </ac:spMkLst>
        </pc:spChg>
        <pc:spChg chg="add">
          <ac:chgData name="LIDDA MARYORI RINCON DELGADO" userId="S::lidda.rincon@uniminuto.edu::ec800501-4c7c-4a3a-8c69-c608a6fe64fd" providerId="AD" clId="Web-{069A7BE4-5ED3-B7F8-023B-ED77DD254713}" dt="2023-07-21T18:29:55.091" v="589"/>
          <ac:spMkLst>
            <pc:docMk/>
            <pc:sldMk cId="592978301" sldId="284"/>
            <ac:spMk id="9" creationId="{6DF88DA8-75D8-13F5-EB77-B8207027DACA}"/>
          </ac:spMkLst>
        </pc:spChg>
        <pc:spChg chg="add">
          <ac:chgData name="LIDDA MARYORI RINCON DELGADO" userId="S::lidda.rincon@uniminuto.edu::ec800501-4c7c-4a3a-8c69-c608a6fe64fd" providerId="AD" clId="Web-{069A7BE4-5ED3-B7F8-023B-ED77DD254713}" dt="2023-07-21T18:30:55.217" v="597"/>
          <ac:spMkLst>
            <pc:docMk/>
            <pc:sldMk cId="592978301" sldId="284"/>
            <ac:spMk id="10" creationId="{4125656D-CAE8-40F2-82A5-D30EB3922CB9}"/>
          </ac:spMkLst>
        </pc:spChg>
        <pc:spChg chg="add">
          <ac:chgData name="LIDDA MARYORI RINCON DELGADO" userId="S::lidda.rincon@uniminuto.edu::ec800501-4c7c-4a3a-8c69-c608a6fe64fd" providerId="AD" clId="Web-{069A7BE4-5ED3-B7F8-023B-ED77DD254713}" dt="2023-07-21T18:31:02.624" v="599"/>
          <ac:spMkLst>
            <pc:docMk/>
            <pc:sldMk cId="592978301" sldId="284"/>
            <ac:spMk id="11" creationId="{D8D70727-0370-5B79-C053-5BC4774B63C8}"/>
          </ac:spMkLst>
        </pc:spChg>
        <pc:grpChg chg="add mod">
          <ac:chgData name="LIDDA MARYORI RINCON DELGADO" userId="S::lidda.rincon@uniminuto.edu::ec800501-4c7c-4a3a-8c69-c608a6fe64fd" providerId="AD" clId="Web-{069A7BE4-5ED3-B7F8-023B-ED77DD254713}" dt="2023-07-21T18:30:27.513" v="593" actId="14100"/>
          <ac:grpSpMkLst>
            <pc:docMk/>
            <pc:sldMk cId="592978301" sldId="284"/>
            <ac:grpSpMk id="5" creationId="{6883B416-0DEA-DEF8-0FE7-4D29E03D0ACF}"/>
          </ac:grpSpMkLst>
        </pc:grpChg>
        <pc:grpChg chg="add">
          <ac:chgData name="LIDDA MARYORI RINCON DELGADO" userId="S::lidda.rincon@uniminuto.edu::ec800501-4c7c-4a3a-8c69-c608a6fe64fd" providerId="AD" clId="Web-{069A7BE4-5ED3-B7F8-023B-ED77DD254713}" dt="2023-07-21T18:29:55.091" v="589"/>
          <ac:grpSpMkLst>
            <pc:docMk/>
            <pc:sldMk cId="592978301" sldId="284"/>
            <ac:grpSpMk id="7" creationId="{3E1F0478-9815-F383-CB47-834BC66CCFE6}"/>
          </ac:grpSpMkLst>
        </pc:grpChg>
      </pc:sldChg>
      <pc:sldChg chg="addSp delSp modSp new">
        <pc:chgData name="LIDDA MARYORI RINCON DELGADO" userId="S::lidda.rincon@uniminuto.edu::ec800501-4c7c-4a3a-8c69-c608a6fe64fd" providerId="AD" clId="Web-{069A7BE4-5ED3-B7F8-023B-ED77DD254713}" dt="2023-07-21T18:39:31.889" v="692" actId="14100"/>
        <pc:sldMkLst>
          <pc:docMk/>
          <pc:sldMk cId="2969479202" sldId="285"/>
        </pc:sldMkLst>
        <pc:spChg chg="del">
          <ac:chgData name="LIDDA MARYORI RINCON DELGADO" userId="S::lidda.rincon@uniminuto.edu::ec800501-4c7c-4a3a-8c69-c608a6fe64fd" providerId="AD" clId="Web-{069A7BE4-5ED3-B7F8-023B-ED77DD254713}" dt="2023-07-21T18:37:40.714" v="661"/>
          <ac:spMkLst>
            <pc:docMk/>
            <pc:sldMk cId="2969479202" sldId="285"/>
            <ac:spMk id="3" creationId="{80A99809-E153-8FB2-D4AB-277AD39C7E5B}"/>
          </ac:spMkLst>
        </pc:spChg>
        <pc:spChg chg="add del mod">
          <ac:chgData name="LIDDA MARYORI RINCON DELGADO" userId="S::lidda.rincon@uniminuto.edu::ec800501-4c7c-4a3a-8c69-c608a6fe64fd" providerId="AD" clId="Web-{069A7BE4-5ED3-B7F8-023B-ED77DD254713}" dt="2023-07-21T18:37:44.964" v="665"/>
          <ac:spMkLst>
            <pc:docMk/>
            <pc:sldMk cId="2969479202" sldId="285"/>
            <ac:spMk id="4" creationId="{DDA658C2-63BD-A8BD-FDD8-F83FBD6D1681}"/>
          </ac:spMkLst>
        </pc:spChg>
        <pc:spChg chg="add mod">
          <ac:chgData name="LIDDA MARYORI RINCON DELGADO" userId="S::lidda.rincon@uniminuto.edu::ec800501-4c7c-4a3a-8c69-c608a6fe64fd" providerId="AD" clId="Web-{069A7BE4-5ED3-B7F8-023B-ED77DD254713}" dt="2023-07-21T18:38:15.621" v="671" actId="1076"/>
          <ac:spMkLst>
            <pc:docMk/>
            <pc:sldMk cId="2969479202" sldId="285"/>
            <ac:spMk id="5" creationId="{11FAFADA-F8D9-9CD3-26CF-C6CB5F95A928}"/>
          </ac:spMkLst>
        </pc:spChg>
        <pc:spChg chg="add">
          <ac:chgData name="LIDDA MARYORI RINCON DELGADO" userId="S::lidda.rincon@uniminuto.edu::ec800501-4c7c-4a3a-8c69-c608a6fe64fd" providerId="AD" clId="Web-{069A7BE4-5ED3-B7F8-023B-ED77DD254713}" dt="2023-07-21T18:37:50.073" v="666"/>
          <ac:spMkLst>
            <pc:docMk/>
            <pc:sldMk cId="2969479202" sldId="285"/>
            <ac:spMk id="6" creationId="{FE172988-CD10-A777-E78C-847CF74EE1C2}"/>
          </ac:spMkLst>
        </pc:spChg>
        <pc:spChg chg="add mod">
          <ac:chgData name="LIDDA MARYORI RINCON DELGADO" userId="S::lidda.rincon@uniminuto.edu::ec800501-4c7c-4a3a-8c69-c608a6fe64fd" providerId="AD" clId="Web-{069A7BE4-5ED3-B7F8-023B-ED77DD254713}" dt="2023-07-21T18:39:01.779" v="682" actId="20577"/>
          <ac:spMkLst>
            <pc:docMk/>
            <pc:sldMk cId="2969479202" sldId="285"/>
            <ac:spMk id="7" creationId="{E0B0BAA3-CC93-0380-DC48-7D2AE05F0672}"/>
          </ac:spMkLst>
        </pc:spChg>
        <pc:spChg chg="add">
          <ac:chgData name="LIDDA MARYORI RINCON DELGADO" userId="S::lidda.rincon@uniminuto.edu::ec800501-4c7c-4a3a-8c69-c608a6fe64fd" providerId="AD" clId="Web-{069A7BE4-5ED3-B7F8-023B-ED77DD254713}" dt="2023-07-21T18:37:50.073" v="666"/>
          <ac:spMkLst>
            <pc:docMk/>
            <pc:sldMk cId="2969479202" sldId="285"/>
            <ac:spMk id="8" creationId="{C63E36F9-96F7-C8A4-A229-9B5F536E2A00}"/>
          </ac:spMkLst>
        </pc:spChg>
        <pc:spChg chg="add mod">
          <ac:chgData name="LIDDA MARYORI RINCON DELGADO" userId="S::lidda.rincon@uniminuto.edu::ec800501-4c7c-4a3a-8c69-c608a6fe64fd" providerId="AD" clId="Web-{069A7BE4-5ED3-B7F8-023B-ED77DD254713}" dt="2023-07-21T18:39:15.013" v="686" actId="14100"/>
          <ac:spMkLst>
            <pc:docMk/>
            <pc:sldMk cId="2969479202" sldId="285"/>
            <ac:spMk id="9" creationId="{C3E2818A-4C2C-E6AA-4077-E39BCD15F436}"/>
          </ac:spMkLst>
        </pc:spChg>
        <pc:spChg chg="add">
          <ac:chgData name="LIDDA MARYORI RINCON DELGADO" userId="S::lidda.rincon@uniminuto.edu::ec800501-4c7c-4a3a-8c69-c608a6fe64fd" providerId="AD" clId="Web-{069A7BE4-5ED3-B7F8-023B-ED77DD254713}" dt="2023-07-21T18:37:50.073" v="666"/>
          <ac:spMkLst>
            <pc:docMk/>
            <pc:sldMk cId="2969479202" sldId="285"/>
            <ac:spMk id="10" creationId="{671BB53E-8FE1-F880-AA8B-AFC80CE97EE9}"/>
          </ac:spMkLst>
        </pc:spChg>
        <pc:spChg chg="add mod">
          <ac:chgData name="LIDDA MARYORI RINCON DELGADO" userId="S::lidda.rincon@uniminuto.edu::ec800501-4c7c-4a3a-8c69-c608a6fe64fd" providerId="AD" clId="Web-{069A7BE4-5ED3-B7F8-023B-ED77DD254713}" dt="2023-07-21T18:39:31.889" v="692" actId="14100"/>
          <ac:spMkLst>
            <pc:docMk/>
            <pc:sldMk cId="2969479202" sldId="285"/>
            <ac:spMk id="11" creationId="{A2FD4E75-41AB-78C9-9071-1513677A0F67}"/>
          </ac:spMkLst>
        </pc:spChg>
      </pc:sldChg>
      <pc:sldChg chg="addSp delSp modSp new ord">
        <pc:chgData name="LIDDA MARYORI RINCON DELGADO" userId="S::lidda.rincon@uniminuto.edu::ec800501-4c7c-4a3a-8c69-c608a6fe64fd" providerId="AD" clId="Web-{069A7BE4-5ED3-B7F8-023B-ED77DD254713}" dt="2023-07-21T18:37:10.463" v="660" actId="20577"/>
        <pc:sldMkLst>
          <pc:docMk/>
          <pc:sldMk cId="662458985" sldId="286"/>
        </pc:sldMkLst>
        <pc:spChg chg="mod">
          <ac:chgData name="LIDDA MARYORI RINCON DELGADO" userId="S::lidda.rincon@uniminuto.edu::ec800501-4c7c-4a3a-8c69-c608a6fe64fd" providerId="AD" clId="Web-{069A7BE4-5ED3-B7F8-023B-ED77DD254713}" dt="2023-07-21T18:34:25.958" v="642" actId="1076"/>
          <ac:spMkLst>
            <pc:docMk/>
            <pc:sldMk cId="662458985" sldId="286"/>
            <ac:spMk id="2" creationId="{274D40DA-AFDD-59BF-F21A-9DFB20CFBC46}"/>
          </ac:spMkLst>
        </pc:spChg>
        <pc:spChg chg="del">
          <ac:chgData name="LIDDA MARYORI RINCON DELGADO" userId="S::lidda.rincon@uniminuto.edu::ec800501-4c7c-4a3a-8c69-c608a6fe64fd" providerId="AD" clId="Web-{069A7BE4-5ED3-B7F8-023B-ED77DD254713}" dt="2023-07-21T18:33:35.191" v="626"/>
          <ac:spMkLst>
            <pc:docMk/>
            <pc:sldMk cId="662458985" sldId="286"/>
            <ac:spMk id="3" creationId="{07D56EA1-D268-787C-B3E1-1CF967679608}"/>
          </ac:spMkLst>
        </pc:spChg>
        <pc:spChg chg="del mod">
          <ac:chgData name="LIDDA MARYORI RINCON DELGADO" userId="S::lidda.rincon@uniminuto.edu::ec800501-4c7c-4a3a-8c69-c608a6fe64fd" providerId="AD" clId="Web-{069A7BE4-5ED3-B7F8-023B-ED77DD254713}" dt="2023-07-21T18:36:32.384" v="648"/>
          <ac:spMkLst>
            <pc:docMk/>
            <pc:sldMk cId="662458985" sldId="286"/>
            <ac:spMk id="4" creationId="{87139AED-D5EF-9E49-F1E9-C510ECD5261B}"/>
          </ac:spMkLst>
        </pc:spChg>
        <pc:spChg chg="add del">
          <ac:chgData name="LIDDA MARYORI RINCON DELGADO" userId="S::lidda.rincon@uniminuto.edu::ec800501-4c7c-4a3a-8c69-c608a6fe64fd" providerId="AD" clId="Web-{069A7BE4-5ED3-B7F8-023B-ED77DD254713}" dt="2023-07-21T18:33:01.690" v="617"/>
          <ac:spMkLst>
            <pc:docMk/>
            <pc:sldMk cId="662458985" sldId="286"/>
            <ac:spMk id="5" creationId="{235FA366-F8C9-E367-22A7-E03ACF9A2F60}"/>
          </ac:spMkLst>
        </pc:spChg>
        <pc:spChg chg="add mod">
          <ac:chgData name="LIDDA MARYORI RINCON DELGADO" userId="S::lidda.rincon@uniminuto.edu::ec800501-4c7c-4a3a-8c69-c608a6fe64fd" providerId="AD" clId="Web-{069A7BE4-5ED3-B7F8-023B-ED77DD254713}" dt="2023-07-21T18:37:10.463" v="660" actId="20577"/>
          <ac:spMkLst>
            <pc:docMk/>
            <pc:sldMk cId="662458985" sldId="286"/>
            <ac:spMk id="8" creationId="{5ACDC3F6-434C-3DA0-94FD-137C5BFEF465}"/>
          </ac:spMkLst>
        </pc:spChg>
        <pc:picChg chg="add mod">
          <ac:chgData name="LIDDA MARYORI RINCON DELGADO" userId="S::lidda.rincon@uniminuto.edu::ec800501-4c7c-4a3a-8c69-c608a6fe64fd" providerId="AD" clId="Web-{069A7BE4-5ED3-B7F8-023B-ED77DD254713}" dt="2023-07-21T18:34:28.005" v="643" actId="14100"/>
          <ac:picMkLst>
            <pc:docMk/>
            <pc:sldMk cId="662458985" sldId="286"/>
            <ac:picMk id="6" creationId="{84A788CE-FE8B-3ABC-C132-8D08B6D539C7}"/>
          </ac:picMkLst>
        </pc:picChg>
      </pc:sldChg>
      <pc:sldChg chg="addSp delSp modSp new">
        <pc:chgData name="LIDDA MARYORI RINCON DELGADO" userId="S::lidda.rincon@uniminuto.edu::ec800501-4c7c-4a3a-8c69-c608a6fe64fd" providerId="AD" clId="Web-{069A7BE4-5ED3-B7F8-023B-ED77DD254713}" dt="2023-07-21T20:28:20.088" v="740" actId="14100"/>
        <pc:sldMkLst>
          <pc:docMk/>
          <pc:sldMk cId="2536860135" sldId="287"/>
        </pc:sldMkLst>
        <pc:spChg chg="add del mod">
          <ac:chgData name="LIDDA MARYORI RINCON DELGADO" userId="S::lidda.rincon@uniminuto.edu::ec800501-4c7c-4a3a-8c69-c608a6fe64fd" providerId="AD" clId="Web-{069A7BE4-5ED3-B7F8-023B-ED77DD254713}" dt="2023-07-21T18:42:28.754" v="705" actId="20577"/>
          <ac:spMkLst>
            <pc:docMk/>
            <pc:sldMk cId="2536860135" sldId="287"/>
            <ac:spMk id="2" creationId="{D040FD98-79E4-6690-74D7-F6590BC58B7C}"/>
          </ac:spMkLst>
        </pc:spChg>
        <pc:spChg chg="mod">
          <ac:chgData name="LIDDA MARYORI RINCON DELGADO" userId="S::lidda.rincon@uniminuto.edu::ec800501-4c7c-4a3a-8c69-c608a6fe64fd" providerId="AD" clId="Web-{069A7BE4-5ED3-B7F8-023B-ED77DD254713}" dt="2023-07-21T20:28:20.088" v="740" actId="14100"/>
          <ac:spMkLst>
            <pc:docMk/>
            <pc:sldMk cId="2536860135" sldId="287"/>
            <ac:spMk id="3" creationId="{2B4E0C21-3368-E91B-ABEF-D813EEE5300B}"/>
          </ac:spMkLst>
        </pc:spChg>
        <pc:spChg chg="add del mod">
          <ac:chgData name="LIDDA MARYORI RINCON DELGADO" userId="S::lidda.rincon@uniminuto.edu::ec800501-4c7c-4a3a-8c69-c608a6fe64fd" providerId="AD" clId="Web-{069A7BE4-5ED3-B7F8-023B-ED77DD254713}" dt="2023-07-21T18:42:24.378" v="703"/>
          <ac:spMkLst>
            <pc:docMk/>
            <pc:sldMk cId="2536860135" sldId="287"/>
            <ac:spMk id="5" creationId="{C9B591E7-C29E-4174-16DE-443FE8256DB9}"/>
          </ac:spMkLst>
        </pc:spChg>
      </pc:sldChg>
      <pc:sldChg chg="addSp delSp modSp new">
        <pc:chgData name="LIDDA MARYORI RINCON DELGADO" userId="S::lidda.rincon@uniminuto.edu::ec800501-4c7c-4a3a-8c69-c608a6fe64fd" providerId="AD" clId="Web-{069A7BE4-5ED3-B7F8-023B-ED77DD254713}" dt="2023-07-21T20:31:53.062" v="759" actId="20577"/>
        <pc:sldMkLst>
          <pc:docMk/>
          <pc:sldMk cId="4009349534" sldId="288"/>
        </pc:sldMkLst>
        <pc:spChg chg="mod">
          <ac:chgData name="LIDDA MARYORI RINCON DELGADO" userId="S::lidda.rincon@uniminuto.edu::ec800501-4c7c-4a3a-8c69-c608a6fe64fd" providerId="AD" clId="Web-{069A7BE4-5ED3-B7F8-023B-ED77DD254713}" dt="2023-07-21T18:44:40.570" v="738" actId="20577"/>
          <ac:spMkLst>
            <pc:docMk/>
            <pc:sldMk cId="4009349534" sldId="288"/>
            <ac:spMk id="2" creationId="{1CE6697D-86D8-5CE5-FBB5-CE663C9EE696}"/>
          </ac:spMkLst>
        </pc:spChg>
        <pc:spChg chg="del">
          <ac:chgData name="LIDDA MARYORI RINCON DELGADO" userId="S::lidda.rincon@uniminuto.edu::ec800501-4c7c-4a3a-8c69-c608a6fe64fd" providerId="AD" clId="Web-{069A7BE4-5ED3-B7F8-023B-ED77DD254713}" dt="2023-07-21T18:44:47.930" v="739"/>
          <ac:spMkLst>
            <pc:docMk/>
            <pc:sldMk cId="4009349534" sldId="288"/>
            <ac:spMk id="3" creationId="{09D9E23E-5FE3-9A65-2DFA-3D26D5BFBC5C}"/>
          </ac:spMkLst>
        </pc:spChg>
        <pc:graphicFrameChg chg="add mod modGraphic">
          <ac:chgData name="LIDDA MARYORI RINCON DELGADO" userId="S::lidda.rincon@uniminuto.edu::ec800501-4c7c-4a3a-8c69-c608a6fe64fd" providerId="AD" clId="Web-{069A7BE4-5ED3-B7F8-023B-ED77DD254713}" dt="2023-07-21T20:31:53.062" v="759" actId="20577"/>
          <ac:graphicFrameMkLst>
            <pc:docMk/>
            <pc:sldMk cId="4009349534" sldId="288"/>
            <ac:graphicFrameMk id="3" creationId="{33882210-14DA-7237-F857-01A097F22770}"/>
          </ac:graphicFrameMkLst>
        </pc:graphicFrameChg>
      </pc:sldChg>
      <pc:sldChg chg="addSp delSp modSp new">
        <pc:chgData name="LIDDA MARYORI RINCON DELGADO" userId="S::lidda.rincon@uniminuto.edu::ec800501-4c7c-4a3a-8c69-c608a6fe64fd" providerId="AD" clId="Web-{069A7BE4-5ED3-B7F8-023B-ED77DD254713}" dt="2023-07-21T20:34:32.128" v="778"/>
        <pc:sldMkLst>
          <pc:docMk/>
          <pc:sldMk cId="3873564129" sldId="289"/>
        </pc:sldMkLst>
        <pc:spChg chg="mod">
          <ac:chgData name="LIDDA MARYORI RINCON DELGADO" userId="S::lidda.rincon@uniminuto.edu::ec800501-4c7c-4a3a-8c69-c608a6fe64fd" providerId="AD" clId="Web-{069A7BE4-5ED3-B7F8-023B-ED77DD254713}" dt="2023-07-21T20:32:50.813" v="772" actId="20577"/>
          <ac:spMkLst>
            <pc:docMk/>
            <pc:sldMk cId="3873564129" sldId="289"/>
            <ac:spMk id="2" creationId="{41BE9D91-C11B-E191-4F41-6506EAD8C006}"/>
          </ac:spMkLst>
        </pc:spChg>
        <pc:spChg chg="del">
          <ac:chgData name="LIDDA MARYORI RINCON DELGADO" userId="S::lidda.rincon@uniminuto.edu::ec800501-4c7c-4a3a-8c69-c608a6fe64fd" providerId="AD" clId="Web-{069A7BE4-5ED3-B7F8-023B-ED77DD254713}" dt="2023-07-21T20:33:48.486" v="773"/>
          <ac:spMkLst>
            <pc:docMk/>
            <pc:sldMk cId="3873564129" sldId="289"/>
            <ac:spMk id="3" creationId="{D4819A91-ABBA-EF1A-757B-EEE6A8F95344}"/>
          </ac:spMkLst>
        </pc:spChg>
        <pc:spChg chg="add">
          <ac:chgData name="LIDDA MARYORI RINCON DELGADO" userId="S::lidda.rincon@uniminuto.edu::ec800501-4c7c-4a3a-8c69-c608a6fe64fd" providerId="AD" clId="Web-{069A7BE4-5ED3-B7F8-023B-ED77DD254713}" dt="2023-07-21T20:33:49.971" v="774"/>
          <ac:spMkLst>
            <pc:docMk/>
            <pc:sldMk cId="3873564129" sldId="289"/>
            <ac:spMk id="4" creationId="{CA4B0D09-7708-43B0-90EA-19B6593878A3}"/>
          </ac:spMkLst>
        </pc:spChg>
        <pc:spChg chg="add">
          <ac:chgData name="LIDDA MARYORI RINCON DELGADO" userId="S::lidda.rincon@uniminuto.edu::ec800501-4c7c-4a3a-8c69-c608a6fe64fd" providerId="AD" clId="Web-{069A7BE4-5ED3-B7F8-023B-ED77DD254713}" dt="2023-07-21T20:33:49.971" v="774"/>
          <ac:spMkLst>
            <pc:docMk/>
            <pc:sldMk cId="3873564129" sldId="289"/>
            <ac:spMk id="5" creationId="{DDD38B53-8BA0-5858-7693-096818FA80D1}"/>
          </ac:spMkLst>
        </pc:spChg>
        <pc:spChg chg="add">
          <ac:chgData name="LIDDA MARYORI RINCON DELGADO" userId="S::lidda.rincon@uniminuto.edu::ec800501-4c7c-4a3a-8c69-c608a6fe64fd" providerId="AD" clId="Web-{069A7BE4-5ED3-B7F8-023B-ED77DD254713}" dt="2023-07-21T20:33:49.971" v="774"/>
          <ac:spMkLst>
            <pc:docMk/>
            <pc:sldMk cId="3873564129" sldId="289"/>
            <ac:spMk id="6" creationId="{0E68E4EE-ECB2-549F-C35B-0B0BF6CF24ED}"/>
          </ac:spMkLst>
        </pc:spChg>
        <pc:spChg chg="add">
          <ac:chgData name="LIDDA MARYORI RINCON DELGADO" userId="S::lidda.rincon@uniminuto.edu::ec800501-4c7c-4a3a-8c69-c608a6fe64fd" providerId="AD" clId="Web-{069A7BE4-5ED3-B7F8-023B-ED77DD254713}" dt="2023-07-21T20:33:49.971" v="774"/>
          <ac:spMkLst>
            <pc:docMk/>
            <pc:sldMk cId="3873564129" sldId="289"/>
            <ac:spMk id="7" creationId="{BB238E08-F1B7-659B-DA08-40B289D741D0}"/>
          </ac:spMkLst>
        </pc:spChg>
        <pc:spChg chg="add">
          <ac:chgData name="LIDDA MARYORI RINCON DELGADO" userId="S::lidda.rincon@uniminuto.edu::ec800501-4c7c-4a3a-8c69-c608a6fe64fd" providerId="AD" clId="Web-{069A7BE4-5ED3-B7F8-023B-ED77DD254713}" dt="2023-07-21T20:33:49.971" v="774"/>
          <ac:spMkLst>
            <pc:docMk/>
            <pc:sldMk cId="3873564129" sldId="289"/>
            <ac:spMk id="8" creationId="{CC367B6D-5734-168F-12E6-D53F78690009}"/>
          </ac:spMkLst>
        </pc:spChg>
        <pc:spChg chg="add">
          <ac:chgData name="LIDDA MARYORI RINCON DELGADO" userId="S::lidda.rincon@uniminuto.edu::ec800501-4c7c-4a3a-8c69-c608a6fe64fd" providerId="AD" clId="Web-{069A7BE4-5ED3-B7F8-023B-ED77DD254713}" dt="2023-07-21T20:33:49.971" v="774"/>
          <ac:spMkLst>
            <pc:docMk/>
            <pc:sldMk cId="3873564129" sldId="289"/>
            <ac:spMk id="9" creationId="{5975A8F5-E787-1421-BC1D-9A5E191B7197}"/>
          </ac:spMkLst>
        </pc:spChg>
        <pc:spChg chg="add">
          <ac:chgData name="LIDDA MARYORI RINCON DELGADO" userId="S::lidda.rincon@uniminuto.edu::ec800501-4c7c-4a3a-8c69-c608a6fe64fd" providerId="AD" clId="Web-{069A7BE4-5ED3-B7F8-023B-ED77DD254713}" dt="2023-07-21T20:33:49.971" v="774"/>
          <ac:spMkLst>
            <pc:docMk/>
            <pc:sldMk cId="3873564129" sldId="289"/>
            <ac:spMk id="10" creationId="{25031CD0-8CB6-4697-2173-D919ED8C840B}"/>
          </ac:spMkLst>
        </pc:spChg>
        <pc:spChg chg="add">
          <ac:chgData name="LIDDA MARYORI RINCON DELGADO" userId="S::lidda.rincon@uniminuto.edu::ec800501-4c7c-4a3a-8c69-c608a6fe64fd" providerId="AD" clId="Web-{069A7BE4-5ED3-B7F8-023B-ED77DD254713}" dt="2023-07-21T20:33:49.971" v="774"/>
          <ac:spMkLst>
            <pc:docMk/>
            <pc:sldMk cId="3873564129" sldId="289"/>
            <ac:spMk id="11" creationId="{FA2AE253-91CC-DDC9-E894-9CF155D9B459}"/>
          </ac:spMkLst>
        </pc:spChg>
        <pc:spChg chg="add">
          <ac:chgData name="LIDDA MARYORI RINCON DELGADO" userId="S::lidda.rincon@uniminuto.edu::ec800501-4c7c-4a3a-8c69-c608a6fe64fd" providerId="AD" clId="Web-{069A7BE4-5ED3-B7F8-023B-ED77DD254713}" dt="2023-07-21T20:33:49.971" v="774"/>
          <ac:spMkLst>
            <pc:docMk/>
            <pc:sldMk cId="3873564129" sldId="289"/>
            <ac:spMk id="12" creationId="{438A4F67-668C-D33B-7622-92DAF5F21936}"/>
          </ac:spMkLst>
        </pc:spChg>
        <pc:spChg chg="add">
          <ac:chgData name="LIDDA MARYORI RINCON DELGADO" userId="S::lidda.rincon@uniminuto.edu::ec800501-4c7c-4a3a-8c69-c608a6fe64fd" providerId="AD" clId="Web-{069A7BE4-5ED3-B7F8-023B-ED77DD254713}" dt="2023-07-21T20:33:49.971" v="774"/>
          <ac:spMkLst>
            <pc:docMk/>
            <pc:sldMk cId="3873564129" sldId="289"/>
            <ac:spMk id="14" creationId="{F9A75E8F-0F28-7A88-7E68-6D1A844A41B6}"/>
          </ac:spMkLst>
        </pc:spChg>
        <pc:spChg chg="add mod">
          <ac:chgData name="LIDDA MARYORI RINCON DELGADO" userId="S::lidda.rincon@uniminuto.edu::ec800501-4c7c-4a3a-8c69-c608a6fe64fd" providerId="AD" clId="Web-{069A7BE4-5ED3-B7F8-023B-ED77DD254713}" dt="2023-07-21T20:34:23.081" v="777" actId="14100"/>
          <ac:spMkLst>
            <pc:docMk/>
            <pc:sldMk cId="3873564129" sldId="289"/>
            <ac:spMk id="15" creationId="{09F92EAE-D37D-4416-A7C3-EBB84BADC871}"/>
          </ac:spMkLst>
        </pc:spChg>
        <pc:spChg chg="add">
          <ac:chgData name="LIDDA MARYORI RINCON DELGADO" userId="S::lidda.rincon@uniminuto.edu::ec800501-4c7c-4a3a-8c69-c608a6fe64fd" providerId="AD" clId="Web-{069A7BE4-5ED3-B7F8-023B-ED77DD254713}" dt="2023-07-21T20:33:49.971" v="774"/>
          <ac:spMkLst>
            <pc:docMk/>
            <pc:sldMk cId="3873564129" sldId="289"/>
            <ac:spMk id="17" creationId="{1CAAA6FF-6F2F-3418-962C-2252C887373F}"/>
          </ac:spMkLst>
        </pc:spChg>
        <pc:spChg chg="add">
          <ac:chgData name="LIDDA MARYORI RINCON DELGADO" userId="S::lidda.rincon@uniminuto.edu::ec800501-4c7c-4a3a-8c69-c608a6fe64fd" providerId="AD" clId="Web-{069A7BE4-5ED3-B7F8-023B-ED77DD254713}" dt="2023-07-21T20:33:49.971" v="774"/>
          <ac:spMkLst>
            <pc:docMk/>
            <pc:sldMk cId="3873564129" sldId="289"/>
            <ac:spMk id="18" creationId="{258DA005-4A40-D445-1B45-569A2C538484}"/>
          </ac:spMkLst>
        </pc:spChg>
        <pc:spChg chg="add">
          <ac:chgData name="LIDDA MARYORI RINCON DELGADO" userId="S::lidda.rincon@uniminuto.edu::ec800501-4c7c-4a3a-8c69-c608a6fe64fd" providerId="AD" clId="Web-{069A7BE4-5ED3-B7F8-023B-ED77DD254713}" dt="2023-07-21T20:33:49.971" v="774"/>
          <ac:spMkLst>
            <pc:docMk/>
            <pc:sldMk cId="3873564129" sldId="289"/>
            <ac:spMk id="19" creationId="{B11BBF8A-1E92-7CEF-D0D9-6BD93DA7A5F2}"/>
          </ac:spMkLst>
        </pc:spChg>
        <pc:spChg chg="add">
          <ac:chgData name="LIDDA MARYORI RINCON DELGADO" userId="S::lidda.rincon@uniminuto.edu::ec800501-4c7c-4a3a-8c69-c608a6fe64fd" providerId="AD" clId="Web-{069A7BE4-5ED3-B7F8-023B-ED77DD254713}" dt="2023-07-21T20:33:49.971" v="774"/>
          <ac:spMkLst>
            <pc:docMk/>
            <pc:sldMk cId="3873564129" sldId="289"/>
            <ac:spMk id="20" creationId="{58B3373B-7FF4-A037-6F56-E41256293320}"/>
          </ac:spMkLst>
        </pc:spChg>
        <pc:spChg chg="add mod">
          <ac:chgData name="LIDDA MARYORI RINCON DELGADO" userId="S::lidda.rincon@uniminuto.edu::ec800501-4c7c-4a3a-8c69-c608a6fe64fd" providerId="AD" clId="Web-{069A7BE4-5ED3-B7F8-023B-ED77DD254713}" dt="2023-07-21T20:34:15.081" v="775" actId="1076"/>
          <ac:spMkLst>
            <pc:docMk/>
            <pc:sldMk cId="3873564129" sldId="289"/>
            <ac:spMk id="21" creationId="{E864D815-A218-6619-C88C-1E4825A6401B}"/>
          </ac:spMkLst>
        </pc:spChg>
        <pc:cxnChg chg="add">
          <ac:chgData name="LIDDA MARYORI RINCON DELGADO" userId="S::lidda.rincon@uniminuto.edu::ec800501-4c7c-4a3a-8c69-c608a6fe64fd" providerId="AD" clId="Web-{069A7BE4-5ED3-B7F8-023B-ED77DD254713}" dt="2023-07-21T20:33:49.971" v="774"/>
          <ac:cxnSpMkLst>
            <pc:docMk/>
            <pc:sldMk cId="3873564129" sldId="289"/>
            <ac:cxnSpMk id="13" creationId="{C40BFF1B-F695-33C1-B940-53E7ADB64078}"/>
          </ac:cxnSpMkLst>
        </pc:cxnChg>
        <pc:cxnChg chg="add del mod">
          <ac:chgData name="LIDDA MARYORI RINCON DELGADO" userId="S::lidda.rincon@uniminuto.edu::ec800501-4c7c-4a3a-8c69-c608a6fe64fd" providerId="AD" clId="Web-{069A7BE4-5ED3-B7F8-023B-ED77DD254713}" dt="2023-07-21T20:34:32.128" v="778"/>
          <ac:cxnSpMkLst>
            <pc:docMk/>
            <pc:sldMk cId="3873564129" sldId="289"/>
            <ac:cxnSpMk id="16" creationId="{3F5490B6-8102-E20D-EC6D-1A4DBA992157}"/>
          </ac:cxnSpMkLst>
        </pc:cxnChg>
      </pc:sldChg>
      <pc:sldMasterChg chg="add del addSldLayout delSldLayout">
        <pc:chgData name="LIDDA MARYORI RINCON DELGADO" userId="S::lidda.rincon@uniminuto.edu::ec800501-4c7c-4a3a-8c69-c608a6fe64fd" providerId="AD" clId="Web-{069A7BE4-5ED3-B7F8-023B-ED77DD254713}" dt="2023-07-21T17:06:23.080" v="77"/>
        <pc:sldMasterMkLst>
          <pc:docMk/>
          <pc:sldMasterMk cId="2449117438" sldId="2147483648"/>
        </pc:sldMasterMkLst>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3383809533" sldId="2147483649"/>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1665798909" sldId="2147483650"/>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1343492969" sldId="2147483651"/>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2028513459" sldId="2147483652"/>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1099961126" sldId="2147483653"/>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550497052" sldId="2147483654"/>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4153833171" sldId="2147483655"/>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2671036855" sldId="2147483656"/>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3489257126" sldId="2147483657"/>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1990388832" sldId="2147483658"/>
          </pc:sldLayoutMkLst>
        </pc:sldLayoutChg>
        <pc:sldLayoutChg chg="add del">
          <pc:chgData name="LIDDA MARYORI RINCON DELGADO" userId="S::lidda.rincon@uniminuto.edu::ec800501-4c7c-4a3a-8c69-c608a6fe64fd" providerId="AD" clId="Web-{069A7BE4-5ED3-B7F8-023B-ED77DD254713}" dt="2023-07-21T17:06:23.080" v="77"/>
          <pc:sldLayoutMkLst>
            <pc:docMk/>
            <pc:sldMasterMk cId="2449117438" sldId="2147483648"/>
            <pc:sldLayoutMk cId="922446748" sldId="2147483659"/>
          </pc:sldLayoutMkLst>
        </pc:sldLayoutChg>
      </pc:sldMasterChg>
      <pc:sldMasterChg chg="add del addSldLayout delSldLayout modSldLayout">
        <pc:chgData name="LIDDA MARYORI RINCON DELGADO" userId="S::lidda.rincon@uniminuto.edu::ec800501-4c7c-4a3a-8c69-c608a6fe64fd" providerId="AD" clId="Web-{069A7BE4-5ED3-B7F8-023B-ED77DD254713}" dt="2023-07-21T17:06:23.080" v="77"/>
        <pc:sldMasterMkLst>
          <pc:docMk/>
          <pc:sldMasterMk cId="4046544687" sldId="2147483660"/>
        </pc:sldMasterMkLst>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2197593404" sldId="2147483661"/>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1285745947" sldId="2147483662"/>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3792043838" sldId="2147483663"/>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2403813086" sldId="2147483664"/>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2120843535" sldId="2147483665"/>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1584696968" sldId="2147483666"/>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3646192174" sldId="2147483667"/>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1177240438" sldId="2147483668"/>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4178848368" sldId="2147483669"/>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1188827677" sldId="2147483670"/>
          </pc:sldLayoutMkLst>
        </pc:sldLayoutChg>
        <pc:sldLayoutChg chg="add del mod replId">
          <pc:chgData name="LIDDA MARYORI RINCON DELGADO" userId="S::lidda.rincon@uniminuto.edu::ec800501-4c7c-4a3a-8c69-c608a6fe64fd" providerId="AD" clId="Web-{069A7BE4-5ED3-B7F8-023B-ED77DD254713}" dt="2023-07-21T17:06:23.080" v="77"/>
          <pc:sldLayoutMkLst>
            <pc:docMk/>
            <pc:sldMasterMk cId="4046544687" sldId="2147483660"/>
            <pc:sldLayoutMk cId="3005127983" sldId="2147483671"/>
          </pc:sldLayoutMkLst>
        </pc:sldLayoutChg>
      </pc:sldMasterChg>
    </pc:docChg>
  </pc:docChgLst>
  <pc:docChgLst>
    <pc:chgData name="MONICA VARGAS PRIETO" userId="dedfd973-94c2-490d-a9d9-e4bbdf7cb97a" providerId="ADAL" clId="{D18B4B53-1089-4790-A26F-7ABB0E94B6AD}"/>
    <pc:docChg chg="delSld">
      <pc:chgData name="MONICA VARGAS PRIETO" userId="dedfd973-94c2-490d-a9d9-e4bbdf7cb97a" providerId="ADAL" clId="{D18B4B53-1089-4790-A26F-7ABB0E94B6AD}" dt="2024-05-15T23:29:17.535" v="0" actId="47"/>
      <pc:docMkLst>
        <pc:docMk/>
      </pc:docMkLst>
      <pc:sldChg chg="del">
        <pc:chgData name="MONICA VARGAS PRIETO" userId="dedfd973-94c2-490d-a9d9-e4bbdf7cb97a" providerId="ADAL" clId="{D18B4B53-1089-4790-A26F-7ABB0E94B6AD}" dt="2024-05-15T23:29:17.535" v="0" actId="47"/>
        <pc:sldMkLst>
          <pc:docMk/>
          <pc:sldMk cId="1348627924" sldId="268"/>
        </pc:sldMkLst>
      </pc:sldChg>
    </pc:docChg>
  </pc:docChgLst>
  <pc:docChgLst>
    <pc:chgData name="MONICA VARGAS PRIETO" userId="S::monica.vargas.p@uniminuto.edu::dedfd973-94c2-490d-a9d9-e4bbdf7cb97a" providerId="AD" clId="Web-{EB2BF1B3-868F-3958-9BC7-66D842DD5CDC}"/>
    <pc:docChg chg="addSld delSld modSld">
      <pc:chgData name="MONICA VARGAS PRIETO" userId="S::monica.vargas.p@uniminuto.edu::dedfd973-94c2-490d-a9d9-e4bbdf7cb97a" providerId="AD" clId="Web-{EB2BF1B3-868F-3958-9BC7-66D842DD5CDC}" dt="2024-05-15T23:27:37.585" v="58"/>
      <pc:docMkLst>
        <pc:docMk/>
      </pc:docMkLst>
      <pc:sldChg chg="addSp delSp modSp">
        <pc:chgData name="MONICA VARGAS PRIETO" userId="S::monica.vargas.p@uniminuto.edu::dedfd973-94c2-490d-a9d9-e4bbdf7cb97a" providerId="AD" clId="Web-{EB2BF1B3-868F-3958-9BC7-66D842DD5CDC}" dt="2024-05-15T23:27:37.585" v="58"/>
        <pc:sldMkLst>
          <pc:docMk/>
          <pc:sldMk cId="1348627924" sldId="268"/>
        </pc:sldMkLst>
        <pc:spChg chg="mod">
          <ac:chgData name="MONICA VARGAS PRIETO" userId="S::monica.vargas.p@uniminuto.edu::dedfd973-94c2-490d-a9d9-e4bbdf7cb97a" providerId="AD" clId="Web-{EB2BF1B3-868F-3958-9BC7-66D842DD5CDC}" dt="2024-05-15T23:17:45.070" v="3" actId="1076"/>
          <ac:spMkLst>
            <pc:docMk/>
            <pc:sldMk cId="1348627924" sldId="268"/>
            <ac:spMk id="4" creationId="{00000000-0000-0000-0000-000000000000}"/>
          </ac:spMkLst>
        </pc:spChg>
        <pc:spChg chg="mod">
          <ac:chgData name="MONICA VARGAS PRIETO" userId="S::monica.vargas.p@uniminuto.edu::dedfd973-94c2-490d-a9d9-e4bbdf7cb97a" providerId="AD" clId="Web-{EB2BF1B3-868F-3958-9BC7-66D842DD5CDC}" dt="2024-05-15T23:20:28.620" v="52" actId="1076"/>
          <ac:spMkLst>
            <pc:docMk/>
            <pc:sldMk cId="1348627924" sldId="268"/>
            <ac:spMk id="5" creationId="{00000000-0000-0000-0000-000000000000}"/>
          </ac:spMkLst>
        </pc:spChg>
        <pc:picChg chg="add del mod">
          <ac:chgData name="MONICA VARGAS PRIETO" userId="S::monica.vargas.p@uniminuto.edu::dedfd973-94c2-490d-a9d9-e4bbdf7cb97a" providerId="AD" clId="Web-{EB2BF1B3-868F-3958-9BC7-66D842DD5CDC}" dt="2024-05-15T23:25:50.239" v="54"/>
          <ac:picMkLst>
            <pc:docMk/>
            <pc:sldMk cId="1348627924" sldId="268"/>
            <ac:picMk id="2" creationId="{B9DAD277-B937-948E-8A88-F346F28C4CEE}"/>
          </ac:picMkLst>
        </pc:picChg>
        <pc:picChg chg="add del mod">
          <ac:chgData name="MONICA VARGAS PRIETO" userId="S::monica.vargas.p@uniminuto.edu::dedfd973-94c2-490d-a9d9-e4bbdf7cb97a" providerId="AD" clId="Web-{EB2BF1B3-868F-3958-9BC7-66D842DD5CDC}" dt="2024-05-15T23:27:37.585" v="58"/>
          <ac:picMkLst>
            <pc:docMk/>
            <pc:sldMk cId="1348627924" sldId="268"/>
            <ac:picMk id="3" creationId="{6516457A-AF6B-FDB4-F3EF-8D5A1CD7F638}"/>
          </ac:picMkLst>
        </pc:picChg>
      </pc:sldChg>
      <pc:sldChg chg="new del">
        <pc:chgData name="MONICA VARGAS PRIETO" userId="S::monica.vargas.p@uniminuto.edu::dedfd973-94c2-490d-a9d9-e4bbdf7cb97a" providerId="AD" clId="Web-{EB2BF1B3-868F-3958-9BC7-66D842DD5CDC}" dt="2024-05-15T23:26:06.192" v="56"/>
        <pc:sldMkLst>
          <pc:docMk/>
          <pc:sldMk cId="1511538363" sldId="281"/>
        </pc:sldMkLst>
      </pc:sldChg>
    </pc:docChg>
  </pc:docChgLst>
  <pc:docChgLst>
    <pc:chgData name="LIDDA MARYORI RINCON DELGADO" userId="S::lidda.rincon@uniminuto.edu::ec800501-4c7c-4a3a-8c69-c608a6fe64fd" providerId="AD" clId="Web-{F128F9D1-55A4-3848-E350-EACF6265AF97}"/>
    <pc:docChg chg="modSld">
      <pc:chgData name="LIDDA MARYORI RINCON DELGADO" userId="S::lidda.rincon@uniminuto.edu::ec800501-4c7c-4a3a-8c69-c608a6fe64fd" providerId="AD" clId="Web-{F128F9D1-55A4-3848-E350-EACF6265AF97}" dt="2023-07-19T23:37:54.390" v="54" actId="14100"/>
      <pc:docMkLst>
        <pc:docMk/>
      </pc:docMkLst>
      <pc:sldChg chg="modSp">
        <pc:chgData name="LIDDA MARYORI RINCON DELGADO" userId="S::lidda.rincon@uniminuto.edu::ec800501-4c7c-4a3a-8c69-c608a6fe64fd" providerId="AD" clId="Web-{F128F9D1-55A4-3848-E350-EACF6265AF97}" dt="2023-07-19T23:37:54.390" v="54" actId="14100"/>
        <pc:sldMkLst>
          <pc:docMk/>
          <pc:sldMk cId="1348627924" sldId="268"/>
        </pc:sldMkLst>
        <pc:spChg chg="mod">
          <ac:chgData name="LIDDA MARYORI RINCON DELGADO" userId="S::lidda.rincon@uniminuto.edu::ec800501-4c7c-4a3a-8c69-c608a6fe64fd" providerId="AD" clId="Web-{F128F9D1-55A4-3848-E350-EACF6265AF97}" dt="2023-07-19T23:37:54.390" v="54" actId="14100"/>
          <ac:spMkLst>
            <pc:docMk/>
            <pc:sldMk cId="1348627924" sldId="268"/>
            <ac:spMk id="2" creationId="{BCFF0D27-B3DE-2C47-57E0-CBEAF9FA94A4}"/>
          </ac:spMkLst>
        </pc:spChg>
        <pc:spChg chg="mod">
          <ac:chgData name="LIDDA MARYORI RINCON DELGADO" userId="S::lidda.rincon@uniminuto.edu::ec800501-4c7c-4a3a-8c69-c608a6fe64fd" providerId="AD" clId="Web-{F128F9D1-55A4-3848-E350-EACF6265AF97}" dt="2023-07-19T23:36:25.059" v="20" actId="20577"/>
          <ac:spMkLst>
            <pc:docMk/>
            <pc:sldMk cId="1348627924" sldId="268"/>
            <ac:spMk id="3" creationId="{37BE2E36-9CCA-6FEC-BEB6-13A4CD4333A6}"/>
          </ac:spMkLst>
        </pc:spChg>
      </pc:sldChg>
    </pc:docChg>
  </pc:docChgLst>
  <pc:docChgLst>
    <pc:chgData name="MONICA VARGAS PRIETO" userId="S::monica.vargas.p@uniminuto.edu::dedfd973-94c2-490d-a9d9-e4bbdf7cb97a" providerId="AD" clId="Web-{DAAA7492-C996-C620-0CFF-CAD8D37CD76A}"/>
    <pc:docChg chg="addSld delSld modSld">
      <pc:chgData name="MONICA VARGAS PRIETO" userId="S::monica.vargas.p@uniminuto.edu::dedfd973-94c2-490d-a9d9-e4bbdf7cb97a" providerId="AD" clId="Web-{DAAA7492-C996-C620-0CFF-CAD8D37CD76A}" dt="2024-05-16T01:58:52.405" v="741" actId="1076"/>
      <pc:docMkLst>
        <pc:docMk/>
      </pc:docMkLst>
      <pc:sldChg chg="del">
        <pc:chgData name="MONICA VARGAS PRIETO" userId="S::monica.vargas.p@uniminuto.edu::dedfd973-94c2-490d-a9d9-e4bbdf7cb97a" providerId="AD" clId="Web-{DAAA7492-C996-C620-0CFF-CAD8D37CD76A}" dt="2024-05-15T23:37:24.812" v="26"/>
        <pc:sldMkLst>
          <pc:docMk/>
          <pc:sldMk cId="3124531375" sldId="269"/>
        </pc:sldMkLst>
      </pc:sldChg>
      <pc:sldChg chg="del">
        <pc:chgData name="MONICA VARGAS PRIETO" userId="S::monica.vargas.p@uniminuto.edu::dedfd973-94c2-490d-a9d9-e4bbdf7cb97a" providerId="AD" clId="Web-{DAAA7492-C996-C620-0CFF-CAD8D37CD76A}" dt="2024-05-15T23:39:10.174" v="37"/>
        <pc:sldMkLst>
          <pc:docMk/>
          <pc:sldMk cId="4055144406" sldId="271"/>
        </pc:sldMkLst>
      </pc:sldChg>
      <pc:sldChg chg="del">
        <pc:chgData name="MONICA VARGAS PRIETO" userId="S::monica.vargas.p@uniminuto.edu::dedfd973-94c2-490d-a9d9-e4bbdf7cb97a" providerId="AD" clId="Web-{DAAA7492-C996-C620-0CFF-CAD8D37CD76A}" dt="2024-05-15T23:44:23.591" v="83"/>
        <pc:sldMkLst>
          <pc:docMk/>
          <pc:sldMk cId="1873778761" sldId="272"/>
        </pc:sldMkLst>
      </pc:sldChg>
      <pc:sldChg chg="del">
        <pc:chgData name="MONICA VARGAS PRIETO" userId="S::monica.vargas.p@uniminuto.edu::dedfd973-94c2-490d-a9d9-e4bbdf7cb97a" providerId="AD" clId="Web-{DAAA7492-C996-C620-0CFF-CAD8D37CD76A}" dt="2024-05-15T23:44:29.122" v="84"/>
        <pc:sldMkLst>
          <pc:docMk/>
          <pc:sldMk cId="420806958" sldId="273"/>
        </pc:sldMkLst>
      </pc:sldChg>
      <pc:sldChg chg="del">
        <pc:chgData name="MONICA VARGAS PRIETO" userId="S::monica.vargas.p@uniminuto.edu::dedfd973-94c2-490d-a9d9-e4bbdf7cb97a" providerId="AD" clId="Web-{DAAA7492-C996-C620-0CFF-CAD8D37CD76A}" dt="2024-05-15T23:53:25.327" v="208"/>
        <pc:sldMkLst>
          <pc:docMk/>
          <pc:sldMk cId="13797797" sldId="274"/>
        </pc:sldMkLst>
      </pc:sldChg>
      <pc:sldChg chg="modSp del">
        <pc:chgData name="MONICA VARGAS PRIETO" userId="S::monica.vargas.p@uniminuto.edu::dedfd973-94c2-490d-a9d9-e4bbdf7cb97a" providerId="AD" clId="Web-{DAAA7492-C996-C620-0CFF-CAD8D37CD76A}" dt="2024-05-15T23:56:14.661" v="246"/>
        <pc:sldMkLst>
          <pc:docMk/>
          <pc:sldMk cId="2160408767" sldId="275"/>
        </pc:sldMkLst>
        <pc:spChg chg="mod">
          <ac:chgData name="MONICA VARGAS PRIETO" userId="S::monica.vargas.p@uniminuto.edu::dedfd973-94c2-490d-a9d9-e4bbdf7cb97a" providerId="AD" clId="Web-{DAAA7492-C996-C620-0CFF-CAD8D37CD76A}" dt="2024-05-15T23:55:12.393" v="221" actId="20577"/>
          <ac:spMkLst>
            <pc:docMk/>
            <pc:sldMk cId="2160408767" sldId="275"/>
            <ac:spMk id="6" creationId="{255D8081-C0CF-34EA-9753-571B4A93AAD7}"/>
          </ac:spMkLst>
        </pc:spChg>
      </pc:sldChg>
      <pc:sldChg chg="del">
        <pc:chgData name="MONICA VARGAS PRIETO" userId="S::monica.vargas.p@uniminuto.edu::dedfd973-94c2-490d-a9d9-e4bbdf7cb97a" providerId="AD" clId="Web-{DAAA7492-C996-C620-0CFF-CAD8D37CD76A}" dt="2024-05-16T00:48:07.606" v="635"/>
        <pc:sldMkLst>
          <pc:docMk/>
          <pc:sldMk cId="0" sldId="280"/>
        </pc:sldMkLst>
      </pc:sldChg>
      <pc:sldChg chg="addSp modSp">
        <pc:chgData name="MONICA VARGAS PRIETO" userId="S::monica.vargas.p@uniminuto.edu::dedfd973-94c2-490d-a9d9-e4bbdf7cb97a" providerId="AD" clId="Web-{DAAA7492-C996-C620-0CFF-CAD8D37CD76A}" dt="2024-05-16T01:58:52.405" v="741" actId="1076"/>
        <pc:sldMkLst>
          <pc:docMk/>
          <pc:sldMk cId="1179626363" sldId="281"/>
        </pc:sldMkLst>
        <pc:spChg chg="add mod">
          <ac:chgData name="MONICA VARGAS PRIETO" userId="S::monica.vargas.p@uniminuto.edu::dedfd973-94c2-490d-a9d9-e4bbdf7cb97a" providerId="AD" clId="Web-{DAAA7492-C996-C620-0CFF-CAD8D37CD76A}" dt="2024-05-15T23:40:30.146" v="52" actId="1076"/>
          <ac:spMkLst>
            <pc:docMk/>
            <pc:sldMk cId="1179626363" sldId="281"/>
            <ac:spMk id="2" creationId="{93F8B957-8BD5-3A0B-28E8-C494BDD9419C}"/>
          </ac:spMkLst>
        </pc:spChg>
        <pc:spChg chg="add mod">
          <ac:chgData name="MONICA VARGAS PRIETO" userId="S::monica.vargas.p@uniminuto.edu::dedfd973-94c2-490d-a9d9-e4bbdf7cb97a" providerId="AD" clId="Web-{DAAA7492-C996-C620-0CFF-CAD8D37CD76A}" dt="2024-05-16T01:58:50.561" v="740" actId="1076"/>
          <ac:spMkLst>
            <pc:docMk/>
            <pc:sldMk cId="1179626363" sldId="281"/>
            <ac:spMk id="3" creationId="{68C54DD2-FE44-0DAD-EEC3-03319A6A6A76}"/>
          </ac:spMkLst>
        </pc:spChg>
        <pc:spChg chg="add mod">
          <ac:chgData name="MONICA VARGAS PRIETO" userId="S::monica.vargas.p@uniminuto.edu::dedfd973-94c2-490d-a9d9-e4bbdf7cb97a" providerId="AD" clId="Web-{DAAA7492-C996-C620-0CFF-CAD8D37CD76A}" dt="2024-05-16T01:58:52.405" v="741" actId="1076"/>
          <ac:spMkLst>
            <pc:docMk/>
            <pc:sldMk cId="1179626363" sldId="281"/>
            <ac:spMk id="4" creationId="{52AF49D5-57B9-88B8-BDFE-BADF39A74569}"/>
          </ac:spMkLst>
        </pc:spChg>
        <pc:picChg chg="add mod modCrop">
          <ac:chgData name="MONICA VARGAS PRIETO" userId="S::monica.vargas.p@uniminuto.edu::dedfd973-94c2-490d-a9d9-e4bbdf7cb97a" providerId="AD" clId="Web-{DAAA7492-C996-C620-0CFF-CAD8D37CD76A}" dt="2024-05-16T01:02:45.089" v="659"/>
          <ac:picMkLst>
            <pc:docMk/>
            <pc:sldMk cId="1179626363" sldId="281"/>
            <ac:picMk id="5" creationId="{156C09C5-AB2F-A43C-0E39-B77E80817A4F}"/>
          </ac:picMkLst>
        </pc:picChg>
      </pc:sldChg>
      <pc:sldChg chg="addSp delSp modSp add replId">
        <pc:chgData name="MONICA VARGAS PRIETO" userId="S::monica.vargas.p@uniminuto.edu::dedfd973-94c2-490d-a9d9-e4bbdf7cb97a" providerId="AD" clId="Web-{DAAA7492-C996-C620-0CFF-CAD8D37CD76A}" dt="2024-05-16T01:43:12.309" v="730" actId="14100"/>
        <pc:sldMkLst>
          <pc:docMk/>
          <pc:sldMk cId="254517653" sldId="282"/>
        </pc:sldMkLst>
        <pc:spChg chg="mod">
          <ac:chgData name="MONICA VARGAS PRIETO" userId="S::monica.vargas.p@uniminuto.edu::dedfd973-94c2-490d-a9d9-e4bbdf7cb97a" providerId="AD" clId="Web-{DAAA7492-C996-C620-0CFF-CAD8D37CD76A}" dt="2024-05-15T23:40:49.631" v="55" actId="1076"/>
          <ac:spMkLst>
            <pc:docMk/>
            <pc:sldMk cId="254517653" sldId="282"/>
            <ac:spMk id="2" creationId="{93F8B957-8BD5-3A0B-28E8-C494BDD9419C}"/>
          </ac:spMkLst>
        </pc:spChg>
        <pc:spChg chg="mod">
          <ac:chgData name="MONICA VARGAS PRIETO" userId="S::monica.vargas.p@uniminuto.edu::dedfd973-94c2-490d-a9d9-e4bbdf7cb97a" providerId="AD" clId="Web-{DAAA7492-C996-C620-0CFF-CAD8D37CD76A}" dt="2024-05-16T01:26:15.994" v="705" actId="1076"/>
          <ac:spMkLst>
            <pc:docMk/>
            <pc:sldMk cId="254517653" sldId="282"/>
            <ac:spMk id="3" creationId="{68C54DD2-FE44-0DAD-EEC3-03319A6A6A76}"/>
          </ac:spMkLst>
        </pc:spChg>
        <pc:spChg chg="del">
          <ac:chgData name="MONICA VARGAS PRIETO" userId="S::monica.vargas.p@uniminuto.edu::dedfd973-94c2-490d-a9d9-e4bbdf7cb97a" providerId="AD" clId="Web-{DAAA7492-C996-C620-0CFF-CAD8D37CD76A}" dt="2024-05-15T23:38:37.329" v="33"/>
          <ac:spMkLst>
            <pc:docMk/>
            <pc:sldMk cId="254517653" sldId="282"/>
            <ac:spMk id="4" creationId="{52AF49D5-57B9-88B8-BDFE-BADF39A74569}"/>
          </ac:spMkLst>
        </pc:spChg>
        <pc:graphicFrameChg chg="del">
          <ac:chgData name="MONICA VARGAS PRIETO" userId="S::monica.vargas.p@uniminuto.edu::dedfd973-94c2-490d-a9d9-e4bbdf7cb97a" providerId="AD" clId="Web-{DAAA7492-C996-C620-0CFF-CAD8D37CD76A}" dt="2024-05-16T01:42:52.933" v="722"/>
          <ac:graphicFrameMkLst>
            <pc:docMk/>
            <pc:sldMk cId="254517653" sldId="282"/>
            <ac:graphicFrameMk id="4" creationId="{B2CA1C54-9C59-04B4-613A-8D9192EF1274}"/>
          </ac:graphicFrameMkLst>
        </pc:graphicFrameChg>
        <pc:picChg chg="add del mod">
          <ac:chgData name="MONICA VARGAS PRIETO" userId="S::monica.vargas.p@uniminuto.edu::dedfd973-94c2-490d-a9d9-e4bbdf7cb97a" providerId="AD" clId="Web-{DAAA7492-C996-C620-0CFF-CAD8D37CD76A}" dt="2024-05-16T01:26:20.010" v="707"/>
          <ac:picMkLst>
            <pc:docMk/>
            <pc:sldMk cId="254517653" sldId="282"/>
            <ac:picMk id="5" creationId="{97DD1D09-1C45-AE03-4124-FDD24F8DBA60}"/>
          </ac:picMkLst>
        </pc:picChg>
        <pc:picChg chg="add mod">
          <ac:chgData name="MONICA VARGAS PRIETO" userId="S::monica.vargas.p@uniminuto.edu::dedfd973-94c2-490d-a9d9-e4bbdf7cb97a" providerId="AD" clId="Web-{DAAA7492-C996-C620-0CFF-CAD8D37CD76A}" dt="2024-05-16T01:43:12.309" v="730" actId="14100"/>
          <ac:picMkLst>
            <pc:docMk/>
            <pc:sldMk cId="254517653" sldId="282"/>
            <ac:picMk id="76" creationId="{35A0FD64-5848-3F27-2CC6-46865F169A22}"/>
          </ac:picMkLst>
        </pc:picChg>
      </pc:sldChg>
      <pc:sldChg chg="addSp delSp modSp add replId">
        <pc:chgData name="MONICA VARGAS PRIETO" userId="S::monica.vargas.p@uniminuto.edu::dedfd973-94c2-490d-a9d9-e4bbdf7cb97a" providerId="AD" clId="Web-{DAAA7492-C996-C620-0CFF-CAD8D37CD76A}" dt="2024-05-16T01:11:37.060" v="696" actId="1076"/>
        <pc:sldMkLst>
          <pc:docMk/>
          <pc:sldMk cId="2656000942" sldId="283"/>
        </pc:sldMkLst>
        <pc:spChg chg="mod">
          <ac:chgData name="MONICA VARGAS PRIETO" userId="S::monica.vargas.p@uniminuto.edu::dedfd973-94c2-490d-a9d9-e4bbdf7cb97a" providerId="AD" clId="Web-{DAAA7492-C996-C620-0CFF-CAD8D37CD76A}" dt="2024-05-15T23:41:03.225" v="57"/>
          <ac:spMkLst>
            <pc:docMk/>
            <pc:sldMk cId="2656000942" sldId="283"/>
            <ac:spMk id="2" creationId="{93F8B957-8BD5-3A0B-28E8-C494BDD9419C}"/>
          </ac:spMkLst>
        </pc:spChg>
        <pc:spChg chg="mod">
          <ac:chgData name="MONICA VARGAS PRIETO" userId="S::monica.vargas.p@uniminuto.edu::dedfd973-94c2-490d-a9d9-e4bbdf7cb97a" providerId="AD" clId="Web-{DAAA7492-C996-C620-0CFF-CAD8D37CD76A}" dt="2024-05-16T01:06:56.644" v="688" actId="1076"/>
          <ac:spMkLst>
            <pc:docMk/>
            <pc:sldMk cId="2656000942" sldId="283"/>
            <ac:spMk id="3" creationId="{68C54DD2-FE44-0DAD-EEC3-03319A6A6A76}"/>
          </ac:spMkLst>
        </pc:spChg>
        <pc:picChg chg="add del mod">
          <ac:chgData name="MONICA VARGAS PRIETO" userId="S::monica.vargas.p@uniminuto.edu::dedfd973-94c2-490d-a9d9-e4bbdf7cb97a" providerId="AD" clId="Web-{DAAA7492-C996-C620-0CFF-CAD8D37CD76A}" dt="2024-05-16T01:11:37.060" v="696" actId="1076"/>
          <ac:picMkLst>
            <pc:docMk/>
            <pc:sldMk cId="2656000942" sldId="283"/>
            <ac:picMk id="4" creationId="{F5804A2C-77D1-8771-144A-1C1AECEEEA7E}"/>
          </ac:picMkLst>
        </pc:picChg>
      </pc:sldChg>
      <pc:sldChg chg="addSp modSp add">
        <pc:chgData name="MONICA VARGAS PRIETO" userId="S::monica.vargas.p@uniminuto.edu::dedfd973-94c2-490d-a9d9-e4bbdf7cb97a" providerId="AD" clId="Web-{DAAA7492-C996-C620-0CFF-CAD8D37CD76A}" dt="2024-05-16T01:57:09.542" v="739" actId="1076"/>
        <pc:sldMkLst>
          <pc:docMk/>
          <pc:sldMk cId="252880568" sldId="284"/>
        </pc:sldMkLst>
        <pc:spChg chg="mod">
          <ac:chgData name="MONICA VARGAS PRIETO" userId="S::monica.vargas.p@uniminuto.edu::dedfd973-94c2-490d-a9d9-e4bbdf7cb97a" providerId="AD" clId="Web-{DAAA7492-C996-C620-0CFF-CAD8D37CD76A}" dt="2024-05-15T23:43:25.933" v="75" actId="20577"/>
          <ac:spMkLst>
            <pc:docMk/>
            <pc:sldMk cId="252880568" sldId="284"/>
            <ac:spMk id="2" creationId="{93F8B957-8BD5-3A0B-28E8-C494BDD9419C}"/>
          </ac:spMkLst>
        </pc:spChg>
        <pc:spChg chg="mod">
          <ac:chgData name="MONICA VARGAS PRIETO" userId="S::monica.vargas.p@uniminuto.edu::dedfd973-94c2-490d-a9d9-e4bbdf7cb97a" providerId="AD" clId="Web-{DAAA7492-C996-C620-0CFF-CAD8D37CD76A}" dt="2024-05-16T01:57:08.198" v="738" actId="1076"/>
          <ac:spMkLst>
            <pc:docMk/>
            <pc:sldMk cId="252880568" sldId="284"/>
            <ac:spMk id="3" creationId="{68C54DD2-FE44-0DAD-EEC3-03319A6A6A76}"/>
          </ac:spMkLst>
        </pc:spChg>
        <pc:picChg chg="add mod">
          <ac:chgData name="MONICA VARGAS PRIETO" userId="S::monica.vargas.p@uniminuto.edu::dedfd973-94c2-490d-a9d9-e4bbdf7cb97a" providerId="AD" clId="Web-{DAAA7492-C996-C620-0CFF-CAD8D37CD76A}" dt="2024-05-16T01:57:09.542" v="739" actId="1076"/>
          <ac:picMkLst>
            <pc:docMk/>
            <pc:sldMk cId="252880568" sldId="284"/>
            <ac:picMk id="4" creationId="{96425D2C-63F9-FCA4-0741-633DA962CE26}"/>
          </ac:picMkLst>
        </pc:picChg>
      </pc:sldChg>
      <pc:sldChg chg="addSp delSp modSp add replId">
        <pc:chgData name="MONICA VARGAS PRIETO" userId="S::monica.vargas.p@uniminuto.edu::dedfd973-94c2-490d-a9d9-e4bbdf7cb97a" providerId="AD" clId="Web-{DAAA7492-C996-C620-0CFF-CAD8D37CD76A}" dt="2024-05-15T23:54:28.345" v="215" actId="1076"/>
        <pc:sldMkLst>
          <pc:docMk/>
          <pc:sldMk cId="3978784353" sldId="285"/>
        </pc:sldMkLst>
        <pc:spChg chg="mod">
          <ac:chgData name="MONICA VARGAS PRIETO" userId="S::monica.vargas.p@uniminuto.edu::dedfd973-94c2-490d-a9d9-e4bbdf7cb97a" providerId="AD" clId="Web-{DAAA7492-C996-C620-0CFF-CAD8D37CD76A}" dt="2024-05-15T23:45:18.342" v="88" actId="20577"/>
          <ac:spMkLst>
            <pc:docMk/>
            <pc:sldMk cId="3978784353" sldId="285"/>
            <ac:spMk id="2" creationId="{93F8B957-8BD5-3A0B-28E8-C494BDD9419C}"/>
          </ac:spMkLst>
        </pc:spChg>
        <pc:spChg chg="del">
          <ac:chgData name="MONICA VARGAS PRIETO" userId="S::monica.vargas.p@uniminuto.edu::dedfd973-94c2-490d-a9d9-e4bbdf7cb97a" providerId="AD" clId="Web-{DAAA7492-C996-C620-0CFF-CAD8D37CD76A}" dt="2024-05-15T23:44:39.904" v="86"/>
          <ac:spMkLst>
            <pc:docMk/>
            <pc:sldMk cId="3978784353" sldId="285"/>
            <ac:spMk id="3" creationId="{68C54DD2-FE44-0DAD-EEC3-03319A6A6A76}"/>
          </ac:spMkLst>
        </pc:spChg>
        <pc:spChg chg="add mod">
          <ac:chgData name="MONICA VARGAS PRIETO" userId="S::monica.vargas.p@uniminuto.edu::dedfd973-94c2-490d-a9d9-e4bbdf7cb97a" providerId="AD" clId="Web-{DAAA7492-C996-C620-0CFF-CAD8D37CD76A}" dt="2024-05-15T23:54:21.657" v="214" actId="1076"/>
          <ac:spMkLst>
            <pc:docMk/>
            <pc:sldMk cId="3978784353" sldId="285"/>
            <ac:spMk id="4" creationId="{DDA9FDCB-08AE-84A6-75B0-5535927831A8}"/>
          </ac:spMkLst>
        </pc:spChg>
        <pc:spChg chg="add mod">
          <ac:chgData name="MONICA VARGAS PRIETO" userId="S::monica.vargas.p@uniminuto.edu::dedfd973-94c2-490d-a9d9-e4bbdf7cb97a" providerId="AD" clId="Web-{DAAA7492-C996-C620-0CFF-CAD8D37CD76A}" dt="2024-05-15T23:54:28.345" v="215" actId="1076"/>
          <ac:spMkLst>
            <pc:docMk/>
            <pc:sldMk cId="3978784353" sldId="285"/>
            <ac:spMk id="6" creationId="{6DA28CC5-0AD8-C771-F2E7-6849136D993F}"/>
          </ac:spMkLst>
        </pc:spChg>
      </pc:sldChg>
      <pc:sldChg chg="modSp add replId">
        <pc:chgData name="MONICA VARGAS PRIETO" userId="S::monica.vargas.p@uniminuto.edu::dedfd973-94c2-490d-a9d9-e4bbdf7cb97a" providerId="AD" clId="Web-{DAAA7492-C996-C620-0CFF-CAD8D37CD76A}" dt="2024-05-15T23:56:13.567" v="245" actId="20577"/>
        <pc:sldMkLst>
          <pc:docMk/>
          <pc:sldMk cId="2824592534" sldId="286"/>
        </pc:sldMkLst>
        <pc:spChg chg="mod">
          <ac:chgData name="MONICA VARGAS PRIETO" userId="S::monica.vargas.p@uniminuto.edu::dedfd973-94c2-490d-a9d9-e4bbdf7cb97a" providerId="AD" clId="Web-{DAAA7492-C996-C620-0CFF-CAD8D37CD76A}" dt="2024-05-15T23:56:13.567" v="245" actId="20577"/>
          <ac:spMkLst>
            <pc:docMk/>
            <pc:sldMk cId="2824592534" sldId="286"/>
            <ac:spMk id="6" creationId="{6DA28CC5-0AD8-C771-F2E7-6849136D993F}"/>
          </ac:spMkLst>
        </pc:spChg>
      </pc:sldChg>
      <pc:sldChg chg="addSp delSp modSp add replId">
        <pc:chgData name="MONICA VARGAS PRIETO" userId="S::monica.vargas.p@uniminuto.edu::dedfd973-94c2-490d-a9d9-e4bbdf7cb97a" providerId="AD" clId="Web-{DAAA7492-C996-C620-0CFF-CAD8D37CD76A}" dt="2024-05-16T01:39:33.005" v="721" actId="20577"/>
        <pc:sldMkLst>
          <pc:docMk/>
          <pc:sldMk cId="4109547437" sldId="287"/>
        </pc:sldMkLst>
        <pc:spChg chg="mod">
          <ac:chgData name="MONICA VARGAS PRIETO" userId="S::monica.vargas.p@uniminuto.edu::dedfd973-94c2-490d-a9d9-e4bbdf7cb97a" providerId="AD" clId="Web-{DAAA7492-C996-C620-0CFF-CAD8D37CD76A}" dt="2024-05-16T00:06:56.807" v="357" actId="20577"/>
          <ac:spMkLst>
            <pc:docMk/>
            <pc:sldMk cId="4109547437" sldId="287"/>
            <ac:spMk id="2" creationId="{93F8B957-8BD5-3A0B-28E8-C494BDD9419C}"/>
          </ac:spMkLst>
        </pc:spChg>
        <pc:spChg chg="del">
          <ac:chgData name="MONICA VARGAS PRIETO" userId="S::monica.vargas.p@uniminuto.edu::dedfd973-94c2-490d-a9d9-e4bbdf7cb97a" providerId="AD" clId="Web-{DAAA7492-C996-C620-0CFF-CAD8D37CD76A}" dt="2024-05-15T23:57:21.413" v="250"/>
          <ac:spMkLst>
            <pc:docMk/>
            <pc:sldMk cId="4109547437" sldId="287"/>
            <ac:spMk id="3" creationId="{68C54DD2-FE44-0DAD-EEC3-03319A6A6A76}"/>
          </ac:spMkLst>
        </pc:spChg>
        <pc:spChg chg="add mod">
          <ac:chgData name="MONICA VARGAS PRIETO" userId="S::monica.vargas.p@uniminuto.edu::dedfd973-94c2-490d-a9d9-e4bbdf7cb97a" providerId="AD" clId="Web-{DAAA7492-C996-C620-0CFF-CAD8D37CD76A}" dt="2024-05-16T00:47:57.809" v="634" actId="1076"/>
          <ac:spMkLst>
            <pc:docMk/>
            <pc:sldMk cId="4109547437" sldId="287"/>
            <ac:spMk id="4" creationId="{1EAE1DE1-5EC3-2625-8DD4-4FD911BEA0C0}"/>
          </ac:spMkLst>
        </pc:spChg>
        <pc:spChg chg="add del mod">
          <ac:chgData name="MONICA VARGAS PRIETO" userId="S::monica.vargas.p@uniminuto.edu::dedfd973-94c2-490d-a9d9-e4bbdf7cb97a" providerId="AD" clId="Web-{DAAA7492-C996-C620-0CFF-CAD8D37CD76A}" dt="2024-05-16T00:02:58.018" v="322"/>
          <ac:spMkLst>
            <pc:docMk/>
            <pc:sldMk cId="4109547437" sldId="287"/>
            <ac:spMk id="11" creationId="{38DE2119-66F9-F552-C0B6-66E86DDF593B}"/>
          </ac:spMkLst>
        </pc:spChg>
        <pc:spChg chg="add mod">
          <ac:chgData name="MONICA VARGAS PRIETO" userId="S::monica.vargas.p@uniminuto.edu::dedfd973-94c2-490d-a9d9-e4bbdf7cb97a" providerId="AD" clId="Web-{DAAA7492-C996-C620-0CFF-CAD8D37CD76A}" dt="2024-05-16T00:48:52.904" v="643" actId="1076"/>
          <ac:spMkLst>
            <pc:docMk/>
            <pc:sldMk cId="4109547437" sldId="287"/>
            <ac:spMk id="12" creationId="{6EA85E88-A2D6-56AB-9157-0E31D18B98DC}"/>
          </ac:spMkLst>
        </pc:spChg>
        <pc:spChg chg="add mod">
          <ac:chgData name="MONICA VARGAS PRIETO" userId="S::monica.vargas.p@uniminuto.edu::dedfd973-94c2-490d-a9d9-e4bbdf7cb97a" providerId="AD" clId="Web-{DAAA7492-C996-C620-0CFF-CAD8D37CD76A}" dt="2024-05-16T00:48:52.904" v="644" actId="1076"/>
          <ac:spMkLst>
            <pc:docMk/>
            <pc:sldMk cId="4109547437" sldId="287"/>
            <ac:spMk id="13" creationId="{A7B464BC-19C9-5BB4-AA94-D91BBAF7B6BB}"/>
          </ac:spMkLst>
        </pc:spChg>
        <pc:spChg chg="add mod">
          <ac:chgData name="MONICA VARGAS PRIETO" userId="S::monica.vargas.p@uniminuto.edu::dedfd973-94c2-490d-a9d9-e4bbdf7cb97a" providerId="AD" clId="Web-{DAAA7492-C996-C620-0CFF-CAD8D37CD76A}" dt="2024-05-16T00:48:52.920" v="645" actId="1076"/>
          <ac:spMkLst>
            <pc:docMk/>
            <pc:sldMk cId="4109547437" sldId="287"/>
            <ac:spMk id="14" creationId="{4A230280-2734-A2F4-5C53-8F9FEF635FEC}"/>
          </ac:spMkLst>
        </pc:spChg>
        <pc:spChg chg="add del mod">
          <ac:chgData name="MONICA VARGAS PRIETO" userId="S::monica.vargas.p@uniminuto.edu::dedfd973-94c2-490d-a9d9-e4bbdf7cb97a" providerId="AD" clId="Web-{DAAA7492-C996-C620-0CFF-CAD8D37CD76A}" dt="2024-05-16T00:05:48.071" v="338"/>
          <ac:spMkLst>
            <pc:docMk/>
            <pc:sldMk cId="4109547437" sldId="287"/>
            <ac:spMk id="15" creationId="{463E1D81-3D9C-760F-D359-2BF5435EF479}"/>
          </ac:spMkLst>
        </pc:spChg>
        <pc:spChg chg="add mod">
          <ac:chgData name="MONICA VARGAS PRIETO" userId="S::monica.vargas.p@uniminuto.edu::dedfd973-94c2-490d-a9d9-e4bbdf7cb97a" providerId="AD" clId="Web-{DAAA7492-C996-C620-0CFF-CAD8D37CD76A}" dt="2024-05-16T01:39:33.005" v="721" actId="20577"/>
          <ac:spMkLst>
            <pc:docMk/>
            <pc:sldMk cId="4109547437" sldId="287"/>
            <ac:spMk id="16" creationId="{E1D6D5BE-01B6-7E85-F8C5-36759256A4FC}"/>
          </ac:spMkLst>
        </pc:spChg>
        <pc:spChg chg="add mod">
          <ac:chgData name="MONICA VARGAS PRIETO" userId="S::monica.vargas.p@uniminuto.edu::dedfd973-94c2-490d-a9d9-e4bbdf7cb97a" providerId="AD" clId="Web-{DAAA7492-C996-C620-0CFF-CAD8D37CD76A}" dt="2024-05-16T00:48:52.935" v="646" actId="1076"/>
          <ac:spMkLst>
            <pc:docMk/>
            <pc:sldMk cId="4109547437" sldId="287"/>
            <ac:spMk id="17" creationId="{1E67BEBA-71FC-0F31-FBE9-FD936BE40B20}"/>
          </ac:spMkLst>
        </pc:spChg>
        <pc:spChg chg="add mod">
          <ac:chgData name="MONICA VARGAS PRIETO" userId="S::monica.vargas.p@uniminuto.edu::dedfd973-94c2-490d-a9d9-e4bbdf7cb97a" providerId="AD" clId="Web-{DAAA7492-C996-C620-0CFF-CAD8D37CD76A}" dt="2024-05-16T00:48:52.935" v="647" actId="1076"/>
          <ac:spMkLst>
            <pc:docMk/>
            <pc:sldMk cId="4109547437" sldId="287"/>
            <ac:spMk id="18" creationId="{4DE15C1A-BA4A-B428-AF00-70BE981370EA}"/>
          </ac:spMkLst>
        </pc:spChg>
        <pc:spChg chg="add mod">
          <ac:chgData name="MONICA VARGAS PRIETO" userId="S::monica.vargas.p@uniminuto.edu::dedfd973-94c2-490d-a9d9-e4bbdf7cb97a" providerId="AD" clId="Web-{DAAA7492-C996-C620-0CFF-CAD8D37CD76A}" dt="2024-05-16T00:48:52.951" v="648" actId="1076"/>
          <ac:spMkLst>
            <pc:docMk/>
            <pc:sldMk cId="4109547437" sldId="287"/>
            <ac:spMk id="19" creationId="{49336FC8-661B-28B0-A689-91423BD33EE0}"/>
          </ac:spMkLst>
        </pc:spChg>
        <pc:spChg chg="add del mod">
          <ac:chgData name="MONICA VARGAS PRIETO" userId="S::monica.vargas.p@uniminuto.edu::dedfd973-94c2-490d-a9d9-e4bbdf7cb97a" providerId="AD" clId="Web-{DAAA7492-C996-C620-0CFF-CAD8D37CD76A}" dt="2024-05-16T00:24:34.779" v="452"/>
          <ac:spMkLst>
            <pc:docMk/>
            <pc:sldMk cId="4109547437" sldId="287"/>
            <ac:spMk id="20" creationId="{ECF56E6D-F746-6316-E4C2-9DBA6BFF9599}"/>
          </ac:spMkLst>
        </pc:spChg>
        <pc:spChg chg="add del mod">
          <ac:chgData name="MONICA VARGAS PRIETO" userId="S::monica.vargas.p@uniminuto.edu::dedfd973-94c2-490d-a9d9-e4bbdf7cb97a" providerId="AD" clId="Web-{DAAA7492-C996-C620-0CFF-CAD8D37CD76A}" dt="2024-05-16T00:22:59.948" v="447"/>
          <ac:spMkLst>
            <pc:docMk/>
            <pc:sldMk cId="4109547437" sldId="287"/>
            <ac:spMk id="21" creationId="{A28EC93D-D980-5378-3865-9AAD63A1AF7F}"/>
          </ac:spMkLst>
        </pc:spChg>
        <pc:spChg chg="add del mod">
          <ac:chgData name="MONICA VARGAS PRIETO" userId="S::monica.vargas.p@uniminuto.edu::dedfd973-94c2-490d-a9d9-e4bbdf7cb97a" providerId="AD" clId="Web-{DAAA7492-C996-C620-0CFF-CAD8D37CD76A}" dt="2024-05-16T00:29:11.835" v="489"/>
          <ac:spMkLst>
            <pc:docMk/>
            <pc:sldMk cId="4109547437" sldId="287"/>
            <ac:spMk id="22" creationId="{42F98A1C-7BEF-2D4D-8EED-CDDE1ADB8502}"/>
          </ac:spMkLst>
        </pc:spChg>
        <pc:spChg chg="add mod">
          <ac:chgData name="MONICA VARGAS PRIETO" userId="S::monica.vargas.p@uniminuto.edu::dedfd973-94c2-490d-a9d9-e4bbdf7cb97a" providerId="AD" clId="Web-{DAAA7492-C996-C620-0CFF-CAD8D37CD76A}" dt="2024-05-16T01:37:52.096" v="708" actId="1076"/>
          <ac:spMkLst>
            <pc:docMk/>
            <pc:sldMk cId="4109547437" sldId="287"/>
            <ac:spMk id="23" creationId="{D3C2CED6-EF64-8D45-8F15-701808AF5181}"/>
          </ac:spMkLst>
        </pc:spChg>
        <pc:spChg chg="add del mod">
          <ac:chgData name="MONICA VARGAS PRIETO" userId="S::monica.vargas.p@uniminuto.edu::dedfd973-94c2-490d-a9d9-e4bbdf7cb97a" providerId="AD" clId="Web-{DAAA7492-C996-C620-0CFF-CAD8D37CD76A}" dt="2024-05-16T00:30:49.494" v="507"/>
          <ac:spMkLst>
            <pc:docMk/>
            <pc:sldMk cId="4109547437" sldId="287"/>
            <ac:spMk id="26" creationId="{32F6AE08-7E22-BFFC-34A1-14933F3DAE86}"/>
          </ac:spMkLst>
        </pc:spChg>
        <pc:spChg chg="add mod">
          <ac:chgData name="MONICA VARGAS PRIETO" userId="S::monica.vargas.p@uniminuto.edu::dedfd973-94c2-490d-a9d9-e4bbdf7cb97a" providerId="AD" clId="Web-{DAAA7492-C996-C620-0CFF-CAD8D37CD76A}" dt="2024-05-16T00:48:52.967" v="650" actId="1076"/>
          <ac:spMkLst>
            <pc:docMk/>
            <pc:sldMk cId="4109547437" sldId="287"/>
            <ac:spMk id="27" creationId="{25E89338-38F0-248C-F8A1-C39E916A6C9B}"/>
          </ac:spMkLst>
        </pc:spChg>
        <pc:picChg chg="add mod">
          <ac:chgData name="MONICA VARGAS PRIETO" userId="S::monica.vargas.p@uniminuto.edu::dedfd973-94c2-490d-a9d9-e4bbdf7cb97a" providerId="AD" clId="Web-{DAAA7492-C996-C620-0CFF-CAD8D37CD76A}" dt="2024-05-16T00:48:52.873" v="640" actId="1076"/>
          <ac:picMkLst>
            <pc:docMk/>
            <pc:sldMk cId="4109547437" sldId="287"/>
            <ac:picMk id="6" creationId="{35B48159-A2F8-872D-76B6-53483255AEA6}"/>
          </ac:picMkLst>
        </pc:picChg>
        <pc:picChg chg="add mod">
          <ac:chgData name="MONICA VARGAS PRIETO" userId="S::monica.vargas.p@uniminuto.edu::dedfd973-94c2-490d-a9d9-e4bbdf7cb97a" providerId="AD" clId="Web-{DAAA7492-C996-C620-0CFF-CAD8D37CD76A}" dt="2024-05-16T00:48:52.873" v="641" actId="1076"/>
          <ac:picMkLst>
            <pc:docMk/>
            <pc:sldMk cId="4109547437" sldId="287"/>
            <ac:picMk id="8" creationId="{F67851F3-7155-5489-C21A-7DAB837E1FD8}"/>
          </ac:picMkLst>
        </pc:picChg>
        <pc:picChg chg="add mod">
          <ac:chgData name="MONICA VARGAS PRIETO" userId="S::monica.vargas.p@uniminuto.edu::dedfd973-94c2-490d-a9d9-e4bbdf7cb97a" providerId="AD" clId="Web-{DAAA7492-C996-C620-0CFF-CAD8D37CD76A}" dt="2024-05-16T00:48:52.889" v="642" actId="1076"/>
          <ac:picMkLst>
            <pc:docMk/>
            <pc:sldMk cId="4109547437" sldId="287"/>
            <ac:picMk id="10" creationId="{49197DE6-11AD-09D9-BF5C-9A64E8FD9961}"/>
          </ac:picMkLst>
        </pc:picChg>
        <pc:picChg chg="add del mod modCrop">
          <ac:chgData name="MONICA VARGAS PRIETO" userId="S::monica.vargas.p@uniminuto.edu::dedfd973-94c2-490d-a9d9-e4bbdf7cb97a" providerId="AD" clId="Web-{DAAA7492-C996-C620-0CFF-CAD8D37CD76A}" dt="2024-05-16T00:27:50.770" v="477"/>
          <ac:picMkLst>
            <pc:docMk/>
            <pc:sldMk cId="4109547437" sldId="287"/>
            <ac:picMk id="24" creationId="{C9F7BCBC-A244-846C-0528-F8C0A53C6E06}"/>
          </ac:picMkLst>
        </pc:picChg>
        <pc:picChg chg="add del mod modCrop">
          <ac:chgData name="MONICA VARGAS PRIETO" userId="S::monica.vargas.p@uniminuto.edu::dedfd973-94c2-490d-a9d9-e4bbdf7cb97a" providerId="AD" clId="Web-{DAAA7492-C996-C620-0CFF-CAD8D37CD76A}" dt="2024-05-16T00:28:32.693" v="484"/>
          <ac:picMkLst>
            <pc:docMk/>
            <pc:sldMk cId="4109547437" sldId="287"/>
            <ac:picMk id="25" creationId="{5A07B3D3-1544-58BD-A80C-142BFB1BC2E1}"/>
          </ac:picMkLst>
        </pc:picChg>
      </pc:sldChg>
    </pc:docChg>
  </pc:docChgLst>
  <pc:docChgLst>
    <pc:chgData name="LIDDA MARYORI RINCON DELGADO" userId="S::lidda.rincon@uniminuto.edu::ec800501-4c7c-4a3a-8c69-c608a6fe64fd" providerId="AD" clId="Web-{FB3C875E-562A-3171-D3BC-7C0BBA44D034}"/>
    <pc:docChg chg="addSld modSld sldOrd">
      <pc:chgData name="LIDDA MARYORI RINCON DELGADO" userId="S::lidda.rincon@uniminuto.edu::ec800501-4c7c-4a3a-8c69-c608a6fe64fd" providerId="AD" clId="Web-{FB3C875E-562A-3171-D3BC-7C0BBA44D034}" dt="2023-07-21T22:47:34.918" v="373" actId="20577"/>
      <pc:docMkLst>
        <pc:docMk/>
      </pc:docMkLst>
      <pc:sldChg chg="modSp">
        <pc:chgData name="LIDDA MARYORI RINCON DELGADO" userId="S::lidda.rincon@uniminuto.edu::ec800501-4c7c-4a3a-8c69-c608a6fe64fd" providerId="AD" clId="Web-{FB3C875E-562A-3171-D3BC-7C0BBA44D034}" dt="2023-07-21T22:08:39.531" v="26"/>
        <pc:sldMkLst>
          <pc:docMk/>
          <pc:sldMk cId="7821648" sldId="279"/>
        </pc:sldMkLst>
        <pc:graphicFrameChg chg="mod modGraphic">
          <ac:chgData name="LIDDA MARYORI RINCON DELGADO" userId="S::lidda.rincon@uniminuto.edu::ec800501-4c7c-4a3a-8c69-c608a6fe64fd" providerId="AD" clId="Web-{FB3C875E-562A-3171-D3BC-7C0BBA44D034}" dt="2023-07-21T22:08:39.531" v="26"/>
          <ac:graphicFrameMkLst>
            <pc:docMk/>
            <pc:sldMk cId="7821648" sldId="279"/>
            <ac:graphicFrameMk id="16" creationId="{8E5C4BC9-6A0B-49A4-980A-A53676F723A3}"/>
          </ac:graphicFrameMkLst>
        </pc:graphicFrameChg>
        <pc:picChg chg="mod">
          <ac:chgData name="LIDDA MARYORI RINCON DELGADO" userId="S::lidda.rincon@uniminuto.edu::ec800501-4c7c-4a3a-8c69-c608a6fe64fd" providerId="AD" clId="Web-{FB3C875E-562A-3171-D3BC-7C0BBA44D034}" dt="2023-07-21T22:08:26.108" v="20" actId="1076"/>
          <ac:picMkLst>
            <pc:docMk/>
            <pc:sldMk cId="7821648" sldId="279"/>
            <ac:picMk id="19" creationId="{95662293-861B-DAD6-20FF-3158DB6761AB}"/>
          </ac:picMkLst>
        </pc:picChg>
      </pc:sldChg>
      <pc:sldChg chg="modSp">
        <pc:chgData name="LIDDA MARYORI RINCON DELGADO" userId="S::lidda.rincon@uniminuto.edu::ec800501-4c7c-4a3a-8c69-c608a6fe64fd" providerId="AD" clId="Web-{FB3C875E-562A-3171-D3BC-7C0BBA44D034}" dt="2023-07-21T20:35:59.708" v="13" actId="20577"/>
        <pc:sldMkLst>
          <pc:docMk/>
          <pc:sldMk cId="3873564129" sldId="289"/>
        </pc:sldMkLst>
        <pc:spChg chg="mod">
          <ac:chgData name="LIDDA MARYORI RINCON DELGADO" userId="S::lidda.rincon@uniminuto.edu::ec800501-4c7c-4a3a-8c69-c608a6fe64fd" providerId="AD" clId="Web-{FB3C875E-562A-3171-D3BC-7C0BBA44D034}" dt="2023-07-21T20:35:33.630" v="3" actId="20577"/>
          <ac:spMkLst>
            <pc:docMk/>
            <pc:sldMk cId="3873564129" sldId="289"/>
            <ac:spMk id="4" creationId="{CA4B0D09-7708-43B0-90EA-19B6593878A3}"/>
          </ac:spMkLst>
        </pc:spChg>
        <pc:spChg chg="mod">
          <ac:chgData name="LIDDA MARYORI RINCON DELGADO" userId="S::lidda.rincon@uniminuto.edu::ec800501-4c7c-4a3a-8c69-c608a6fe64fd" providerId="AD" clId="Web-{FB3C875E-562A-3171-D3BC-7C0BBA44D034}" dt="2023-07-21T20:35:52.552" v="6" actId="20577"/>
          <ac:spMkLst>
            <pc:docMk/>
            <pc:sldMk cId="3873564129" sldId="289"/>
            <ac:spMk id="5" creationId="{DDD38B53-8BA0-5858-7693-096818FA80D1}"/>
          </ac:spMkLst>
        </pc:spChg>
        <pc:spChg chg="mod">
          <ac:chgData name="LIDDA MARYORI RINCON DELGADO" userId="S::lidda.rincon@uniminuto.edu::ec800501-4c7c-4a3a-8c69-c608a6fe64fd" providerId="AD" clId="Web-{FB3C875E-562A-3171-D3BC-7C0BBA44D034}" dt="2023-07-21T20:35:52.568" v="7" actId="20577"/>
          <ac:spMkLst>
            <pc:docMk/>
            <pc:sldMk cId="3873564129" sldId="289"/>
            <ac:spMk id="6" creationId="{0E68E4EE-ECB2-549F-C35B-0B0BF6CF24ED}"/>
          </ac:spMkLst>
        </pc:spChg>
        <pc:spChg chg="mod">
          <ac:chgData name="LIDDA MARYORI RINCON DELGADO" userId="S::lidda.rincon@uniminuto.edu::ec800501-4c7c-4a3a-8c69-c608a6fe64fd" providerId="AD" clId="Web-{FB3C875E-562A-3171-D3BC-7C0BBA44D034}" dt="2023-07-21T20:35:59.708" v="13" actId="20577"/>
          <ac:spMkLst>
            <pc:docMk/>
            <pc:sldMk cId="3873564129" sldId="289"/>
            <ac:spMk id="7" creationId="{BB238E08-F1B7-659B-DA08-40B289D741D0}"/>
          </ac:spMkLst>
        </pc:spChg>
        <pc:spChg chg="mod">
          <ac:chgData name="LIDDA MARYORI RINCON DELGADO" userId="S::lidda.rincon@uniminuto.edu::ec800501-4c7c-4a3a-8c69-c608a6fe64fd" providerId="AD" clId="Web-{FB3C875E-562A-3171-D3BC-7C0BBA44D034}" dt="2023-07-21T20:35:52.583" v="8" actId="20577"/>
          <ac:spMkLst>
            <pc:docMk/>
            <pc:sldMk cId="3873564129" sldId="289"/>
            <ac:spMk id="8" creationId="{CC367B6D-5734-168F-12E6-D53F78690009}"/>
          </ac:spMkLst>
        </pc:spChg>
        <pc:spChg chg="mod">
          <ac:chgData name="LIDDA MARYORI RINCON DELGADO" userId="S::lidda.rincon@uniminuto.edu::ec800501-4c7c-4a3a-8c69-c608a6fe64fd" providerId="AD" clId="Web-{FB3C875E-562A-3171-D3BC-7C0BBA44D034}" dt="2023-07-21T20:35:21.223" v="2" actId="20577"/>
          <ac:spMkLst>
            <pc:docMk/>
            <pc:sldMk cId="3873564129" sldId="289"/>
            <ac:spMk id="9" creationId="{5975A8F5-E787-1421-BC1D-9A5E191B7197}"/>
          </ac:spMkLst>
        </pc:spChg>
        <pc:spChg chg="mod">
          <ac:chgData name="LIDDA MARYORI RINCON DELGADO" userId="S::lidda.rincon@uniminuto.edu::ec800501-4c7c-4a3a-8c69-c608a6fe64fd" providerId="AD" clId="Web-{FB3C875E-562A-3171-D3BC-7C0BBA44D034}" dt="2023-07-21T20:35:52.583" v="9" actId="20577"/>
          <ac:spMkLst>
            <pc:docMk/>
            <pc:sldMk cId="3873564129" sldId="289"/>
            <ac:spMk id="10" creationId="{25031CD0-8CB6-4697-2173-D919ED8C840B}"/>
          </ac:spMkLst>
        </pc:spChg>
        <pc:spChg chg="mod">
          <ac:chgData name="LIDDA MARYORI RINCON DELGADO" userId="S::lidda.rincon@uniminuto.edu::ec800501-4c7c-4a3a-8c69-c608a6fe64fd" providerId="AD" clId="Web-{FB3C875E-562A-3171-D3BC-7C0BBA44D034}" dt="2023-07-21T20:35:52.599" v="10" actId="20577"/>
          <ac:spMkLst>
            <pc:docMk/>
            <pc:sldMk cId="3873564129" sldId="289"/>
            <ac:spMk id="11" creationId="{FA2AE253-91CC-DDC9-E894-9CF155D9B459}"/>
          </ac:spMkLst>
        </pc:spChg>
        <pc:spChg chg="mod">
          <ac:chgData name="LIDDA MARYORI RINCON DELGADO" userId="S::lidda.rincon@uniminuto.edu::ec800501-4c7c-4a3a-8c69-c608a6fe64fd" providerId="AD" clId="Web-{FB3C875E-562A-3171-D3BC-7C0BBA44D034}" dt="2023-07-21T20:35:33.645" v="4" actId="20577"/>
          <ac:spMkLst>
            <pc:docMk/>
            <pc:sldMk cId="3873564129" sldId="289"/>
            <ac:spMk id="12" creationId="{438A4F67-668C-D33B-7622-92DAF5F21936}"/>
          </ac:spMkLst>
        </pc:spChg>
        <pc:spChg chg="mod">
          <ac:chgData name="LIDDA MARYORI RINCON DELGADO" userId="S::lidda.rincon@uniminuto.edu::ec800501-4c7c-4a3a-8c69-c608a6fe64fd" providerId="AD" clId="Web-{FB3C875E-562A-3171-D3BC-7C0BBA44D034}" dt="2023-07-21T20:35:33.645" v="5" actId="20577"/>
          <ac:spMkLst>
            <pc:docMk/>
            <pc:sldMk cId="3873564129" sldId="289"/>
            <ac:spMk id="14" creationId="{F9A75E8F-0F28-7A88-7E68-6D1A844A41B6}"/>
          </ac:spMkLst>
        </pc:spChg>
        <pc:spChg chg="mod">
          <ac:chgData name="LIDDA MARYORI RINCON DELGADO" userId="S::lidda.rincon@uniminuto.edu::ec800501-4c7c-4a3a-8c69-c608a6fe64fd" providerId="AD" clId="Web-{FB3C875E-562A-3171-D3BC-7C0BBA44D034}" dt="2023-07-21T20:35:52.614" v="11" actId="20577"/>
          <ac:spMkLst>
            <pc:docMk/>
            <pc:sldMk cId="3873564129" sldId="289"/>
            <ac:spMk id="19" creationId="{B11BBF8A-1E92-7CEF-D0D9-6BD93DA7A5F2}"/>
          </ac:spMkLst>
        </pc:spChg>
        <pc:spChg chg="mod">
          <ac:chgData name="LIDDA MARYORI RINCON DELGADO" userId="S::lidda.rincon@uniminuto.edu::ec800501-4c7c-4a3a-8c69-c608a6fe64fd" providerId="AD" clId="Web-{FB3C875E-562A-3171-D3BC-7C0BBA44D034}" dt="2023-07-21T20:35:52.630" v="12" actId="20577"/>
          <ac:spMkLst>
            <pc:docMk/>
            <pc:sldMk cId="3873564129" sldId="289"/>
            <ac:spMk id="20" creationId="{58B3373B-7FF4-A037-6F56-E41256293320}"/>
          </ac:spMkLst>
        </pc:spChg>
        <pc:spChg chg="mod">
          <ac:chgData name="LIDDA MARYORI RINCON DELGADO" userId="S::lidda.rincon@uniminuto.edu::ec800501-4c7c-4a3a-8c69-c608a6fe64fd" providerId="AD" clId="Web-{FB3C875E-562A-3171-D3BC-7C0BBA44D034}" dt="2023-07-21T20:35:07.270" v="0" actId="20577"/>
          <ac:spMkLst>
            <pc:docMk/>
            <pc:sldMk cId="3873564129" sldId="289"/>
            <ac:spMk id="21" creationId="{E864D815-A218-6619-C88C-1E4825A6401B}"/>
          </ac:spMkLst>
        </pc:spChg>
      </pc:sldChg>
      <pc:sldChg chg="addSp delSp modSp new">
        <pc:chgData name="LIDDA MARYORI RINCON DELGADO" userId="S::lidda.rincon@uniminuto.edu::ec800501-4c7c-4a3a-8c69-c608a6fe64fd" providerId="AD" clId="Web-{FB3C875E-562A-3171-D3BC-7C0BBA44D034}" dt="2023-07-21T22:17:46.056" v="75" actId="1076"/>
        <pc:sldMkLst>
          <pc:docMk/>
          <pc:sldMk cId="2949829549" sldId="290"/>
        </pc:sldMkLst>
        <pc:spChg chg="mod">
          <ac:chgData name="LIDDA MARYORI RINCON DELGADO" userId="S::lidda.rincon@uniminuto.edu::ec800501-4c7c-4a3a-8c69-c608a6fe64fd" providerId="AD" clId="Web-{FB3C875E-562A-3171-D3BC-7C0BBA44D034}" dt="2023-07-21T20:37:22.351" v="18" actId="20577"/>
          <ac:spMkLst>
            <pc:docMk/>
            <pc:sldMk cId="2949829549" sldId="290"/>
            <ac:spMk id="2" creationId="{60639361-5020-F4AE-3582-A2944F16B09D}"/>
          </ac:spMkLst>
        </pc:spChg>
        <pc:spChg chg="del">
          <ac:chgData name="LIDDA MARYORI RINCON DELGADO" userId="S::lidda.rincon@uniminuto.edu::ec800501-4c7c-4a3a-8c69-c608a6fe64fd" providerId="AD" clId="Web-{FB3C875E-562A-3171-D3BC-7C0BBA44D034}" dt="2023-07-21T22:12:12.915" v="27"/>
          <ac:spMkLst>
            <pc:docMk/>
            <pc:sldMk cId="2949829549" sldId="290"/>
            <ac:spMk id="3" creationId="{013EE3AE-845B-7E1A-5878-DB6F18F9AB6F}"/>
          </ac:spMkLst>
        </pc:spChg>
        <pc:graphicFrameChg chg="add mod ord modGraphic">
          <ac:chgData name="LIDDA MARYORI RINCON DELGADO" userId="S::lidda.rincon@uniminuto.edu::ec800501-4c7c-4a3a-8c69-c608a6fe64fd" providerId="AD" clId="Web-{FB3C875E-562A-3171-D3BC-7C0BBA44D034}" dt="2023-07-21T22:17:46.056" v="75" actId="1076"/>
          <ac:graphicFrameMkLst>
            <pc:docMk/>
            <pc:sldMk cId="2949829549" sldId="290"/>
            <ac:graphicFrameMk id="4" creationId="{6ED81B69-261C-DCB5-DB76-EA6B85E76199}"/>
          </ac:graphicFrameMkLst>
        </pc:graphicFrameChg>
        <pc:graphicFrameChg chg="add del mod modGraphic">
          <ac:chgData name="LIDDA MARYORI RINCON DELGADO" userId="S::lidda.rincon@uniminuto.edu::ec800501-4c7c-4a3a-8c69-c608a6fe64fd" providerId="AD" clId="Web-{FB3C875E-562A-3171-D3BC-7C0BBA44D034}" dt="2023-07-21T22:17:03.991" v="72"/>
          <ac:graphicFrameMkLst>
            <pc:docMk/>
            <pc:sldMk cId="2949829549" sldId="290"/>
            <ac:graphicFrameMk id="632" creationId="{C2299E7F-0CE2-5F7D-8C6D-BDFB1258F91B}"/>
          </ac:graphicFrameMkLst>
        </pc:graphicFrameChg>
      </pc:sldChg>
      <pc:sldChg chg="addSp delSp modSp new ord">
        <pc:chgData name="LIDDA MARYORI RINCON DELGADO" userId="S::lidda.rincon@uniminuto.edu::ec800501-4c7c-4a3a-8c69-c608a6fe64fd" providerId="AD" clId="Web-{FB3C875E-562A-3171-D3BC-7C0BBA44D034}" dt="2023-07-21T22:35:47.620" v="221" actId="1076"/>
        <pc:sldMkLst>
          <pc:docMk/>
          <pc:sldMk cId="4055990702" sldId="291"/>
        </pc:sldMkLst>
        <pc:spChg chg="mod">
          <ac:chgData name="LIDDA MARYORI RINCON DELGADO" userId="S::lidda.rincon@uniminuto.edu::ec800501-4c7c-4a3a-8c69-c608a6fe64fd" providerId="AD" clId="Web-{FB3C875E-562A-3171-D3BC-7C0BBA44D034}" dt="2023-07-21T22:34:37.945" v="202" actId="20577"/>
          <ac:spMkLst>
            <pc:docMk/>
            <pc:sldMk cId="4055990702" sldId="291"/>
            <ac:spMk id="2" creationId="{8041DC1A-15B0-5354-50A0-510312370C74}"/>
          </ac:spMkLst>
        </pc:spChg>
        <pc:spChg chg="del">
          <ac:chgData name="LIDDA MARYORI RINCON DELGADO" userId="S::lidda.rincon@uniminuto.edu::ec800501-4c7c-4a3a-8c69-c608a6fe64fd" providerId="AD" clId="Web-{FB3C875E-562A-3171-D3BC-7C0BBA44D034}" dt="2023-07-21T22:18:53.918" v="80"/>
          <ac:spMkLst>
            <pc:docMk/>
            <pc:sldMk cId="4055990702" sldId="291"/>
            <ac:spMk id="3" creationId="{BC4AC9E2-A33A-8149-865C-6B424E658AA2}"/>
          </ac:spMkLst>
        </pc:spChg>
        <pc:spChg chg="add">
          <ac:chgData name="LIDDA MARYORI RINCON DELGADO" userId="S::lidda.rincon@uniminuto.edu::ec800501-4c7c-4a3a-8c69-c608a6fe64fd" providerId="AD" clId="Web-{FB3C875E-562A-3171-D3BC-7C0BBA44D034}" dt="2023-07-21T22:18:55.309" v="81"/>
          <ac:spMkLst>
            <pc:docMk/>
            <pc:sldMk cId="4055990702" sldId="291"/>
            <ac:spMk id="4" creationId="{DA06E532-AA3B-648B-712C-4E945E4C1F73}"/>
          </ac:spMkLst>
        </pc:spChg>
        <pc:spChg chg="add mod">
          <ac:chgData name="LIDDA MARYORI RINCON DELGADO" userId="S::lidda.rincon@uniminuto.edu::ec800501-4c7c-4a3a-8c69-c608a6fe64fd" providerId="AD" clId="Web-{FB3C875E-562A-3171-D3BC-7C0BBA44D034}" dt="2023-07-21T22:35:47.620" v="221" actId="1076"/>
          <ac:spMkLst>
            <pc:docMk/>
            <pc:sldMk cId="4055990702" sldId="291"/>
            <ac:spMk id="7" creationId="{FD757178-8BDA-2892-C423-9AAAD9376117}"/>
          </ac:spMkLst>
        </pc:spChg>
        <pc:picChg chg="add del mod">
          <ac:chgData name="LIDDA MARYORI RINCON DELGADO" userId="S::lidda.rincon@uniminuto.edu::ec800501-4c7c-4a3a-8c69-c608a6fe64fd" providerId="AD" clId="Web-{FB3C875E-562A-3171-D3BC-7C0BBA44D034}" dt="2023-07-21T22:21:25.269" v="113"/>
          <ac:picMkLst>
            <pc:docMk/>
            <pc:sldMk cId="4055990702" sldId="291"/>
            <ac:picMk id="5" creationId="{AA84B240-F0AA-78EE-6643-78C929C9035D}"/>
          </ac:picMkLst>
        </pc:picChg>
        <pc:picChg chg="add mod">
          <ac:chgData name="LIDDA MARYORI RINCON DELGADO" userId="S::lidda.rincon@uniminuto.edu::ec800501-4c7c-4a3a-8c69-c608a6fe64fd" providerId="AD" clId="Web-{FB3C875E-562A-3171-D3BC-7C0BBA44D034}" dt="2023-07-21T22:35:44.495" v="220" actId="1076"/>
          <ac:picMkLst>
            <pc:docMk/>
            <pc:sldMk cId="4055990702" sldId="291"/>
            <ac:picMk id="6" creationId="{2086EAC6-1AC1-EFDC-8513-14DE439945DF}"/>
          </ac:picMkLst>
        </pc:picChg>
      </pc:sldChg>
      <pc:sldChg chg="addSp modSp new">
        <pc:chgData name="LIDDA MARYORI RINCON DELGADO" userId="S::lidda.rincon@uniminuto.edu::ec800501-4c7c-4a3a-8c69-c608a6fe64fd" providerId="AD" clId="Web-{FB3C875E-562A-3171-D3BC-7C0BBA44D034}" dt="2023-07-21T22:34:14.569" v="198" actId="1076"/>
        <pc:sldMkLst>
          <pc:docMk/>
          <pc:sldMk cId="2068932119" sldId="292"/>
        </pc:sldMkLst>
        <pc:spChg chg="mod">
          <ac:chgData name="LIDDA MARYORI RINCON DELGADO" userId="S::lidda.rincon@uniminuto.edu::ec800501-4c7c-4a3a-8c69-c608a6fe64fd" providerId="AD" clId="Web-{FB3C875E-562A-3171-D3BC-7C0BBA44D034}" dt="2023-07-21T22:34:01.538" v="196" actId="20577"/>
          <ac:spMkLst>
            <pc:docMk/>
            <pc:sldMk cId="2068932119" sldId="292"/>
            <ac:spMk id="3" creationId="{DB931FF0-57BC-B874-72DA-E6568DD39964}"/>
          </ac:spMkLst>
        </pc:spChg>
        <pc:picChg chg="add mod">
          <ac:chgData name="LIDDA MARYORI RINCON DELGADO" userId="S::lidda.rincon@uniminuto.edu::ec800501-4c7c-4a3a-8c69-c608a6fe64fd" providerId="AD" clId="Web-{FB3C875E-562A-3171-D3BC-7C0BBA44D034}" dt="2023-07-21T22:34:14.569" v="198" actId="1076"/>
          <ac:picMkLst>
            <pc:docMk/>
            <pc:sldMk cId="2068932119" sldId="292"/>
            <ac:picMk id="4" creationId="{03BA725E-99DF-04B9-0D7C-9FB2A01743B9}"/>
          </ac:picMkLst>
        </pc:picChg>
      </pc:sldChg>
      <pc:sldChg chg="modSp new ord">
        <pc:chgData name="LIDDA MARYORI RINCON DELGADO" userId="S::lidda.rincon@uniminuto.edu::ec800501-4c7c-4a3a-8c69-c608a6fe64fd" providerId="AD" clId="Web-{FB3C875E-562A-3171-D3BC-7C0BBA44D034}" dt="2023-07-21T22:20:19.625" v="104" actId="20577"/>
        <pc:sldMkLst>
          <pc:docMk/>
          <pc:sldMk cId="1156893112" sldId="293"/>
        </pc:sldMkLst>
        <pc:spChg chg="mod">
          <ac:chgData name="LIDDA MARYORI RINCON DELGADO" userId="S::lidda.rincon@uniminuto.edu::ec800501-4c7c-4a3a-8c69-c608a6fe64fd" providerId="AD" clId="Web-{FB3C875E-562A-3171-D3BC-7C0BBA44D034}" dt="2023-07-21T22:20:19.625" v="104" actId="20577"/>
          <ac:spMkLst>
            <pc:docMk/>
            <pc:sldMk cId="1156893112" sldId="293"/>
            <ac:spMk id="2" creationId="{92F41FBC-A6CE-00CD-9E13-7DEDFA040B7C}"/>
          </ac:spMkLst>
        </pc:spChg>
        <pc:spChg chg="mod">
          <ac:chgData name="LIDDA MARYORI RINCON DELGADO" userId="S::lidda.rincon@uniminuto.edu::ec800501-4c7c-4a3a-8c69-c608a6fe64fd" providerId="AD" clId="Web-{FB3C875E-562A-3171-D3BC-7C0BBA44D034}" dt="2023-07-21T22:20:07.656" v="102" actId="20577"/>
          <ac:spMkLst>
            <pc:docMk/>
            <pc:sldMk cId="1156893112" sldId="293"/>
            <ac:spMk id="3" creationId="{76DB6F3F-5F55-503E-D7CF-CEC9CB005CA6}"/>
          </ac:spMkLst>
        </pc:spChg>
        <pc:spChg chg="mod">
          <ac:chgData name="LIDDA MARYORI RINCON DELGADO" userId="S::lidda.rincon@uniminuto.edu::ec800501-4c7c-4a3a-8c69-c608a6fe64fd" providerId="AD" clId="Web-{FB3C875E-562A-3171-D3BC-7C0BBA44D034}" dt="2023-07-21T22:19:27.810" v="85" actId="20577"/>
          <ac:spMkLst>
            <pc:docMk/>
            <pc:sldMk cId="1156893112" sldId="293"/>
            <ac:spMk id="4" creationId="{64798280-9969-F0F8-3EF5-07D1CD6731B7}"/>
          </ac:spMkLst>
        </pc:spChg>
      </pc:sldChg>
      <pc:sldChg chg="addSp delSp modSp new ord">
        <pc:chgData name="LIDDA MARYORI RINCON DELGADO" userId="S::lidda.rincon@uniminuto.edu::ec800501-4c7c-4a3a-8c69-c608a6fe64fd" providerId="AD" clId="Web-{FB3C875E-562A-3171-D3BC-7C0BBA44D034}" dt="2023-07-21T22:22:42.491" v="127"/>
        <pc:sldMkLst>
          <pc:docMk/>
          <pc:sldMk cId="1102078502" sldId="294"/>
        </pc:sldMkLst>
        <pc:spChg chg="add del mod">
          <ac:chgData name="LIDDA MARYORI RINCON DELGADO" userId="S::lidda.rincon@uniminuto.edu::ec800501-4c7c-4a3a-8c69-c608a6fe64fd" providerId="AD" clId="Web-{FB3C875E-562A-3171-D3BC-7C0BBA44D034}" dt="2023-07-21T22:21:34.754" v="117"/>
          <ac:spMkLst>
            <pc:docMk/>
            <pc:sldMk cId="1102078502" sldId="294"/>
            <ac:spMk id="2" creationId="{2A9F7FE2-4C20-E0DA-D154-DEFD0F561B62}"/>
          </ac:spMkLst>
        </pc:spChg>
        <pc:spChg chg="del mod">
          <ac:chgData name="LIDDA MARYORI RINCON DELGADO" userId="S::lidda.rincon@uniminuto.edu::ec800501-4c7c-4a3a-8c69-c608a6fe64fd" providerId="AD" clId="Web-{FB3C875E-562A-3171-D3BC-7C0BBA44D034}" dt="2023-07-21T22:21:54.739" v="122"/>
          <ac:spMkLst>
            <pc:docMk/>
            <pc:sldMk cId="1102078502" sldId="294"/>
            <ac:spMk id="3" creationId="{4B1BDD4C-C699-BDEC-E65B-F2D0AB5F6C3E}"/>
          </ac:spMkLst>
        </pc:spChg>
        <pc:spChg chg="mod">
          <ac:chgData name="LIDDA MARYORI RINCON DELGADO" userId="S::lidda.rincon@uniminuto.edu::ec800501-4c7c-4a3a-8c69-c608a6fe64fd" providerId="AD" clId="Web-{FB3C875E-562A-3171-D3BC-7C0BBA44D034}" dt="2023-07-21T22:22:36.006" v="126" actId="20577"/>
          <ac:spMkLst>
            <pc:docMk/>
            <pc:sldMk cId="1102078502" sldId="294"/>
            <ac:spMk id="4" creationId="{9493801A-223A-4EE7-EDCB-60A0BE14AD6E}"/>
          </ac:spMkLst>
        </pc:spChg>
        <pc:picChg chg="add del mod ord">
          <ac:chgData name="LIDDA MARYORI RINCON DELGADO" userId="S::lidda.rincon@uniminuto.edu::ec800501-4c7c-4a3a-8c69-c608a6fe64fd" providerId="AD" clId="Web-{FB3C875E-562A-3171-D3BC-7C0BBA44D034}" dt="2023-07-21T22:21:31.941" v="116"/>
          <ac:picMkLst>
            <pc:docMk/>
            <pc:sldMk cId="1102078502" sldId="294"/>
            <ac:picMk id="5" creationId="{55AEADAF-4C03-0313-9796-A46262582043}"/>
          </ac:picMkLst>
        </pc:picChg>
        <pc:picChg chg="add mod ord">
          <ac:chgData name="LIDDA MARYORI RINCON DELGADO" userId="S::lidda.rincon@uniminuto.edu::ec800501-4c7c-4a3a-8c69-c608a6fe64fd" providerId="AD" clId="Web-{FB3C875E-562A-3171-D3BC-7C0BBA44D034}" dt="2023-07-21T22:21:46.223" v="120" actId="14100"/>
          <ac:picMkLst>
            <pc:docMk/>
            <pc:sldMk cId="1102078502" sldId="294"/>
            <ac:picMk id="6" creationId="{54EA16BD-2A93-4368-1313-21FDFF32DA83}"/>
          </ac:picMkLst>
        </pc:picChg>
        <pc:picChg chg="add mod ord">
          <ac:chgData name="LIDDA MARYORI RINCON DELGADO" userId="S::lidda.rincon@uniminuto.edu::ec800501-4c7c-4a3a-8c69-c608a6fe64fd" providerId="AD" clId="Web-{FB3C875E-562A-3171-D3BC-7C0BBA44D034}" dt="2023-07-21T22:22:15.162" v="124" actId="14100"/>
          <ac:picMkLst>
            <pc:docMk/>
            <pc:sldMk cId="1102078502" sldId="294"/>
            <ac:picMk id="7" creationId="{10F757D4-E1A0-3F59-C162-B65BE799A8F7}"/>
          </ac:picMkLst>
        </pc:picChg>
      </pc:sldChg>
      <pc:sldChg chg="addSp delSp modSp new mod ord setBg">
        <pc:chgData name="LIDDA MARYORI RINCON DELGADO" userId="S::lidda.rincon@uniminuto.edu::ec800501-4c7c-4a3a-8c69-c608a6fe64fd" providerId="AD" clId="Web-{FB3C875E-562A-3171-D3BC-7C0BBA44D034}" dt="2023-07-21T22:34:44.289" v="203" actId="20577"/>
        <pc:sldMkLst>
          <pc:docMk/>
          <pc:sldMk cId="324356462" sldId="295"/>
        </pc:sldMkLst>
        <pc:spChg chg="mod">
          <ac:chgData name="LIDDA MARYORI RINCON DELGADO" userId="S::lidda.rincon@uniminuto.edu::ec800501-4c7c-4a3a-8c69-c608a6fe64fd" providerId="AD" clId="Web-{FB3C875E-562A-3171-D3BC-7C0BBA44D034}" dt="2023-07-21T22:26:36.564" v="146" actId="1076"/>
          <ac:spMkLst>
            <pc:docMk/>
            <pc:sldMk cId="324356462" sldId="295"/>
            <ac:spMk id="2" creationId="{CDCB9D35-AC02-C8FD-712B-902D12228168}"/>
          </ac:spMkLst>
        </pc:spChg>
        <pc:spChg chg="del mod">
          <ac:chgData name="LIDDA MARYORI RINCON DELGADO" userId="S::lidda.rincon@uniminuto.edu::ec800501-4c7c-4a3a-8c69-c608a6fe64fd" providerId="AD" clId="Web-{FB3C875E-562A-3171-D3BC-7C0BBA44D034}" dt="2023-07-21T22:26:09.251" v="143"/>
          <ac:spMkLst>
            <pc:docMk/>
            <pc:sldMk cId="324356462" sldId="295"/>
            <ac:spMk id="3" creationId="{14314981-8383-A740-314C-BCEBF59D03A3}"/>
          </ac:spMkLst>
        </pc:spChg>
        <pc:spChg chg="mod ord">
          <ac:chgData name="LIDDA MARYORI RINCON DELGADO" userId="S::lidda.rincon@uniminuto.edu::ec800501-4c7c-4a3a-8c69-c608a6fe64fd" providerId="AD" clId="Web-{FB3C875E-562A-3171-D3BC-7C0BBA44D034}" dt="2023-07-21T22:34:44.289" v="203" actId="20577"/>
          <ac:spMkLst>
            <pc:docMk/>
            <pc:sldMk cId="324356462" sldId="295"/>
            <ac:spMk id="4" creationId="{7C0CB6D1-B3FA-D8CC-DFBD-3F015F7604D9}"/>
          </ac:spMkLst>
        </pc:spChg>
        <pc:spChg chg="add del">
          <ac:chgData name="LIDDA MARYORI RINCON DELGADO" userId="S::lidda.rincon@uniminuto.edu::ec800501-4c7c-4a3a-8c69-c608a6fe64fd" providerId="AD" clId="Web-{FB3C875E-562A-3171-D3BC-7C0BBA44D034}" dt="2023-07-21T22:26:25.408" v="145"/>
          <ac:spMkLst>
            <pc:docMk/>
            <pc:sldMk cId="324356462" sldId="295"/>
            <ac:spMk id="10" creationId="{F13C74B1-5B17-4795-BED0-7140497B445A}"/>
          </ac:spMkLst>
        </pc:spChg>
        <pc:spChg chg="add del">
          <ac:chgData name="LIDDA MARYORI RINCON DELGADO" userId="S::lidda.rincon@uniminuto.edu::ec800501-4c7c-4a3a-8c69-c608a6fe64fd" providerId="AD" clId="Web-{FB3C875E-562A-3171-D3BC-7C0BBA44D034}" dt="2023-07-21T22:26:25.408" v="145"/>
          <ac:spMkLst>
            <pc:docMk/>
            <pc:sldMk cId="324356462" sldId="295"/>
            <ac:spMk id="12" creationId="{D4974D33-8DC5-464E-8C6D-BE58F0669C17}"/>
          </ac:spMkLst>
        </pc:spChg>
        <pc:picChg chg="add mod ord">
          <ac:chgData name="LIDDA MARYORI RINCON DELGADO" userId="S::lidda.rincon@uniminuto.edu::ec800501-4c7c-4a3a-8c69-c608a6fe64fd" providerId="AD" clId="Web-{FB3C875E-562A-3171-D3BC-7C0BBA44D034}" dt="2023-07-21T22:26:25.408" v="145"/>
          <ac:picMkLst>
            <pc:docMk/>
            <pc:sldMk cId="324356462" sldId="295"/>
            <ac:picMk id="5" creationId="{847A46A4-7F87-8BCD-8FF2-ED8C027AE7B1}"/>
          </ac:picMkLst>
        </pc:picChg>
      </pc:sldChg>
      <pc:sldChg chg="addSp delSp modSp new">
        <pc:chgData name="LIDDA MARYORI RINCON DELGADO" userId="S::lidda.rincon@uniminuto.edu::ec800501-4c7c-4a3a-8c69-c608a6fe64fd" providerId="AD" clId="Web-{FB3C875E-562A-3171-D3BC-7C0BBA44D034}" dt="2023-07-21T22:34:52.399" v="204" actId="20577"/>
        <pc:sldMkLst>
          <pc:docMk/>
          <pc:sldMk cId="3043364298" sldId="296"/>
        </pc:sldMkLst>
        <pc:spChg chg="mod">
          <ac:chgData name="LIDDA MARYORI RINCON DELGADO" userId="S::lidda.rincon@uniminuto.edu::ec800501-4c7c-4a3a-8c69-c608a6fe64fd" providerId="AD" clId="Web-{FB3C875E-562A-3171-D3BC-7C0BBA44D034}" dt="2023-07-21T22:32:23.314" v="182" actId="14100"/>
          <ac:spMkLst>
            <pc:docMk/>
            <pc:sldMk cId="3043364298" sldId="296"/>
            <ac:spMk id="2" creationId="{8F4CDBE5-FBFF-E85B-802B-EF0597D7085E}"/>
          </ac:spMkLst>
        </pc:spChg>
        <pc:spChg chg="del mod">
          <ac:chgData name="LIDDA MARYORI RINCON DELGADO" userId="S::lidda.rincon@uniminuto.edu::ec800501-4c7c-4a3a-8c69-c608a6fe64fd" providerId="AD" clId="Web-{FB3C875E-562A-3171-D3BC-7C0BBA44D034}" dt="2023-07-21T22:31:43.984" v="174"/>
          <ac:spMkLst>
            <pc:docMk/>
            <pc:sldMk cId="3043364298" sldId="296"/>
            <ac:spMk id="3" creationId="{45A94028-2AED-CC3F-0608-C5E0CAA0BEAC}"/>
          </ac:spMkLst>
        </pc:spChg>
        <pc:spChg chg="mod">
          <ac:chgData name="LIDDA MARYORI RINCON DELGADO" userId="S::lidda.rincon@uniminuto.edu::ec800501-4c7c-4a3a-8c69-c608a6fe64fd" providerId="AD" clId="Web-{FB3C875E-562A-3171-D3BC-7C0BBA44D034}" dt="2023-07-21T22:34:52.399" v="204" actId="20577"/>
          <ac:spMkLst>
            <pc:docMk/>
            <pc:sldMk cId="3043364298" sldId="296"/>
            <ac:spMk id="4" creationId="{CDD17ACD-5E33-D217-52D4-9C0DE8C563D3}"/>
          </ac:spMkLst>
        </pc:spChg>
        <pc:picChg chg="add mod ord">
          <ac:chgData name="LIDDA MARYORI RINCON DELGADO" userId="S::lidda.rincon@uniminuto.edu::ec800501-4c7c-4a3a-8c69-c608a6fe64fd" providerId="AD" clId="Web-{FB3C875E-562A-3171-D3BC-7C0BBA44D034}" dt="2023-07-21T22:32:19.658" v="181" actId="14100"/>
          <ac:picMkLst>
            <pc:docMk/>
            <pc:sldMk cId="3043364298" sldId="296"/>
            <ac:picMk id="5" creationId="{722F5917-8957-8002-82C8-D8B9C885B618}"/>
          </ac:picMkLst>
        </pc:picChg>
      </pc:sldChg>
      <pc:sldChg chg="addSp delSp modSp new mod setBg">
        <pc:chgData name="LIDDA MARYORI RINCON DELGADO" userId="S::lidda.rincon@uniminuto.edu::ec800501-4c7c-4a3a-8c69-c608a6fe64fd" providerId="AD" clId="Web-{FB3C875E-562A-3171-D3BC-7C0BBA44D034}" dt="2023-07-21T22:38:41.628" v="258"/>
        <pc:sldMkLst>
          <pc:docMk/>
          <pc:sldMk cId="3441026113" sldId="297"/>
        </pc:sldMkLst>
        <pc:spChg chg="mod">
          <ac:chgData name="LIDDA MARYORI RINCON DELGADO" userId="S::lidda.rincon@uniminuto.edu::ec800501-4c7c-4a3a-8c69-c608a6fe64fd" providerId="AD" clId="Web-{FB3C875E-562A-3171-D3BC-7C0BBA44D034}" dt="2023-07-21T22:38:41.628" v="258"/>
          <ac:spMkLst>
            <pc:docMk/>
            <pc:sldMk cId="3441026113" sldId="297"/>
            <ac:spMk id="2" creationId="{17045207-A417-927D-CC41-65B30D09C8A2}"/>
          </ac:spMkLst>
        </pc:spChg>
        <pc:spChg chg="del mod">
          <ac:chgData name="LIDDA MARYORI RINCON DELGADO" userId="S::lidda.rincon@uniminuto.edu::ec800501-4c7c-4a3a-8c69-c608a6fe64fd" providerId="AD" clId="Web-{FB3C875E-562A-3171-D3BC-7C0BBA44D034}" dt="2023-07-21T22:36:48.654" v="230"/>
          <ac:spMkLst>
            <pc:docMk/>
            <pc:sldMk cId="3441026113" sldId="297"/>
            <ac:spMk id="3" creationId="{D4CE20F5-AEF6-FD56-27D3-77D849728D3C}"/>
          </ac:spMkLst>
        </pc:spChg>
        <pc:spChg chg="add mod">
          <ac:chgData name="LIDDA MARYORI RINCON DELGADO" userId="S::lidda.rincon@uniminuto.edu::ec800501-4c7c-4a3a-8c69-c608a6fe64fd" providerId="AD" clId="Web-{FB3C875E-562A-3171-D3BC-7C0BBA44D034}" dt="2023-07-21T22:38:41.628" v="258"/>
          <ac:spMkLst>
            <pc:docMk/>
            <pc:sldMk cId="3441026113" sldId="297"/>
            <ac:spMk id="5" creationId="{94445DB3-54EE-0C8E-4AB5-1DD40753F325}"/>
          </ac:spMkLst>
        </pc:spChg>
        <pc:spChg chg="add del">
          <ac:chgData name="LIDDA MARYORI RINCON DELGADO" userId="S::lidda.rincon@uniminuto.edu::ec800501-4c7c-4a3a-8c69-c608a6fe64fd" providerId="AD" clId="Web-{FB3C875E-562A-3171-D3BC-7C0BBA44D034}" dt="2023-07-21T22:38:41.628" v="258"/>
          <ac:spMkLst>
            <pc:docMk/>
            <pc:sldMk cId="3441026113" sldId="297"/>
            <ac:spMk id="11" creationId="{38468727-63BE-4191-B4A6-C30C82C0E986}"/>
          </ac:spMkLst>
        </pc:spChg>
        <pc:spChg chg="add del">
          <ac:chgData name="LIDDA MARYORI RINCON DELGADO" userId="S::lidda.rincon@uniminuto.edu::ec800501-4c7c-4a3a-8c69-c608a6fe64fd" providerId="AD" clId="Web-{FB3C875E-562A-3171-D3BC-7C0BBA44D034}" dt="2023-07-21T22:38:41.628" v="258"/>
          <ac:spMkLst>
            <pc:docMk/>
            <pc:sldMk cId="3441026113" sldId="297"/>
            <ac:spMk id="13" creationId="{9D355BB6-1BB8-4828-B246-CFB31742D7B8}"/>
          </ac:spMkLst>
        </pc:spChg>
        <pc:spChg chg="add del">
          <ac:chgData name="LIDDA MARYORI RINCON DELGADO" userId="S::lidda.rincon@uniminuto.edu::ec800501-4c7c-4a3a-8c69-c608a6fe64fd" providerId="AD" clId="Web-{FB3C875E-562A-3171-D3BC-7C0BBA44D034}" dt="2023-07-21T22:38:41.628" v="258"/>
          <ac:spMkLst>
            <pc:docMk/>
            <pc:sldMk cId="3441026113" sldId="297"/>
            <ac:spMk id="15" creationId="{CA52A9B9-B2B3-46F0-9D53-0EFF9905BF8F}"/>
          </ac:spMkLst>
        </pc:spChg>
        <pc:picChg chg="add mod ord">
          <ac:chgData name="LIDDA MARYORI RINCON DELGADO" userId="S::lidda.rincon@uniminuto.edu::ec800501-4c7c-4a3a-8c69-c608a6fe64fd" providerId="AD" clId="Web-{FB3C875E-562A-3171-D3BC-7C0BBA44D034}" dt="2023-07-21T22:38:41.628" v="258"/>
          <ac:picMkLst>
            <pc:docMk/>
            <pc:sldMk cId="3441026113" sldId="297"/>
            <ac:picMk id="4" creationId="{890A5235-09C6-9C58-6D4E-AFD3C3E10A39}"/>
          </ac:picMkLst>
        </pc:picChg>
        <pc:picChg chg="add mod">
          <ac:chgData name="LIDDA MARYORI RINCON DELGADO" userId="S::lidda.rincon@uniminuto.edu::ec800501-4c7c-4a3a-8c69-c608a6fe64fd" providerId="AD" clId="Web-{FB3C875E-562A-3171-D3BC-7C0BBA44D034}" dt="2023-07-21T22:38:41.628" v="258"/>
          <ac:picMkLst>
            <pc:docMk/>
            <pc:sldMk cId="3441026113" sldId="297"/>
            <ac:picMk id="6" creationId="{01D20C93-51DC-2ED1-6571-157B6006E889}"/>
          </ac:picMkLst>
        </pc:picChg>
      </pc:sldChg>
      <pc:sldChg chg="addSp delSp modSp new">
        <pc:chgData name="LIDDA MARYORI RINCON DELGADO" userId="S::lidda.rincon@uniminuto.edu::ec800501-4c7c-4a3a-8c69-c608a6fe64fd" providerId="AD" clId="Web-{FB3C875E-562A-3171-D3BC-7C0BBA44D034}" dt="2023-07-21T22:40:20.367" v="273" actId="20577"/>
        <pc:sldMkLst>
          <pc:docMk/>
          <pc:sldMk cId="3104428994" sldId="298"/>
        </pc:sldMkLst>
        <pc:spChg chg="mod">
          <ac:chgData name="LIDDA MARYORI RINCON DELGADO" userId="S::lidda.rincon@uniminuto.edu::ec800501-4c7c-4a3a-8c69-c608a6fe64fd" providerId="AD" clId="Web-{FB3C875E-562A-3171-D3BC-7C0BBA44D034}" dt="2023-07-21T22:40:20.367" v="273" actId="20577"/>
          <ac:spMkLst>
            <pc:docMk/>
            <pc:sldMk cId="3104428994" sldId="298"/>
            <ac:spMk id="2" creationId="{713C5DE4-254C-BA29-FACE-0975ED910956}"/>
          </ac:spMkLst>
        </pc:spChg>
        <pc:spChg chg="del mod">
          <ac:chgData name="LIDDA MARYORI RINCON DELGADO" userId="S::lidda.rincon@uniminuto.edu::ec800501-4c7c-4a3a-8c69-c608a6fe64fd" providerId="AD" clId="Web-{FB3C875E-562A-3171-D3BC-7C0BBA44D034}" dt="2023-07-21T22:37:43.891" v="247"/>
          <ac:spMkLst>
            <pc:docMk/>
            <pc:sldMk cId="3104428994" sldId="298"/>
            <ac:spMk id="3" creationId="{5A0BA660-507A-B980-BDB8-DE0B7F7A5E76}"/>
          </ac:spMkLst>
        </pc:spChg>
        <pc:spChg chg="add mod">
          <ac:chgData name="LIDDA MARYORI RINCON DELGADO" userId="S::lidda.rincon@uniminuto.edu::ec800501-4c7c-4a3a-8c69-c608a6fe64fd" providerId="AD" clId="Web-{FB3C875E-562A-3171-D3BC-7C0BBA44D034}" dt="2023-07-21T22:39:45.959" v="271" actId="20577"/>
          <ac:spMkLst>
            <pc:docMk/>
            <pc:sldMk cId="3104428994" sldId="298"/>
            <ac:spMk id="6" creationId="{DF0688C6-3DFE-1122-D727-BAA61F025D41}"/>
          </ac:spMkLst>
        </pc:spChg>
        <pc:picChg chg="add del mod ord">
          <ac:chgData name="LIDDA MARYORI RINCON DELGADO" userId="S::lidda.rincon@uniminuto.edu::ec800501-4c7c-4a3a-8c69-c608a6fe64fd" providerId="AD" clId="Web-{FB3C875E-562A-3171-D3BC-7C0BBA44D034}" dt="2023-07-21T22:38:25.112" v="253"/>
          <ac:picMkLst>
            <pc:docMk/>
            <pc:sldMk cId="3104428994" sldId="298"/>
            <ac:picMk id="4" creationId="{CD207132-98F2-C533-32D0-E3165297437A}"/>
          </ac:picMkLst>
        </pc:picChg>
      </pc:sldChg>
      <pc:sldChg chg="modSp new">
        <pc:chgData name="LIDDA MARYORI RINCON DELGADO" userId="S::lidda.rincon@uniminuto.edu::ec800501-4c7c-4a3a-8c69-c608a6fe64fd" providerId="AD" clId="Web-{FB3C875E-562A-3171-D3BC-7C0BBA44D034}" dt="2023-07-21T22:41:16.541" v="284" actId="20577"/>
        <pc:sldMkLst>
          <pc:docMk/>
          <pc:sldMk cId="3979046605" sldId="299"/>
        </pc:sldMkLst>
        <pc:spChg chg="mod">
          <ac:chgData name="LIDDA MARYORI RINCON DELGADO" userId="S::lidda.rincon@uniminuto.edu::ec800501-4c7c-4a3a-8c69-c608a6fe64fd" providerId="AD" clId="Web-{FB3C875E-562A-3171-D3BC-7C0BBA44D034}" dt="2023-07-21T22:41:16.541" v="284" actId="20577"/>
          <ac:spMkLst>
            <pc:docMk/>
            <pc:sldMk cId="3979046605" sldId="299"/>
            <ac:spMk id="3" creationId="{3FB60C44-687B-E3FA-CBC6-417BC972AE0A}"/>
          </ac:spMkLst>
        </pc:spChg>
      </pc:sldChg>
      <pc:sldChg chg="addSp modSp new">
        <pc:chgData name="LIDDA MARYORI RINCON DELGADO" userId="S::lidda.rincon@uniminuto.edu::ec800501-4c7c-4a3a-8c69-c608a6fe64fd" providerId="AD" clId="Web-{FB3C875E-562A-3171-D3BC-7C0BBA44D034}" dt="2023-07-21T22:43:26.610" v="315" actId="14100"/>
        <pc:sldMkLst>
          <pc:docMk/>
          <pc:sldMk cId="2908297448" sldId="300"/>
        </pc:sldMkLst>
        <pc:spChg chg="mod">
          <ac:chgData name="LIDDA MARYORI RINCON DELGADO" userId="S::lidda.rincon@uniminuto.edu::ec800501-4c7c-4a3a-8c69-c608a6fe64fd" providerId="AD" clId="Web-{FB3C875E-562A-3171-D3BC-7C0BBA44D034}" dt="2023-07-21T22:42:13.060" v="294" actId="20577"/>
          <ac:spMkLst>
            <pc:docMk/>
            <pc:sldMk cId="2908297448" sldId="300"/>
            <ac:spMk id="2" creationId="{DCA018E6-90E2-8237-1490-24410A65AC28}"/>
          </ac:spMkLst>
        </pc:spChg>
        <pc:spChg chg="mod">
          <ac:chgData name="LIDDA MARYORI RINCON DELGADO" userId="S::lidda.rincon@uniminuto.edu::ec800501-4c7c-4a3a-8c69-c608a6fe64fd" providerId="AD" clId="Web-{FB3C875E-562A-3171-D3BC-7C0BBA44D034}" dt="2023-07-21T22:43:26.610" v="315" actId="14100"/>
          <ac:spMkLst>
            <pc:docMk/>
            <pc:sldMk cId="2908297448" sldId="300"/>
            <ac:spMk id="3" creationId="{08D5063F-D5E6-A2F7-E80D-1AC03D1F4DDA}"/>
          </ac:spMkLst>
        </pc:spChg>
        <pc:picChg chg="add mod">
          <ac:chgData name="LIDDA MARYORI RINCON DELGADO" userId="S::lidda.rincon@uniminuto.edu::ec800501-4c7c-4a3a-8c69-c608a6fe64fd" providerId="AD" clId="Web-{FB3C875E-562A-3171-D3BC-7C0BBA44D034}" dt="2023-07-21T22:43:23.828" v="314" actId="14100"/>
          <ac:picMkLst>
            <pc:docMk/>
            <pc:sldMk cId="2908297448" sldId="300"/>
            <ac:picMk id="4" creationId="{9E3D3415-B4BD-3C8B-8255-41B1B80ABAB1}"/>
          </ac:picMkLst>
        </pc:picChg>
      </pc:sldChg>
      <pc:sldChg chg="modSp new">
        <pc:chgData name="LIDDA MARYORI RINCON DELGADO" userId="S::lidda.rincon@uniminuto.edu::ec800501-4c7c-4a3a-8c69-c608a6fe64fd" providerId="AD" clId="Web-{FB3C875E-562A-3171-D3BC-7C0BBA44D034}" dt="2023-07-21T22:44:00.424" v="321" actId="20577"/>
        <pc:sldMkLst>
          <pc:docMk/>
          <pc:sldMk cId="2531567428" sldId="301"/>
        </pc:sldMkLst>
        <pc:spChg chg="mod">
          <ac:chgData name="LIDDA MARYORI RINCON DELGADO" userId="S::lidda.rincon@uniminuto.edu::ec800501-4c7c-4a3a-8c69-c608a6fe64fd" providerId="AD" clId="Web-{FB3C875E-562A-3171-D3BC-7C0BBA44D034}" dt="2023-07-21T22:43:49.455" v="319" actId="20577"/>
          <ac:spMkLst>
            <pc:docMk/>
            <pc:sldMk cId="2531567428" sldId="301"/>
            <ac:spMk id="2" creationId="{3C3BADDC-8C27-DBC7-65A8-6D8500EF09E1}"/>
          </ac:spMkLst>
        </pc:spChg>
        <pc:spChg chg="mod">
          <ac:chgData name="LIDDA MARYORI RINCON DELGADO" userId="S::lidda.rincon@uniminuto.edu::ec800501-4c7c-4a3a-8c69-c608a6fe64fd" providerId="AD" clId="Web-{FB3C875E-562A-3171-D3BC-7C0BBA44D034}" dt="2023-07-21T22:44:00.424" v="321" actId="20577"/>
          <ac:spMkLst>
            <pc:docMk/>
            <pc:sldMk cId="2531567428" sldId="301"/>
            <ac:spMk id="3" creationId="{41DC18F9-E34B-7044-E7B9-A1F05B019D2E}"/>
          </ac:spMkLst>
        </pc:spChg>
      </pc:sldChg>
      <pc:sldChg chg="addSp delSp modSp new mod setBg">
        <pc:chgData name="LIDDA MARYORI RINCON DELGADO" userId="S::lidda.rincon@uniminuto.edu::ec800501-4c7c-4a3a-8c69-c608a6fe64fd" providerId="AD" clId="Web-{FB3C875E-562A-3171-D3BC-7C0BBA44D034}" dt="2023-07-21T22:46:24.805" v="354" actId="1076"/>
        <pc:sldMkLst>
          <pc:docMk/>
          <pc:sldMk cId="3774077547" sldId="302"/>
        </pc:sldMkLst>
        <pc:spChg chg="mod">
          <ac:chgData name="LIDDA MARYORI RINCON DELGADO" userId="S::lidda.rincon@uniminuto.edu::ec800501-4c7c-4a3a-8c69-c608a6fe64fd" providerId="AD" clId="Web-{FB3C875E-562A-3171-D3BC-7C0BBA44D034}" dt="2023-07-21T22:44:37.785" v="327"/>
          <ac:spMkLst>
            <pc:docMk/>
            <pc:sldMk cId="3774077547" sldId="302"/>
            <ac:spMk id="2" creationId="{03124652-E71F-3D81-61BA-7FF248472F0A}"/>
          </ac:spMkLst>
        </pc:spChg>
        <pc:spChg chg="del">
          <ac:chgData name="LIDDA MARYORI RINCON DELGADO" userId="S::lidda.rincon@uniminuto.edu::ec800501-4c7c-4a3a-8c69-c608a6fe64fd" providerId="AD" clId="Web-{FB3C875E-562A-3171-D3BC-7C0BBA44D034}" dt="2023-07-21T22:44:18.393" v="323"/>
          <ac:spMkLst>
            <pc:docMk/>
            <pc:sldMk cId="3774077547" sldId="302"/>
            <ac:spMk id="3" creationId="{CB5BD11C-C776-6C49-A336-16430D573BA9}"/>
          </ac:spMkLst>
        </pc:spChg>
        <pc:spChg chg="add mod">
          <ac:chgData name="LIDDA MARYORI RINCON DELGADO" userId="S::lidda.rincon@uniminuto.edu::ec800501-4c7c-4a3a-8c69-c608a6fe64fd" providerId="AD" clId="Web-{FB3C875E-562A-3171-D3BC-7C0BBA44D034}" dt="2023-07-21T22:45:40.897" v="347" actId="14100"/>
          <ac:spMkLst>
            <pc:docMk/>
            <pc:sldMk cId="3774077547" sldId="302"/>
            <ac:spMk id="5" creationId="{1FD517C1-7B12-DF50-5D2F-2279401EBB1C}"/>
          </ac:spMkLst>
        </pc:spChg>
        <pc:spChg chg="add del">
          <ac:chgData name="LIDDA MARYORI RINCON DELGADO" userId="S::lidda.rincon@uniminuto.edu::ec800501-4c7c-4a3a-8c69-c608a6fe64fd" providerId="AD" clId="Web-{FB3C875E-562A-3171-D3BC-7C0BBA44D034}" dt="2023-07-21T22:44:37.785" v="327"/>
          <ac:spMkLst>
            <pc:docMk/>
            <pc:sldMk cId="3774077547" sldId="302"/>
            <ac:spMk id="8" creationId="{5F549702-DE5C-76A4-671A-5FE0A0232C9D}"/>
          </ac:spMkLst>
        </pc:spChg>
        <pc:spChg chg="add del">
          <ac:chgData name="LIDDA MARYORI RINCON DELGADO" userId="S::lidda.rincon@uniminuto.edu::ec800501-4c7c-4a3a-8c69-c608a6fe64fd" providerId="AD" clId="Web-{FB3C875E-562A-3171-D3BC-7C0BBA44D034}" dt="2023-07-21T22:44:37.785" v="327"/>
          <ac:spMkLst>
            <pc:docMk/>
            <pc:sldMk cId="3774077547" sldId="302"/>
            <ac:spMk id="11" creationId="{3AFE8227-C443-417B-BA91-520EB1EF4559}"/>
          </ac:spMkLst>
        </pc:spChg>
        <pc:spChg chg="add del">
          <ac:chgData name="LIDDA MARYORI RINCON DELGADO" userId="S::lidda.rincon@uniminuto.edu::ec800501-4c7c-4a3a-8c69-c608a6fe64fd" providerId="AD" clId="Web-{FB3C875E-562A-3171-D3BC-7C0BBA44D034}" dt="2023-07-21T22:44:37.785" v="327"/>
          <ac:spMkLst>
            <pc:docMk/>
            <pc:sldMk cId="3774077547" sldId="302"/>
            <ac:spMk id="13" creationId="{907741FC-B544-4A6E-B831-6789D042333D}"/>
          </ac:spMkLst>
        </pc:spChg>
        <pc:spChg chg="add del">
          <ac:chgData name="LIDDA MARYORI RINCON DELGADO" userId="S::lidda.rincon@uniminuto.edu::ec800501-4c7c-4a3a-8c69-c608a6fe64fd" providerId="AD" clId="Web-{FB3C875E-562A-3171-D3BC-7C0BBA44D034}" dt="2023-07-21T22:44:37.785" v="327"/>
          <ac:spMkLst>
            <pc:docMk/>
            <pc:sldMk cId="3774077547" sldId="302"/>
            <ac:spMk id="15" creationId="{3F0BE7ED-7814-4273-B18A-F26CC0380380}"/>
          </ac:spMkLst>
        </pc:spChg>
        <pc:picChg chg="add mod ord">
          <ac:chgData name="LIDDA MARYORI RINCON DELGADO" userId="S::lidda.rincon@uniminuto.edu::ec800501-4c7c-4a3a-8c69-c608a6fe64fd" providerId="AD" clId="Web-{FB3C875E-562A-3171-D3BC-7C0BBA44D034}" dt="2023-07-21T22:46:24.805" v="354" actId="1076"/>
          <ac:picMkLst>
            <pc:docMk/>
            <pc:sldMk cId="3774077547" sldId="302"/>
            <ac:picMk id="4" creationId="{D9884039-DDF3-E8D1-73B3-E90FC1CB0350}"/>
          </ac:picMkLst>
        </pc:picChg>
      </pc:sldChg>
      <pc:sldChg chg="modSp new">
        <pc:chgData name="LIDDA MARYORI RINCON DELGADO" userId="S::lidda.rincon@uniminuto.edu::ec800501-4c7c-4a3a-8c69-c608a6fe64fd" providerId="AD" clId="Web-{FB3C875E-562A-3171-D3BC-7C0BBA44D034}" dt="2023-07-21T22:47:34.918" v="373" actId="20577"/>
        <pc:sldMkLst>
          <pc:docMk/>
          <pc:sldMk cId="228697397" sldId="303"/>
        </pc:sldMkLst>
        <pc:spChg chg="mod">
          <ac:chgData name="LIDDA MARYORI RINCON DELGADO" userId="S::lidda.rincon@uniminuto.edu::ec800501-4c7c-4a3a-8c69-c608a6fe64fd" providerId="AD" clId="Web-{FB3C875E-562A-3171-D3BC-7C0BBA44D034}" dt="2023-07-21T22:47:34.918" v="373" actId="20577"/>
          <ac:spMkLst>
            <pc:docMk/>
            <pc:sldMk cId="228697397" sldId="303"/>
            <ac:spMk id="3" creationId="{38804D36-59E8-97F4-B7C8-3C26B25B007D}"/>
          </ac:spMkLst>
        </pc:spChg>
      </pc:sldChg>
    </pc:docChg>
  </pc:docChgLst>
  <pc:docChgLst>
    <pc:chgData name="ADRIAN MARCEL GARCIA CAICEDO" userId="S::agarciacaic@uniminuto.edu.co::3981275e-0321-4fcc-a8e6-f905b0027229" providerId="AD" clId="Web-{E195BA66-85B5-1FF2-F2E7-7C70D2DAD129}"/>
    <pc:docChg chg="modSld">
      <pc:chgData name="ADRIAN MARCEL GARCIA CAICEDO" userId="S::agarciacaic@uniminuto.edu.co::3981275e-0321-4fcc-a8e6-f905b0027229" providerId="AD" clId="Web-{E195BA66-85B5-1FF2-F2E7-7C70D2DAD129}" dt="2024-05-15T00:34:51.024" v="101" actId="1076"/>
      <pc:docMkLst>
        <pc:docMk/>
      </pc:docMkLst>
      <pc:sldChg chg="modSp">
        <pc:chgData name="ADRIAN MARCEL GARCIA CAICEDO" userId="S::agarciacaic@uniminuto.edu.co::3981275e-0321-4fcc-a8e6-f905b0027229" providerId="AD" clId="Web-{E195BA66-85B5-1FF2-F2E7-7C70D2DAD129}" dt="2024-05-15T00:34:51.024" v="101" actId="1076"/>
        <pc:sldMkLst>
          <pc:docMk/>
          <pc:sldMk cId="0" sldId="280"/>
        </pc:sldMkLst>
        <pc:spChg chg="mod">
          <ac:chgData name="ADRIAN MARCEL GARCIA CAICEDO" userId="S::agarciacaic@uniminuto.edu.co::3981275e-0321-4fcc-a8e6-f905b0027229" providerId="AD" clId="Web-{E195BA66-85B5-1FF2-F2E7-7C70D2DAD129}" dt="2024-05-15T00:33:50.726" v="92" actId="1076"/>
          <ac:spMkLst>
            <pc:docMk/>
            <pc:sldMk cId="0" sldId="280"/>
            <ac:spMk id="3" creationId="{00000000-0000-0000-0000-000000000000}"/>
          </ac:spMkLst>
        </pc:spChg>
        <pc:spChg chg="mod">
          <ac:chgData name="ADRIAN MARCEL GARCIA CAICEDO" userId="S::agarciacaic@uniminuto.edu.co::3981275e-0321-4fcc-a8e6-f905b0027229" providerId="AD" clId="Web-{E195BA66-85B5-1FF2-F2E7-7C70D2DAD129}" dt="2024-05-15T00:34:32.883" v="99" actId="1076"/>
          <ac:spMkLst>
            <pc:docMk/>
            <pc:sldMk cId="0" sldId="280"/>
            <ac:spMk id="7" creationId="{00000000-0000-0000-0000-000000000000}"/>
          </ac:spMkLst>
        </pc:spChg>
        <pc:spChg chg="mod">
          <ac:chgData name="ADRIAN MARCEL GARCIA CAICEDO" userId="S::agarciacaic@uniminuto.edu.co::3981275e-0321-4fcc-a8e6-f905b0027229" providerId="AD" clId="Web-{E195BA66-85B5-1FF2-F2E7-7C70D2DAD129}" dt="2024-05-15T00:34:25.039" v="98" actId="1076"/>
          <ac:spMkLst>
            <pc:docMk/>
            <pc:sldMk cId="0" sldId="280"/>
            <ac:spMk id="17" creationId="{00000000-0000-0000-0000-000000000000}"/>
          </ac:spMkLst>
        </pc:spChg>
        <pc:spChg chg="mod">
          <ac:chgData name="ADRIAN MARCEL GARCIA CAICEDO" userId="S::agarciacaic@uniminuto.edu.co::3981275e-0321-4fcc-a8e6-f905b0027229" providerId="AD" clId="Web-{E195BA66-85B5-1FF2-F2E7-7C70D2DAD129}" dt="2024-05-15T00:33:25.429" v="87" actId="1076"/>
          <ac:spMkLst>
            <pc:docMk/>
            <pc:sldMk cId="0" sldId="280"/>
            <ac:spMk id="19" creationId="{00000000-0000-0000-0000-000000000000}"/>
          </ac:spMkLst>
        </pc:spChg>
        <pc:grpChg chg="mod">
          <ac:chgData name="ADRIAN MARCEL GARCIA CAICEDO" userId="S::agarciacaic@uniminuto.edu.co::3981275e-0321-4fcc-a8e6-f905b0027229" providerId="AD" clId="Web-{E195BA66-85B5-1FF2-F2E7-7C70D2DAD129}" dt="2024-05-15T00:34:51.024" v="101" actId="1076"/>
          <ac:grpSpMkLst>
            <pc:docMk/>
            <pc:sldMk cId="0" sldId="280"/>
            <ac:grpSpMk id="4" creationId="{00000000-0000-0000-0000-000000000000}"/>
          </ac:grpSpMkLst>
        </pc:grpChg>
        <pc:grpChg chg="mod">
          <ac:chgData name="ADRIAN MARCEL GARCIA CAICEDO" userId="S::agarciacaic@uniminuto.edu.co::3981275e-0321-4fcc-a8e6-f905b0027229" providerId="AD" clId="Web-{E195BA66-85B5-1FF2-F2E7-7C70D2DAD129}" dt="2024-05-15T00:34:20.367" v="97" actId="1076"/>
          <ac:grpSpMkLst>
            <pc:docMk/>
            <pc:sldMk cId="0" sldId="280"/>
            <ac:grpSpMk id="8" creationId="{00000000-0000-0000-0000-000000000000}"/>
          </ac:grpSpMkLst>
        </pc:grpChg>
        <pc:grpChg chg="mod">
          <ac:chgData name="ADRIAN MARCEL GARCIA CAICEDO" userId="S::agarciacaic@uniminuto.edu.co::3981275e-0321-4fcc-a8e6-f905b0027229" providerId="AD" clId="Web-{E195BA66-85B5-1FF2-F2E7-7C70D2DAD129}" dt="2024-05-15T00:34:11.461" v="96" actId="1076"/>
          <ac:grpSpMkLst>
            <pc:docMk/>
            <pc:sldMk cId="0" sldId="280"/>
            <ac:grpSpMk id="11" creationId="{00000000-0000-0000-0000-000000000000}"/>
          </ac:grpSpMkLst>
        </pc:grpChg>
      </pc:sldChg>
    </pc:docChg>
  </pc:docChgLst>
  <pc:docChgLst>
    <pc:chgData name="ADRIAN MARCEL GARCIA CAICEDO" userId="S::agarciacaic@uniminuto.edu.co::3981275e-0321-4fcc-a8e6-f905b0027229" providerId="AD" clId="Web-{462DD464-4021-E83F-8887-69E4F9A48D17}"/>
    <pc:docChg chg="modSld">
      <pc:chgData name="ADRIAN MARCEL GARCIA CAICEDO" userId="S::agarciacaic@uniminuto.edu.co::3981275e-0321-4fcc-a8e6-f905b0027229" providerId="AD" clId="Web-{462DD464-4021-E83F-8887-69E4F9A48D17}" dt="2024-05-16T01:32:21.063" v="64" actId="20577"/>
      <pc:docMkLst>
        <pc:docMk/>
      </pc:docMkLst>
      <pc:sldChg chg="addSp modSp">
        <pc:chgData name="ADRIAN MARCEL GARCIA CAICEDO" userId="S::agarciacaic@uniminuto.edu.co::3981275e-0321-4fcc-a8e6-f905b0027229" providerId="AD" clId="Web-{462DD464-4021-E83F-8887-69E4F9A48D17}" dt="2024-05-16T01:32:21.063" v="64" actId="20577"/>
        <pc:sldMkLst>
          <pc:docMk/>
          <pc:sldMk cId="254517653" sldId="282"/>
        </pc:sldMkLst>
        <pc:graphicFrameChg chg="add mod modGraphic">
          <ac:chgData name="ADRIAN MARCEL GARCIA CAICEDO" userId="S::agarciacaic@uniminuto.edu.co::3981275e-0321-4fcc-a8e6-f905b0027229" providerId="AD" clId="Web-{462DD464-4021-E83F-8887-69E4F9A48D17}" dt="2024-05-16T01:32:21.063" v="64" actId="20577"/>
          <ac:graphicFrameMkLst>
            <pc:docMk/>
            <pc:sldMk cId="254517653" sldId="282"/>
            <ac:graphicFrameMk id="4" creationId="{B2CA1C54-9C59-04B4-613A-8D9192EF1274}"/>
          </ac:graphicFrameMkLst>
        </pc:graphicFrameChg>
      </pc:sldChg>
    </pc:docChg>
  </pc:docChgLst>
  <pc:docChgLst>
    <pc:chgData name="MONICA VARGAS PRIETO" userId="S::monica.vargas.p@uniminuto.edu::dedfd973-94c2-490d-a9d9-e4bbdf7cb97a" providerId="AD" clId="Web-{247F3485-72EA-F3AF-AFB5-4CC2F0D8B76B}"/>
    <pc:docChg chg="modSld">
      <pc:chgData name="MONICA VARGAS PRIETO" userId="S::monica.vargas.p@uniminuto.edu::dedfd973-94c2-490d-a9d9-e4bbdf7cb97a" providerId="AD" clId="Web-{247F3485-72EA-F3AF-AFB5-4CC2F0D8B76B}" dt="2024-05-16T02:12:21.481" v="20" actId="1076"/>
      <pc:docMkLst>
        <pc:docMk/>
      </pc:docMkLst>
      <pc:sldChg chg="modSp">
        <pc:chgData name="MONICA VARGAS PRIETO" userId="S::monica.vargas.p@uniminuto.edu::dedfd973-94c2-490d-a9d9-e4bbdf7cb97a" providerId="AD" clId="Web-{247F3485-72EA-F3AF-AFB5-4CC2F0D8B76B}" dt="2024-05-16T02:12:21.481" v="20" actId="1076"/>
        <pc:sldMkLst>
          <pc:docMk/>
          <pc:sldMk cId="254517653" sldId="282"/>
        </pc:sldMkLst>
        <pc:picChg chg="mod">
          <ac:chgData name="MONICA VARGAS PRIETO" userId="S::monica.vargas.p@uniminuto.edu::dedfd973-94c2-490d-a9d9-e4bbdf7cb97a" providerId="AD" clId="Web-{247F3485-72EA-F3AF-AFB5-4CC2F0D8B76B}" dt="2024-05-16T02:12:21.481" v="20" actId="1076"/>
          <ac:picMkLst>
            <pc:docMk/>
            <pc:sldMk cId="254517653" sldId="282"/>
            <ac:picMk id="76" creationId="{35A0FD64-5848-3F27-2CC6-46865F169A22}"/>
          </ac:picMkLst>
        </pc:picChg>
      </pc:sldChg>
      <pc:sldChg chg="modSp">
        <pc:chgData name="MONICA VARGAS PRIETO" userId="S::monica.vargas.p@uniminuto.edu::dedfd973-94c2-490d-a9d9-e4bbdf7cb97a" providerId="AD" clId="Web-{247F3485-72EA-F3AF-AFB5-4CC2F0D8B76B}" dt="2024-05-16T02:12:02.214" v="17" actId="1076"/>
        <pc:sldMkLst>
          <pc:docMk/>
          <pc:sldMk cId="2656000942" sldId="283"/>
        </pc:sldMkLst>
        <pc:spChg chg="mod">
          <ac:chgData name="MONICA VARGAS PRIETO" userId="S::monica.vargas.p@uniminuto.edu::dedfd973-94c2-490d-a9d9-e4bbdf7cb97a" providerId="AD" clId="Web-{247F3485-72EA-F3AF-AFB5-4CC2F0D8B76B}" dt="2024-05-16T02:12:02.214" v="17" actId="1076"/>
          <ac:spMkLst>
            <pc:docMk/>
            <pc:sldMk cId="2656000942" sldId="283"/>
            <ac:spMk id="3" creationId="{68C54DD2-FE44-0DAD-EEC3-03319A6A6A76}"/>
          </ac:spMkLst>
        </pc:spChg>
        <pc:picChg chg="mod">
          <ac:chgData name="MONICA VARGAS PRIETO" userId="S::monica.vargas.p@uniminuto.edu::dedfd973-94c2-490d-a9d9-e4bbdf7cb97a" providerId="AD" clId="Web-{247F3485-72EA-F3AF-AFB5-4CC2F0D8B76B}" dt="2024-05-16T02:11:55.666" v="16" actId="14100"/>
          <ac:picMkLst>
            <pc:docMk/>
            <pc:sldMk cId="2656000942" sldId="283"/>
            <ac:picMk id="4" creationId="{F5804A2C-77D1-8771-144A-1C1AECEEEA7E}"/>
          </ac:picMkLst>
        </pc:picChg>
      </pc:sldChg>
      <pc:sldChg chg="modSp">
        <pc:chgData name="MONICA VARGAS PRIETO" userId="S::monica.vargas.p@uniminuto.edu::dedfd973-94c2-490d-a9d9-e4bbdf7cb97a" providerId="AD" clId="Web-{247F3485-72EA-F3AF-AFB5-4CC2F0D8B76B}" dt="2024-05-16T02:11:33.102" v="10" actId="1076"/>
        <pc:sldMkLst>
          <pc:docMk/>
          <pc:sldMk cId="252880568" sldId="284"/>
        </pc:sldMkLst>
        <pc:spChg chg="mod">
          <ac:chgData name="MONICA VARGAS PRIETO" userId="S::monica.vargas.p@uniminuto.edu::dedfd973-94c2-490d-a9d9-e4bbdf7cb97a" providerId="AD" clId="Web-{247F3485-72EA-F3AF-AFB5-4CC2F0D8B76B}" dt="2024-05-16T02:11:19.726" v="7" actId="1076"/>
          <ac:spMkLst>
            <pc:docMk/>
            <pc:sldMk cId="252880568" sldId="284"/>
            <ac:spMk id="3" creationId="{68C54DD2-FE44-0DAD-EEC3-03319A6A6A76}"/>
          </ac:spMkLst>
        </pc:spChg>
        <pc:picChg chg="mod">
          <ac:chgData name="MONICA VARGAS PRIETO" userId="S::monica.vargas.p@uniminuto.edu::dedfd973-94c2-490d-a9d9-e4bbdf7cb97a" providerId="AD" clId="Web-{247F3485-72EA-F3AF-AFB5-4CC2F0D8B76B}" dt="2024-05-16T02:11:33.102" v="10" actId="1076"/>
          <ac:picMkLst>
            <pc:docMk/>
            <pc:sldMk cId="252880568" sldId="284"/>
            <ac:picMk id="4" creationId="{96425D2C-63F9-FCA4-0741-633DA962CE2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D4AC2DA-6373-F51C-7CF5-C68FA660FF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2537FA-AC78-87B8-19EE-4C7DEB4F1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F808ED-5F21-4C44-9E28-DEA8D2F94702}" type="datetimeFigureOut">
              <a:rPr lang="es-CO" smtClean="0"/>
              <a:t>15/05/2024</a:t>
            </a:fld>
            <a:endParaRPr lang="es-CO"/>
          </a:p>
        </p:txBody>
      </p:sp>
      <p:sp>
        <p:nvSpPr>
          <p:cNvPr id="4" name="Marcador de pie de página 3">
            <a:extLst>
              <a:ext uri="{FF2B5EF4-FFF2-40B4-BE49-F238E27FC236}">
                <a16:creationId xmlns:a16="http://schemas.microsoft.com/office/drawing/2014/main" id="{3D2C68FD-47AB-ADB5-8FB8-1EEF89B444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1A417AEB-478D-7CA2-1BB0-047D7CE915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EC9861-9C0A-440E-B57E-0ABFF1063030}" type="slidenum">
              <a:rPr lang="es-CO" smtClean="0"/>
              <a:t>‹Nº›</a:t>
            </a:fld>
            <a:endParaRPr lang="es-CO"/>
          </a:p>
        </p:txBody>
      </p:sp>
    </p:spTree>
    <p:extLst>
      <p:ext uri="{BB962C8B-B14F-4D97-AF65-F5344CB8AC3E}">
        <p14:creationId xmlns:p14="http://schemas.microsoft.com/office/powerpoint/2010/main" val="3383026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BB113-83A4-439C-BEEC-672472B803A2}" type="datetimeFigureOut">
              <a:rPr lang="es-CO" smtClean="0"/>
              <a:t>15/05/2024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68033-0C52-4B52-BC4D-F3EAC0961F62}" type="slidenum">
              <a:rPr lang="es-CO" smtClean="0"/>
              <a:t>‹Nº›</a:t>
            </a:fld>
            <a:endParaRPr lang="es-CO"/>
          </a:p>
        </p:txBody>
      </p:sp>
    </p:spTree>
    <p:extLst>
      <p:ext uri="{BB962C8B-B14F-4D97-AF65-F5344CB8AC3E}">
        <p14:creationId xmlns:p14="http://schemas.microsoft.com/office/powerpoint/2010/main" val="221792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E6465-9E2C-F7D1-1025-017C427D60B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12FCAB6-F63E-EA0F-01F2-8E3E1C2B7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99D3401-411E-EE18-DCDF-19B6CD4F8413}"/>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5" name="Marcador de pie de página 4">
            <a:extLst>
              <a:ext uri="{FF2B5EF4-FFF2-40B4-BE49-F238E27FC236}">
                <a16:creationId xmlns:a16="http://schemas.microsoft.com/office/drawing/2014/main" id="{18F1AF5F-7707-9BBB-28C2-ECB54EF253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A4DE97-7E1B-9F6C-1FEE-5248F8457324}"/>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147170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68E0A-C617-9494-7FAF-EE98EDB3E7C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3F01092-4D79-7865-173C-3380705A57C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FB4A24B-2361-24B8-088C-8A82963BEF81}"/>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5" name="Marcador de pie de página 4">
            <a:extLst>
              <a:ext uri="{FF2B5EF4-FFF2-40B4-BE49-F238E27FC236}">
                <a16:creationId xmlns:a16="http://schemas.microsoft.com/office/drawing/2014/main" id="{F4B4E638-2A05-64BB-86B6-F7A751FAA37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66CA604-5EC2-B4B2-BCDA-A72C5B4B9B94}"/>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338056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28B9AF1-B843-BB83-C453-61FDF2F92C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F26157F-1794-7926-228C-B16FC0F972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304E3A9-CC90-9107-B985-908B92FF6019}"/>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5" name="Marcador de pie de página 4">
            <a:extLst>
              <a:ext uri="{FF2B5EF4-FFF2-40B4-BE49-F238E27FC236}">
                <a16:creationId xmlns:a16="http://schemas.microsoft.com/office/drawing/2014/main" id="{2DEB48AE-EC58-2E10-FC72-45F6A53E4AA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2C0554D-9DB8-83AA-D250-A01E05DD562D}"/>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239941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38F18-1C0B-0749-058E-1B0E686BC57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53D8DE-7C2E-BD97-A2AA-88F4EE1D14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241F956-2A51-B46A-6C84-292248ABCBC8}"/>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5" name="Marcador de pie de página 4">
            <a:extLst>
              <a:ext uri="{FF2B5EF4-FFF2-40B4-BE49-F238E27FC236}">
                <a16:creationId xmlns:a16="http://schemas.microsoft.com/office/drawing/2014/main" id="{3987A6C4-FA66-E3C7-C032-D85598F3E1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FC0D02B-4304-EE2A-7E8C-0B375B0E798F}"/>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170184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2CDD2-34BE-1894-DA03-D379832127A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FCB16E9-FD19-12B7-D1BA-245A60284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C213C5-1FA3-FA2A-3678-2ADA22CC3EC3}"/>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5" name="Marcador de pie de página 4">
            <a:extLst>
              <a:ext uri="{FF2B5EF4-FFF2-40B4-BE49-F238E27FC236}">
                <a16:creationId xmlns:a16="http://schemas.microsoft.com/office/drawing/2014/main" id="{C45E7D18-5809-0535-9B55-5867923310B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40B6F2-CB20-8B3A-9673-FAA2CDC1DCAD}"/>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38669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60887D-BAD9-E85D-38D1-19C82452DAD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0A55F1D-7973-0849-FAC7-2ED08D995CA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21175A7-F5D8-ADBE-35ED-2EA07ECACD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55B74CC-3C64-9425-489C-24DB5B4923DB}"/>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6" name="Marcador de pie de página 5">
            <a:extLst>
              <a:ext uri="{FF2B5EF4-FFF2-40B4-BE49-F238E27FC236}">
                <a16:creationId xmlns:a16="http://schemas.microsoft.com/office/drawing/2014/main" id="{0949404E-8840-6F19-6ECE-CBDEE7D3B7B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B467B64-DB77-85DF-90EC-68DC705D5571}"/>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142401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812DA-5830-C2DA-FEC4-9F93505A585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0C15237-094B-515A-A77F-0F30C24DE8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B199354-1A5B-0CF0-3712-B0B77DEA31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6B310BE-BFEF-A116-C85B-AC716031C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3A1E757-3A71-28BB-8A9E-ECEA14D187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BF01BB1-AD86-2BA0-55E8-8951173DFEE5}"/>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8" name="Marcador de pie de página 7">
            <a:extLst>
              <a:ext uri="{FF2B5EF4-FFF2-40B4-BE49-F238E27FC236}">
                <a16:creationId xmlns:a16="http://schemas.microsoft.com/office/drawing/2014/main" id="{E514BB14-7FDE-B22B-DBE5-F68508CF3E8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4445680-3080-CA10-7F3C-A949E505D295}"/>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29612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9DD37-5352-2F73-3A29-4538B3E97BA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B8BDF24-B2D4-B274-E41E-B863DADA0D3C}"/>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4" name="Marcador de pie de página 3">
            <a:extLst>
              <a:ext uri="{FF2B5EF4-FFF2-40B4-BE49-F238E27FC236}">
                <a16:creationId xmlns:a16="http://schemas.microsoft.com/office/drawing/2014/main" id="{BDFFC90A-39FD-B1DE-A6E9-4C076C92E9A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A9F9A598-81CC-A97C-4ED5-351CC2B2BE05}"/>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7545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8D21982-7EB1-D639-9FE6-2ED2E1E5B915}"/>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3" name="Marcador de pie de página 2">
            <a:extLst>
              <a:ext uri="{FF2B5EF4-FFF2-40B4-BE49-F238E27FC236}">
                <a16:creationId xmlns:a16="http://schemas.microsoft.com/office/drawing/2014/main" id="{CB4BA5B4-1ACB-A6E1-8153-F6017EC0892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D3346AA-BB89-908E-34AC-B5C0BB4FD7D5}"/>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219746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DE547-B4C9-54C6-166C-68F57B52C0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505AAA1-ED18-5D90-54DF-27F28CDEB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DAB449D-32A1-2028-FDD4-838932A96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E5BA6E-6660-0920-EEC0-2CE2AA83518E}"/>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6" name="Marcador de pie de página 5">
            <a:extLst>
              <a:ext uri="{FF2B5EF4-FFF2-40B4-BE49-F238E27FC236}">
                <a16:creationId xmlns:a16="http://schemas.microsoft.com/office/drawing/2014/main" id="{00B30D8E-B087-EA02-03E2-521DFA4911A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5C3B8D4-7896-270C-F6AB-532E0B8BEF57}"/>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334836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4AE17D-485A-ECB9-B3CF-28BF2EEDC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86ACA8F-B1F8-B561-1D8A-F688DA253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CE67B78-E7A8-5297-69F2-9F2F3E2F5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2791531-116A-C123-A7D4-1AB359D94BEB}"/>
              </a:ext>
            </a:extLst>
          </p:cNvPr>
          <p:cNvSpPr>
            <a:spLocks noGrp="1"/>
          </p:cNvSpPr>
          <p:nvPr>
            <p:ph type="dt" sz="half" idx="10"/>
          </p:nvPr>
        </p:nvSpPr>
        <p:spPr/>
        <p:txBody>
          <a:bodyPr/>
          <a:lstStyle/>
          <a:p>
            <a:fld id="{21508EDE-BAAD-1743-A60D-6B891320FA45}" type="datetimeFigureOut">
              <a:rPr lang="es-CO" smtClean="0"/>
              <a:t>15/05/2024</a:t>
            </a:fld>
            <a:endParaRPr lang="es-CO"/>
          </a:p>
        </p:txBody>
      </p:sp>
      <p:sp>
        <p:nvSpPr>
          <p:cNvPr id="6" name="Marcador de pie de página 5">
            <a:extLst>
              <a:ext uri="{FF2B5EF4-FFF2-40B4-BE49-F238E27FC236}">
                <a16:creationId xmlns:a16="http://schemas.microsoft.com/office/drawing/2014/main" id="{8E162658-4EB8-E7B1-D7CD-832BF8532B0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1D045AE-C0E6-8B3A-974C-D535A28130B6}"/>
              </a:ext>
            </a:extLst>
          </p:cNvPr>
          <p:cNvSpPr>
            <a:spLocks noGrp="1"/>
          </p:cNvSpPr>
          <p:nvPr>
            <p:ph type="sldNum" sz="quarter" idx="12"/>
          </p:nvPr>
        </p:nvSpPr>
        <p:spPr/>
        <p:txBody>
          <a:bodyPr/>
          <a:lstStyle/>
          <a:p>
            <a:fld id="{04A12EED-67C1-B54C-BDC1-C9887C8F6E96}" type="slidenum">
              <a:rPr lang="es-CO" smtClean="0"/>
              <a:t>‹Nº›</a:t>
            </a:fld>
            <a:endParaRPr lang="es-CO"/>
          </a:p>
        </p:txBody>
      </p:sp>
    </p:spTree>
    <p:extLst>
      <p:ext uri="{BB962C8B-B14F-4D97-AF65-F5344CB8AC3E}">
        <p14:creationId xmlns:p14="http://schemas.microsoft.com/office/powerpoint/2010/main" val="327426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C8005C-7059-394A-5A7F-ADC560A00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81F0D5C-0C3B-8E6D-BFE1-56159D559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5E041F9-8DD3-E69E-92E5-4B036E7F0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08EDE-BAAD-1743-A60D-6B891320FA45}" type="datetimeFigureOut">
              <a:rPr lang="es-CO" smtClean="0"/>
              <a:t>15/05/2024</a:t>
            </a:fld>
            <a:endParaRPr lang="es-CO"/>
          </a:p>
        </p:txBody>
      </p:sp>
      <p:sp>
        <p:nvSpPr>
          <p:cNvPr id="5" name="Marcador de pie de página 4">
            <a:extLst>
              <a:ext uri="{FF2B5EF4-FFF2-40B4-BE49-F238E27FC236}">
                <a16:creationId xmlns:a16="http://schemas.microsoft.com/office/drawing/2014/main" id="{83B60668-6D85-2862-B828-AA14A716B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0B7542E-F1B7-7AC5-E112-1617942BE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12EED-67C1-B54C-BDC1-C9887C8F6E96}" type="slidenum">
              <a:rPr lang="es-CO" smtClean="0"/>
              <a:t>‹Nº›</a:t>
            </a:fld>
            <a:endParaRPr lang="es-CO"/>
          </a:p>
        </p:txBody>
      </p:sp>
    </p:spTree>
    <p:extLst>
      <p:ext uri="{BB962C8B-B14F-4D97-AF65-F5344CB8AC3E}">
        <p14:creationId xmlns:p14="http://schemas.microsoft.com/office/powerpoint/2010/main" val="377588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science/article/abs/pii/S0747563218305831" TargetMode="External"/><Relationship Id="rId7" Type="http://schemas.openxmlformats.org/officeDocument/2006/relationships/hyperlink" Target="https://ojs.revpropulsion.cl/index.php/revpropulsion/article/view/78" TargetMode="External"/><Relationship Id="rId2" Type="http://schemas.openxmlformats.org/officeDocument/2006/relationships/hyperlink" Target="https://doi.org/10.20897/ejsteme/3868" TargetMode="External"/><Relationship Id="rId1" Type="http://schemas.openxmlformats.org/officeDocument/2006/relationships/slideLayout" Target="../slideLayouts/slideLayout7.xml"/><Relationship Id="rId6" Type="http://schemas.openxmlformats.org/officeDocument/2006/relationships/hyperlink" Target="https://www.sciencedirect.com/science/article/abs/pii/S0145213417304568" TargetMode="External"/><Relationship Id="rId5" Type="http://schemas.openxmlformats.org/officeDocument/2006/relationships/hyperlink" Target="https://www.sciencedirect.com/science/article/abs/pii/S0360131521000117" TargetMode="External"/><Relationship Id="rId4" Type="http://schemas.openxmlformats.org/officeDocument/2006/relationships/hyperlink" Target="https://tbinternet.ohchr.org/_layouts/15/treatybodyexternal/Download.aspx?symbolno=CRC/C/GC/25&amp;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ublicaciones.sociales.uba.ar/index.php/revistasociedad/article/viewFile/7013/5866" TargetMode="External"/><Relationship Id="rId2" Type="http://schemas.openxmlformats.org/officeDocument/2006/relationships/hyperlink" Target="https://doi.org/10.1007/s10639-021-10718-6" TargetMode="External"/><Relationship Id="rId1" Type="http://schemas.openxmlformats.org/officeDocument/2006/relationships/slideLayout" Target="../slideLayouts/slideLayout7.xml"/><Relationship Id="rId5" Type="http://schemas.openxmlformats.org/officeDocument/2006/relationships/hyperlink" Target="https://doi.org/10.1016/b978-0-323-54854-0.00016-3" TargetMode="External"/><Relationship Id="rId4" Type="http://schemas.openxmlformats.org/officeDocument/2006/relationships/hyperlink" Target="https://idus.us.es/handle/11441/6368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agarciacaic@uniminuto.edu.co"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mailto:cristian.osorio.o@uniminuto.edu" TargetMode="Externa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D72862-1FC3-85DE-E7F9-11D463592D43}"/>
              </a:ext>
            </a:extLst>
          </p:cNvPr>
          <p:cNvSpPr txBox="1"/>
          <p:nvPr/>
        </p:nvSpPr>
        <p:spPr>
          <a:xfrm>
            <a:off x="304187" y="1455507"/>
            <a:ext cx="1158362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44546A">
                    <a:lumMod val="40000"/>
                    <a:lumOff val="60000"/>
                  </a:srgbClr>
                </a:solidFill>
                <a:effectLst/>
                <a:uLnTx/>
                <a:uFillTx/>
                <a:latin typeface="Century Gothic" panose="020B0502020202020204" pitchFamily="34" charset="0"/>
                <a:ea typeface="+mn-ea"/>
                <a:cs typeface="+mn-cs"/>
              </a:rPr>
              <a:t>Psychosocial impacts of digital devices uses in childhood</a:t>
            </a:r>
            <a:endParaRPr kumimoji="0" lang="es-CO" sz="3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Rectángulo 2">
            <a:extLst>
              <a:ext uri="{FF2B5EF4-FFF2-40B4-BE49-F238E27FC236}">
                <a16:creationId xmlns:a16="http://schemas.microsoft.com/office/drawing/2014/main" id="{0E661243-8EFE-455E-9787-9017D84356F7}"/>
              </a:ext>
            </a:extLst>
          </p:cNvPr>
          <p:cNvSpPr/>
          <p:nvPr/>
        </p:nvSpPr>
        <p:spPr>
          <a:xfrm>
            <a:off x="5498014" y="5307327"/>
            <a:ext cx="154561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Colombia, 2024</a:t>
            </a:r>
            <a:endParaRPr kumimoji="0" lang="es-CO"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F1D509ED-62A9-4EE0-AC99-0D5814B39042}"/>
              </a:ext>
            </a:extLst>
          </p:cNvPr>
          <p:cNvSpPr/>
          <p:nvPr/>
        </p:nvSpPr>
        <p:spPr>
          <a:xfrm>
            <a:off x="1800608" y="3050745"/>
            <a:ext cx="8590784"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Submitted</a:t>
            </a:r>
            <a:r>
              <a:rPr kumimoji="0" lang="es-MX"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s-MX" sz="18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by</a:t>
            </a:r>
            <a:r>
              <a:rPr kumimoji="0" lang="es-MX"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Cristian Camilo Osorio Ordoñez​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Adrián Marcel García Caicedo​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Mónica Vargas Prieto​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​Corporación Universitaria Minuto de Dios – Rectoría UNIMINUTO Virtual​</a:t>
            </a:r>
          </a:p>
        </p:txBody>
      </p:sp>
    </p:spTree>
    <p:extLst>
      <p:ext uri="{BB962C8B-B14F-4D97-AF65-F5344CB8AC3E}">
        <p14:creationId xmlns:p14="http://schemas.microsoft.com/office/powerpoint/2010/main" val="128420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F8B957-8BD5-3A0B-28E8-C494BDD9419C}"/>
              </a:ext>
            </a:extLst>
          </p:cNvPr>
          <p:cNvSpPr txBox="1"/>
          <p:nvPr/>
        </p:nvSpPr>
        <p:spPr>
          <a:xfrm>
            <a:off x="299992" y="22757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err="1">
                <a:solidFill>
                  <a:srgbClr val="222A35"/>
                </a:solidFill>
                <a:latin typeface="Century Gothic"/>
              </a:rPr>
              <a:t>Introduction</a:t>
            </a:r>
            <a:endParaRPr lang="es-ES" sz="2800" b="1" err="1">
              <a:solidFill>
                <a:srgbClr val="222A35"/>
              </a:solidFill>
              <a:latin typeface="Century Gothic"/>
            </a:endParaRPr>
          </a:p>
        </p:txBody>
      </p:sp>
      <p:sp>
        <p:nvSpPr>
          <p:cNvPr id="3" name="CuadroTexto 2">
            <a:extLst>
              <a:ext uri="{FF2B5EF4-FFF2-40B4-BE49-F238E27FC236}">
                <a16:creationId xmlns:a16="http://schemas.microsoft.com/office/drawing/2014/main" id="{68C54DD2-FE44-0DAD-EEC3-03319A6A6A76}"/>
              </a:ext>
            </a:extLst>
          </p:cNvPr>
          <p:cNvSpPr txBox="1"/>
          <p:nvPr/>
        </p:nvSpPr>
        <p:spPr>
          <a:xfrm>
            <a:off x="5862577" y="2129742"/>
            <a:ext cx="493274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We analyze how children's psychological and social development was affected by the use of technological devices, specially in the confinement due to the Covid-19 pandemic context.</a:t>
            </a:r>
          </a:p>
        </p:txBody>
      </p:sp>
      <p:sp>
        <p:nvSpPr>
          <p:cNvPr id="4" name="CuadroTexto 3">
            <a:extLst>
              <a:ext uri="{FF2B5EF4-FFF2-40B4-BE49-F238E27FC236}">
                <a16:creationId xmlns:a16="http://schemas.microsoft.com/office/drawing/2014/main" id="{52AF49D5-57B9-88B8-BDFE-BADF39A74569}"/>
              </a:ext>
            </a:extLst>
          </p:cNvPr>
          <p:cNvSpPr txBox="1"/>
          <p:nvPr/>
        </p:nvSpPr>
        <p:spPr>
          <a:xfrm>
            <a:off x="5862578" y="3711615"/>
            <a:ext cx="53957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We found that excessive use of digital devices is associated with negative impacts on children's mental, physical and emotional health, as well as problems in school performance.</a:t>
            </a:r>
          </a:p>
        </p:txBody>
      </p:sp>
      <p:pic>
        <p:nvPicPr>
          <p:cNvPr id="5" name="Imagen 4" descr="Representación 3D de un niño jugando en línea">
            <a:extLst>
              <a:ext uri="{FF2B5EF4-FFF2-40B4-BE49-F238E27FC236}">
                <a16:creationId xmlns:a16="http://schemas.microsoft.com/office/drawing/2014/main" id="{156C09C5-AB2F-A43C-0E39-B77E80817A4F}"/>
              </a:ext>
            </a:extLst>
          </p:cNvPr>
          <p:cNvPicPr>
            <a:picLocks noChangeAspect="1"/>
          </p:cNvPicPr>
          <p:nvPr/>
        </p:nvPicPr>
        <p:blipFill rotWithShape="1">
          <a:blip r:embed="rId2"/>
          <a:srcRect r="237" b="3606"/>
          <a:stretch/>
        </p:blipFill>
        <p:spPr>
          <a:xfrm>
            <a:off x="1107312" y="1488312"/>
            <a:ext cx="4045366" cy="3871595"/>
          </a:xfrm>
          <a:prstGeom prst="rect">
            <a:avLst/>
          </a:prstGeom>
        </p:spPr>
      </p:pic>
    </p:spTree>
    <p:extLst>
      <p:ext uri="{BB962C8B-B14F-4D97-AF65-F5344CB8AC3E}">
        <p14:creationId xmlns:p14="http://schemas.microsoft.com/office/powerpoint/2010/main" val="117962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F8B957-8BD5-3A0B-28E8-C494BDD9419C}"/>
              </a:ext>
            </a:extLst>
          </p:cNvPr>
          <p:cNvSpPr txBox="1"/>
          <p:nvPr/>
        </p:nvSpPr>
        <p:spPr>
          <a:xfrm>
            <a:off x="502549" y="24686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err="1">
                <a:solidFill>
                  <a:srgbClr val="222A35"/>
                </a:solidFill>
                <a:latin typeface="Century Gothic"/>
              </a:rPr>
              <a:t>Methodology</a:t>
            </a:r>
            <a:endParaRPr lang="es-ES" sz="2800" err="1">
              <a:latin typeface="Century Gothic"/>
            </a:endParaRPr>
          </a:p>
        </p:txBody>
      </p:sp>
      <p:sp>
        <p:nvSpPr>
          <p:cNvPr id="3" name="CuadroTexto 2">
            <a:extLst>
              <a:ext uri="{FF2B5EF4-FFF2-40B4-BE49-F238E27FC236}">
                <a16:creationId xmlns:a16="http://schemas.microsoft.com/office/drawing/2014/main" id="{68C54DD2-FE44-0DAD-EEC3-03319A6A6A76}"/>
              </a:ext>
            </a:extLst>
          </p:cNvPr>
          <p:cNvSpPr txBox="1"/>
          <p:nvPr/>
        </p:nvSpPr>
        <p:spPr>
          <a:xfrm>
            <a:off x="6672805" y="2476983"/>
            <a:ext cx="493274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With an exhaustive review of academical literature on the subject and the analytics  of </a:t>
            </a:r>
            <a:r>
              <a:rPr lang="en-US" err="1"/>
              <a:t>diverses</a:t>
            </a:r>
            <a:r>
              <a:rPr lang="en-US"/>
              <a:t> databases, we applied inclusion and exclusion criteria to select the most relevant studies. In addition, we performed a systematic analysis of the results to identify significant trends and patterns.</a:t>
            </a:r>
            <a:endParaRPr lang="es-ES"/>
          </a:p>
          <a:p>
            <a:endParaRPr lang="en-US">
              <a:ea typeface="Calibri"/>
              <a:cs typeface="Calibri"/>
            </a:endParaRPr>
          </a:p>
        </p:txBody>
      </p:sp>
      <p:pic>
        <p:nvPicPr>
          <p:cNvPr id="76" name="Imagen 75" descr="Escena con una persona de negocios trabajando en un trabajo de oficina futurista">
            <a:extLst>
              <a:ext uri="{FF2B5EF4-FFF2-40B4-BE49-F238E27FC236}">
                <a16:creationId xmlns:a16="http://schemas.microsoft.com/office/drawing/2014/main" id="{35A0FD64-5848-3F27-2CC6-46865F169A22}"/>
              </a:ext>
            </a:extLst>
          </p:cNvPr>
          <p:cNvPicPr>
            <a:picLocks noChangeAspect="1"/>
          </p:cNvPicPr>
          <p:nvPr/>
        </p:nvPicPr>
        <p:blipFill>
          <a:blip r:embed="rId2"/>
          <a:stretch>
            <a:fillRect/>
          </a:stretch>
        </p:blipFill>
        <p:spPr>
          <a:xfrm>
            <a:off x="918535" y="1709544"/>
            <a:ext cx="5172198" cy="3332352"/>
          </a:xfrm>
          <a:prstGeom prst="rect">
            <a:avLst/>
          </a:prstGeom>
        </p:spPr>
      </p:pic>
    </p:spTree>
    <p:extLst>
      <p:ext uri="{BB962C8B-B14F-4D97-AF65-F5344CB8AC3E}">
        <p14:creationId xmlns:p14="http://schemas.microsoft.com/office/powerpoint/2010/main" val="25451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F8B957-8BD5-3A0B-28E8-C494BDD9419C}"/>
              </a:ext>
            </a:extLst>
          </p:cNvPr>
          <p:cNvSpPr txBox="1"/>
          <p:nvPr/>
        </p:nvSpPr>
        <p:spPr>
          <a:xfrm>
            <a:off x="309638" y="285448"/>
            <a:ext cx="39971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err="1">
                <a:solidFill>
                  <a:srgbClr val="222A35"/>
                </a:solidFill>
                <a:latin typeface="Century Gothic"/>
              </a:rPr>
              <a:t>Results</a:t>
            </a:r>
            <a:r>
              <a:rPr lang="es-CO" sz="2800" b="1">
                <a:solidFill>
                  <a:srgbClr val="222A35"/>
                </a:solidFill>
                <a:latin typeface="Century Gothic"/>
              </a:rPr>
              <a:t> and </a:t>
            </a:r>
            <a:r>
              <a:rPr lang="es-CO" sz="2800" b="1" err="1">
                <a:solidFill>
                  <a:srgbClr val="222A35"/>
                </a:solidFill>
                <a:latin typeface="Century Gothic"/>
              </a:rPr>
              <a:t>Discussion</a:t>
            </a:r>
            <a:endParaRPr lang="es-ES" sz="2800" err="1">
              <a:latin typeface="Century Gothic"/>
            </a:endParaRPr>
          </a:p>
        </p:txBody>
      </p:sp>
      <p:sp>
        <p:nvSpPr>
          <p:cNvPr id="3" name="CuadroTexto 2">
            <a:extLst>
              <a:ext uri="{FF2B5EF4-FFF2-40B4-BE49-F238E27FC236}">
                <a16:creationId xmlns:a16="http://schemas.microsoft.com/office/drawing/2014/main" id="{68C54DD2-FE44-0DAD-EEC3-03319A6A6A76}"/>
              </a:ext>
            </a:extLst>
          </p:cNvPr>
          <p:cNvSpPr txBox="1"/>
          <p:nvPr/>
        </p:nvSpPr>
        <p:spPr>
          <a:xfrm>
            <a:off x="6658109" y="2136480"/>
            <a:ext cx="531259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findings revealed major challenges associated with childhood technology use. In particular, we found that been prolonged time in screens is associated with an increased risk of mental health problems such as anxiety, depression and sleep disorders, as well as difficulties in social skill development and academic achievement. Also, we identify challenges for parents and caregivers of children in the digital age.</a:t>
            </a:r>
            <a:endParaRPr lang="es-ES"/>
          </a:p>
          <a:p>
            <a:endParaRPr lang="en-US">
              <a:ea typeface="Calibri"/>
              <a:cs typeface="Calibri"/>
            </a:endParaRPr>
          </a:p>
        </p:txBody>
      </p:sp>
      <p:pic>
        <p:nvPicPr>
          <p:cNvPr id="4" name="Imagen 3" descr="Retrato de una persona que sufre de ciberenfermedad por usar un dispositivo tecnológico durante demasiado tiempo">
            <a:extLst>
              <a:ext uri="{FF2B5EF4-FFF2-40B4-BE49-F238E27FC236}">
                <a16:creationId xmlns:a16="http://schemas.microsoft.com/office/drawing/2014/main" id="{F5804A2C-77D1-8771-144A-1C1AECEEEA7E}"/>
              </a:ext>
            </a:extLst>
          </p:cNvPr>
          <p:cNvPicPr>
            <a:picLocks noChangeAspect="1"/>
          </p:cNvPicPr>
          <p:nvPr/>
        </p:nvPicPr>
        <p:blipFill>
          <a:blip r:embed="rId2"/>
          <a:stretch>
            <a:fillRect/>
          </a:stretch>
        </p:blipFill>
        <p:spPr>
          <a:xfrm>
            <a:off x="585381" y="1355415"/>
            <a:ext cx="5875556" cy="3785693"/>
          </a:xfrm>
          <a:prstGeom prst="rect">
            <a:avLst/>
          </a:prstGeom>
        </p:spPr>
      </p:pic>
    </p:spTree>
    <p:extLst>
      <p:ext uri="{BB962C8B-B14F-4D97-AF65-F5344CB8AC3E}">
        <p14:creationId xmlns:p14="http://schemas.microsoft.com/office/powerpoint/2010/main" val="265600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F8B957-8BD5-3A0B-28E8-C494BDD9419C}"/>
              </a:ext>
            </a:extLst>
          </p:cNvPr>
          <p:cNvSpPr txBox="1"/>
          <p:nvPr/>
        </p:nvSpPr>
        <p:spPr>
          <a:xfrm>
            <a:off x="502549" y="24686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err="1">
                <a:solidFill>
                  <a:srgbClr val="222A35"/>
                </a:solidFill>
                <a:latin typeface="Century Gothic"/>
                <a:ea typeface="Calibri"/>
                <a:cs typeface="Calibri"/>
              </a:rPr>
              <a:t>Conclusions</a:t>
            </a:r>
            <a:endParaRPr lang="es-ES" err="1"/>
          </a:p>
        </p:txBody>
      </p:sp>
      <p:sp>
        <p:nvSpPr>
          <p:cNvPr id="3" name="CuadroTexto 2">
            <a:extLst>
              <a:ext uri="{FF2B5EF4-FFF2-40B4-BE49-F238E27FC236}">
                <a16:creationId xmlns:a16="http://schemas.microsoft.com/office/drawing/2014/main" id="{68C54DD2-FE44-0DAD-EEC3-03319A6A6A76}"/>
              </a:ext>
            </a:extLst>
          </p:cNvPr>
          <p:cNvSpPr txBox="1"/>
          <p:nvPr/>
        </p:nvSpPr>
        <p:spPr>
          <a:xfrm>
            <a:off x="983909" y="2286063"/>
            <a:ext cx="493274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use of digital devices in early ages is an important challenge for children's well-being. That is why is relevant parents, educators and health professionals work together to promote a balanced and healthy use of technology, as well as to develop effective prevention and intervention strategies.</a:t>
            </a:r>
            <a:endParaRPr lang="es-ES"/>
          </a:p>
        </p:txBody>
      </p:sp>
      <p:pic>
        <p:nvPicPr>
          <p:cNvPr id="4" name="Imagen 3" descr="Niños pequeños con autismo jugando juntos">
            <a:extLst>
              <a:ext uri="{FF2B5EF4-FFF2-40B4-BE49-F238E27FC236}">
                <a16:creationId xmlns:a16="http://schemas.microsoft.com/office/drawing/2014/main" id="{96425D2C-63F9-FCA4-0741-633DA962CE26}"/>
              </a:ext>
            </a:extLst>
          </p:cNvPr>
          <p:cNvPicPr>
            <a:picLocks noChangeAspect="1"/>
          </p:cNvPicPr>
          <p:nvPr/>
        </p:nvPicPr>
        <p:blipFill>
          <a:blip r:embed="rId2"/>
          <a:stretch>
            <a:fillRect/>
          </a:stretch>
        </p:blipFill>
        <p:spPr>
          <a:xfrm>
            <a:off x="6899094" y="1228505"/>
            <a:ext cx="3310449" cy="4400990"/>
          </a:xfrm>
          <a:prstGeom prst="rect">
            <a:avLst/>
          </a:prstGeom>
        </p:spPr>
      </p:pic>
    </p:spTree>
    <p:extLst>
      <p:ext uri="{BB962C8B-B14F-4D97-AF65-F5344CB8AC3E}">
        <p14:creationId xmlns:p14="http://schemas.microsoft.com/office/powerpoint/2010/main" val="25288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F8B957-8BD5-3A0B-28E8-C494BDD9419C}"/>
              </a:ext>
            </a:extLst>
          </p:cNvPr>
          <p:cNvSpPr txBox="1"/>
          <p:nvPr/>
        </p:nvSpPr>
        <p:spPr>
          <a:xfrm>
            <a:off x="502549" y="24686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err="1">
                <a:solidFill>
                  <a:srgbClr val="222A35"/>
                </a:solidFill>
                <a:latin typeface="Century Gothic"/>
                <a:ea typeface="Calibri"/>
                <a:cs typeface="Calibri"/>
              </a:rPr>
              <a:t>References</a:t>
            </a:r>
            <a:endParaRPr lang="es-ES" err="1"/>
          </a:p>
        </p:txBody>
      </p:sp>
      <p:sp>
        <p:nvSpPr>
          <p:cNvPr id="4" name="CuadroTexto 3">
            <a:extLst>
              <a:ext uri="{FF2B5EF4-FFF2-40B4-BE49-F238E27FC236}">
                <a16:creationId xmlns:a16="http://schemas.microsoft.com/office/drawing/2014/main" id="{DDA9FDCB-08AE-84A6-75B0-5535927831A8}"/>
              </a:ext>
            </a:extLst>
          </p:cNvPr>
          <p:cNvSpPr txBox="1"/>
          <p:nvPr/>
        </p:nvSpPr>
        <p:spPr>
          <a:xfrm>
            <a:off x="1628173" y="5332071"/>
            <a:ext cx="8945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tx2">
                    <a:lumMod val="50000"/>
                  </a:schemeClr>
                </a:solidFill>
              </a:rPr>
              <a:t>We thank all the researchers. The contributions of their studies have been invaluable to a better understanding of this multidimensional and complex subject.</a:t>
            </a:r>
            <a:endParaRPr lang="es-ES" sz="1400" b="1">
              <a:solidFill>
                <a:schemeClr val="tx2">
                  <a:lumMod val="50000"/>
                </a:schemeClr>
              </a:solidFill>
            </a:endParaRPr>
          </a:p>
        </p:txBody>
      </p:sp>
      <p:sp>
        <p:nvSpPr>
          <p:cNvPr id="6" name="CuadroTexto 5">
            <a:extLst>
              <a:ext uri="{FF2B5EF4-FFF2-40B4-BE49-F238E27FC236}">
                <a16:creationId xmlns:a16="http://schemas.microsoft.com/office/drawing/2014/main" id="{6DA28CC5-0AD8-C771-F2E7-6849136D993F}"/>
              </a:ext>
            </a:extLst>
          </p:cNvPr>
          <p:cNvSpPr txBox="1"/>
          <p:nvPr/>
        </p:nvSpPr>
        <p:spPr>
          <a:xfrm>
            <a:off x="3257" y="1440637"/>
            <a:ext cx="11934701" cy="3785652"/>
          </a:xfrm>
          <a:prstGeom prst="rect">
            <a:avLst/>
          </a:prstGeom>
          <a:noFill/>
        </p:spPr>
        <p:txBody>
          <a:bodyPr wrap="square" lIns="91440" tIns="45720" rIns="91440" bIns="45720" anchor="t">
            <a:spAutoFit/>
          </a:bodyPr>
          <a:lstStyle/>
          <a:p>
            <a:pPr marL="457200" indent="-182880"/>
            <a:r>
              <a:rPr lang="es-CO" sz="1200"/>
              <a:t>Araoz, E. G. E., Araoz, M. C. Z., Ramos, N. A. G., &amp; </a:t>
            </a:r>
            <a:r>
              <a:rPr lang="es-CO" sz="1200" err="1"/>
              <a:t>Uchasara</a:t>
            </a:r>
            <a:r>
              <a:rPr lang="es-CO" sz="1200"/>
              <a:t>, H. J. M. (2021). Adicción a internet y habilidades sociales en adolescentes peruanos de educación secundaria. Archivos Venezolanos de Farmacología y Terapéutica, 40(1), 74-80.</a:t>
            </a:r>
            <a:endParaRPr lang="es-ES">
              <a:ea typeface="Calibri" panose="020F0502020204030204"/>
              <a:cs typeface="Calibri" panose="020F0502020204030204"/>
            </a:endParaRPr>
          </a:p>
          <a:p>
            <a:pPr marL="457200" indent="-182880"/>
            <a:r>
              <a:rPr lang="es-CO" sz="1200" err="1"/>
              <a:t>Bers</a:t>
            </a:r>
            <a:r>
              <a:rPr lang="es-CO" sz="1200"/>
              <a:t>, MU (2018). Codificación y pensamiento computacional en la primera infancia: el impacto de </a:t>
            </a:r>
            <a:r>
              <a:rPr lang="es-CO" sz="1200" err="1"/>
              <a:t>ScratchJr</a:t>
            </a:r>
            <a:r>
              <a:rPr lang="es-CO" sz="1200"/>
              <a:t> en Europa. Revista Europea de Educación STEM, 3 (3), 08. </a:t>
            </a:r>
            <a:r>
              <a:rPr lang="es-CO" sz="1200">
                <a:hlinkClick r:id="rId2"/>
              </a:rPr>
              <a:t>https://doi.org/10.20897/ejsteme/3868</a:t>
            </a:r>
            <a:endParaRPr lang="es-CO" sz="1200">
              <a:ea typeface="Calibri"/>
              <a:cs typeface="Calibri"/>
              <a:hlinkClick r:id="" action="ppaction://noaction"/>
            </a:endParaRPr>
          </a:p>
          <a:p>
            <a:pPr marL="457200" indent="-182880"/>
            <a:r>
              <a:rPr lang="es-CO" sz="1200"/>
              <a:t>Chan, T. K., Cheung, C. M., Lee, Z. W., &amp; </a:t>
            </a:r>
            <a:r>
              <a:rPr lang="es-CO" sz="1200" err="1"/>
              <a:t>Neben</a:t>
            </a:r>
            <a:r>
              <a:rPr lang="es-CO" sz="1200"/>
              <a:t>, T. (2015, </a:t>
            </a:r>
            <a:r>
              <a:rPr lang="es-CO" sz="1200" err="1"/>
              <a:t>January</a:t>
            </a:r>
            <a:r>
              <a:rPr lang="es-CO" sz="1200"/>
              <a:t>). </a:t>
            </a:r>
            <a:r>
              <a:rPr lang="es-CO" sz="1200" err="1"/>
              <a:t>Why</a:t>
            </a:r>
            <a:r>
              <a:rPr lang="es-CO" sz="1200"/>
              <a:t> do I </a:t>
            </a:r>
            <a:r>
              <a:rPr lang="es-CO" sz="1200" err="1"/>
              <a:t>keep</a:t>
            </a:r>
            <a:r>
              <a:rPr lang="es-CO" sz="1200"/>
              <a:t> </a:t>
            </a:r>
            <a:r>
              <a:rPr lang="es-CO" sz="1200" err="1"/>
              <a:t>checking</a:t>
            </a:r>
            <a:r>
              <a:rPr lang="es-CO" sz="1200"/>
              <a:t> </a:t>
            </a:r>
            <a:r>
              <a:rPr lang="es-CO" sz="1200" err="1"/>
              <a:t>my</a:t>
            </a:r>
            <a:r>
              <a:rPr lang="es-CO" sz="1200"/>
              <a:t> Facebook? </a:t>
            </a:r>
            <a:r>
              <a:rPr lang="es-CO" sz="1200" err="1"/>
              <a:t>The</a:t>
            </a:r>
            <a:r>
              <a:rPr lang="es-CO" sz="1200"/>
              <a:t> role </a:t>
            </a:r>
            <a:r>
              <a:rPr lang="es-CO" sz="1200" err="1"/>
              <a:t>of</a:t>
            </a:r>
            <a:r>
              <a:rPr lang="es-CO" sz="1200"/>
              <a:t> urge in </a:t>
            </a:r>
            <a:r>
              <a:rPr lang="es-CO" sz="1200" err="1"/>
              <a:t>the</a:t>
            </a:r>
            <a:r>
              <a:rPr lang="es-CO" sz="1200"/>
              <a:t> </a:t>
            </a:r>
            <a:r>
              <a:rPr lang="es-CO" sz="1200" err="1"/>
              <a:t>excessive</a:t>
            </a:r>
            <a:r>
              <a:rPr lang="es-CO" sz="1200"/>
              <a:t> use </a:t>
            </a:r>
            <a:r>
              <a:rPr lang="es-CO" sz="1200" err="1"/>
              <a:t>of</a:t>
            </a:r>
            <a:r>
              <a:rPr lang="es-CO" sz="1200"/>
              <a:t> social </a:t>
            </a:r>
            <a:r>
              <a:rPr lang="es-CO" sz="1200" err="1"/>
              <a:t>networking</a:t>
            </a:r>
            <a:r>
              <a:rPr lang="es-CO" sz="1200"/>
              <a:t> sites. In 2015 48th </a:t>
            </a:r>
            <a:r>
              <a:rPr lang="es-CO" sz="1200" err="1"/>
              <a:t>Hawaii</a:t>
            </a:r>
            <a:r>
              <a:rPr lang="es-CO" sz="1200"/>
              <a:t> International </a:t>
            </a:r>
            <a:r>
              <a:rPr lang="es-CO" sz="1200" err="1"/>
              <a:t>Conference</a:t>
            </a:r>
            <a:r>
              <a:rPr lang="es-CO" sz="1200"/>
              <a:t> </a:t>
            </a:r>
            <a:r>
              <a:rPr lang="es-CO" sz="1200" err="1"/>
              <a:t>on</a:t>
            </a:r>
            <a:r>
              <a:rPr lang="es-CO" sz="1200"/>
              <a:t> </a:t>
            </a:r>
            <a:r>
              <a:rPr lang="es-CO" sz="1200" err="1"/>
              <a:t>System</a:t>
            </a:r>
            <a:r>
              <a:rPr lang="es-CO" sz="1200"/>
              <a:t> </a:t>
            </a:r>
            <a:r>
              <a:rPr lang="es-CO" sz="1200" err="1"/>
              <a:t>Sciences</a:t>
            </a:r>
            <a:r>
              <a:rPr lang="es-CO" sz="1200"/>
              <a:t> (pp. 314-323). IEEE.</a:t>
            </a:r>
            <a:endParaRPr lang="es-CO" sz="1200">
              <a:ea typeface="Calibri"/>
              <a:cs typeface="Calibri"/>
            </a:endParaRPr>
          </a:p>
          <a:p>
            <a:pPr marL="457200" indent="-182880"/>
            <a:r>
              <a:rPr lang="es-CO" sz="1200"/>
              <a:t>Chang, F. C., </a:t>
            </a:r>
            <a:r>
              <a:rPr lang="es-CO" sz="1200" err="1"/>
              <a:t>Chiu</a:t>
            </a:r>
            <a:r>
              <a:rPr lang="es-CO" sz="1200"/>
              <a:t>, C. H., Chen, P. H., Chiang, J. T., Miao, N. F., </a:t>
            </a:r>
            <a:r>
              <a:rPr lang="es-CO" sz="1200" err="1"/>
              <a:t>Chuang</a:t>
            </a:r>
            <a:r>
              <a:rPr lang="es-CO" sz="1200"/>
              <a:t>, H. Y., &amp; Liu, S. (2019). </a:t>
            </a:r>
            <a:r>
              <a:rPr lang="es-CO" sz="1200" err="1"/>
              <a:t>Children's</a:t>
            </a:r>
            <a:r>
              <a:rPr lang="es-CO" sz="1200"/>
              <a:t> use </a:t>
            </a:r>
            <a:r>
              <a:rPr lang="es-CO" sz="1200" err="1"/>
              <a:t>of</a:t>
            </a:r>
            <a:r>
              <a:rPr lang="es-CO" sz="1200"/>
              <a:t> </a:t>
            </a:r>
            <a:r>
              <a:rPr lang="es-CO" sz="1200" err="1"/>
              <a:t>mobile</a:t>
            </a:r>
            <a:r>
              <a:rPr lang="es-CO" sz="1200"/>
              <a:t> </a:t>
            </a:r>
            <a:r>
              <a:rPr lang="es-CO" sz="1200" err="1"/>
              <a:t>devices</a:t>
            </a:r>
            <a:r>
              <a:rPr lang="es-CO" sz="1200"/>
              <a:t>, smartphone </a:t>
            </a:r>
            <a:r>
              <a:rPr lang="es-CO" sz="1200" err="1"/>
              <a:t>addiction</a:t>
            </a:r>
            <a:r>
              <a:rPr lang="es-CO" sz="1200"/>
              <a:t> and parental </a:t>
            </a:r>
            <a:r>
              <a:rPr lang="es-CO" sz="1200" err="1"/>
              <a:t>mediation</a:t>
            </a:r>
            <a:r>
              <a:rPr lang="es-CO" sz="1200"/>
              <a:t> in </a:t>
            </a:r>
            <a:r>
              <a:rPr lang="es-CO" sz="1200" err="1"/>
              <a:t>Taiwan</a:t>
            </a:r>
            <a:r>
              <a:rPr lang="es-CO" sz="1200"/>
              <a:t>. </a:t>
            </a:r>
            <a:r>
              <a:rPr lang="es-CO" sz="1200" err="1"/>
              <a:t>Computers</a:t>
            </a:r>
            <a:r>
              <a:rPr lang="es-CO" sz="1200"/>
              <a:t> in Human </a:t>
            </a:r>
            <a:r>
              <a:rPr lang="es-CO" sz="1200" err="1"/>
              <a:t>Behavior</a:t>
            </a:r>
            <a:r>
              <a:rPr lang="es-CO" sz="1200"/>
              <a:t>, 93, 25-32. </a:t>
            </a:r>
            <a:r>
              <a:rPr lang="es-CO" sz="1200">
                <a:hlinkClick r:id="rId3"/>
              </a:rPr>
              <a:t>https://www.sciencedirect.com/science/article/abs/pii/S0747563218305831</a:t>
            </a:r>
            <a:endParaRPr lang="es-CO" sz="1200">
              <a:ea typeface="Calibri"/>
              <a:cs typeface="Calibri"/>
            </a:endParaRPr>
          </a:p>
          <a:p>
            <a:pPr marL="457200" indent="-182880"/>
            <a:r>
              <a:rPr lang="es-CO" sz="1200"/>
              <a:t>Comité de los Derechos del Niño de las Naciones Unidas (2021). Convención de los Derechos del Niño. Observación general núm. 25 (2021) sobre los derechos del niño en relación con el entorno digital. </a:t>
            </a:r>
            <a:r>
              <a:rPr lang="es-CO" sz="1200">
                <a:hlinkClick r:id="rId4"/>
              </a:rPr>
              <a:t>https://tbinternet.ohchr.org/_layouts/15/treatybodyexternal/Download.aspx?symbolno=CRC/C/GC/25&amp;a</a:t>
            </a:r>
            <a:r>
              <a:rPr lang="es-CO" sz="1200"/>
              <a:t>.</a:t>
            </a:r>
            <a:endParaRPr lang="es-CO" sz="1200">
              <a:ea typeface="Calibri"/>
              <a:cs typeface="Calibri"/>
            </a:endParaRPr>
          </a:p>
          <a:p>
            <a:pPr marL="457200" indent="-182880"/>
            <a:r>
              <a:rPr lang="es-CO" sz="1200" err="1"/>
              <a:t>Dardanou</a:t>
            </a:r>
            <a:r>
              <a:rPr lang="es-CO" sz="1200"/>
              <a:t>, M., </a:t>
            </a:r>
            <a:r>
              <a:rPr lang="es-CO" sz="1200" err="1"/>
              <a:t>Unstad</a:t>
            </a:r>
            <a:r>
              <a:rPr lang="es-CO" sz="1200"/>
              <a:t>, T., Brito, R., </a:t>
            </a:r>
            <a:r>
              <a:rPr lang="es-CO" sz="1200" err="1"/>
              <a:t>Dias</a:t>
            </a:r>
            <a:r>
              <a:rPr lang="es-CO" sz="1200"/>
              <a:t>, P., </a:t>
            </a:r>
            <a:r>
              <a:rPr lang="es-CO" sz="1200" err="1"/>
              <a:t>Fotakopoulou</a:t>
            </a:r>
            <a:r>
              <a:rPr lang="es-CO" sz="1200"/>
              <a:t>, O., Sakata, Y., &amp; O’Connor, J. (2020). Use </a:t>
            </a:r>
            <a:r>
              <a:rPr lang="es-CO" sz="1200" err="1"/>
              <a:t>of</a:t>
            </a:r>
            <a:r>
              <a:rPr lang="es-CO" sz="1200"/>
              <a:t> </a:t>
            </a:r>
            <a:r>
              <a:rPr lang="es-CO" sz="1200" err="1"/>
              <a:t>touchscreen</a:t>
            </a:r>
            <a:r>
              <a:rPr lang="es-CO" sz="1200"/>
              <a:t> </a:t>
            </a:r>
            <a:r>
              <a:rPr lang="es-CO" sz="1200" err="1"/>
              <a:t>technology</a:t>
            </a:r>
            <a:r>
              <a:rPr lang="es-CO" sz="1200"/>
              <a:t> </a:t>
            </a:r>
            <a:r>
              <a:rPr lang="es-CO" sz="1200" err="1"/>
              <a:t>by</a:t>
            </a:r>
            <a:r>
              <a:rPr lang="es-CO" sz="1200"/>
              <a:t> 0–3-year-old </a:t>
            </a:r>
            <a:r>
              <a:rPr lang="es-CO" sz="1200" err="1"/>
              <a:t>children</a:t>
            </a:r>
            <a:r>
              <a:rPr lang="es-CO" sz="1200"/>
              <a:t>: </a:t>
            </a:r>
            <a:r>
              <a:rPr lang="es-CO" sz="1200" err="1"/>
              <a:t>Parents</a:t>
            </a:r>
            <a:r>
              <a:rPr lang="es-CO" sz="1200"/>
              <a:t>’ </a:t>
            </a:r>
            <a:r>
              <a:rPr lang="es-CO" sz="1200" err="1"/>
              <a:t>practices</a:t>
            </a:r>
            <a:r>
              <a:rPr lang="es-CO" sz="1200"/>
              <a:t> and </a:t>
            </a:r>
            <a:r>
              <a:rPr lang="es-CO" sz="1200" err="1"/>
              <a:t>perspectives</a:t>
            </a:r>
            <a:r>
              <a:rPr lang="es-CO" sz="1200"/>
              <a:t> in </a:t>
            </a:r>
            <a:r>
              <a:rPr lang="es-CO" sz="1200" err="1"/>
              <a:t>Norway</a:t>
            </a:r>
            <a:r>
              <a:rPr lang="es-CO" sz="1200"/>
              <a:t>, Portugal and </a:t>
            </a:r>
            <a:r>
              <a:rPr lang="es-CO" sz="1200" err="1"/>
              <a:t>Japan</a:t>
            </a:r>
            <a:r>
              <a:rPr lang="es-CO" sz="1200"/>
              <a:t>. </a:t>
            </a:r>
            <a:r>
              <a:rPr lang="es-CO" sz="1200" err="1"/>
              <a:t>Journal</a:t>
            </a:r>
            <a:r>
              <a:rPr lang="es-CO" sz="1200"/>
              <a:t> </a:t>
            </a:r>
            <a:r>
              <a:rPr lang="es-CO" sz="1200" err="1"/>
              <a:t>of</a:t>
            </a:r>
            <a:r>
              <a:rPr lang="es-CO" sz="1200"/>
              <a:t> </a:t>
            </a:r>
            <a:r>
              <a:rPr lang="es-CO" sz="1200" err="1"/>
              <a:t>Early</a:t>
            </a:r>
            <a:r>
              <a:rPr lang="es-CO" sz="1200"/>
              <a:t> </a:t>
            </a:r>
            <a:r>
              <a:rPr lang="es-CO" sz="1200" err="1"/>
              <a:t>Childhood</a:t>
            </a:r>
            <a:r>
              <a:rPr lang="es-CO" sz="1200"/>
              <a:t> </a:t>
            </a:r>
            <a:r>
              <a:rPr lang="es-CO" sz="1200" err="1"/>
              <a:t>Literacy</a:t>
            </a:r>
            <a:r>
              <a:rPr lang="es-CO" sz="1200"/>
              <a:t>, 20(3), 551–573.</a:t>
            </a:r>
            <a:endParaRPr lang="es-CO" sz="1200">
              <a:ea typeface="Calibri" panose="020F0502020204030204"/>
              <a:cs typeface="Calibri" panose="020F0502020204030204"/>
            </a:endParaRPr>
          </a:p>
          <a:p>
            <a:pPr marL="457200" indent="-182880"/>
            <a:r>
              <a:rPr lang="es-CO" sz="1200" err="1"/>
              <a:t>Dias</a:t>
            </a:r>
            <a:r>
              <a:rPr lang="es-CO" sz="1200"/>
              <a:t>, P., &amp; Brito, R. (2021). </a:t>
            </a:r>
            <a:r>
              <a:rPr lang="es-CO" sz="1200" err="1"/>
              <a:t>Criteria</a:t>
            </a:r>
            <a:r>
              <a:rPr lang="es-CO" sz="1200"/>
              <a:t> </a:t>
            </a:r>
            <a:r>
              <a:rPr lang="es-CO" sz="1200" err="1"/>
              <a:t>for</a:t>
            </a:r>
            <a:r>
              <a:rPr lang="es-CO" sz="1200"/>
              <a:t> </a:t>
            </a:r>
            <a:r>
              <a:rPr lang="es-CO" sz="1200" err="1"/>
              <a:t>selecting</a:t>
            </a:r>
            <a:r>
              <a:rPr lang="es-CO" sz="1200"/>
              <a:t> apps: </a:t>
            </a:r>
            <a:r>
              <a:rPr lang="es-CO" sz="1200" err="1"/>
              <a:t>Debating</a:t>
            </a:r>
            <a:r>
              <a:rPr lang="es-CO" sz="1200"/>
              <a:t> </a:t>
            </a:r>
            <a:r>
              <a:rPr lang="es-CO" sz="1200" err="1"/>
              <a:t>the</a:t>
            </a:r>
            <a:r>
              <a:rPr lang="es-CO" sz="1200"/>
              <a:t> </a:t>
            </a:r>
            <a:r>
              <a:rPr lang="es-CO" sz="1200" err="1"/>
              <a:t>perceptions</a:t>
            </a:r>
            <a:r>
              <a:rPr lang="es-CO" sz="1200"/>
              <a:t> </a:t>
            </a:r>
            <a:r>
              <a:rPr lang="es-CO" sz="1200" err="1"/>
              <a:t>of</a:t>
            </a:r>
            <a:r>
              <a:rPr lang="es-CO" sz="1200"/>
              <a:t> </a:t>
            </a:r>
            <a:r>
              <a:rPr lang="es-CO" sz="1200" err="1"/>
              <a:t>young</a:t>
            </a:r>
            <a:r>
              <a:rPr lang="es-CO" sz="1200"/>
              <a:t> </a:t>
            </a:r>
            <a:r>
              <a:rPr lang="es-CO" sz="1200" err="1"/>
              <a:t>children</a:t>
            </a:r>
            <a:r>
              <a:rPr lang="es-CO" sz="1200"/>
              <a:t>, </a:t>
            </a:r>
            <a:r>
              <a:rPr lang="es-CO" sz="1200" err="1"/>
              <a:t>parents</a:t>
            </a:r>
            <a:r>
              <a:rPr lang="es-CO" sz="1200"/>
              <a:t> and </a:t>
            </a:r>
            <a:r>
              <a:rPr lang="es-CO" sz="1200" err="1"/>
              <a:t>industry</a:t>
            </a:r>
            <a:r>
              <a:rPr lang="es-CO" sz="1200"/>
              <a:t> </a:t>
            </a:r>
            <a:r>
              <a:rPr lang="es-CO" sz="1200" err="1"/>
              <a:t>stakeholders</a:t>
            </a:r>
            <a:r>
              <a:rPr lang="es-CO" sz="1200"/>
              <a:t>. </a:t>
            </a:r>
            <a:r>
              <a:rPr lang="es-CO" sz="1200" err="1"/>
              <a:t>Computers</a:t>
            </a:r>
            <a:r>
              <a:rPr lang="es-CO" sz="1200"/>
              <a:t> &amp; </a:t>
            </a:r>
            <a:r>
              <a:rPr lang="es-CO" sz="1200" err="1"/>
              <a:t>Education</a:t>
            </a:r>
            <a:r>
              <a:rPr lang="es-CO" sz="1200"/>
              <a:t>, 165, 104134. </a:t>
            </a:r>
            <a:r>
              <a:rPr lang="es-CO" sz="1200">
                <a:hlinkClick r:id="rId5"/>
              </a:rPr>
              <a:t>https://www.sciencedirect.com/science/article/abs/pii/S0360131521000117</a:t>
            </a:r>
            <a:endParaRPr lang="es-CO" sz="1200"/>
          </a:p>
          <a:p>
            <a:pPr marL="457200" indent="-182880"/>
            <a:r>
              <a:rPr lang="es-CO" sz="1200" err="1"/>
              <a:t>Kalabina</a:t>
            </a:r>
            <a:r>
              <a:rPr lang="es-CO" sz="1200"/>
              <a:t>, I.A., </a:t>
            </a:r>
            <a:r>
              <a:rPr lang="es-CO" sz="1200" err="1"/>
              <a:t>Progackaya</a:t>
            </a:r>
            <a:r>
              <a:rPr lang="es-CO" sz="1200"/>
              <a:t>, T.K. (2021). </a:t>
            </a:r>
            <a:r>
              <a:rPr lang="es-CO" sz="1200" err="1"/>
              <a:t>Defining</a:t>
            </a:r>
            <a:r>
              <a:rPr lang="es-CO" sz="1200"/>
              <a:t> Digital </a:t>
            </a:r>
            <a:r>
              <a:rPr lang="es-CO" sz="1200" err="1"/>
              <a:t>Competence</a:t>
            </a:r>
            <a:r>
              <a:rPr lang="es-CO" sz="1200"/>
              <a:t> </a:t>
            </a:r>
            <a:r>
              <a:rPr lang="es-CO" sz="1200" err="1"/>
              <a:t>for</a:t>
            </a:r>
            <a:r>
              <a:rPr lang="es-CO" sz="1200"/>
              <a:t> </a:t>
            </a:r>
            <a:r>
              <a:rPr lang="es-CO" sz="1200" err="1"/>
              <a:t>Older</a:t>
            </a:r>
            <a:r>
              <a:rPr lang="es-CO" sz="1200"/>
              <a:t> </a:t>
            </a:r>
            <a:r>
              <a:rPr lang="es-CO" sz="1200" err="1"/>
              <a:t>Preschool</a:t>
            </a:r>
            <a:r>
              <a:rPr lang="es-CO" sz="1200"/>
              <a:t> </a:t>
            </a:r>
            <a:r>
              <a:rPr lang="es-CO" sz="1200" err="1"/>
              <a:t>Children</a:t>
            </a:r>
            <a:r>
              <a:rPr lang="es-CO" sz="1200"/>
              <a:t>. </a:t>
            </a:r>
            <a:r>
              <a:rPr lang="es-CO" sz="1200" err="1"/>
              <a:t>Psychology</a:t>
            </a:r>
            <a:r>
              <a:rPr lang="es-CO" sz="1200"/>
              <a:t> in </a:t>
            </a:r>
            <a:r>
              <a:rPr lang="es-CO" sz="1200" err="1"/>
              <a:t>Russia</a:t>
            </a:r>
            <a:r>
              <a:rPr lang="es-CO" sz="1200"/>
              <a:t>: </a:t>
            </a:r>
            <a:r>
              <a:rPr lang="es-CO" sz="1200" err="1"/>
              <a:t>State</a:t>
            </a:r>
            <a:r>
              <a:rPr lang="es-CO" sz="1200"/>
              <a:t> </a:t>
            </a:r>
            <a:r>
              <a:rPr lang="es-CO" sz="1200" err="1"/>
              <a:t>of</a:t>
            </a:r>
            <a:r>
              <a:rPr lang="es-CO" sz="1200"/>
              <a:t> </a:t>
            </a:r>
            <a:r>
              <a:rPr lang="es-CO" sz="1200" err="1"/>
              <a:t>the</a:t>
            </a:r>
            <a:r>
              <a:rPr lang="es-CO" sz="1200"/>
              <a:t> Art, 14(4), 169-185. DOI: 10.11621/pir.2021.0411</a:t>
            </a:r>
            <a:endParaRPr lang="es-CO" sz="1200">
              <a:ea typeface="Calibri" panose="020F0502020204030204"/>
              <a:cs typeface="Calibri" panose="020F0502020204030204"/>
            </a:endParaRPr>
          </a:p>
          <a:p>
            <a:pPr marL="457200" indent="-182880"/>
            <a:r>
              <a:rPr lang="es-CO" sz="1200" err="1"/>
              <a:t>Kwak</a:t>
            </a:r>
            <a:r>
              <a:rPr lang="es-CO" sz="1200"/>
              <a:t>, J. Y., Kim, J. Y., &amp; </a:t>
            </a:r>
            <a:r>
              <a:rPr lang="es-CO" sz="1200" err="1"/>
              <a:t>Yoon</a:t>
            </a:r>
            <a:r>
              <a:rPr lang="es-CO" sz="1200"/>
              <a:t>, Y. W. (2018). </a:t>
            </a:r>
            <a:r>
              <a:rPr lang="es-CO" sz="1200" err="1"/>
              <a:t>Effect</a:t>
            </a:r>
            <a:r>
              <a:rPr lang="es-CO" sz="1200"/>
              <a:t> </a:t>
            </a:r>
            <a:r>
              <a:rPr lang="es-CO" sz="1200" err="1"/>
              <a:t>of</a:t>
            </a:r>
            <a:r>
              <a:rPr lang="es-CO" sz="1200"/>
              <a:t> parental </a:t>
            </a:r>
            <a:r>
              <a:rPr lang="es-CO" sz="1200" err="1"/>
              <a:t>neglect</a:t>
            </a:r>
            <a:r>
              <a:rPr lang="es-CO" sz="1200"/>
              <a:t> </a:t>
            </a:r>
            <a:r>
              <a:rPr lang="es-CO" sz="1200" err="1"/>
              <a:t>on</a:t>
            </a:r>
            <a:r>
              <a:rPr lang="es-CO" sz="1200"/>
              <a:t> smartphone </a:t>
            </a:r>
            <a:r>
              <a:rPr lang="es-CO" sz="1200" err="1"/>
              <a:t>addiction</a:t>
            </a:r>
            <a:r>
              <a:rPr lang="es-CO" sz="1200"/>
              <a:t> in </a:t>
            </a:r>
            <a:r>
              <a:rPr lang="es-CO" sz="1200" err="1"/>
              <a:t>adolescents</a:t>
            </a:r>
            <a:r>
              <a:rPr lang="es-CO" sz="1200"/>
              <a:t> in South </a:t>
            </a:r>
            <a:r>
              <a:rPr lang="es-CO" sz="1200" err="1"/>
              <a:t>Korea</a:t>
            </a:r>
            <a:r>
              <a:rPr lang="es-CO" sz="1200"/>
              <a:t>. Child abuse &amp; </a:t>
            </a:r>
            <a:r>
              <a:rPr lang="es-CO" sz="1200" err="1"/>
              <a:t>neglect</a:t>
            </a:r>
            <a:r>
              <a:rPr lang="es-CO" sz="1200"/>
              <a:t>, 77, 75-84.</a:t>
            </a:r>
            <a:endParaRPr lang="es-CO" sz="1200">
              <a:ea typeface="Calibri"/>
              <a:cs typeface="Calibri"/>
            </a:endParaRPr>
          </a:p>
          <a:p>
            <a:pPr marL="457200" indent="-182880"/>
            <a:r>
              <a:rPr lang="es-CO" sz="1200"/>
              <a:t> </a:t>
            </a:r>
            <a:r>
              <a:rPr lang="es-CO" sz="1200">
                <a:hlinkClick r:id="rId6"/>
              </a:rPr>
              <a:t>https://www.sciencedirect.com/science/article/abs/pii/S0145213417304568</a:t>
            </a:r>
            <a:endParaRPr lang="es-CO" sz="1200">
              <a:ea typeface="Calibri" panose="020F0502020204030204"/>
              <a:cs typeface="Calibri" panose="020F0502020204030204"/>
            </a:endParaRPr>
          </a:p>
          <a:p>
            <a:pPr marL="457200" indent="-182880"/>
            <a:r>
              <a:rPr lang="es-CO" sz="1200"/>
              <a:t>Lugo, T. L. G., Castillo, M. A. S., &amp; Estrada, D. Y. R. (2022). Uso problemático de la tecnología, motivación y rendimiento académico en escolares. Revista </a:t>
            </a:r>
            <a:r>
              <a:rPr lang="es-CO" sz="1200" err="1"/>
              <a:t>ProPulsión</a:t>
            </a:r>
            <a:r>
              <a:rPr lang="es-CO" sz="1200"/>
              <a:t>, 4(1), 92-106. </a:t>
            </a:r>
            <a:r>
              <a:rPr lang="es-CO" sz="1200">
                <a:hlinkClick r:id="rId7"/>
              </a:rPr>
              <a:t>https://ojs.revpropulsion.cl/index.php/revpropulsion/article/view/78</a:t>
            </a:r>
            <a:endParaRPr lang="es-CO" sz="1200">
              <a:ea typeface="Calibri" panose="020F0502020204030204"/>
              <a:cs typeface="Calibri" panose="020F0502020204030204"/>
            </a:endParaRPr>
          </a:p>
          <a:p>
            <a:pPr indent="-182880"/>
            <a:endParaRPr lang="es-CO" sz="1200">
              <a:ea typeface="Calibri" panose="020F0502020204030204"/>
              <a:cs typeface="Calibri" panose="020F0502020204030204"/>
            </a:endParaRPr>
          </a:p>
        </p:txBody>
      </p:sp>
    </p:spTree>
    <p:extLst>
      <p:ext uri="{BB962C8B-B14F-4D97-AF65-F5344CB8AC3E}">
        <p14:creationId xmlns:p14="http://schemas.microsoft.com/office/powerpoint/2010/main" val="39787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F8B957-8BD5-3A0B-28E8-C494BDD9419C}"/>
              </a:ext>
            </a:extLst>
          </p:cNvPr>
          <p:cNvSpPr txBox="1"/>
          <p:nvPr/>
        </p:nvSpPr>
        <p:spPr>
          <a:xfrm>
            <a:off x="502549" y="24686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err="1">
                <a:solidFill>
                  <a:srgbClr val="222A35"/>
                </a:solidFill>
                <a:latin typeface="Century Gothic"/>
                <a:ea typeface="Calibri"/>
                <a:cs typeface="Calibri"/>
              </a:rPr>
              <a:t>References</a:t>
            </a:r>
            <a:endParaRPr lang="es-ES" err="1"/>
          </a:p>
        </p:txBody>
      </p:sp>
      <p:sp>
        <p:nvSpPr>
          <p:cNvPr id="4" name="CuadroTexto 3">
            <a:extLst>
              <a:ext uri="{FF2B5EF4-FFF2-40B4-BE49-F238E27FC236}">
                <a16:creationId xmlns:a16="http://schemas.microsoft.com/office/drawing/2014/main" id="{DDA9FDCB-08AE-84A6-75B0-5535927831A8}"/>
              </a:ext>
            </a:extLst>
          </p:cNvPr>
          <p:cNvSpPr txBox="1"/>
          <p:nvPr/>
        </p:nvSpPr>
        <p:spPr>
          <a:xfrm>
            <a:off x="1628173" y="5332071"/>
            <a:ext cx="8945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tx2">
                    <a:lumMod val="50000"/>
                  </a:schemeClr>
                </a:solidFill>
              </a:rPr>
              <a:t>We thank all the researchers. The contributions of their studies have been invaluable to a better understanding of this multidimensional and complex subject.</a:t>
            </a:r>
            <a:endParaRPr lang="es-ES" sz="1400" b="1">
              <a:solidFill>
                <a:schemeClr val="tx2">
                  <a:lumMod val="50000"/>
                </a:schemeClr>
              </a:solidFill>
            </a:endParaRPr>
          </a:p>
        </p:txBody>
      </p:sp>
      <p:sp>
        <p:nvSpPr>
          <p:cNvPr id="6" name="CuadroTexto 5">
            <a:extLst>
              <a:ext uri="{FF2B5EF4-FFF2-40B4-BE49-F238E27FC236}">
                <a16:creationId xmlns:a16="http://schemas.microsoft.com/office/drawing/2014/main" id="{6DA28CC5-0AD8-C771-F2E7-6849136D993F}"/>
              </a:ext>
            </a:extLst>
          </p:cNvPr>
          <p:cNvSpPr txBox="1"/>
          <p:nvPr/>
        </p:nvSpPr>
        <p:spPr>
          <a:xfrm>
            <a:off x="3257" y="1440637"/>
            <a:ext cx="11934701" cy="3785652"/>
          </a:xfrm>
          <a:prstGeom prst="rect">
            <a:avLst/>
          </a:prstGeom>
          <a:noFill/>
        </p:spPr>
        <p:txBody>
          <a:bodyPr wrap="square" lIns="91440" tIns="45720" rIns="91440" bIns="45720" anchor="t">
            <a:spAutoFit/>
          </a:bodyPr>
          <a:lstStyle/>
          <a:p>
            <a:pPr marL="457200" indent="-182880"/>
            <a:r>
              <a:rPr lang="es-CO" sz="1200"/>
              <a:t>Ordoñez, C. C. O. (2022). Revisión documental de los planes de emergencia en las unidades hospitalarias y la respuesta funcional por parte del personal de la salud. Revista Sinergia, 1(12), 20-33.</a:t>
            </a:r>
            <a:endParaRPr lang="es-CO" sz="1200">
              <a:ea typeface="Calibri" panose="020F0502020204030204"/>
              <a:cs typeface="Calibri" panose="020F0502020204030204"/>
            </a:endParaRPr>
          </a:p>
          <a:p>
            <a:pPr marL="457200" indent="-182880"/>
            <a:r>
              <a:rPr lang="es-CO" sz="1200"/>
              <a:t>Osorio Ordoñez, C. (2021). Análisis Documental Del Equilibrio En Trabajo Persona Familia Y Su Influencia En La Calidad De Vida Laboral. Poliantea, 16(29), 49–58.</a:t>
            </a:r>
            <a:endParaRPr lang="es-CO" sz="1200">
              <a:ea typeface="Calibri"/>
              <a:cs typeface="Calibri"/>
            </a:endParaRPr>
          </a:p>
          <a:p>
            <a:pPr marL="457200" indent="-182880"/>
            <a:r>
              <a:rPr lang="es-CO" sz="1200"/>
              <a:t>Osorio-Ordoñez, C. C., &amp; Ponce-Palacios, Z. (2023). Explorando el vínculo entre el estrés, la satisfacción laboral y el agotamiento en trabajadores del campo. Poliantea, 18(1).</a:t>
            </a:r>
          </a:p>
          <a:p>
            <a:pPr marL="457200" indent="-182880"/>
            <a:r>
              <a:rPr lang="es-CO" sz="1200" err="1"/>
              <a:t>Papadakis</a:t>
            </a:r>
            <a:r>
              <a:rPr lang="es-CO" sz="1200"/>
              <a:t>, S., </a:t>
            </a:r>
            <a:r>
              <a:rPr lang="es-CO" sz="1200" err="1"/>
              <a:t>Alexandraki</a:t>
            </a:r>
            <a:r>
              <a:rPr lang="es-CO" sz="1200"/>
              <a:t>, F. &amp; </a:t>
            </a:r>
            <a:r>
              <a:rPr lang="es-CO" sz="1200" err="1"/>
              <a:t>Zaranis</a:t>
            </a:r>
            <a:r>
              <a:rPr lang="es-CO" sz="1200"/>
              <a:t>, N. Mobile </a:t>
            </a:r>
            <a:r>
              <a:rPr lang="es-CO" sz="1200" err="1"/>
              <a:t>device</a:t>
            </a:r>
            <a:r>
              <a:rPr lang="es-CO" sz="1200"/>
              <a:t> use </a:t>
            </a:r>
            <a:r>
              <a:rPr lang="es-CO" sz="1200" err="1"/>
              <a:t>among</a:t>
            </a:r>
            <a:r>
              <a:rPr lang="es-CO" sz="1200"/>
              <a:t> </a:t>
            </a:r>
            <a:r>
              <a:rPr lang="es-CO" sz="1200" err="1"/>
              <a:t>preschool-aged</a:t>
            </a:r>
            <a:r>
              <a:rPr lang="es-CO" sz="1200"/>
              <a:t> </a:t>
            </a:r>
            <a:r>
              <a:rPr lang="es-CO" sz="1200" err="1"/>
              <a:t>children</a:t>
            </a:r>
            <a:r>
              <a:rPr lang="es-CO" sz="1200"/>
              <a:t> in </a:t>
            </a:r>
            <a:r>
              <a:rPr lang="es-CO" sz="1200" err="1"/>
              <a:t>Greece</a:t>
            </a:r>
            <a:r>
              <a:rPr lang="es-CO" sz="1200"/>
              <a:t>. </a:t>
            </a:r>
            <a:r>
              <a:rPr lang="es-CO" sz="1200" err="1"/>
              <a:t>Educ</a:t>
            </a:r>
            <a:r>
              <a:rPr lang="es-CO" sz="1200"/>
              <a:t> </a:t>
            </a:r>
            <a:r>
              <a:rPr lang="es-CO" sz="1200" err="1"/>
              <a:t>Inf</a:t>
            </a:r>
            <a:r>
              <a:rPr lang="es-CO" sz="1200"/>
              <a:t> </a:t>
            </a:r>
            <a:r>
              <a:rPr lang="es-CO" sz="1200" err="1"/>
              <a:t>Technol</a:t>
            </a:r>
            <a:r>
              <a:rPr lang="es-CO" sz="1200"/>
              <a:t> 27, 2717–2750 (2022). </a:t>
            </a:r>
          </a:p>
          <a:p>
            <a:pPr marL="457200" indent="-182880"/>
            <a:r>
              <a:rPr lang="es-CO" sz="1200">
                <a:hlinkClick r:id="rId2"/>
              </a:rPr>
              <a:t>https://doi.org/10.1007/s10639-021-10718-6</a:t>
            </a:r>
            <a:endParaRPr lang="es-CO" sz="1200">
              <a:ea typeface="Calibri"/>
              <a:cs typeface="Calibri"/>
            </a:endParaRPr>
          </a:p>
          <a:p>
            <a:pPr marL="457200" indent="-182880"/>
            <a:r>
              <a:rPr lang="es-CO" sz="1200"/>
              <a:t>Rivera, W. C. (2022). La enseñanza universitaria en tiempos de pandemia: el uso inapropiado de diapositivas y su impacto en la salud mental y el aprendizaje en estudiantes universitarios. Tecnología en Marcha, 35(1), 301-311.</a:t>
            </a:r>
            <a:endParaRPr lang="es-CO" sz="1200">
              <a:ea typeface="Calibri"/>
              <a:cs typeface="Calibri"/>
            </a:endParaRPr>
          </a:p>
          <a:p>
            <a:pPr marL="457200" indent="-182880"/>
            <a:r>
              <a:rPr lang="es-CO" sz="1200" err="1"/>
              <a:t>Sas</a:t>
            </a:r>
            <a:r>
              <a:rPr lang="es-CO" sz="1200"/>
              <a:t>, O. R., &amp; Estrada, L. C. (2021). Pantallas en tiempos de pandemia: efectos bio-psico-sociales en niñas, niños y adolescentes. Revista Sociedad, (42), 15-29. </a:t>
            </a:r>
            <a:r>
              <a:rPr lang="es-CO" sz="1200">
                <a:hlinkClick r:id="rId3"/>
              </a:rPr>
              <a:t>https://publicaciones.sociales.uba.ar/index.php/revistasociedad/article/viewFile/7013/5866</a:t>
            </a:r>
            <a:endParaRPr lang="es-CO" sz="1200"/>
          </a:p>
          <a:p>
            <a:pPr marL="457200" indent="-182880"/>
            <a:r>
              <a:rPr lang="es-CO" sz="1200"/>
              <a:t>Soler </a:t>
            </a:r>
            <a:r>
              <a:rPr lang="es-CO" sz="1200" err="1"/>
              <a:t>Lanagrán</a:t>
            </a:r>
            <a:r>
              <a:rPr lang="es-CO" sz="1200"/>
              <a:t>, A., &amp; Castañeda Vázquez, C. (2017). Estilo de vida sedentario y consecuencias en la salud de los niños. Una revisión sobre el estado de la cuestión. </a:t>
            </a:r>
            <a:r>
              <a:rPr lang="es-CO" sz="1200" err="1"/>
              <a:t>Journal</a:t>
            </a:r>
            <a:r>
              <a:rPr lang="es-CO" sz="1200"/>
              <a:t> </a:t>
            </a:r>
            <a:r>
              <a:rPr lang="es-CO" sz="1200" err="1"/>
              <a:t>of</a:t>
            </a:r>
            <a:r>
              <a:rPr lang="es-CO" sz="1200"/>
              <a:t> Sport and </a:t>
            </a:r>
            <a:r>
              <a:rPr lang="es-CO" sz="1200" err="1"/>
              <a:t>Health</a:t>
            </a:r>
            <a:r>
              <a:rPr lang="es-CO" sz="1200"/>
              <a:t> </a:t>
            </a:r>
            <a:r>
              <a:rPr lang="es-CO" sz="1200" err="1"/>
              <a:t>Research</a:t>
            </a:r>
            <a:r>
              <a:rPr lang="es-CO" sz="1200"/>
              <a:t>, 9 (2), 187-198. </a:t>
            </a:r>
            <a:r>
              <a:rPr lang="es-CO" sz="1200">
                <a:hlinkClick r:id="rId4"/>
              </a:rPr>
              <a:t>https://idus.us.es/handle/11441/63685</a:t>
            </a:r>
            <a:endParaRPr lang="es-CO" sz="1200">
              <a:ea typeface="Calibri"/>
              <a:cs typeface="Calibri"/>
            </a:endParaRPr>
          </a:p>
          <a:p>
            <a:pPr marL="457200" indent="-182880"/>
            <a:r>
              <a:rPr lang="es-CO" sz="1200"/>
              <a:t>Wang, J. L., Wang, H. Z., </a:t>
            </a:r>
            <a:r>
              <a:rPr lang="es-CO" sz="1200" err="1"/>
              <a:t>Gaskin</a:t>
            </a:r>
            <a:r>
              <a:rPr lang="es-CO" sz="1200"/>
              <a:t>, J., &amp; Wang, L. H. (2015). </a:t>
            </a:r>
            <a:r>
              <a:rPr lang="es-CO" sz="1200" err="1"/>
              <a:t>The</a:t>
            </a:r>
            <a:r>
              <a:rPr lang="es-CO" sz="1200"/>
              <a:t> role </a:t>
            </a:r>
            <a:r>
              <a:rPr lang="es-CO" sz="1200" err="1"/>
              <a:t>of</a:t>
            </a:r>
            <a:r>
              <a:rPr lang="es-CO" sz="1200"/>
              <a:t> stress and </a:t>
            </a:r>
            <a:r>
              <a:rPr lang="es-CO" sz="1200" err="1"/>
              <a:t>motivation</a:t>
            </a:r>
            <a:r>
              <a:rPr lang="es-CO" sz="1200"/>
              <a:t> in </a:t>
            </a:r>
            <a:r>
              <a:rPr lang="es-CO" sz="1200" err="1"/>
              <a:t>problematic</a:t>
            </a:r>
            <a:r>
              <a:rPr lang="es-CO" sz="1200"/>
              <a:t> smartphone use </a:t>
            </a:r>
            <a:r>
              <a:rPr lang="es-CO" sz="1200" err="1"/>
              <a:t>among</a:t>
            </a:r>
            <a:r>
              <a:rPr lang="es-CO" sz="1200"/>
              <a:t> </a:t>
            </a:r>
            <a:r>
              <a:rPr lang="es-CO" sz="1200" err="1"/>
              <a:t>college</a:t>
            </a:r>
            <a:r>
              <a:rPr lang="es-CO" sz="1200"/>
              <a:t> </a:t>
            </a:r>
            <a:r>
              <a:rPr lang="es-CO" sz="1200" err="1"/>
              <a:t>students</a:t>
            </a:r>
            <a:r>
              <a:rPr lang="es-CO" sz="1200"/>
              <a:t>. </a:t>
            </a:r>
            <a:r>
              <a:rPr lang="es-CO" sz="1200" err="1"/>
              <a:t>Computers</a:t>
            </a:r>
            <a:r>
              <a:rPr lang="es-CO" sz="1200"/>
              <a:t> in Human </a:t>
            </a:r>
            <a:r>
              <a:rPr lang="es-CO" sz="1200" err="1"/>
              <a:t>Behavior</a:t>
            </a:r>
            <a:r>
              <a:rPr lang="es-CO" sz="1200"/>
              <a:t>, 53, 181-188.</a:t>
            </a:r>
            <a:endParaRPr lang="es-CO" sz="1200">
              <a:ea typeface="Calibri" panose="020F0502020204030204"/>
              <a:cs typeface="Calibri" panose="020F0502020204030204"/>
            </a:endParaRPr>
          </a:p>
          <a:p>
            <a:pPr marL="457200" indent="-182880"/>
            <a:r>
              <a:rPr lang="es-CO" sz="1200" err="1"/>
              <a:t>Wartella</a:t>
            </a:r>
            <a:r>
              <a:rPr lang="es-CO" sz="1200"/>
              <a:t>, E. A., </a:t>
            </a:r>
            <a:r>
              <a:rPr lang="es-CO" sz="1200" err="1"/>
              <a:t>Lovata</a:t>
            </a:r>
            <a:r>
              <a:rPr lang="es-CO" sz="1200"/>
              <a:t>, S. B., Pila, S., </a:t>
            </a:r>
            <a:r>
              <a:rPr lang="es-CO" sz="1200" err="1"/>
              <a:t>Lauricella</a:t>
            </a:r>
            <a:r>
              <a:rPr lang="es-CO" sz="1200"/>
              <a:t>, E. A., </a:t>
            </a:r>
            <a:r>
              <a:rPr lang="es-CO" sz="1200" err="1"/>
              <a:t>Echevarria</a:t>
            </a:r>
            <a:r>
              <a:rPr lang="es-CO" sz="1200"/>
              <a:t>, R., </a:t>
            </a:r>
            <a:r>
              <a:rPr lang="es-CO" sz="1200" err="1"/>
              <a:t>Jabari</a:t>
            </a:r>
            <a:r>
              <a:rPr lang="es-CO" sz="1200"/>
              <a:t>, E., &amp; </a:t>
            </a:r>
            <a:r>
              <a:rPr lang="es-CO" sz="1200" err="1"/>
              <a:t>Hightower</a:t>
            </a:r>
            <a:r>
              <a:rPr lang="es-CO" sz="1200"/>
              <a:t>, B. (2019). Digital media use </a:t>
            </a:r>
            <a:r>
              <a:rPr lang="es-CO" sz="1200" err="1"/>
              <a:t>by</a:t>
            </a:r>
            <a:r>
              <a:rPr lang="es-CO" sz="1200"/>
              <a:t> </a:t>
            </a:r>
            <a:r>
              <a:rPr lang="es-CO" sz="1200" err="1"/>
              <a:t>young</a:t>
            </a:r>
            <a:r>
              <a:rPr lang="es-CO" sz="1200"/>
              <a:t> </a:t>
            </a:r>
            <a:r>
              <a:rPr lang="es-CO" sz="1200" err="1"/>
              <a:t>children</a:t>
            </a:r>
            <a:r>
              <a:rPr lang="es-CO" sz="1200"/>
              <a:t>: </a:t>
            </a:r>
            <a:r>
              <a:rPr lang="es-CO" sz="1200" err="1"/>
              <a:t>Learning</a:t>
            </a:r>
            <a:r>
              <a:rPr lang="es-CO" sz="1200"/>
              <a:t>, </a:t>
            </a:r>
            <a:r>
              <a:rPr lang="es-CO" sz="1200" err="1"/>
              <a:t>effects</a:t>
            </a:r>
            <a:r>
              <a:rPr lang="es-CO" sz="1200"/>
              <a:t>, and </a:t>
            </a:r>
            <a:r>
              <a:rPr lang="es-CO" sz="1200" err="1"/>
              <a:t>health</a:t>
            </a:r>
            <a:r>
              <a:rPr lang="es-CO" sz="1200"/>
              <a:t> </a:t>
            </a:r>
            <a:r>
              <a:rPr lang="es-CO" sz="1200" err="1"/>
              <a:t>outcomes</a:t>
            </a:r>
            <a:r>
              <a:rPr lang="es-CO" sz="1200"/>
              <a:t> (</a:t>
            </a:r>
            <a:r>
              <a:rPr lang="es-CO" sz="1200" err="1"/>
              <a:t>child</a:t>
            </a:r>
            <a:r>
              <a:rPr lang="es-CO" sz="1200"/>
              <a:t> and </a:t>
            </a:r>
            <a:r>
              <a:rPr lang="es-CO" sz="1200" err="1"/>
              <a:t>adolescent</a:t>
            </a:r>
            <a:r>
              <a:rPr lang="es-CO" sz="1200"/>
              <a:t> </a:t>
            </a:r>
            <a:r>
              <a:rPr lang="es-CO" sz="1200" err="1"/>
              <a:t>psychiatry</a:t>
            </a:r>
            <a:r>
              <a:rPr lang="es-CO" sz="1200"/>
              <a:t> and </a:t>
            </a:r>
            <a:r>
              <a:rPr lang="es-CO" sz="1200" err="1"/>
              <a:t>the</a:t>
            </a:r>
            <a:r>
              <a:rPr lang="es-CO" sz="1200"/>
              <a:t> media) (pp. 173–186). </a:t>
            </a:r>
            <a:r>
              <a:rPr lang="es-CO" sz="1200">
                <a:hlinkClick r:id="rId5"/>
              </a:rPr>
              <a:t>https://doi.org/10.1016/b978-0-323-54854-0.00016-3</a:t>
            </a:r>
            <a:endParaRPr lang="es-CO" sz="1200"/>
          </a:p>
          <a:p>
            <a:pPr marL="457200" indent="-182880"/>
            <a:r>
              <a:rPr lang="es-CO" sz="1200"/>
              <a:t>Wu, A. M., Cheung, V. I., </a:t>
            </a:r>
            <a:r>
              <a:rPr lang="es-CO" sz="1200" err="1"/>
              <a:t>Ku</a:t>
            </a:r>
            <a:r>
              <a:rPr lang="es-CO" sz="1200"/>
              <a:t>, L., &amp; </a:t>
            </a:r>
            <a:r>
              <a:rPr lang="es-CO" sz="1200" err="1"/>
              <a:t>Hung</a:t>
            </a:r>
            <a:r>
              <a:rPr lang="es-CO" sz="1200"/>
              <a:t>, E. P. (2013). </a:t>
            </a:r>
            <a:r>
              <a:rPr lang="es-CO" sz="1200" err="1"/>
              <a:t>Psychological</a:t>
            </a:r>
            <a:r>
              <a:rPr lang="es-CO" sz="1200"/>
              <a:t> </a:t>
            </a:r>
            <a:r>
              <a:rPr lang="es-CO" sz="1200" err="1"/>
              <a:t>risk</a:t>
            </a:r>
            <a:r>
              <a:rPr lang="es-CO" sz="1200"/>
              <a:t> </a:t>
            </a:r>
            <a:r>
              <a:rPr lang="es-CO" sz="1200" err="1"/>
              <a:t>factors</a:t>
            </a:r>
            <a:r>
              <a:rPr lang="es-CO" sz="1200"/>
              <a:t> </a:t>
            </a:r>
            <a:r>
              <a:rPr lang="es-CO" sz="1200" err="1"/>
              <a:t>of</a:t>
            </a:r>
            <a:r>
              <a:rPr lang="es-CO" sz="1200"/>
              <a:t> </a:t>
            </a:r>
            <a:r>
              <a:rPr lang="es-CO" sz="1200" err="1"/>
              <a:t>addiction</a:t>
            </a:r>
            <a:r>
              <a:rPr lang="es-CO" sz="1200"/>
              <a:t> </a:t>
            </a:r>
            <a:r>
              <a:rPr lang="es-CO" sz="1200" err="1"/>
              <a:t>to</a:t>
            </a:r>
            <a:r>
              <a:rPr lang="es-CO" sz="1200"/>
              <a:t> social </a:t>
            </a:r>
            <a:r>
              <a:rPr lang="es-CO" sz="1200" err="1"/>
              <a:t>networking</a:t>
            </a:r>
            <a:r>
              <a:rPr lang="es-CO" sz="1200"/>
              <a:t> sites </a:t>
            </a:r>
            <a:r>
              <a:rPr lang="es-CO" sz="1200" err="1"/>
              <a:t>among</a:t>
            </a:r>
            <a:r>
              <a:rPr lang="es-CO" sz="1200"/>
              <a:t> </a:t>
            </a:r>
            <a:r>
              <a:rPr lang="es-CO" sz="1200" err="1"/>
              <a:t>Chinese</a:t>
            </a:r>
            <a:r>
              <a:rPr lang="es-CO" sz="1200"/>
              <a:t> smartphone </a:t>
            </a:r>
            <a:r>
              <a:rPr lang="es-CO" sz="1200" err="1"/>
              <a:t>users</a:t>
            </a:r>
            <a:r>
              <a:rPr lang="es-CO" sz="1200"/>
              <a:t>. </a:t>
            </a:r>
            <a:r>
              <a:rPr lang="es-CO" sz="1200" err="1"/>
              <a:t>Journal</a:t>
            </a:r>
            <a:r>
              <a:rPr lang="es-CO" sz="1200"/>
              <a:t> </a:t>
            </a:r>
            <a:r>
              <a:rPr lang="es-CO" sz="1200" err="1"/>
              <a:t>of</a:t>
            </a:r>
            <a:r>
              <a:rPr lang="es-CO" sz="1200"/>
              <a:t> </a:t>
            </a:r>
            <a:r>
              <a:rPr lang="es-CO" sz="1200" err="1"/>
              <a:t>behavioral</a:t>
            </a:r>
            <a:r>
              <a:rPr lang="es-CO" sz="1200"/>
              <a:t> </a:t>
            </a:r>
            <a:r>
              <a:rPr lang="es-CO" sz="1200" err="1"/>
              <a:t>addictions</a:t>
            </a:r>
            <a:r>
              <a:rPr lang="es-CO" sz="1200"/>
              <a:t>, 2(3), 160-166.</a:t>
            </a:r>
            <a:endParaRPr lang="es-CO" sz="1200">
              <a:ea typeface="Calibri"/>
              <a:cs typeface="Calibri"/>
            </a:endParaRPr>
          </a:p>
          <a:p>
            <a:pPr marL="457200" indent="-182880"/>
            <a:r>
              <a:rPr lang="es-CO" sz="1200" err="1"/>
              <a:t>Yadav</a:t>
            </a:r>
            <a:r>
              <a:rPr lang="es-CO" sz="1200"/>
              <a:t>, S., &amp; </a:t>
            </a:r>
            <a:r>
              <a:rPr lang="es-CO" sz="1200" err="1"/>
              <a:t>Chakraborty</a:t>
            </a:r>
            <a:r>
              <a:rPr lang="es-CO" sz="1200"/>
              <a:t>, P. (2021). Child–smartphone </a:t>
            </a:r>
            <a:r>
              <a:rPr lang="es-CO" sz="1200" err="1"/>
              <a:t>interaction</a:t>
            </a:r>
            <a:r>
              <a:rPr lang="es-CO" sz="1200"/>
              <a:t>: </a:t>
            </a:r>
            <a:r>
              <a:rPr lang="es-CO" sz="1200" err="1"/>
              <a:t>Relevance</a:t>
            </a:r>
            <a:r>
              <a:rPr lang="es-CO" sz="1200"/>
              <a:t> and positive and negative </a:t>
            </a:r>
            <a:r>
              <a:rPr lang="es-CO" sz="1200" err="1"/>
              <a:t>implications</a:t>
            </a:r>
            <a:r>
              <a:rPr lang="es-CO" sz="1200"/>
              <a:t>. Universal Access in </a:t>
            </a:r>
            <a:r>
              <a:rPr lang="es-CO" sz="1200" err="1"/>
              <a:t>the</a:t>
            </a:r>
            <a:r>
              <a:rPr lang="es-CO" sz="1200"/>
              <a:t> </a:t>
            </a:r>
            <a:r>
              <a:rPr lang="es-CO" sz="1200" err="1"/>
              <a:t>Information</a:t>
            </a:r>
            <a:r>
              <a:rPr lang="es-CO" sz="1200"/>
              <a:t> </a:t>
            </a:r>
            <a:r>
              <a:rPr lang="es-CO" sz="1200" err="1"/>
              <a:t>Society</a:t>
            </a:r>
            <a:r>
              <a:rPr lang="es-CO" sz="1200"/>
              <a:t>, 1–14.</a:t>
            </a:r>
            <a:endParaRPr lang="es-CO"/>
          </a:p>
          <a:p>
            <a:pPr indent="-182880"/>
            <a:endParaRPr lang="es-CO" sz="1200">
              <a:ea typeface="Calibri" panose="020F0502020204030204"/>
              <a:cs typeface="Calibri" panose="020F0502020204030204"/>
            </a:endParaRPr>
          </a:p>
        </p:txBody>
      </p:sp>
    </p:spTree>
    <p:extLst>
      <p:ext uri="{BB962C8B-B14F-4D97-AF65-F5344CB8AC3E}">
        <p14:creationId xmlns:p14="http://schemas.microsoft.com/office/powerpoint/2010/main" val="282459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F8B957-8BD5-3A0B-28E8-C494BDD9419C}"/>
              </a:ext>
            </a:extLst>
          </p:cNvPr>
          <p:cNvSpPr txBox="1"/>
          <p:nvPr/>
        </p:nvSpPr>
        <p:spPr>
          <a:xfrm>
            <a:off x="502549" y="246866"/>
            <a:ext cx="49616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800" b="1" err="1">
                <a:solidFill>
                  <a:srgbClr val="222A35"/>
                </a:solidFill>
                <a:latin typeface="Century Gothic"/>
                <a:ea typeface="Calibri"/>
                <a:cs typeface="Calibri"/>
              </a:rPr>
              <a:t>Speakers</a:t>
            </a:r>
            <a:r>
              <a:rPr lang="es-CO" sz="2800" b="1">
                <a:solidFill>
                  <a:srgbClr val="222A35"/>
                </a:solidFill>
                <a:latin typeface="Century Gothic"/>
                <a:ea typeface="Calibri"/>
                <a:cs typeface="Calibri"/>
              </a:rPr>
              <a:t> </a:t>
            </a:r>
            <a:r>
              <a:rPr lang="es-CO" sz="2800">
                <a:solidFill>
                  <a:srgbClr val="222A35"/>
                </a:solidFill>
                <a:ea typeface="+mn-lt"/>
                <a:cs typeface="+mn-lt"/>
              </a:rPr>
              <a:t> </a:t>
            </a:r>
            <a:endParaRPr lang="es-ES" err="1"/>
          </a:p>
        </p:txBody>
      </p:sp>
      <p:sp>
        <p:nvSpPr>
          <p:cNvPr id="4" name="CuadroTexto 3">
            <a:extLst>
              <a:ext uri="{FF2B5EF4-FFF2-40B4-BE49-F238E27FC236}">
                <a16:creationId xmlns:a16="http://schemas.microsoft.com/office/drawing/2014/main" id="{1EAE1DE1-5EC3-2625-8DD4-4FD911BEA0C0}"/>
              </a:ext>
            </a:extLst>
          </p:cNvPr>
          <p:cNvSpPr txBox="1"/>
          <p:nvPr/>
        </p:nvSpPr>
        <p:spPr>
          <a:xfrm>
            <a:off x="499642" y="4251768"/>
            <a:ext cx="115881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Thank you for your attention. We are available to answer any questions you may have. We hope that our research will serve as a starting point to future studies and actions aimed at improving the well-being of children in the digital era. </a:t>
            </a:r>
          </a:p>
        </p:txBody>
      </p:sp>
      <p:pic>
        <p:nvPicPr>
          <p:cNvPr id="6" name="Picture 2" descr="react-native-avataaars - npm">
            <a:extLst>
              <a:ext uri="{FF2B5EF4-FFF2-40B4-BE49-F238E27FC236}">
                <a16:creationId xmlns:a16="http://schemas.microsoft.com/office/drawing/2014/main" id="{35B48159-A2F8-872D-76B6-53483255AE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360" y="1310150"/>
            <a:ext cx="1223944" cy="12981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iphy for Miro | Team Collaboration Apps Marketplace">
            <a:extLst>
              <a:ext uri="{FF2B5EF4-FFF2-40B4-BE49-F238E27FC236}">
                <a16:creationId xmlns:a16="http://schemas.microsoft.com/office/drawing/2014/main" id="{F67851F3-7155-5489-C21A-7DAB837E1FD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00" b="96375" l="8375" r="90000">
                        <a14:foregroundMark x1="24750" y1="21375" x2="47500" y2="7000"/>
                        <a14:foregroundMark x1="47500" y1="7000" x2="71750" y2="16875"/>
                        <a14:foregroundMark x1="71750" y1="16875" x2="72625" y2="17875"/>
                        <a14:foregroundMark x1="8375" y1="64250" x2="8375" y2="45750"/>
                        <a14:foregroundMark x1="89125" y1="66375" x2="89125" y2="40750"/>
                        <a14:foregroundMark x1="89125" y1="40750" x2="89125" y2="40750"/>
                        <a14:foregroundMark x1="32000" y1="92875" x2="57500" y2="96375"/>
                        <a14:foregroundMark x1="57500" y1="96375" x2="71250" y2="91375"/>
                        <a14:foregroundMark x1="57000" y1="96375" x2="62625" y2="95750"/>
                      </a14:backgroundRemoval>
                    </a14:imgEffect>
                  </a14:imgLayer>
                </a14:imgProps>
              </a:ext>
              <a:ext uri="{28A0092B-C50C-407E-A947-70E740481C1C}">
                <a14:useLocalDpi xmlns:a14="http://schemas.microsoft.com/office/drawing/2010/main" val="0"/>
              </a:ext>
            </a:extLst>
          </a:blip>
          <a:srcRect/>
          <a:stretch>
            <a:fillRect/>
          </a:stretch>
        </p:blipFill>
        <p:spPr bwMode="auto">
          <a:xfrm>
            <a:off x="8936030" y="1350446"/>
            <a:ext cx="12573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49197DE6-11AD-09D9-BF5C-9A64E8FD9961}"/>
              </a:ext>
            </a:extLst>
          </p:cNvPr>
          <p:cNvPicPr>
            <a:picLocks noChangeAspect="1"/>
          </p:cNvPicPr>
          <p:nvPr/>
        </p:nvPicPr>
        <p:blipFill>
          <a:blip r:embed="rId5"/>
          <a:stretch>
            <a:fillRect/>
          </a:stretch>
        </p:blipFill>
        <p:spPr>
          <a:xfrm>
            <a:off x="5648167" y="1264445"/>
            <a:ext cx="1225402" cy="1298561"/>
          </a:xfrm>
          <a:prstGeom prst="rect">
            <a:avLst/>
          </a:prstGeom>
        </p:spPr>
      </p:pic>
      <p:sp>
        <p:nvSpPr>
          <p:cNvPr id="12" name="CuadroTexto 11">
            <a:extLst>
              <a:ext uri="{FF2B5EF4-FFF2-40B4-BE49-F238E27FC236}">
                <a16:creationId xmlns:a16="http://schemas.microsoft.com/office/drawing/2014/main" id="{6EA85E88-A2D6-56AB-9157-0E31D18B98DC}"/>
              </a:ext>
            </a:extLst>
          </p:cNvPr>
          <p:cNvSpPr txBox="1"/>
          <p:nvPr/>
        </p:nvSpPr>
        <p:spPr>
          <a:xfrm>
            <a:off x="1271286" y="2737414"/>
            <a:ext cx="29554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1400" b="1">
                <a:solidFill>
                  <a:srgbClr val="323E4F"/>
                </a:solidFill>
                <a:latin typeface="Century Gothic"/>
              </a:rPr>
              <a:t>Cristian Camilo Osorio Ordoñez​</a:t>
            </a:r>
            <a:r>
              <a:rPr lang="en-US" sz="1400" b="1">
                <a:solidFill>
                  <a:srgbClr val="323E4F"/>
                </a:solidFill>
                <a:latin typeface="Century Gothic"/>
              </a:rPr>
              <a:t>​</a:t>
            </a:r>
            <a:endParaRPr lang="es-ES" sz="1400" b="1">
              <a:solidFill>
                <a:srgbClr val="323E4F"/>
              </a:solidFill>
              <a:latin typeface="Century Gothic"/>
            </a:endParaRPr>
          </a:p>
        </p:txBody>
      </p:sp>
      <p:sp>
        <p:nvSpPr>
          <p:cNvPr id="13" name="CuadroTexto 12">
            <a:extLst>
              <a:ext uri="{FF2B5EF4-FFF2-40B4-BE49-F238E27FC236}">
                <a16:creationId xmlns:a16="http://schemas.microsoft.com/office/drawing/2014/main" id="{A7B464BC-19C9-5BB4-AA94-D91BBAF7B6BB}"/>
              </a:ext>
            </a:extLst>
          </p:cNvPr>
          <p:cNvSpPr txBox="1"/>
          <p:nvPr/>
        </p:nvSpPr>
        <p:spPr>
          <a:xfrm>
            <a:off x="4965540" y="2766351"/>
            <a:ext cx="29554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1400" b="1">
                <a:solidFill>
                  <a:srgbClr val="323E4F"/>
                </a:solidFill>
                <a:latin typeface="Century Gothic"/>
              </a:rPr>
              <a:t>Adrián Marcel García Caicedo​</a:t>
            </a:r>
            <a:r>
              <a:rPr lang="en-US" sz="1400" b="1">
                <a:solidFill>
                  <a:srgbClr val="323E4F"/>
                </a:solidFill>
                <a:latin typeface="Century Gothic"/>
              </a:rPr>
              <a:t>​</a:t>
            </a:r>
            <a:endParaRPr lang="es-ES" sz="1400" b="1">
              <a:solidFill>
                <a:srgbClr val="323E4F"/>
              </a:solidFill>
              <a:latin typeface="Century Gothic"/>
            </a:endParaRPr>
          </a:p>
        </p:txBody>
      </p:sp>
      <p:sp>
        <p:nvSpPr>
          <p:cNvPr id="14" name="CuadroTexto 13">
            <a:extLst>
              <a:ext uri="{FF2B5EF4-FFF2-40B4-BE49-F238E27FC236}">
                <a16:creationId xmlns:a16="http://schemas.microsoft.com/office/drawing/2014/main" id="{4A230280-2734-A2F4-5C53-8F9FEF635FEC}"/>
              </a:ext>
            </a:extLst>
          </p:cNvPr>
          <p:cNvSpPr txBox="1"/>
          <p:nvPr/>
        </p:nvSpPr>
        <p:spPr>
          <a:xfrm>
            <a:off x="8100350" y="2737412"/>
            <a:ext cx="34087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1400" b="1">
                <a:solidFill>
                  <a:srgbClr val="323E4F"/>
                </a:solidFill>
                <a:latin typeface="Century Gothic"/>
                <a:ea typeface="Calibri"/>
                <a:cs typeface="Calibri"/>
              </a:rPr>
              <a:t>Mónica Vargas Prieto</a:t>
            </a:r>
            <a:endParaRPr lang="es-ES" b="1">
              <a:solidFill>
                <a:srgbClr val="323E4F"/>
              </a:solidFill>
              <a:latin typeface="Century Gothic"/>
            </a:endParaRPr>
          </a:p>
        </p:txBody>
      </p:sp>
      <p:sp>
        <p:nvSpPr>
          <p:cNvPr id="16" name="CuadroTexto 15">
            <a:extLst>
              <a:ext uri="{FF2B5EF4-FFF2-40B4-BE49-F238E27FC236}">
                <a16:creationId xmlns:a16="http://schemas.microsoft.com/office/drawing/2014/main" id="{E1D6D5BE-01B6-7E85-F8C5-36759256A4FC}"/>
              </a:ext>
            </a:extLst>
          </p:cNvPr>
          <p:cNvSpPr txBox="1"/>
          <p:nvPr/>
        </p:nvSpPr>
        <p:spPr>
          <a:xfrm>
            <a:off x="5804704" y="5090934"/>
            <a:ext cx="532821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lumMod val="75000"/>
                  </a:schemeClr>
                </a:solidFill>
                <a:latin typeface="Century Gothic"/>
              </a:rPr>
              <a:t>Corresponding author(s):</a:t>
            </a:r>
            <a:r>
              <a:rPr lang="en-US" sz="1400" b="1">
                <a:solidFill>
                  <a:schemeClr val="tx2">
                    <a:lumMod val="75000"/>
                  </a:schemeClr>
                </a:solidFill>
                <a:latin typeface="Century Gothic"/>
                <a:ea typeface="+mn-lt"/>
                <a:cs typeface="+mn-lt"/>
              </a:rPr>
              <a:t> </a:t>
            </a:r>
            <a:r>
              <a:rPr lang="en-US" sz="1400" b="1">
                <a:solidFill>
                  <a:schemeClr val="accent1">
                    <a:lumMod val="75000"/>
                  </a:schemeClr>
                </a:solidFill>
                <a:latin typeface="Century Gothic"/>
                <a:ea typeface="+mn-lt"/>
                <a:cs typeface="+mn-lt"/>
                <a:hlinkClick r:id="rId6">
                  <a:extLst>
                    <a:ext uri="{A12FA001-AC4F-418D-AE19-62706E023703}">
                      <ahyp:hlinkClr xmlns:ahyp="http://schemas.microsoft.com/office/drawing/2018/hyperlinkcolor" val="tx"/>
                    </a:ext>
                  </a:extLst>
                </a:hlinkClick>
              </a:rPr>
              <a:t>cristian.osorio.o@uniminuto.edu</a:t>
            </a:r>
            <a:endParaRPr lang="en-US" sz="1400" b="1">
              <a:solidFill>
                <a:schemeClr val="accent1">
                  <a:lumMod val="75000"/>
                </a:schemeClr>
              </a:solidFill>
              <a:latin typeface="Century Gothic"/>
              <a:ea typeface="Calibri"/>
              <a:cs typeface="Calibri"/>
              <a:hlinkClick r:id="" action="ppaction://noaction">
                <a:extLst>
                  <a:ext uri="{A12FA001-AC4F-418D-AE19-62706E023703}">
                    <ahyp:hlinkClr xmlns:ahyp="http://schemas.microsoft.com/office/drawing/2018/hyperlinkcolor" val="tx"/>
                  </a:ext>
                </a:extLst>
              </a:hlinkClick>
            </a:endParaRPr>
          </a:p>
          <a:p>
            <a:r>
              <a:rPr lang="en-US" sz="1400" b="1">
                <a:solidFill>
                  <a:schemeClr val="accent1">
                    <a:lumMod val="75000"/>
                  </a:schemeClr>
                </a:solidFill>
                <a:latin typeface="Century Gothic"/>
                <a:ea typeface="+mn-lt"/>
                <a:cs typeface="+mn-lt"/>
              </a:rPr>
              <a:t>                                             </a:t>
            </a:r>
            <a:r>
              <a:rPr lang="en-US" sz="1400" b="1">
                <a:solidFill>
                  <a:schemeClr val="accent1">
                    <a:lumMod val="75000"/>
                  </a:schemeClr>
                </a:solidFill>
                <a:latin typeface="Century Gothic"/>
                <a:ea typeface="+mn-lt"/>
                <a:cs typeface="+mn-lt"/>
                <a:hlinkClick r:id="rId7"/>
              </a:rPr>
              <a:t>agarciacaic@uniminuto.edu.co</a:t>
            </a:r>
          </a:p>
          <a:p>
            <a:endParaRPr lang="en-US" sz="1400" b="1">
              <a:solidFill>
                <a:schemeClr val="accent1">
                  <a:lumMod val="75000"/>
                </a:schemeClr>
              </a:solidFill>
              <a:latin typeface="Century Gothic"/>
              <a:ea typeface="Calibri"/>
              <a:cs typeface="Calibri"/>
            </a:endParaRPr>
          </a:p>
        </p:txBody>
      </p:sp>
      <p:sp>
        <p:nvSpPr>
          <p:cNvPr id="17" name="CuadroTexto 16">
            <a:extLst>
              <a:ext uri="{FF2B5EF4-FFF2-40B4-BE49-F238E27FC236}">
                <a16:creationId xmlns:a16="http://schemas.microsoft.com/office/drawing/2014/main" id="{1E67BEBA-71FC-0F31-FBE9-FD936BE40B20}"/>
              </a:ext>
            </a:extLst>
          </p:cNvPr>
          <p:cNvSpPr txBox="1"/>
          <p:nvPr/>
        </p:nvSpPr>
        <p:spPr>
          <a:xfrm>
            <a:off x="4830501" y="2997844"/>
            <a:ext cx="327370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Century Gothic"/>
              </a:rPr>
              <a:t>Industrial engineer</a:t>
            </a:r>
          </a:p>
          <a:p>
            <a:pPr algn="ctr"/>
            <a:r>
              <a:rPr lang="en-US" sz="1400">
                <a:latin typeface="Century Gothic"/>
                <a:ea typeface="+mn-lt"/>
                <a:cs typeface="+mn-lt"/>
              </a:rPr>
              <a:t>Masters in Strategic Management of Occupational Risks</a:t>
            </a:r>
            <a:endParaRPr lang="en-US" sz="1400">
              <a:latin typeface="Century Gothic"/>
            </a:endParaRPr>
          </a:p>
        </p:txBody>
      </p:sp>
      <p:sp>
        <p:nvSpPr>
          <p:cNvPr id="18" name="CuadroTexto 17">
            <a:extLst>
              <a:ext uri="{FF2B5EF4-FFF2-40B4-BE49-F238E27FC236}">
                <a16:creationId xmlns:a16="http://schemas.microsoft.com/office/drawing/2014/main" id="{4DE15C1A-BA4A-B428-AF00-70BE981370EA}"/>
              </a:ext>
            </a:extLst>
          </p:cNvPr>
          <p:cNvSpPr txBox="1"/>
          <p:nvPr/>
        </p:nvSpPr>
        <p:spPr>
          <a:xfrm>
            <a:off x="760070" y="2997842"/>
            <a:ext cx="36691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Century Gothic"/>
              </a:rPr>
              <a:t>Psychologist</a:t>
            </a:r>
            <a:endParaRPr lang="es-ES"/>
          </a:p>
          <a:p>
            <a:pPr algn="ctr"/>
            <a:r>
              <a:rPr lang="en-US" sz="1400">
                <a:latin typeface="Century Gothic"/>
              </a:rPr>
              <a:t>Professional in Occupational Health</a:t>
            </a:r>
          </a:p>
          <a:p>
            <a:pPr algn="ctr"/>
            <a:r>
              <a:rPr lang="en-US" sz="1400">
                <a:latin typeface="Century Gothic"/>
              </a:rPr>
              <a:t>Master in Occupational Risk Prevention</a:t>
            </a:r>
            <a:endParaRPr lang="en-US">
              <a:ea typeface="Calibri" panose="020F0502020204030204"/>
              <a:cs typeface="Calibri" panose="020F0502020204030204"/>
            </a:endParaRPr>
          </a:p>
          <a:p>
            <a:endParaRPr lang="en-US" sz="1400">
              <a:latin typeface="Century Gothic"/>
            </a:endParaRPr>
          </a:p>
        </p:txBody>
      </p:sp>
      <p:sp>
        <p:nvSpPr>
          <p:cNvPr id="19" name="CuadroTexto 18">
            <a:extLst>
              <a:ext uri="{FF2B5EF4-FFF2-40B4-BE49-F238E27FC236}">
                <a16:creationId xmlns:a16="http://schemas.microsoft.com/office/drawing/2014/main" id="{49336FC8-661B-28B0-A689-91423BD33EE0}"/>
              </a:ext>
            </a:extLst>
          </p:cNvPr>
          <p:cNvSpPr txBox="1"/>
          <p:nvPr/>
        </p:nvSpPr>
        <p:spPr>
          <a:xfrm>
            <a:off x="8341489" y="3103944"/>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Century Gothic"/>
                <a:ea typeface="+mn-lt"/>
                <a:cs typeface="+mn-lt"/>
              </a:rPr>
              <a:t>Master in Information Technology applied to Education</a:t>
            </a:r>
            <a:endParaRPr lang="en-US" sz="1400">
              <a:latin typeface="Century Gothic"/>
            </a:endParaRPr>
          </a:p>
        </p:txBody>
      </p:sp>
      <p:sp>
        <p:nvSpPr>
          <p:cNvPr id="23" name="CuadroTexto 22">
            <a:extLst>
              <a:ext uri="{FF2B5EF4-FFF2-40B4-BE49-F238E27FC236}">
                <a16:creationId xmlns:a16="http://schemas.microsoft.com/office/drawing/2014/main" id="{D3C2CED6-EF64-8D45-8F15-701808AF5181}"/>
              </a:ext>
            </a:extLst>
          </p:cNvPr>
          <p:cNvSpPr txBox="1"/>
          <p:nvPr/>
        </p:nvSpPr>
        <p:spPr>
          <a:xfrm>
            <a:off x="1223058" y="3692325"/>
            <a:ext cx="30036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entury Gothic"/>
              </a:rPr>
              <a:t>https://orcid.org/0000-0003-3812-0713</a:t>
            </a:r>
          </a:p>
        </p:txBody>
      </p:sp>
      <p:sp>
        <p:nvSpPr>
          <p:cNvPr id="27" name="CuadroTexto 26">
            <a:extLst>
              <a:ext uri="{FF2B5EF4-FFF2-40B4-BE49-F238E27FC236}">
                <a16:creationId xmlns:a16="http://schemas.microsoft.com/office/drawing/2014/main" id="{25E89338-38F0-248C-F8A1-C39E916A6C9B}"/>
              </a:ext>
            </a:extLst>
          </p:cNvPr>
          <p:cNvSpPr txBox="1"/>
          <p:nvPr/>
        </p:nvSpPr>
        <p:spPr>
          <a:xfrm>
            <a:off x="4936603" y="3673033"/>
            <a:ext cx="30132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entury Gothic"/>
              </a:rPr>
              <a:t>https://orcid.org/0000-0002-7711-5004</a:t>
            </a:r>
          </a:p>
        </p:txBody>
      </p:sp>
    </p:spTree>
    <p:extLst>
      <p:ext uri="{BB962C8B-B14F-4D97-AF65-F5344CB8AC3E}">
        <p14:creationId xmlns:p14="http://schemas.microsoft.com/office/powerpoint/2010/main" val="410954743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GLORIA ESPERANZA CUADROS RUEDA</dc:creator>
  <cp:revision>11</cp:revision>
  <dcterms:created xsi:type="dcterms:W3CDTF">2022-06-08T21:14:32Z</dcterms:created>
  <dcterms:modified xsi:type="dcterms:W3CDTF">2024-05-16T02:12:24Z</dcterms:modified>
</cp:coreProperties>
</file>