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31" r:id="rId1"/>
  </p:sldMasterIdLst>
  <p:notesMasterIdLst>
    <p:notesMasterId r:id="rId17"/>
  </p:notesMasterIdLst>
  <p:sldIdLst>
    <p:sldId id="256" r:id="rId2"/>
    <p:sldId id="307" r:id="rId3"/>
    <p:sldId id="287" r:id="rId4"/>
    <p:sldId id="299" r:id="rId5"/>
    <p:sldId id="308" r:id="rId6"/>
    <p:sldId id="294" r:id="rId7"/>
    <p:sldId id="260" r:id="rId8"/>
    <p:sldId id="296" r:id="rId9"/>
    <p:sldId id="295" r:id="rId10"/>
    <p:sldId id="300" r:id="rId11"/>
    <p:sldId id="309" r:id="rId12"/>
    <p:sldId id="310" r:id="rId13"/>
    <p:sldId id="306" r:id="rId14"/>
    <p:sldId id="303" r:id="rId15"/>
    <p:sldId id="311"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9759"/>
    <a:srgbClr val="EF89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2.xml.rels><?xml version="1.0" encoding="UTF-8" standalone="yes"?>
<Relationships xmlns="http://schemas.openxmlformats.org/package/2006/relationships"><Relationship Id="rId1" Type="http://schemas.openxmlformats.org/officeDocument/2006/relationships/image" Target="../media/image3.png"/></Relationships>
</file>

<file path=ppt/diagrams/_rels/drawing2.xml.rels><?xml version="1.0" encoding="UTF-8" standalone="yes"?>
<Relationships xmlns="http://schemas.openxmlformats.org/package/2006/relationships"><Relationship Id="rId1" Type="http://schemas.openxmlformats.org/officeDocument/2006/relationships/image" Target="../media/image3.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0980B4-3929-4753-AC75-B532757BA6FA}" type="doc">
      <dgm:prSet loTypeId="urn:microsoft.com/office/officeart/2005/8/layout/process3" loCatId="process" qsTypeId="urn:microsoft.com/office/officeart/2005/8/quickstyle/3d1" qsCatId="3D" csTypeId="urn:microsoft.com/office/officeart/2005/8/colors/accent2_2" csCatId="accent2" phldr="1"/>
      <dgm:spPr/>
      <dgm:t>
        <a:bodyPr/>
        <a:lstStyle/>
        <a:p>
          <a:endParaRPr lang="es-ES"/>
        </a:p>
      </dgm:t>
    </dgm:pt>
    <dgm:pt modelId="{1E90C6DB-4CD7-4760-B5B5-5FEB95042729}">
      <dgm:prSet phldrT="[Texto]">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s-ES" dirty="0" smtClean="0"/>
            <a:t>ACEBO (2005)</a:t>
          </a:r>
          <a:endParaRPr lang="es-ES" dirty="0"/>
        </a:p>
      </dgm:t>
    </dgm:pt>
    <dgm:pt modelId="{6EE78CBE-B63E-41D4-AFB1-5861F10ED89F}" type="parTrans" cxnId="{6AE8C138-0B8A-46F8-8E13-146C125EE001}">
      <dgm:prSet/>
      <dgm:spPr/>
      <dgm:t>
        <a:bodyPr/>
        <a:lstStyle/>
        <a:p>
          <a:endParaRPr lang="es-ES"/>
        </a:p>
      </dgm:t>
    </dgm:pt>
    <dgm:pt modelId="{6D7830CE-3237-4785-93E7-898C1443335A}" type="sibTrans" cxnId="{6AE8C138-0B8A-46F8-8E13-146C125EE001}">
      <dgm:prSet/>
      <dgm:spPr/>
      <dgm:t>
        <a:bodyPr/>
        <a:lstStyle/>
        <a:p>
          <a:endParaRPr lang="es-ES"/>
        </a:p>
      </dgm:t>
    </dgm:pt>
    <dgm:pt modelId="{DA09650F-8CA9-44B4-B3A6-DB1949ED595B}">
      <dgm:prSet phldrT="[Texto]" custT="1"/>
      <dgm:spPr/>
      <dgm:t>
        <a:bodyPr/>
        <a:lstStyle/>
        <a:p>
          <a:pPr algn="just"/>
          <a:r>
            <a:rPr lang="es-NI" sz="2700" b="1" smtClean="0">
              <a:latin typeface="Arial" panose="020B0604020202020204" pitchFamily="34" charset="0"/>
              <a:cs typeface="Arial" panose="020B0604020202020204" pitchFamily="34" charset="0"/>
            </a:rPr>
            <a:t>“</a:t>
          </a:r>
          <a:r>
            <a:rPr lang="en-US" sz="2700" b="1" smtClean="0">
              <a:latin typeface="Arial" panose="020B0604020202020204" pitchFamily="34" charset="0"/>
              <a:cs typeface="Arial" panose="020B0604020202020204" pitchFamily="34" charset="0"/>
            </a:rPr>
            <a:t>It is the historical and socio-psycho-pedagogical process that develops in each adolescent, in close interaction with other members of the society in which they live, from the family, school and community context, in which the configuration of value and the beginning and monitoring of the conscious construction of this, with the aim of reaching and enhancing their social life project</a:t>
          </a:r>
          <a:r>
            <a:rPr lang="es-NI" sz="2700" b="1" smtClean="0">
              <a:latin typeface="Arial" panose="020B0604020202020204" pitchFamily="34" charset="0"/>
              <a:cs typeface="Arial" panose="020B0604020202020204" pitchFamily="34" charset="0"/>
            </a:rPr>
            <a:t>” ( p.32).</a:t>
          </a:r>
          <a:endParaRPr lang="es-ES" sz="2800" dirty="0">
            <a:latin typeface="Arial" panose="020B0604020202020204" pitchFamily="34" charset="0"/>
            <a:cs typeface="Arial" panose="020B0604020202020204" pitchFamily="34" charset="0"/>
          </a:endParaRPr>
        </a:p>
      </dgm:t>
    </dgm:pt>
    <dgm:pt modelId="{E5C35436-1763-499F-8F3B-74372831720D}" type="parTrans" cxnId="{5322455B-9500-40FF-AAEA-B37D1E788F00}">
      <dgm:prSet/>
      <dgm:spPr/>
      <dgm:t>
        <a:bodyPr/>
        <a:lstStyle/>
        <a:p>
          <a:endParaRPr lang="es-ES"/>
        </a:p>
      </dgm:t>
    </dgm:pt>
    <dgm:pt modelId="{0679055D-7343-458E-B03A-66F806F35450}" type="sibTrans" cxnId="{5322455B-9500-40FF-AAEA-B37D1E788F00}">
      <dgm:prSet/>
      <dgm:spPr/>
      <dgm:t>
        <a:bodyPr/>
        <a:lstStyle/>
        <a:p>
          <a:endParaRPr lang="es-ES"/>
        </a:p>
      </dgm:t>
    </dgm:pt>
    <dgm:pt modelId="{7F036D9E-A8DF-41A9-AD45-89C5C76EEDA5}" type="pres">
      <dgm:prSet presAssocID="{C30980B4-3929-4753-AC75-B532757BA6FA}" presName="linearFlow" presStyleCnt="0">
        <dgm:presLayoutVars>
          <dgm:dir/>
          <dgm:animLvl val="lvl"/>
          <dgm:resizeHandles val="exact"/>
        </dgm:presLayoutVars>
      </dgm:prSet>
      <dgm:spPr/>
      <dgm:t>
        <a:bodyPr/>
        <a:lstStyle/>
        <a:p>
          <a:endParaRPr lang="es-ES"/>
        </a:p>
      </dgm:t>
    </dgm:pt>
    <dgm:pt modelId="{FEA99A11-6D77-41AC-B79A-BEE5AD2689ED}" type="pres">
      <dgm:prSet presAssocID="{1E90C6DB-4CD7-4760-B5B5-5FEB95042729}" presName="composite" presStyleCnt="0"/>
      <dgm:spPr/>
      <dgm:t>
        <a:bodyPr/>
        <a:lstStyle/>
        <a:p>
          <a:endParaRPr lang="es-ES"/>
        </a:p>
      </dgm:t>
    </dgm:pt>
    <dgm:pt modelId="{E84151D8-2759-499A-A95C-2D45DECAD27A}" type="pres">
      <dgm:prSet presAssocID="{1E90C6DB-4CD7-4760-B5B5-5FEB95042729}" presName="parTx" presStyleLbl="node1" presStyleIdx="0" presStyleCnt="1">
        <dgm:presLayoutVars>
          <dgm:chMax val="0"/>
          <dgm:chPref val="0"/>
          <dgm:bulletEnabled val="1"/>
        </dgm:presLayoutVars>
      </dgm:prSet>
      <dgm:spPr/>
      <dgm:t>
        <a:bodyPr/>
        <a:lstStyle/>
        <a:p>
          <a:endParaRPr lang="es-ES"/>
        </a:p>
      </dgm:t>
    </dgm:pt>
    <dgm:pt modelId="{EF9457AF-19F1-4767-93B4-A0C96CBA1104}" type="pres">
      <dgm:prSet presAssocID="{1E90C6DB-4CD7-4760-B5B5-5FEB95042729}" presName="parSh" presStyleLbl="node1" presStyleIdx="0" presStyleCnt="1" custLinFactNeighborY="2191"/>
      <dgm:spPr/>
      <dgm:t>
        <a:bodyPr/>
        <a:lstStyle/>
        <a:p>
          <a:endParaRPr lang="es-ES"/>
        </a:p>
      </dgm:t>
    </dgm:pt>
    <dgm:pt modelId="{E3487CEB-593C-4001-9F59-CAA93D0EBBEA}" type="pres">
      <dgm:prSet presAssocID="{1E90C6DB-4CD7-4760-B5B5-5FEB95042729}" presName="desTx" presStyleLbl="fgAcc1" presStyleIdx="0" presStyleCnt="1">
        <dgm:presLayoutVars>
          <dgm:bulletEnabled val="1"/>
        </dgm:presLayoutVars>
      </dgm:prSet>
      <dgm:spPr/>
      <dgm:t>
        <a:bodyPr/>
        <a:lstStyle/>
        <a:p>
          <a:endParaRPr lang="es-ES"/>
        </a:p>
      </dgm:t>
    </dgm:pt>
  </dgm:ptLst>
  <dgm:cxnLst>
    <dgm:cxn modelId="{ECF952B7-271A-43B7-971A-526580C7C217}" type="presOf" srcId="{C30980B4-3929-4753-AC75-B532757BA6FA}" destId="{7F036D9E-A8DF-41A9-AD45-89C5C76EEDA5}" srcOrd="0" destOrd="0" presId="urn:microsoft.com/office/officeart/2005/8/layout/process3"/>
    <dgm:cxn modelId="{569A6149-FFBF-4B9A-AA42-8D92580BB585}" type="presOf" srcId="{1E90C6DB-4CD7-4760-B5B5-5FEB95042729}" destId="{E84151D8-2759-499A-A95C-2D45DECAD27A}" srcOrd="0" destOrd="0" presId="urn:microsoft.com/office/officeart/2005/8/layout/process3"/>
    <dgm:cxn modelId="{D18F49F9-7096-465F-BB15-466DF8BB755C}" type="presOf" srcId="{1E90C6DB-4CD7-4760-B5B5-5FEB95042729}" destId="{EF9457AF-19F1-4767-93B4-A0C96CBA1104}" srcOrd="1" destOrd="0" presId="urn:microsoft.com/office/officeart/2005/8/layout/process3"/>
    <dgm:cxn modelId="{5322455B-9500-40FF-AAEA-B37D1E788F00}" srcId="{1E90C6DB-4CD7-4760-B5B5-5FEB95042729}" destId="{DA09650F-8CA9-44B4-B3A6-DB1949ED595B}" srcOrd="0" destOrd="0" parTransId="{E5C35436-1763-499F-8F3B-74372831720D}" sibTransId="{0679055D-7343-458E-B03A-66F806F35450}"/>
    <dgm:cxn modelId="{6AE8C138-0B8A-46F8-8E13-146C125EE001}" srcId="{C30980B4-3929-4753-AC75-B532757BA6FA}" destId="{1E90C6DB-4CD7-4760-B5B5-5FEB95042729}" srcOrd="0" destOrd="0" parTransId="{6EE78CBE-B63E-41D4-AFB1-5861F10ED89F}" sibTransId="{6D7830CE-3237-4785-93E7-898C1443335A}"/>
    <dgm:cxn modelId="{5042600E-FCA7-40BB-966A-A1C01985C40C}" type="presOf" srcId="{DA09650F-8CA9-44B4-B3A6-DB1949ED595B}" destId="{E3487CEB-593C-4001-9F59-CAA93D0EBBEA}" srcOrd="0" destOrd="0" presId="urn:microsoft.com/office/officeart/2005/8/layout/process3"/>
    <dgm:cxn modelId="{BBCD4D31-5355-4A57-9724-63EFCA02C65B}" type="presParOf" srcId="{7F036D9E-A8DF-41A9-AD45-89C5C76EEDA5}" destId="{FEA99A11-6D77-41AC-B79A-BEE5AD2689ED}" srcOrd="0" destOrd="0" presId="urn:microsoft.com/office/officeart/2005/8/layout/process3"/>
    <dgm:cxn modelId="{C0AF2BA4-D8ED-4DEE-8A78-F54DD1C036A7}" type="presParOf" srcId="{FEA99A11-6D77-41AC-B79A-BEE5AD2689ED}" destId="{E84151D8-2759-499A-A95C-2D45DECAD27A}" srcOrd="0" destOrd="0" presId="urn:microsoft.com/office/officeart/2005/8/layout/process3"/>
    <dgm:cxn modelId="{EB4BC3A5-2B92-4FC3-A7FD-6DB3A502A401}" type="presParOf" srcId="{FEA99A11-6D77-41AC-B79A-BEE5AD2689ED}" destId="{EF9457AF-19F1-4767-93B4-A0C96CBA1104}" srcOrd="1" destOrd="0" presId="urn:microsoft.com/office/officeart/2005/8/layout/process3"/>
    <dgm:cxn modelId="{489FC369-8103-4CEA-A956-F0C3602E9746}" type="presParOf" srcId="{FEA99A11-6D77-41AC-B79A-BEE5AD2689ED}" destId="{E3487CEB-593C-4001-9F59-CAA93D0EBBEA}"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C3DCE5-1D27-45EA-9959-493A0DB295BC}" type="doc">
      <dgm:prSet loTypeId="urn:microsoft.com/office/officeart/2008/layout/BendingPictureCaption" loCatId="picture" qsTypeId="urn:microsoft.com/office/officeart/2005/8/quickstyle/3d4" qsCatId="3D" csTypeId="urn:microsoft.com/office/officeart/2005/8/colors/accent2_4" csCatId="accent2" phldr="1"/>
      <dgm:spPr/>
      <dgm:t>
        <a:bodyPr/>
        <a:lstStyle/>
        <a:p>
          <a:endParaRPr lang="es-ES"/>
        </a:p>
      </dgm:t>
    </dgm:pt>
    <dgm:pt modelId="{A3EA5FFE-F8A6-4EC0-9077-8D4341A4922A}">
      <dgm:prSet phldrT="[Texto]"/>
      <dgm:spPr/>
      <dgm:t>
        <a:bodyPr/>
        <a:lstStyle/>
        <a:p>
          <a:r>
            <a:rPr lang="es-ES" dirty="0" smtClean="0">
              <a:latin typeface="Arial" panose="020B0604020202020204" pitchFamily="34" charset="0"/>
              <a:cs typeface="Arial" panose="020B0604020202020204" pitchFamily="34" charset="0"/>
            </a:rPr>
            <a:t>José Julián martí Pérez </a:t>
          </a:r>
          <a:r>
            <a:rPr lang="es-ES" dirty="0" smtClean="0"/>
            <a:t>(1853-1895) </a:t>
          </a:r>
          <a:endParaRPr lang="es-ES" dirty="0"/>
        </a:p>
      </dgm:t>
    </dgm:pt>
    <dgm:pt modelId="{5F55000A-A64B-43F0-9995-051657B028CB}" type="sibTrans" cxnId="{744615F3-2DCC-4C40-B286-C6535EA9D5FA}">
      <dgm:prSet/>
      <dgm:spPr/>
      <dgm:t>
        <a:bodyPr/>
        <a:lstStyle/>
        <a:p>
          <a:endParaRPr lang="es-ES"/>
        </a:p>
      </dgm:t>
    </dgm:pt>
    <dgm:pt modelId="{526CA209-70DB-411A-83C5-F24AA94A3BCC}" type="parTrans" cxnId="{744615F3-2DCC-4C40-B286-C6535EA9D5FA}">
      <dgm:prSet/>
      <dgm:spPr/>
      <dgm:t>
        <a:bodyPr/>
        <a:lstStyle/>
        <a:p>
          <a:endParaRPr lang="es-ES"/>
        </a:p>
      </dgm:t>
    </dgm:pt>
    <dgm:pt modelId="{ACF83FB7-62BE-4A86-9556-ABA261261EF9}" type="pres">
      <dgm:prSet presAssocID="{C4C3DCE5-1D27-45EA-9959-493A0DB295BC}" presName="diagram" presStyleCnt="0">
        <dgm:presLayoutVars>
          <dgm:dir/>
        </dgm:presLayoutVars>
      </dgm:prSet>
      <dgm:spPr/>
      <dgm:t>
        <a:bodyPr/>
        <a:lstStyle/>
        <a:p>
          <a:endParaRPr lang="es-ES"/>
        </a:p>
      </dgm:t>
    </dgm:pt>
    <dgm:pt modelId="{2371B7E5-FFF1-451E-AB64-B01C7D3A1FD3}" type="pres">
      <dgm:prSet presAssocID="{A3EA5FFE-F8A6-4EC0-9077-8D4341A4922A}" presName="composite" presStyleCnt="0"/>
      <dgm:spPr/>
      <dgm:t>
        <a:bodyPr/>
        <a:lstStyle/>
        <a:p>
          <a:endParaRPr lang="es-ES"/>
        </a:p>
      </dgm:t>
    </dgm:pt>
    <dgm:pt modelId="{E95746EC-0632-4FC5-9516-5127D92DC049}" type="pres">
      <dgm:prSet presAssocID="{A3EA5FFE-F8A6-4EC0-9077-8D4341A4922A}" presName="Image" presStyleLbl="bgShp" presStyleIdx="0" presStyleCnt="1" custScaleY="120713" custLinFactNeighborX="39996" custLinFactNeighborY="-5574"/>
      <dgm:spPr>
        <a:blipFill rotWithShape="1">
          <a:blip xmlns:r="http://schemas.openxmlformats.org/officeDocument/2006/relationships" r:embed="rId1"/>
          <a:stretch>
            <a:fillRect/>
          </a:stretch>
        </a:blipFill>
      </dgm:spPr>
      <dgm:t>
        <a:bodyPr/>
        <a:lstStyle/>
        <a:p>
          <a:endParaRPr lang="es-ES"/>
        </a:p>
      </dgm:t>
    </dgm:pt>
    <dgm:pt modelId="{22FD18A4-D901-4953-B460-98D8CB5CF5BF}" type="pres">
      <dgm:prSet presAssocID="{A3EA5FFE-F8A6-4EC0-9077-8D4341A4922A}" presName="Parent" presStyleLbl="node0" presStyleIdx="0" presStyleCnt="1" custLinFactNeighborY="34200">
        <dgm:presLayoutVars>
          <dgm:bulletEnabled val="1"/>
        </dgm:presLayoutVars>
      </dgm:prSet>
      <dgm:spPr/>
      <dgm:t>
        <a:bodyPr/>
        <a:lstStyle/>
        <a:p>
          <a:endParaRPr lang="es-ES"/>
        </a:p>
      </dgm:t>
    </dgm:pt>
  </dgm:ptLst>
  <dgm:cxnLst>
    <dgm:cxn modelId="{744615F3-2DCC-4C40-B286-C6535EA9D5FA}" srcId="{C4C3DCE5-1D27-45EA-9959-493A0DB295BC}" destId="{A3EA5FFE-F8A6-4EC0-9077-8D4341A4922A}" srcOrd="0" destOrd="0" parTransId="{526CA209-70DB-411A-83C5-F24AA94A3BCC}" sibTransId="{5F55000A-A64B-43F0-9995-051657B028CB}"/>
    <dgm:cxn modelId="{06793DF7-FCCE-4790-ACC7-C099BE27A062}" type="presOf" srcId="{C4C3DCE5-1D27-45EA-9959-493A0DB295BC}" destId="{ACF83FB7-62BE-4A86-9556-ABA261261EF9}" srcOrd="0" destOrd="0" presId="urn:microsoft.com/office/officeart/2008/layout/BendingPictureCaption"/>
    <dgm:cxn modelId="{061FE4C3-9A73-46D5-AE4E-79C48128A2D8}" type="presOf" srcId="{A3EA5FFE-F8A6-4EC0-9077-8D4341A4922A}" destId="{22FD18A4-D901-4953-B460-98D8CB5CF5BF}" srcOrd="0" destOrd="0" presId="urn:microsoft.com/office/officeart/2008/layout/BendingPictureCaption"/>
    <dgm:cxn modelId="{0FCF9244-766F-480B-914F-7BB125231400}" type="presParOf" srcId="{ACF83FB7-62BE-4A86-9556-ABA261261EF9}" destId="{2371B7E5-FFF1-451E-AB64-B01C7D3A1FD3}" srcOrd="0" destOrd="0" presId="urn:microsoft.com/office/officeart/2008/layout/BendingPictureCaption"/>
    <dgm:cxn modelId="{67933D8F-17D3-4E2F-83E5-18DEB9E8BB9C}" type="presParOf" srcId="{2371B7E5-FFF1-451E-AB64-B01C7D3A1FD3}" destId="{E95746EC-0632-4FC5-9516-5127D92DC049}" srcOrd="0" destOrd="0" presId="urn:microsoft.com/office/officeart/2008/layout/BendingPictureCaption"/>
    <dgm:cxn modelId="{6930B1BC-3839-442F-B239-3AD801DCEBD3}" type="presParOf" srcId="{2371B7E5-FFF1-451E-AB64-B01C7D3A1FD3}" destId="{22FD18A4-D901-4953-B460-98D8CB5CF5BF}" srcOrd="1" destOrd="0" presId="urn:microsoft.com/office/officeart/2008/layout/BendingPictureCapti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5E92F43-228D-4617-911F-FC8E3BC91411}" type="doc">
      <dgm:prSet loTypeId="urn:microsoft.com/office/officeart/2005/8/layout/hierarchy3" loCatId="hierarchy" qsTypeId="urn:microsoft.com/office/officeart/2005/8/quickstyle/simple1" qsCatId="simple" csTypeId="urn:microsoft.com/office/officeart/2005/8/colors/accent2_2" csCatId="accent2" phldr="1"/>
      <dgm:spPr/>
      <dgm:t>
        <a:bodyPr/>
        <a:lstStyle/>
        <a:p>
          <a:endParaRPr lang="es-ES"/>
        </a:p>
      </dgm:t>
    </dgm:pt>
    <dgm:pt modelId="{6AAD0C54-1205-41B7-9A7B-E93ED944CC29}">
      <dgm:prSet phldrT="[Tex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S" sz="2600" dirty="0" smtClean="0">
              <a:latin typeface="Arial" panose="020B0604020202020204" pitchFamily="34" charset="0"/>
              <a:cs typeface="Arial" panose="020B0604020202020204" pitchFamily="34" charset="0"/>
            </a:rPr>
            <a:t>PROBLEM</a:t>
          </a:r>
        </a:p>
        <a:p>
          <a:pPr defTabSz="1155700">
            <a:lnSpc>
              <a:spcPct val="90000"/>
            </a:lnSpc>
            <a:spcBef>
              <a:spcPct val="0"/>
            </a:spcBef>
            <a:spcAft>
              <a:spcPct val="35000"/>
            </a:spcAft>
          </a:pPr>
          <a:r>
            <a:rPr lang="es-ES" sz="2600" dirty="0" smtClean="0">
              <a:latin typeface="Arial" panose="020B0604020202020204" pitchFamily="34" charset="0"/>
              <a:cs typeface="Arial" panose="020B0604020202020204" pitchFamily="34" charset="0"/>
            </a:rPr>
            <a:t>SITUATIONS</a:t>
          </a:r>
          <a:endParaRPr lang="es-ES" sz="2600" dirty="0">
            <a:latin typeface="Arial" panose="020B0604020202020204" pitchFamily="34" charset="0"/>
            <a:cs typeface="Arial" panose="020B0604020202020204" pitchFamily="34" charset="0"/>
          </a:endParaRPr>
        </a:p>
      </dgm:t>
    </dgm:pt>
    <dgm:pt modelId="{47D689AC-842B-4B92-AD96-97A3F78E32C0}" type="parTrans" cxnId="{B0B81093-13CB-4B66-BA5D-17D568C4FDE8}">
      <dgm:prSet/>
      <dgm:spPr/>
      <dgm:t>
        <a:bodyPr/>
        <a:lstStyle/>
        <a:p>
          <a:endParaRPr lang="es-ES"/>
        </a:p>
      </dgm:t>
    </dgm:pt>
    <dgm:pt modelId="{CF84D35D-A7CE-4BE6-A452-154582CFC053}" type="sibTrans" cxnId="{B0B81093-13CB-4B66-BA5D-17D568C4FDE8}">
      <dgm:prSet/>
      <dgm:spPr/>
      <dgm:t>
        <a:bodyPr/>
        <a:lstStyle/>
        <a:p>
          <a:endParaRPr lang="es-ES"/>
        </a:p>
      </dgm:t>
    </dgm:pt>
    <dgm:pt modelId="{7863B6DC-CF4F-4316-8F73-B73A7FEC54EF}">
      <dgm:prSet phldrT="[Texto]"/>
      <dgm:spPr/>
      <dgm:t>
        <a:bodyPr/>
        <a:lstStyle/>
        <a:p>
          <a:r>
            <a:rPr lang="en-US" dirty="0" smtClean="0">
              <a:latin typeface="Arial" panose="020B0604020202020204" pitchFamily="34" charset="0"/>
              <a:ea typeface="SimSun" panose="02010600030101010101" pitchFamily="2" charset="-122"/>
              <a:cs typeface="Arial" panose="020B0604020202020204" pitchFamily="34" charset="0"/>
            </a:rPr>
            <a:t>Little </a:t>
          </a:r>
          <a:r>
            <a:rPr lang="en-US" dirty="0" err="1" smtClean="0">
              <a:latin typeface="Arial" panose="020B0604020202020204" pitchFamily="34" charset="0"/>
              <a:ea typeface="SimSun" panose="02010600030101010101" pitchFamily="2" charset="-122"/>
              <a:cs typeface="Arial" panose="020B0604020202020204" pitchFamily="34" charset="0"/>
            </a:rPr>
            <a:t>systematicity</a:t>
          </a:r>
          <a:r>
            <a:rPr lang="en-US" dirty="0" smtClean="0">
              <a:latin typeface="Arial" panose="020B0604020202020204" pitchFamily="34" charset="0"/>
              <a:ea typeface="SimSun" panose="02010600030101010101" pitchFamily="2" charset="-122"/>
              <a:cs typeface="Arial" panose="020B0604020202020204" pitchFamily="34" charset="0"/>
            </a:rPr>
            <a:t> in the pedagogical treatment of the theme of the formation of values ​​from the thought of José </a:t>
          </a:r>
          <a:r>
            <a:rPr lang="en-US" dirty="0" err="1" smtClean="0">
              <a:latin typeface="Arial" panose="020B0604020202020204" pitchFamily="34" charset="0"/>
              <a:ea typeface="SimSun" panose="02010600030101010101" pitchFamily="2" charset="-122"/>
              <a:cs typeface="Arial" panose="020B0604020202020204" pitchFamily="34" charset="0"/>
            </a:rPr>
            <a:t>Martí</a:t>
          </a:r>
          <a:r>
            <a:rPr lang="en-US" dirty="0" smtClean="0">
              <a:latin typeface="Arial" panose="020B0604020202020204" pitchFamily="34" charset="0"/>
              <a:ea typeface="SimSun" panose="02010600030101010101" pitchFamily="2" charset="-122"/>
              <a:cs typeface="Arial" panose="020B0604020202020204" pitchFamily="34" charset="0"/>
            </a:rPr>
            <a:t> that is carried out in the center.</a:t>
          </a:r>
          <a:endParaRPr lang="es-NI" dirty="0" smtClean="0">
            <a:latin typeface="Arial" panose="020B0604020202020204" pitchFamily="34" charset="0"/>
            <a:ea typeface="SimSun" panose="02010600030101010101" pitchFamily="2" charset="-122"/>
            <a:cs typeface="Arial" panose="020B0604020202020204" pitchFamily="34" charset="0"/>
          </a:endParaRPr>
        </a:p>
      </dgm:t>
    </dgm:pt>
    <dgm:pt modelId="{98F97310-67D3-4424-897D-6DE413BC0FA8}" type="parTrans" cxnId="{A721841F-B837-4E3C-A7D2-CCE39D06E9C5}">
      <dgm:prSet/>
      <dgm:spPr/>
      <dgm:t>
        <a:bodyPr/>
        <a:lstStyle/>
        <a:p>
          <a:endParaRPr lang="es-ES"/>
        </a:p>
      </dgm:t>
    </dgm:pt>
    <dgm:pt modelId="{72DA4350-3713-4D3B-B794-04C64BD72BC8}" type="sibTrans" cxnId="{A721841F-B837-4E3C-A7D2-CCE39D06E9C5}">
      <dgm:prSet/>
      <dgm:spPr/>
      <dgm:t>
        <a:bodyPr/>
        <a:lstStyle/>
        <a:p>
          <a:endParaRPr lang="es-ES"/>
        </a:p>
      </dgm:t>
    </dgm:pt>
    <dgm:pt modelId="{50969B37-FDB0-4F84-8D02-8ADE22C34032}">
      <dgm:prSet phldrT="[Texto]"/>
      <dgm:spPr/>
      <dgm:t>
        <a:bodyPr/>
        <a:lstStyle/>
        <a:p>
          <a:r>
            <a:rPr lang="en-US" dirty="0" smtClean="0">
              <a:latin typeface="Arial" panose="020B0604020202020204" pitchFamily="34" charset="0"/>
              <a:ea typeface="SimSun" panose="02010600030101010101" pitchFamily="2" charset="-122"/>
              <a:cs typeface="Arial" panose="020B0604020202020204" pitchFamily="34" charset="0"/>
            </a:rPr>
            <a:t>Little knowledge in the students of the values ​​from the thought of José </a:t>
          </a:r>
          <a:r>
            <a:rPr lang="en-US" dirty="0" err="1" smtClean="0">
              <a:latin typeface="Arial" panose="020B0604020202020204" pitchFamily="34" charset="0"/>
              <a:ea typeface="SimSun" panose="02010600030101010101" pitchFamily="2" charset="-122"/>
              <a:cs typeface="Arial" panose="020B0604020202020204" pitchFamily="34" charset="0"/>
            </a:rPr>
            <a:t>Martí</a:t>
          </a:r>
          <a:r>
            <a:rPr lang="en-US" dirty="0" smtClean="0">
              <a:latin typeface="Arial" panose="020B0604020202020204" pitchFamily="34" charset="0"/>
              <a:ea typeface="SimSun" panose="02010600030101010101" pitchFamily="2" charset="-122"/>
              <a:cs typeface="Arial" panose="020B0604020202020204" pitchFamily="34" charset="0"/>
            </a:rPr>
            <a:t>.</a:t>
          </a:r>
          <a:endParaRPr lang="es-ES" dirty="0"/>
        </a:p>
      </dgm:t>
    </dgm:pt>
    <dgm:pt modelId="{FBB940E3-44CD-4B18-ABDC-7A3AAB0C6BFE}" type="parTrans" cxnId="{872333AE-08DC-4876-B34F-902B2DAD2FB5}">
      <dgm:prSet/>
      <dgm:spPr/>
      <dgm:t>
        <a:bodyPr/>
        <a:lstStyle/>
        <a:p>
          <a:endParaRPr lang="es-ES"/>
        </a:p>
      </dgm:t>
    </dgm:pt>
    <dgm:pt modelId="{183A01C9-3595-496A-AFCF-1C28496B7785}" type="sibTrans" cxnId="{872333AE-08DC-4876-B34F-902B2DAD2FB5}">
      <dgm:prSet/>
      <dgm:spPr/>
      <dgm:t>
        <a:bodyPr/>
        <a:lstStyle/>
        <a:p>
          <a:endParaRPr lang="es-ES"/>
        </a:p>
      </dgm:t>
    </dgm:pt>
    <dgm:pt modelId="{EA36B785-E38F-461B-9D01-04B89259FEAA}" type="pres">
      <dgm:prSet presAssocID="{65E92F43-228D-4617-911F-FC8E3BC91411}" presName="diagram" presStyleCnt="0">
        <dgm:presLayoutVars>
          <dgm:chPref val="1"/>
          <dgm:dir/>
          <dgm:animOne val="branch"/>
          <dgm:animLvl val="lvl"/>
          <dgm:resizeHandles/>
        </dgm:presLayoutVars>
      </dgm:prSet>
      <dgm:spPr/>
      <dgm:t>
        <a:bodyPr/>
        <a:lstStyle/>
        <a:p>
          <a:endParaRPr lang="es-ES"/>
        </a:p>
      </dgm:t>
    </dgm:pt>
    <dgm:pt modelId="{C7BE0CBE-52C5-4241-AAFA-61091BA6C35B}" type="pres">
      <dgm:prSet presAssocID="{6AAD0C54-1205-41B7-9A7B-E93ED944CC29}" presName="root" presStyleCnt="0"/>
      <dgm:spPr/>
      <dgm:t>
        <a:bodyPr/>
        <a:lstStyle/>
        <a:p>
          <a:endParaRPr lang="es-ES"/>
        </a:p>
      </dgm:t>
    </dgm:pt>
    <dgm:pt modelId="{4DE506F9-E06F-492D-AAE4-F2E2D4A7B0A1}" type="pres">
      <dgm:prSet presAssocID="{6AAD0C54-1205-41B7-9A7B-E93ED944CC29}" presName="rootComposite" presStyleCnt="0"/>
      <dgm:spPr/>
      <dgm:t>
        <a:bodyPr/>
        <a:lstStyle/>
        <a:p>
          <a:endParaRPr lang="es-ES"/>
        </a:p>
      </dgm:t>
    </dgm:pt>
    <dgm:pt modelId="{2006A235-37DC-4DBD-87C4-746796CADE85}" type="pres">
      <dgm:prSet presAssocID="{6AAD0C54-1205-41B7-9A7B-E93ED944CC29}" presName="rootText" presStyleLbl="node1" presStyleIdx="0" presStyleCnt="1" custScaleX="130410"/>
      <dgm:spPr/>
      <dgm:t>
        <a:bodyPr/>
        <a:lstStyle/>
        <a:p>
          <a:endParaRPr lang="es-ES"/>
        </a:p>
      </dgm:t>
    </dgm:pt>
    <dgm:pt modelId="{F589EE84-0F54-47FE-8483-42D9FE19369C}" type="pres">
      <dgm:prSet presAssocID="{6AAD0C54-1205-41B7-9A7B-E93ED944CC29}" presName="rootConnector" presStyleLbl="node1" presStyleIdx="0" presStyleCnt="1"/>
      <dgm:spPr/>
      <dgm:t>
        <a:bodyPr/>
        <a:lstStyle/>
        <a:p>
          <a:endParaRPr lang="es-ES"/>
        </a:p>
      </dgm:t>
    </dgm:pt>
    <dgm:pt modelId="{F8373AA5-13BB-43F0-A527-F607293C8665}" type="pres">
      <dgm:prSet presAssocID="{6AAD0C54-1205-41B7-9A7B-E93ED944CC29}" presName="childShape" presStyleCnt="0"/>
      <dgm:spPr/>
      <dgm:t>
        <a:bodyPr/>
        <a:lstStyle/>
        <a:p>
          <a:endParaRPr lang="es-ES"/>
        </a:p>
      </dgm:t>
    </dgm:pt>
    <dgm:pt modelId="{F75360F3-6E4A-422B-AF73-3097ECF82539}" type="pres">
      <dgm:prSet presAssocID="{98F97310-67D3-4424-897D-6DE413BC0FA8}" presName="Name13" presStyleLbl="parChTrans1D2" presStyleIdx="0" presStyleCnt="2"/>
      <dgm:spPr/>
      <dgm:t>
        <a:bodyPr/>
        <a:lstStyle/>
        <a:p>
          <a:endParaRPr lang="es-ES"/>
        </a:p>
      </dgm:t>
    </dgm:pt>
    <dgm:pt modelId="{516DD7A9-3789-45F8-AC20-F3ADFFDE5698}" type="pres">
      <dgm:prSet presAssocID="{7863B6DC-CF4F-4316-8F73-B73A7FEC54EF}" presName="childText" presStyleLbl="bgAcc1" presStyleIdx="0" presStyleCnt="2" custScaleX="199593">
        <dgm:presLayoutVars>
          <dgm:bulletEnabled val="1"/>
        </dgm:presLayoutVars>
      </dgm:prSet>
      <dgm:spPr/>
      <dgm:t>
        <a:bodyPr/>
        <a:lstStyle/>
        <a:p>
          <a:endParaRPr lang="es-ES"/>
        </a:p>
      </dgm:t>
    </dgm:pt>
    <dgm:pt modelId="{B5D43268-9D3B-42D1-8E65-51664D23B2BD}" type="pres">
      <dgm:prSet presAssocID="{FBB940E3-44CD-4B18-ABDC-7A3AAB0C6BFE}" presName="Name13" presStyleLbl="parChTrans1D2" presStyleIdx="1" presStyleCnt="2"/>
      <dgm:spPr/>
      <dgm:t>
        <a:bodyPr/>
        <a:lstStyle/>
        <a:p>
          <a:endParaRPr lang="es-ES"/>
        </a:p>
      </dgm:t>
    </dgm:pt>
    <dgm:pt modelId="{6347DC12-CAC7-4A5E-8B48-79E1AC76EBDB}" type="pres">
      <dgm:prSet presAssocID="{50969B37-FDB0-4F84-8D02-8ADE22C34032}" presName="childText" presStyleLbl="bgAcc1" presStyleIdx="1" presStyleCnt="2" custScaleX="202658">
        <dgm:presLayoutVars>
          <dgm:bulletEnabled val="1"/>
        </dgm:presLayoutVars>
      </dgm:prSet>
      <dgm:spPr/>
      <dgm:t>
        <a:bodyPr/>
        <a:lstStyle/>
        <a:p>
          <a:endParaRPr lang="es-ES"/>
        </a:p>
      </dgm:t>
    </dgm:pt>
  </dgm:ptLst>
  <dgm:cxnLst>
    <dgm:cxn modelId="{66EEFE28-9F5E-4A67-9179-CF85C4E5175C}" type="presOf" srcId="{6AAD0C54-1205-41B7-9A7B-E93ED944CC29}" destId="{F589EE84-0F54-47FE-8483-42D9FE19369C}" srcOrd="1" destOrd="0" presId="urn:microsoft.com/office/officeart/2005/8/layout/hierarchy3"/>
    <dgm:cxn modelId="{1A882B9C-1783-4D26-B086-1A83801EC86C}" type="presOf" srcId="{FBB940E3-44CD-4B18-ABDC-7A3AAB0C6BFE}" destId="{B5D43268-9D3B-42D1-8E65-51664D23B2BD}" srcOrd="0" destOrd="0" presId="urn:microsoft.com/office/officeart/2005/8/layout/hierarchy3"/>
    <dgm:cxn modelId="{8B9047D7-1E62-44E5-9D85-527C0138DEB3}" type="presOf" srcId="{98F97310-67D3-4424-897D-6DE413BC0FA8}" destId="{F75360F3-6E4A-422B-AF73-3097ECF82539}" srcOrd="0" destOrd="0" presId="urn:microsoft.com/office/officeart/2005/8/layout/hierarchy3"/>
    <dgm:cxn modelId="{D4DBD198-FFC5-4240-8DE0-155D82F2B114}" type="presOf" srcId="{65E92F43-228D-4617-911F-FC8E3BC91411}" destId="{EA36B785-E38F-461B-9D01-04B89259FEAA}" srcOrd="0" destOrd="0" presId="urn:microsoft.com/office/officeart/2005/8/layout/hierarchy3"/>
    <dgm:cxn modelId="{B0B81093-13CB-4B66-BA5D-17D568C4FDE8}" srcId="{65E92F43-228D-4617-911F-FC8E3BC91411}" destId="{6AAD0C54-1205-41B7-9A7B-E93ED944CC29}" srcOrd="0" destOrd="0" parTransId="{47D689AC-842B-4B92-AD96-97A3F78E32C0}" sibTransId="{CF84D35D-A7CE-4BE6-A452-154582CFC053}"/>
    <dgm:cxn modelId="{EC0A22C7-2483-4116-8A91-ABDDCB66DC30}" type="presOf" srcId="{50969B37-FDB0-4F84-8D02-8ADE22C34032}" destId="{6347DC12-CAC7-4A5E-8B48-79E1AC76EBDB}" srcOrd="0" destOrd="0" presId="urn:microsoft.com/office/officeart/2005/8/layout/hierarchy3"/>
    <dgm:cxn modelId="{872333AE-08DC-4876-B34F-902B2DAD2FB5}" srcId="{6AAD0C54-1205-41B7-9A7B-E93ED944CC29}" destId="{50969B37-FDB0-4F84-8D02-8ADE22C34032}" srcOrd="1" destOrd="0" parTransId="{FBB940E3-44CD-4B18-ABDC-7A3AAB0C6BFE}" sibTransId="{183A01C9-3595-496A-AFCF-1C28496B7785}"/>
    <dgm:cxn modelId="{78AAA9D9-62CC-43B8-B007-70C26B534EAD}" type="presOf" srcId="{7863B6DC-CF4F-4316-8F73-B73A7FEC54EF}" destId="{516DD7A9-3789-45F8-AC20-F3ADFFDE5698}" srcOrd="0" destOrd="0" presId="urn:microsoft.com/office/officeart/2005/8/layout/hierarchy3"/>
    <dgm:cxn modelId="{08D79F9F-E50A-4F83-95DD-F3D1BA4A43EC}" type="presOf" srcId="{6AAD0C54-1205-41B7-9A7B-E93ED944CC29}" destId="{2006A235-37DC-4DBD-87C4-746796CADE85}" srcOrd="0" destOrd="0" presId="urn:microsoft.com/office/officeart/2005/8/layout/hierarchy3"/>
    <dgm:cxn modelId="{A721841F-B837-4E3C-A7D2-CCE39D06E9C5}" srcId="{6AAD0C54-1205-41B7-9A7B-E93ED944CC29}" destId="{7863B6DC-CF4F-4316-8F73-B73A7FEC54EF}" srcOrd="0" destOrd="0" parTransId="{98F97310-67D3-4424-897D-6DE413BC0FA8}" sibTransId="{72DA4350-3713-4D3B-B794-04C64BD72BC8}"/>
    <dgm:cxn modelId="{0DF9D992-EFE8-4669-A9F1-738739AD2B01}" type="presParOf" srcId="{EA36B785-E38F-461B-9D01-04B89259FEAA}" destId="{C7BE0CBE-52C5-4241-AAFA-61091BA6C35B}" srcOrd="0" destOrd="0" presId="urn:microsoft.com/office/officeart/2005/8/layout/hierarchy3"/>
    <dgm:cxn modelId="{4D091F58-623A-4C27-A550-560656BCB9EA}" type="presParOf" srcId="{C7BE0CBE-52C5-4241-AAFA-61091BA6C35B}" destId="{4DE506F9-E06F-492D-AAE4-F2E2D4A7B0A1}" srcOrd="0" destOrd="0" presId="urn:microsoft.com/office/officeart/2005/8/layout/hierarchy3"/>
    <dgm:cxn modelId="{3A83D9A2-D311-4F69-9E9C-49FD300F9684}" type="presParOf" srcId="{4DE506F9-E06F-492D-AAE4-F2E2D4A7B0A1}" destId="{2006A235-37DC-4DBD-87C4-746796CADE85}" srcOrd="0" destOrd="0" presId="urn:microsoft.com/office/officeart/2005/8/layout/hierarchy3"/>
    <dgm:cxn modelId="{442CE89C-7FDD-44A8-9F05-E5EA8ACFDE83}" type="presParOf" srcId="{4DE506F9-E06F-492D-AAE4-F2E2D4A7B0A1}" destId="{F589EE84-0F54-47FE-8483-42D9FE19369C}" srcOrd="1" destOrd="0" presId="urn:microsoft.com/office/officeart/2005/8/layout/hierarchy3"/>
    <dgm:cxn modelId="{D55CDA2A-CE48-4729-8193-D0B5D60492B1}" type="presParOf" srcId="{C7BE0CBE-52C5-4241-AAFA-61091BA6C35B}" destId="{F8373AA5-13BB-43F0-A527-F607293C8665}" srcOrd="1" destOrd="0" presId="urn:microsoft.com/office/officeart/2005/8/layout/hierarchy3"/>
    <dgm:cxn modelId="{BC15D894-9617-49B0-A204-B4C721D18E80}" type="presParOf" srcId="{F8373AA5-13BB-43F0-A527-F607293C8665}" destId="{F75360F3-6E4A-422B-AF73-3097ECF82539}" srcOrd="0" destOrd="0" presId="urn:microsoft.com/office/officeart/2005/8/layout/hierarchy3"/>
    <dgm:cxn modelId="{F6023EA6-B876-40F1-8C97-FAEE7853D624}" type="presParOf" srcId="{F8373AA5-13BB-43F0-A527-F607293C8665}" destId="{516DD7A9-3789-45F8-AC20-F3ADFFDE5698}" srcOrd="1" destOrd="0" presId="urn:microsoft.com/office/officeart/2005/8/layout/hierarchy3"/>
    <dgm:cxn modelId="{E581E99F-E7CA-4572-B54E-99E270AFEEAE}" type="presParOf" srcId="{F8373AA5-13BB-43F0-A527-F607293C8665}" destId="{B5D43268-9D3B-42D1-8E65-51664D23B2BD}" srcOrd="2" destOrd="0" presId="urn:microsoft.com/office/officeart/2005/8/layout/hierarchy3"/>
    <dgm:cxn modelId="{F9B7B011-B016-40B8-8884-1957A032BF50}" type="presParOf" srcId="{F8373AA5-13BB-43F0-A527-F607293C8665}" destId="{6347DC12-CAC7-4A5E-8B48-79E1AC76EBDB}"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8E21673-9188-4B12-BE02-99B8979280D5}" type="doc">
      <dgm:prSet loTypeId="urn:microsoft.com/office/officeart/2005/8/layout/radial6" loCatId="relationship" qsTypeId="urn:microsoft.com/office/officeart/2005/8/quickstyle/simple5" qsCatId="simple" csTypeId="urn:microsoft.com/office/officeart/2005/8/colors/accent2_2" csCatId="accent2" phldr="1"/>
      <dgm:spPr/>
      <dgm:t>
        <a:bodyPr/>
        <a:lstStyle/>
        <a:p>
          <a:endParaRPr lang="es-ES"/>
        </a:p>
      </dgm:t>
    </dgm:pt>
    <dgm:pt modelId="{1EF6ECE2-D5A3-47A5-8FD9-52A1F1F05AA0}">
      <dgm:prSet phldrT="[Texto]" custT="1">
        <dgm:style>
          <a:lnRef idx="1">
            <a:schemeClr val="accent2"/>
          </a:lnRef>
          <a:fillRef idx="2">
            <a:schemeClr val="accent2"/>
          </a:fillRef>
          <a:effectRef idx="1">
            <a:schemeClr val="accent2"/>
          </a:effectRef>
          <a:fontRef idx="minor">
            <a:schemeClr val="dk1"/>
          </a:fontRef>
        </dgm:style>
      </dgm:prSet>
      <dgm:spPr>
        <a:noFill/>
        <a:ln>
          <a:noFill/>
        </a:ln>
      </dgm:spPr>
      <dgm:t>
        <a:bodyPr/>
        <a:lstStyle/>
        <a:p>
          <a:r>
            <a:rPr lang="en-US" sz="2400" b="1" cap="none" spc="0" noProof="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Black" panose="020B0A04020102020204" pitchFamily="34" charset="0"/>
            </a:rPr>
            <a:t>GROUP OF VALUES TAUGHT BY THE MULTIMEDIA.</a:t>
          </a:r>
          <a:endParaRPr lang="en-US" sz="2400" b="1" cap="none" spc="0" noProof="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Black" panose="020B0A04020102020204" pitchFamily="34" charset="0"/>
          </a:endParaRPr>
        </a:p>
      </dgm:t>
    </dgm:pt>
    <dgm:pt modelId="{D51E8C89-5D32-4CC1-9B89-56CC722DEBB7}" type="parTrans" cxnId="{140BBEB0-C0C9-47D0-8F19-E8A55B12FB85}">
      <dgm:prSet/>
      <dgm:spPr/>
      <dgm:t>
        <a:bodyPr/>
        <a:lstStyle/>
        <a:p>
          <a:endParaRPr lang="en-US" noProof="0" dirty="0"/>
        </a:p>
      </dgm:t>
    </dgm:pt>
    <dgm:pt modelId="{3BE23AAF-EA78-490F-9665-4EB0464739C0}" type="sibTrans" cxnId="{140BBEB0-C0C9-47D0-8F19-E8A55B12FB85}">
      <dgm:prSet/>
      <dgm:spPr/>
      <dgm:t>
        <a:bodyPr/>
        <a:lstStyle/>
        <a:p>
          <a:endParaRPr lang="en-US" noProof="0" dirty="0"/>
        </a:p>
      </dgm:t>
    </dgm:pt>
    <dgm:pt modelId="{6380F27F-89D1-40A2-9E0E-D6798288638D}">
      <dgm:prSet phldrT="[Texto]" custT="1"/>
      <dgm:spPr/>
      <dgm:t>
        <a:bodyPr/>
        <a:lstStyle/>
        <a:p>
          <a:r>
            <a:rPr lang="en-US" sz="1400" b="1" noProof="0" dirty="0" smtClean="0">
              <a:latin typeface="Arial Black" panose="020B0A04020102020204" pitchFamily="34" charset="0"/>
            </a:rPr>
            <a:t>Modesty</a:t>
          </a:r>
          <a:endParaRPr lang="en-US" sz="800" b="1" noProof="0" dirty="0">
            <a:latin typeface="Arial Black" panose="020B0A04020102020204" pitchFamily="34" charset="0"/>
          </a:endParaRPr>
        </a:p>
      </dgm:t>
    </dgm:pt>
    <dgm:pt modelId="{2F1B1E53-CFDC-4321-8D68-1AD9896D3977}" type="parTrans" cxnId="{6CD17CB9-1339-4223-8EAB-68A06B5E5C6D}">
      <dgm:prSet/>
      <dgm:spPr/>
      <dgm:t>
        <a:bodyPr/>
        <a:lstStyle/>
        <a:p>
          <a:endParaRPr lang="en-US" noProof="0" dirty="0"/>
        </a:p>
      </dgm:t>
    </dgm:pt>
    <dgm:pt modelId="{03173F5D-A70A-4EF1-8047-1F05D3CFC348}" type="sibTrans" cxnId="{6CD17CB9-1339-4223-8EAB-68A06B5E5C6D}">
      <dgm:prSet/>
      <dgm:spPr/>
      <dgm:t>
        <a:bodyPr/>
        <a:lstStyle/>
        <a:p>
          <a:endParaRPr lang="en-US" noProof="0" dirty="0"/>
        </a:p>
      </dgm:t>
    </dgm:pt>
    <dgm:pt modelId="{9F8DF722-6905-4B80-81CD-38C35992A7A7}">
      <dgm:prSet phldrT="[Tex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400" b="1" noProof="0" dirty="0" smtClean="0">
              <a:latin typeface="Arial Black" panose="020B0A04020102020204" pitchFamily="34" charset="0"/>
              <a:cs typeface="Arial" panose="020B0604020202020204" pitchFamily="34" charset="0"/>
            </a:rPr>
            <a:t>Patriotism</a:t>
          </a:r>
          <a:endParaRPr lang="en-US" sz="1400" b="1" noProof="0" dirty="0" smtClean="0">
            <a:latin typeface="Arial Black" panose="020B0A04020102020204" pitchFamily="34" charset="0"/>
            <a:cs typeface="Arial" panose="020B0604020202020204" pitchFamily="34" charset="0"/>
          </a:endParaRPr>
        </a:p>
      </dgm:t>
    </dgm:pt>
    <dgm:pt modelId="{34E2396E-3633-4131-95EE-6A52E8E961D0}" type="parTrans" cxnId="{49414A5B-5454-4BB9-9FDF-C7D5A3E794B9}">
      <dgm:prSet/>
      <dgm:spPr/>
      <dgm:t>
        <a:bodyPr/>
        <a:lstStyle/>
        <a:p>
          <a:endParaRPr lang="en-US" noProof="0" dirty="0"/>
        </a:p>
      </dgm:t>
    </dgm:pt>
    <dgm:pt modelId="{167EF8B7-AEE7-4A48-9F13-026E7B1DFBA7}" type="sibTrans" cxnId="{49414A5B-5454-4BB9-9FDF-C7D5A3E794B9}">
      <dgm:prSet/>
      <dgm:spPr/>
      <dgm:t>
        <a:bodyPr/>
        <a:lstStyle/>
        <a:p>
          <a:endParaRPr lang="en-US" noProof="0" dirty="0"/>
        </a:p>
      </dgm:t>
    </dgm:pt>
    <dgm:pt modelId="{088D156E-1668-4706-B94C-C457516BBF4E}">
      <dgm:prSet phldrT="[Texto]" custT="1"/>
      <dgm:spPr/>
      <dgm:t>
        <a:bodyPr/>
        <a:lstStyle/>
        <a:p>
          <a:r>
            <a:rPr lang="en-US" sz="1400" b="1" noProof="0" dirty="0" smtClean="0">
              <a:latin typeface="Arial Black" panose="020B0A04020102020204" pitchFamily="34" charset="0"/>
            </a:rPr>
            <a:t>Dignity</a:t>
          </a:r>
          <a:endParaRPr lang="en-US" sz="1100" b="1" noProof="0" dirty="0">
            <a:latin typeface="Arial Black" panose="020B0A04020102020204" pitchFamily="34" charset="0"/>
          </a:endParaRPr>
        </a:p>
      </dgm:t>
    </dgm:pt>
    <dgm:pt modelId="{D8E26B99-119F-4045-8267-0F14D1D0860B}" type="parTrans" cxnId="{B9C6DDB6-737C-481D-92FC-DC502969E1A7}">
      <dgm:prSet/>
      <dgm:spPr/>
      <dgm:t>
        <a:bodyPr/>
        <a:lstStyle/>
        <a:p>
          <a:endParaRPr lang="en-US" noProof="0" dirty="0"/>
        </a:p>
      </dgm:t>
    </dgm:pt>
    <dgm:pt modelId="{AF59A16A-1582-4FEC-8F9A-6D01A553BD9B}" type="sibTrans" cxnId="{B9C6DDB6-737C-481D-92FC-DC502969E1A7}">
      <dgm:prSet/>
      <dgm:spPr/>
      <dgm:t>
        <a:bodyPr/>
        <a:lstStyle/>
        <a:p>
          <a:endParaRPr lang="en-US" noProof="0" dirty="0"/>
        </a:p>
      </dgm:t>
    </dgm:pt>
    <dgm:pt modelId="{8EA509D9-A4AC-43B1-B5A4-FF4A5056C6F8}">
      <dgm:prSet phldrT="[Texto]" custT="1"/>
      <dgm:spPr/>
      <dgm:t>
        <a:bodyPr/>
        <a:lstStyle/>
        <a:p>
          <a:r>
            <a:rPr lang="en-US" sz="1400" b="1" noProof="0" dirty="0" smtClean="0">
              <a:latin typeface="Arial Black" panose="020B0A04020102020204" pitchFamily="34" charset="0"/>
            </a:rPr>
            <a:t>Solidarity</a:t>
          </a:r>
          <a:endParaRPr lang="en-US" sz="1300" b="1" noProof="0" dirty="0">
            <a:latin typeface="Arial Black" panose="020B0A04020102020204" pitchFamily="34" charset="0"/>
          </a:endParaRPr>
        </a:p>
      </dgm:t>
    </dgm:pt>
    <dgm:pt modelId="{318BA55C-D635-44F5-9FFA-FED8E432668F}" type="parTrans" cxnId="{65AF48DB-11FC-48CC-9EA3-F2E8358D0984}">
      <dgm:prSet/>
      <dgm:spPr/>
      <dgm:t>
        <a:bodyPr/>
        <a:lstStyle/>
        <a:p>
          <a:endParaRPr lang="en-US" noProof="0" dirty="0"/>
        </a:p>
      </dgm:t>
    </dgm:pt>
    <dgm:pt modelId="{055EE1B2-4A81-4BBE-860C-1A300E7C547E}" type="sibTrans" cxnId="{65AF48DB-11FC-48CC-9EA3-F2E8358D0984}">
      <dgm:prSet/>
      <dgm:spPr/>
      <dgm:t>
        <a:bodyPr/>
        <a:lstStyle/>
        <a:p>
          <a:endParaRPr lang="en-US" noProof="0" dirty="0"/>
        </a:p>
      </dgm:t>
    </dgm:pt>
    <dgm:pt modelId="{A728514F-5D6E-4FA0-9D66-BC41200C69E0}">
      <dgm:prSet phldrT="[Texto]" custT="1"/>
      <dgm:spPr/>
      <dgm:t>
        <a:bodyPr/>
        <a:lstStyle/>
        <a:p>
          <a:r>
            <a:rPr lang="en-US" sz="1400" b="1" noProof="0" dirty="0" smtClean="0">
              <a:latin typeface="Arial Black" panose="020B0A04020102020204" pitchFamily="34" charset="0"/>
            </a:rPr>
            <a:t>Unit</a:t>
          </a:r>
          <a:endParaRPr lang="en-US" sz="1600" b="1" noProof="0" dirty="0">
            <a:latin typeface="Arial Black" panose="020B0A04020102020204" pitchFamily="34" charset="0"/>
          </a:endParaRPr>
        </a:p>
      </dgm:t>
    </dgm:pt>
    <dgm:pt modelId="{438174E9-5DA1-4D20-B556-ED5910D14CFD}" type="parTrans" cxnId="{E2894C9E-0513-4F4E-8033-049A0639DD1A}">
      <dgm:prSet/>
      <dgm:spPr/>
      <dgm:t>
        <a:bodyPr/>
        <a:lstStyle/>
        <a:p>
          <a:endParaRPr lang="en-US" noProof="0" dirty="0"/>
        </a:p>
      </dgm:t>
    </dgm:pt>
    <dgm:pt modelId="{CDD2635D-2992-41DC-AD17-8DB8C9696820}" type="sibTrans" cxnId="{E2894C9E-0513-4F4E-8033-049A0639DD1A}">
      <dgm:prSet/>
      <dgm:spPr/>
      <dgm:t>
        <a:bodyPr/>
        <a:lstStyle/>
        <a:p>
          <a:endParaRPr lang="en-US" noProof="0" dirty="0"/>
        </a:p>
      </dgm:t>
    </dgm:pt>
    <dgm:pt modelId="{39B30FB2-7DAA-4A4E-B25B-A5C89E0A53EC}">
      <dgm:prSet phldrT="[Tex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400" b="1" noProof="0" dirty="0" smtClean="0">
              <a:latin typeface="Arial Black" panose="020B0A04020102020204" pitchFamily="34" charset="0"/>
            </a:rPr>
            <a:t>Responsibility</a:t>
          </a:r>
          <a:endParaRPr lang="en-US" sz="1000" b="1" noProof="0" dirty="0" smtClean="0">
            <a:latin typeface="Arial Black" panose="020B0A04020102020204" pitchFamily="34" charset="0"/>
          </a:endParaRPr>
        </a:p>
      </dgm:t>
    </dgm:pt>
    <dgm:pt modelId="{8B7C843A-4215-4493-88E4-5AD225BCAB9D}" type="parTrans" cxnId="{E73595FD-E9FF-4186-8560-347A7F602D68}">
      <dgm:prSet/>
      <dgm:spPr/>
      <dgm:t>
        <a:bodyPr/>
        <a:lstStyle/>
        <a:p>
          <a:endParaRPr lang="en-US" noProof="0" dirty="0"/>
        </a:p>
      </dgm:t>
    </dgm:pt>
    <dgm:pt modelId="{198A4784-E690-46BC-ACD8-3BEEFEE38BD5}" type="sibTrans" cxnId="{E73595FD-E9FF-4186-8560-347A7F602D68}">
      <dgm:prSet/>
      <dgm:spPr/>
      <dgm:t>
        <a:bodyPr/>
        <a:lstStyle/>
        <a:p>
          <a:endParaRPr lang="en-US" noProof="0" dirty="0"/>
        </a:p>
      </dgm:t>
    </dgm:pt>
    <dgm:pt modelId="{1E35A986-F7B9-40C1-8608-9305E478DA65}">
      <dgm:prSet phldrT="[Texto]" custT="1"/>
      <dgm:spPr/>
      <dgm:t>
        <a:bodyPr/>
        <a:lstStyle/>
        <a:p>
          <a:r>
            <a:rPr lang="es-NI" sz="1400" b="1" noProof="0" dirty="0" err="1" smtClean="0">
              <a:latin typeface="Arial Black" panose="020B0A04020102020204" pitchFamily="34" charset="0"/>
            </a:rPr>
            <a:t>Courage</a:t>
          </a:r>
          <a:endParaRPr lang="en-US" sz="1400" b="1" noProof="0" dirty="0">
            <a:latin typeface="Arial Black" panose="020B0A04020102020204" pitchFamily="34" charset="0"/>
          </a:endParaRPr>
        </a:p>
      </dgm:t>
    </dgm:pt>
    <dgm:pt modelId="{11353467-6F34-4B5E-A77A-AD5F2F809A45}" type="parTrans" cxnId="{A353EAC6-E47A-4402-8A2E-125C60EEB05E}">
      <dgm:prSet/>
      <dgm:spPr/>
      <dgm:t>
        <a:bodyPr/>
        <a:lstStyle/>
        <a:p>
          <a:endParaRPr lang="en-US" noProof="0" dirty="0"/>
        </a:p>
      </dgm:t>
    </dgm:pt>
    <dgm:pt modelId="{3B0E1A6B-B9AA-41AB-91E1-393B310BBD07}" type="sibTrans" cxnId="{A353EAC6-E47A-4402-8A2E-125C60EEB05E}">
      <dgm:prSet/>
      <dgm:spPr/>
      <dgm:t>
        <a:bodyPr/>
        <a:lstStyle/>
        <a:p>
          <a:endParaRPr lang="en-US" noProof="0" dirty="0"/>
        </a:p>
      </dgm:t>
    </dgm:pt>
    <dgm:pt modelId="{A35EC957-EB3A-41CA-8DD1-E3C6A0EA10EA}">
      <dgm:prSet phldrT="[Texto]" custT="1"/>
      <dgm:spPr/>
      <dgm:t>
        <a:bodyPr/>
        <a:lstStyle/>
        <a:p>
          <a:r>
            <a:rPr lang="en-US" sz="1400" b="1" noProof="0" dirty="0" smtClean="0">
              <a:latin typeface="Arial Black" panose="020B0A04020102020204" pitchFamily="34" charset="0"/>
            </a:rPr>
            <a:t>Honesty</a:t>
          </a:r>
          <a:endParaRPr lang="en-US" sz="1400" b="1" noProof="0" dirty="0">
            <a:latin typeface="Arial Black" panose="020B0A04020102020204" pitchFamily="34" charset="0"/>
          </a:endParaRPr>
        </a:p>
      </dgm:t>
    </dgm:pt>
    <dgm:pt modelId="{20C9B22E-B0B0-40D6-BE62-57F2C8788384}" type="parTrans" cxnId="{10AB7C8C-12A9-4FA8-9196-75F2576E7BCA}">
      <dgm:prSet/>
      <dgm:spPr/>
      <dgm:t>
        <a:bodyPr/>
        <a:lstStyle/>
        <a:p>
          <a:endParaRPr lang="en-US" noProof="0" dirty="0"/>
        </a:p>
      </dgm:t>
    </dgm:pt>
    <dgm:pt modelId="{9F42CAE0-3BA7-4B35-907A-41DF3910414D}" type="sibTrans" cxnId="{10AB7C8C-12A9-4FA8-9196-75F2576E7BCA}">
      <dgm:prSet/>
      <dgm:spPr/>
      <dgm:t>
        <a:bodyPr/>
        <a:lstStyle/>
        <a:p>
          <a:endParaRPr lang="en-US" noProof="0" dirty="0"/>
        </a:p>
      </dgm:t>
    </dgm:pt>
    <dgm:pt modelId="{1626A8BA-DA4F-4986-AD41-5C90B620F71F}" type="pres">
      <dgm:prSet presAssocID="{98E21673-9188-4B12-BE02-99B8979280D5}" presName="Name0" presStyleCnt="0">
        <dgm:presLayoutVars>
          <dgm:chMax val="1"/>
          <dgm:dir/>
          <dgm:animLvl val="ctr"/>
          <dgm:resizeHandles val="exact"/>
        </dgm:presLayoutVars>
      </dgm:prSet>
      <dgm:spPr/>
      <dgm:t>
        <a:bodyPr/>
        <a:lstStyle/>
        <a:p>
          <a:endParaRPr lang="es-ES"/>
        </a:p>
      </dgm:t>
    </dgm:pt>
    <dgm:pt modelId="{CDCAA400-F26D-45DD-810E-E925510521BD}" type="pres">
      <dgm:prSet presAssocID="{1EF6ECE2-D5A3-47A5-8FD9-52A1F1F05AA0}" presName="centerShape" presStyleLbl="node0" presStyleIdx="0" presStyleCnt="1" custScaleX="192472" custScaleY="147270"/>
      <dgm:spPr/>
      <dgm:t>
        <a:bodyPr/>
        <a:lstStyle/>
        <a:p>
          <a:endParaRPr lang="es-ES"/>
        </a:p>
      </dgm:t>
    </dgm:pt>
    <dgm:pt modelId="{DA098E85-7EE6-49E4-8DD7-AD6F18FD3D22}" type="pres">
      <dgm:prSet presAssocID="{6380F27F-89D1-40A2-9E0E-D6798288638D}" presName="node" presStyleLbl="node1" presStyleIdx="0" presStyleCnt="8" custScaleX="149240">
        <dgm:presLayoutVars>
          <dgm:bulletEnabled val="1"/>
        </dgm:presLayoutVars>
      </dgm:prSet>
      <dgm:spPr/>
      <dgm:t>
        <a:bodyPr/>
        <a:lstStyle/>
        <a:p>
          <a:endParaRPr lang="es-ES"/>
        </a:p>
      </dgm:t>
    </dgm:pt>
    <dgm:pt modelId="{9E48D619-D5D9-4D47-94EA-CDCC0B74ABAD}" type="pres">
      <dgm:prSet presAssocID="{6380F27F-89D1-40A2-9E0E-D6798288638D}" presName="dummy" presStyleCnt="0"/>
      <dgm:spPr/>
    </dgm:pt>
    <dgm:pt modelId="{7027EAE7-1F95-4600-A41F-AD2F6E317555}" type="pres">
      <dgm:prSet presAssocID="{03173F5D-A70A-4EF1-8047-1F05D3CFC348}" presName="sibTrans" presStyleLbl="sibTrans2D1" presStyleIdx="0" presStyleCnt="8"/>
      <dgm:spPr/>
      <dgm:t>
        <a:bodyPr/>
        <a:lstStyle/>
        <a:p>
          <a:endParaRPr lang="es-ES"/>
        </a:p>
      </dgm:t>
    </dgm:pt>
    <dgm:pt modelId="{922E466B-3D1B-4272-94AC-93EBF20EA62D}" type="pres">
      <dgm:prSet presAssocID="{9F8DF722-6905-4B80-81CD-38C35992A7A7}" presName="node" presStyleLbl="node1" presStyleIdx="1" presStyleCnt="8" custScaleX="181959" custScaleY="84121">
        <dgm:presLayoutVars>
          <dgm:bulletEnabled val="1"/>
        </dgm:presLayoutVars>
      </dgm:prSet>
      <dgm:spPr/>
      <dgm:t>
        <a:bodyPr/>
        <a:lstStyle/>
        <a:p>
          <a:endParaRPr lang="es-ES"/>
        </a:p>
      </dgm:t>
    </dgm:pt>
    <dgm:pt modelId="{11AD1309-51FB-4374-87F4-A2560AE0324F}" type="pres">
      <dgm:prSet presAssocID="{9F8DF722-6905-4B80-81CD-38C35992A7A7}" presName="dummy" presStyleCnt="0"/>
      <dgm:spPr/>
    </dgm:pt>
    <dgm:pt modelId="{510B6442-169F-4C79-BF99-7DD0AFA16E6B}" type="pres">
      <dgm:prSet presAssocID="{167EF8B7-AEE7-4A48-9F13-026E7B1DFBA7}" presName="sibTrans" presStyleLbl="sibTrans2D1" presStyleIdx="1" presStyleCnt="8"/>
      <dgm:spPr/>
      <dgm:t>
        <a:bodyPr/>
        <a:lstStyle/>
        <a:p>
          <a:endParaRPr lang="es-ES"/>
        </a:p>
      </dgm:t>
    </dgm:pt>
    <dgm:pt modelId="{279B5481-1F45-48BF-94AF-EAC8359BD5FD}" type="pres">
      <dgm:prSet presAssocID="{A728514F-5D6E-4FA0-9D66-BC41200C69E0}" presName="node" presStyleLbl="node1" presStyleIdx="2" presStyleCnt="8" custScaleX="147491" custScaleY="88306">
        <dgm:presLayoutVars>
          <dgm:bulletEnabled val="1"/>
        </dgm:presLayoutVars>
      </dgm:prSet>
      <dgm:spPr/>
      <dgm:t>
        <a:bodyPr/>
        <a:lstStyle/>
        <a:p>
          <a:endParaRPr lang="es-ES"/>
        </a:p>
      </dgm:t>
    </dgm:pt>
    <dgm:pt modelId="{414FA7DE-ADB3-48EB-ACCE-074932845497}" type="pres">
      <dgm:prSet presAssocID="{A728514F-5D6E-4FA0-9D66-BC41200C69E0}" presName="dummy" presStyleCnt="0"/>
      <dgm:spPr/>
    </dgm:pt>
    <dgm:pt modelId="{66269B0E-75F1-430F-93CE-DE2F54E33F34}" type="pres">
      <dgm:prSet presAssocID="{CDD2635D-2992-41DC-AD17-8DB8C9696820}" presName="sibTrans" presStyleLbl="sibTrans2D1" presStyleIdx="2" presStyleCnt="8"/>
      <dgm:spPr/>
      <dgm:t>
        <a:bodyPr/>
        <a:lstStyle/>
        <a:p>
          <a:endParaRPr lang="es-ES"/>
        </a:p>
      </dgm:t>
    </dgm:pt>
    <dgm:pt modelId="{EA9A66C0-59F3-4844-BEA6-A7AE720A4379}" type="pres">
      <dgm:prSet presAssocID="{39B30FB2-7DAA-4A4E-B25B-A5C89E0A53EC}" presName="node" presStyleLbl="node1" presStyleIdx="3" presStyleCnt="8" custScaleX="210726" custRadScaleRad="99429" custRadScaleInc="-31300">
        <dgm:presLayoutVars>
          <dgm:bulletEnabled val="1"/>
        </dgm:presLayoutVars>
      </dgm:prSet>
      <dgm:spPr/>
      <dgm:t>
        <a:bodyPr/>
        <a:lstStyle/>
        <a:p>
          <a:endParaRPr lang="es-ES"/>
        </a:p>
      </dgm:t>
    </dgm:pt>
    <dgm:pt modelId="{4A88E205-10FF-4769-9F3F-78029752CE74}" type="pres">
      <dgm:prSet presAssocID="{39B30FB2-7DAA-4A4E-B25B-A5C89E0A53EC}" presName="dummy" presStyleCnt="0"/>
      <dgm:spPr/>
    </dgm:pt>
    <dgm:pt modelId="{FF095AE6-9418-48A5-946C-96C0CD82C77F}" type="pres">
      <dgm:prSet presAssocID="{198A4784-E690-46BC-ACD8-3BEEFEE38BD5}" presName="sibTrans" presStyleLbl="sibTrans2D1" presStyleIdx="3" presStyleCnt="8"/>
      <dgm:spPr/>
      <dgm:t>
        <a:bodyPr/>
        <a:lstStyle/>
        <a:p>
          <a:endParaRPr lang="es-ES"/>
        </a:p>
      </dgm:t>
    </dgm:pt>
    <dgm:pt modelId="{2E2EBA61-E12F-48C5-816A-C15ADC67B8D3}" type="pres">
      <dgm:prSet presAssocID="{1E35A986-F7B9-40C1-8608-9305E478DA65}" presName="node" presStyleLbl="node1" presStyleIdx="4" presStyleCnt="8" custScaleX="143717">
        <dgm:presLayoutVars>
          <dgm:bulletEnabled val="1"/>
        </dgm:presLayoutVars>
      </dgm:prSet>
      <dgm:spPr/>
      <dgm:t>
        <a:bodyPr/>
        <a:lstStyle/>
        <a:p>
          <a:endParaRPr lang="es-ES"/>
        </a:p>
      </dgm:t>
    </dgm:pt>
    <dgm:pt modelId="{48CE76B4-0EC2-483D-8D13-E8B3221E8437}" type="pres">
      <dgm:prSet presAssocID="{1E35A986-F7B9-40C1-8608-9305E478DA65}" presName="dummy" presStyleCnt="0"/>
      <dgm:spPr/>
    </dgm:pt>
    <dgm:pt modelId="{12E3A7D2-208B-45E2-B882-67BB42486CB5}" type="pres">
      <dgm:prSet presAssocID="{3B0E1A6B-B9AA-41AB-91E1-393B310BBD07}" presName="sibTrans" presStyleLbl="sibTrans2D1" presStyleIdx="4" presStyleCnt="8"/>
      <dgm:spPr/>
      <dgm:t>
        <a:bodyPr/>
        <a:lstStyle/>
        <a:p>
          <a:endParaRPr lang="es-ES"/>
        </a:p>
      </dgm:t>
    </dgm:pt>
    <dgm:pt modelId="{7CD50DE2-777E-4736-8777-71FF0677BA86}" type="pres">
      <dgm:prSet presAssocID="{A35EC957-EB3A-41CA-8DD1-E3C6A0EA10EA}" presName="node" presStyleLbl="node1" presStyleIdx="5" presStyleCnt="8" custScaleX="186850">
        <dgm:presLayoutVars>
          <dgm:bulletEnabled val="1"/>
        </dgm:presLayoutVars>
      </dgm:prSet>
      <dgm:spPr/>
      <dgm:t>
        <a:bodyPr/>
        <a:lstStyle/>
        <a:p>
          <a:endParaRPr lang="es-ES"/>
        </a:p>
      </dgm:t>
    </dgm:pt>
    <dgm:pt modelId="{A9CAA68C-769F-46D0-82E2-48FCC834468D}" type="pres">
      <dgm:prSet presAssocID="{A35EC957-EB3A-41CA-8DD1-E3C6A0EA10EA}" presName="dummy" presStyleCnt="0"/>
      <dgm:spPr/>
    </dgm:pt>
    <dgm:pt modelId="{D3040E40-2C45-417D-A4AF-741D9BB4925A}" type="pres">
      <dgm:prSet presAssocID="{9F42CAE0-3BA7-4B35-907A-41DF3910414D}" presName="sibTrans" presStyleLbl="sibTrans2D1" presStyleIdx="5" presStyleCnt="8"/>
      <dgm:spPr/>
      <dgm:t>
        <a:bodyPr/>
        <a:lstStyle/>
        <a:p>
          <a:endParaRPr lang="es-ES"/>
        </a:p>
      </dgm:t>
    </dgm:pt>
    <dgm:pt modelId="{3165851E-84B1-4D6F-BA15-18979F1B6475}" type="pres">
      <dgm:prSet presAssocID="{088D156E-1668-4706-B94C-C457516BBF4E}" presName="node" presStyleLbl="node1" presStyleIdx="6" presStyleCnt="8" custScaleX="147339">
        <dgm:presLayoutVars>
          <dgm:bulletEnabled val="1"/>
        </dgm:presLayoutVars>
      </dgm:prSet>
      <dgm:spPr/>
      <dgm:t>
        <a:bodyPr/>
        <a:lstStyle/>
        <a:p>
          <a:endParaRPr lang="es-ES"/>
        </a:p>
      </dgm:t>
    </dgm:pt>
    <dgm:pt modelId="{A55A42DC-D94F-4C92-8BF5-085C7BDAA25C}" type="pres">
      <dgm:prSet presAssocID="{088D156E-1668-4706-B94C-C457516BBF4E}" presName="dummy" presStyleCnt="0"/>
      <dgm:spPr/>
    </dgm:pt>
    <dgm:pt modelId="{E21723C1-5803-48B4-A63C-1736DDAFA03E}" type="pres">
      <dgm:prSet presAssocID="{AF59A16A-1582-4FEC-8F9A-6D01A553BD9B}" presName="sibTrans" presStyleLbl="sibTrans2D1" presStyleIdx="6" presStyleCnt="8"/>
      <dgm:spPr/>
      <dgm:t>
        <a:bodyPr/>
        <a:lstStyle/>
        <a:p>
          <a:endParaRPr lang="es-ES"/>
        </a:p>
      </dgm:t>
    </dgm:pt>
    <dgm:pt modelId="{82D507DD-C5BC-4A2E-AE42-02C87F14765C}" type="pres">
      <dgm:prSet presAssocID="{8EA509D9-A4AC-43B1-B5A4-FF4A5056C6F8}" presName="node" presStyleLbl="node1" presStyleIdx="7" presStyleCnt="8" custScaleX="186620" custScaleY="89393">
        <dgm:presLayoutVars>
          <dgm:bulletEnabled val="1"/>
        </dgm:presLayoutVars>
      </dgm:prSet>
      <dgm:spPr>
        <a:prstGeom prst="ellipse">
          <a:avLst/>
        </a:prstGeom>
      </dgm:spPr>
      <dgm:t>
        <a:bodyPr/>
        <a:lstStyle/>
        <a:p>
          <a:endParaRPr lang="es-ES"/>
        </a:p>
      </dgm:t>
    </dgm:pt>
    <dgm:pt modelId="{6BF6B0C4-56EA-4D6D-8905-C80787C4EC38}" type="pres">
      <dgm:prSet presAssocID="{8EA509D9-A4AC-43B1-B5A4-FF4A5056C6F8}" presName="dummy" presStyleCnt="0"/>
      <dgm:spPr/>
    </dgm:pt>
    <dgm:pt modelId="{B55694F5-7976-4F16-BBC9-5BFB4DBD91A8}" type="pres">
      <dgm:prSet presAssocID="{055EE1B2-4A81-4BBE-860C-1A300E7C547E}" presName="sibTrans" presStyleLbl="sibTrans2D1" presStyleIdx="7" presStyleCnt="8"/>
      <dgm:spPr/>
      <dgm:t>
        <a:bodyPr/>
        <a:lstStyle/>
        <a:p>
          <a:endParaRPr lang="es-ES"/>
        </a:p>
      </dgm:t>
    </dgm:pt>
  </dgm:ptLst>
  <dgm:cxnLst>
    <dgm:cxn modelId="{E1F375DA-C8B9-45A2-A73D-125B468645AA}" type="presOf" srcId="{088D156E-1668-4706-B94C-C457516BBF4E}" destId="{3165851E-84B1-4D6F-BA15-18979F1B6475}" srcOrd="0" destOrd="0" presId="urn:microsoft.com/office/officeart/2005/8/layout/radial6"/>
    <dgm:cxn modelId="{26E6331B-C83D-4DD0-ADD5-541F1B0877A4}" type="presOf" srcId="{9F8DF722-6905-4B80-81CD-38C35992A7A7}" destId="{922E466B-3D1B-4272-94AC-93EBF20EA62D}" srcOrd="0" destOrd="0" presId="urn:microsoft.com/office/officeart/2005/8/layout/radial6"/>
    <dgm:cxn modelId="{593F0DC8-2604-42EF-90F7-E71C2307A3C1}" type="presOf" srcId="{9F42CAE0-3BA7-4B35-907A-41DF3910414D}" destId="{D3040E40-2C45-417D-A4AF-741D9BB4925A}" srcOrd="0" destOrd="0" presId="urn:microsoft.com/office/officeart/2005/8/layout/radial6"/>
    <dgm:cxn modelId="{04CB87F6-404B-4992-AFD4-E1666BF20BA1}" type="presOf" srcId="{055EE1B2-4A81-4BBE-860C-1A300E7C547E}" destId="{B55694F5-7976-4F16-BBC9-5BFB4DBD91A8}" srcOrd="0" destOrd="0" presId="urn:microsoft.com/office/officeart/2005/8/layout/radial6"/>
    <dgm:cxn modelId="{ACBD90AD-612D-476C-B96B-9773BB859027}" type="presOf" srcId="{39B30FB2-7DAA-4A4E-B25B-A5C89E0A53EC}" destId="{EA9A66C0-59F3-4844-BEA6-A7AE720A4379}" srcOrd="0" destOrd="0" presId="urn:microsoft.com/office/officeart/2005/8/layout/radial6"/>
    <dgm:cxn modelId="{A353EAC6-E47A-4402-8A2E-125C60EEB05E}" srcId="{1EF6ECE2-D5A3-47A5-8FD9-52A1F1F05AA0}" destId="{1E35A986-F7B9-40C1-8608-9305E478DA65}" srcOrd="4" destOrd="0" parTransId="{11353467-6F34-4B5E-A77A-AD5F2F809A45}" sibTransId="{3B0E1A6B-B9AA-41AB-91E1-393B310BBD07}"/>
    <dgm:cxn modelId="{FE70A04A-D03A-4AF7-A5CD-3A903E6BD20D}" type="presOf" srcId="{1E35A986-F7B9-40C1-8608-9305E478DA65}" destId="{2E2EBA61-E12F-48C5-816A-C15ADC67B8D3}" srcOrd="0" destOrd="0" presId="urn:microsoft.com/office/officeart/2005/8/layout/radial6"/>
    <dgm:cxn modelId="{B0A702E1-45D5-4E81-A1C7-373F455348B8}" type="presOf" srcId="{3B0E1A6B-B9AA-41AB-91E1-393B310BBD07}" destId="{12E3A7D2-208B-45E2-B882-67BB42486CB5}" srcOrd="0" destOrd="0" presId="urn:microsoft.com/office/officeart/2005/8/layout/radial6"/>
    <dgm:cxn modelId="{140BBEB0-C0C9-47D0-8F19-E8A55B12FB85}" srcId="{98E21673-9188-4B12-BE02-99B8979280D5}" destId="{1EF6ECE2-D5A3-47A5-8FD9-52A1F1F05AA0}" srcOrd="0" destOrd="0" parTransId="{D51E8C89-5D32-4CC1-9B89-56CC722DEBB7}" sibTransId="{3BE23AAF-EA78-490F-9665-4EB0464739C0}"/>
    <dgm:cxn modelId="{10AB7C8C-12A9-4FA8-9196-75F2576E7BCA}" srcId="{1EF6ECE2-D5A3-47A5-8FD9-52A1F1F05AA0}" destId="{A35EC957-EB3A-41CA-8DD1-E3C6A0EA10EA}" srcOrd="5" destOrd="0" parTransId="{20C9B22E-B0B0-40D6-BE62-57F2C8788384}" sibTransId="{9F42CAE0-3BA7-4B35-907A-41DF3910414D}"/>
    <dgm:cxn modelId="{0A19DC43-B3A1-4F56-B579-3897A2116CD5}" type="presOf" srcId="{CDD2635D-2992-41DC-AD17-8DB8C9696820}" destId="{66269B0E-75F1-430F-93CE-DE2F54E33F34}" srcOrd="0" destOrd="0" presId="urn:microsoft.com/office/officeart/2005/8/layout/radial6"/>
    <dgm:cxn modelId="{07D67E1A-7358-4EB9-9A02-48C286AF4E8D}" type="presOf" srcId="{167EF8B7-AEE7-4A48-9F13-026E7B1DFBA7}" destId="{510B6442-169F-4C79-BF99-7DD0AFA16E6B}" srcOrd="0" destOrd="0" presId="urn:microsoft.com/office/officeart/2005/8/layout/radial6"/>
    <dgm:cxn modelId="{EF5CD326-C624-4291-838C-342B591D339B}" type="presOf" srcId="{8EA509D9-A4AC-43B1-B5A4-FF4A5056C6F8}" destId="{82D507DD-C5BC-4A2E-AE42-02C87F14765C}" srcOrd="0" destOrd="0" presId="urn:microsoft.com/office/officeart/2005/8/layout/radial6"/>
    <dgm:cxn modelId="{49414A5B-5454-4BB9-9FDF-C7D5A3E794B9}" srcId="{1EF6ECE2-D5A3-47A5-8FD9-52A1F1F05AA0}" destId="{9F8DF722-6905-4B80-81CD-38C35992A7A7}" srcOrd="1" destOrd="0" parTransId="{34E2396E-3633-4131-95EE-6A52E8E961D0}" sibTransId="{167EF8B7-AEE7-4A48-9F13-026E7B1DFBA7}"/>
    <dgm:cxn modelId="{54C5C1BD-2DD2-445B-B361-ED2B46783038}" type="presOf" srcId="{1EF6ECE2-D5A3-47A5-8FD9-52A1F1F05AA0}" destId="{CDCAA400-F26D-45DD-810E-E925510521BD}" srcOrd="0" destOrd="0" presId="urn:microsoft.com/office/officeart/2005/8/layout/radial6"/>
    <dgm:cxn modelId="{3812365C-B4C0-4183-BC6F-89E6D404B4EE}" type="presOf" srcId="{198A4784-E690-46BC-ACD8-3BEEFEE38BD5}" destId="{FF095AE6-9418-48A5-946C-96C0CD82C77F}" srcOrd="0" destOrd="0" presId="urn:microsoft.com/office/officeart/2005/8/layout/radial6"/>
    <dgm:cxn modelId="{65AF48DB-11FC-48CC-9EA3-F2E8358D0984}" srcId="{1EF6ECE2-D5A3-47A5-8FD9-52A1F1F05AA0}" destId="{8EA509D9-A4AC-43B1-B5A4-FF4A5056C6F8}" srcOrd="7" destOrd="0" parTransId="{318BA55C-D635-44F5-9FFA-FED8E432668F}" sibTransId="{055EE1B2-4A81-4BBE-860C-1A300E7C547E}"/>
    <dgm:cxn modelId="{FB8C8CCA-479D-4961-BD18-0CA2837D56E1}" type="presOf" srcId="{A728514F-5D6E-4FA0-9D66-BC41200C69E0}" destId="{279B5481-1F45-48BF-94AF-EAC8359BD5FD}" srcOrd="0" destOrd="0" presId="urn:microsoft.com/office/officeart/2005/8/layout/radial6"/>
    <dgm:cxn modelId="{50353BA4-AF79-4003-AF99-7CB54F919B21}" type="presOf" srcId="{AF59A16A-1582-4FEC-8F9A-6D01A553BD9B}" destId="{E21723C1-5803-48B4-A63C-1736DDAFA03E}" srcOrd="0" destOrd="0" presId="urn:microsoft.com/office/officeart/2005/8/layout/radial6"/>
    <dgm:cxn modelId="{E2894C9E-0513-4F4E-8033-049A0639DD1A}" srcId="{1EF6ECE2-D5A3-47A5-8FD9-52A1F1F05AA0}" destId="{A728514F-5D6E-4FA0-9D66-BC41200C69E0}" srcOrd="2" destOrd="0" parTransId="{438174E9-5DA1-4D20-B556-ED5910D14CFD}" sibTransId="{CDD2635D-2992-41DC-AD17-8DB8C9696820}"/>
    <dgm:cxn modelId="{E73595FD-E9FF-4186-8560-347A7F602D68}" srcId="{1EF6ECE2-D5A3-47A5-8FD9-52A1F1F05AA0}" destId="{39B30FB2-7DAA-4A4E-B25B-A5C89E0A53EC}" srcOrd="3" destOrd="0" parTransId="{8B7C843A-4215-4493-88E4-5AD225BCAB9D}" sibTransId="{198A4784-E690-46BC-ACD8-3BEEFEE38BD5}"/>
    <dgm:cxn modelId="{8509F48B-EC72-46DB-88CC-32E7B5AFEB97}" type="presOf" srcId="{A35EC957-EB3A-41CA-8DD1-E3C6A0EA10EA}" destId="{7CD50DE2-777E-4736-8777-71FF0677BA86}" srcOrd="0" destOrd="0" presId="urn:microsoft.com/office/officeart/2005/8/layout/radial6"/>
    <dgm:cxn modelId="{6CD17CB9-1339-4223-8EAB-68A06B5E5C6D}" srcId="{1EF6ECE2-D5A3-47A5-8FD9-52A1F1F05AA0}" destId="{6380F27F-89D1-40A2-9E0E-D6798288638D}" srcOrd="0" destOrd="0" parTransId="{2F1B1E53-CFDC-4321-8D68-1AD9896D3977}" sibTransId="{03173F5D-A70A-4EF1-8047-1F05D3CFC348}"/>
    <dgm:cxn modelId="{025F1DB9-6D10-494B-B104-12C554D2DAF6}" type="presOf" srcId="{6380F27F-89D1-40A2-9E0E-D6798288638D}" destId="{DA098E85-7EE6-49E4-8DD7-AD6F18FD3D22}" srcOrd="0" destOrd="0" presId="urn:microsoft.com/office/officeart/2005/8/layout/radial6"/>
    <dgm:cxn modelId="{F3194830-80CE-4692-822F-D36FA20268AF}" type="presOf" srcId="{03173F5D-A70A-4EF1-8047-1F05D3CFC348}" destId="{7027EAE7-1F95-4600-A41F-AD2F6E317555}" srcOrd="0" destOrd="0" presId="urn:microsoft.com/office/officeart/2005/8/layout/radial6"/>
    <dgm:cxn modelId="{B9C6DDB6-737C-481D-92FC-DC502969E1A7}" srcId="{1EF6ECE2-D5A3-47A5-8FD9-52A1F1F05AA0}" destId="{088D156E-1668-4706-B94C-C457516BBF4E}" srcOrd="6" destOrd="0" parTransId="{D8E26B99-119F-4045-8267-0F14D1D0860B}" sibTransId="{AF59A16A-1582-4FEC-8F9A-6D01A553BD9B}"/>
    <dgm:cxn modelId="{B8AC9A4E-AC27-4428-8D4C-C8B21434C7CD}" type="presOf" srcId="{98E21673-9188-4B12-BE02-99B8979280D5}" destId="{1626A8BA-DA4F-4986-AD41-5C90B620F71F}" srcOrd="0" destOrd="0" presId="urn:microsoft.com/office/officeart/2005/8/layout/radial6"/>
    <dgm:cxn modelId="{49630DEA-35BF-40F3-836A-92B98B285F0F}" type="presParOf" srcId="{1626A8BA-DA4F-4986-AD41-5C90B620F71F}" destId="{CDCAA400-F26D-45DD-810E-E925510521BD}" srcOrd="0" destOrd="0" presId="urn:microsoft.com/office/officeart/2005/8/layout/radial6"/>
    <dgm:cxn modelId="{6628B8E5-8706-4268-8635-AFAE7CD6D864}" type="presParOf" srcId="{1626A8BA-DA4F-4986-AD41-5C90B620F71F}" destId="{DA098E85-7EE6-49E4-8DD7-AD6F18FD3D22}" srcOrd="1" destOrd="0" presId="urn:microsoft.com/office/officeart/2005/8/layout/radial6"/>
    <dgm:cxn modelId="{D2583A88-1EBF-481C-ADD8-DBB6BD19AD7F}" type="presParOf" srcId="{1626A8BA-DA4F-4986-AD41-5C90B620F71F}" destId="{9E48D619-D5D9-4D47-94EA-CDCC0B74ABAD}" srcOrd="2" destOrd="0" presId="urn:microsoft.com/office/officeart/2005/8/layout/radial6"/>
    <dgm:cxn modelId="{4B0DDB4E-3BA9-416A-ABB2-053F9F69E5A2}" type="presParOf" srcId="{1626A8BA-DA4F-4986-AD41-5C90B620F71F}" destId="{7027EAE7-1F95-4600-A41F-AD2F6E317555}" srcOrd="3" destOrd="0" presId="urn:microsoft.com/office/officeart/2005/8/layout/radial6"/>
    <dgm:cxn modelId="{02B0E717-8C79-40F2-924E-9CECC86FC456}" type="presParOf" srcId="{1626A8BA-DA4F-4986-AD41-5C90B620F71F}" destId="{922E466B-3D1B-4272-94AC-93EBF20EA62D}" srcOrd="4" destOrd="0" presId="urn:microsoft.com/office/officeart/2005/8/layout/radial6"/>
    <dgm:cxn modelId="{00B1AC0A-1676-4856-BF97-F0502F6E4131}" type="presParOf" srcId="{1626A8BA-DA4F-4986-AD41-5C90B620F71F}" destId="{11AD1309-51FB-4374-87F4-A2560AE0324F}" srcOrd="5" destOrd="0" presId="urn:microsoft.com/office/officeart/2005/8/layout/radial6"/>
    <dgm:cxn modelId="{FF10CABF-032D-417D-BF46-839D595FCEFF}" type="presParOf" srcId="{1626A8BA-DA4F-4986-AD41-5C90B620F71F}" destId="{510B6442-169F-4C79-BF99-7DD0AFA16E6B}" srcOrd="6" destOrd="0" presId="urn:microsoft.com/office/officeart/2005/8/layout/radial6"/>
    <dgm:cxn modelId="{E6B17C10-7322-41F1-8AD3-6F3CFD5F02BA}" type="presParOf" srcId="{1626A8BA-DA4F-4986-AD41-5C90B620F71F}" destId="{279B5481-1F45-48BF-94AF-EAC8359BD5FD}" srcOrd="7" destOrd="0" presId="urn:microsoft.com/office/officeart/2005/8/layout/radial6"/>
    <dgm:cxn modelId="{E79AE8E2-0E08-4963-B139-DC6B8A7F2065}" type="presParOf" srcId="{1626A8BA-DA4F-4986-AD41-5C90B620F71F}" destId="{414FA7DE-ADB3-48EB-ACCE-074932845497}" srcOrd="8" destOrd="0" presId="urn:microsoft.com/office/officeart/2005/8/layout/radial6"/>
    <dgm:cxn modelId="{65F90F32-EFA7-4448-A282-31406A28C726}" type="presParOf" srcId="{1626A8BA-DA4F-4986-AD41-5C90B620F71F}" destId="{66269B0E-75F1-430F-93CE-DE2F54E33F34}" srcOrd="9" destOrd="0" presId="urn:microsoft.com/office/officeart/2005/8/layout/radial6"/>
    <dgm:cxn modelId="{48E180CF-BCF5-4463-BF06-584D5D8DF7B1}" type="presParOf" srcId="{1626A8BA-DA4F-4986-AD41-5C90B620F71F}" destId="{EA9A66C0-59F3-4844-BEA6-A7AE720A4379}" srcOrd="10" destOrd="0" presId="urn:microsoft.com/office/officeart/2005/8/layout/radial6"/>
    <dgm:cxn modelId="{43F20FE2-59C8-4669-9D91-02CC3B839676}" type="presParOf" srcId="{1626A8BA-DA4F-4986-AD41-5C90B620F71F}" destId="{4A88E205-10FF-4769-9F3F-78029752CE74}" srcOrd="11" destOrd="0" presId="urn:microsoft.com/office/officeart/2005/8/layout/radial6"/>
    <dgm:cxn modelId="{04083352-EAC7-4D2E-8E15-48D3C495ACB2}" type="presParOf" srcId="{1626A8BA-DA4F-4986-AD41-5C90B620F71F}" destId="{FF095AE6-9418-48A5-946C-96C0CD82C77F}" srcOrd="12" destOrd="0" presId="urn:microsoft.com/office/officeart/2005/8/layout/radial6"/>
    <dgm:cxn modelId="{D8494FFB-3FB1-4464-83F1-325884123DA6}" type="presParOf" srcId="{1626A8BA-DA4F-4986-AD41-5C90B620F71F}" destId="{2E2EBA61-E12F-48C5-816A-C15ADC67B8D3}" srcOrd="13" destOrd="0" presId="urn:microsoft.com/office/officeart/2005/8/layout/radial6"/>
    <dgm:cxn modelId="{0082DE95-C627-4F5D-88B5-B4DA9239BC1A}" type="presParOf" srcId="{1626A8BA-DA4F-4986-AD41-5C90B620F71F}" destId="{48CE76B4-0EC2-483D-8D13-E8B3221E8437}" srcOrd="14" destOrd="0" presId="urn:microsoft.com/office/officeart/2005/8/layout/radial6"/>
    <dgm:cxn modelId="{08310A4B-319D-4D5C-A627-730FD845623C}" type="presParOf" srcId="{1626A8BA-DA4F-4986-AD41-5C90B620F71F}" destId="{12E3A7D2-208B-45E2-B882-67BB42486CB5}" srcOrd="15" destOrd="0" presId="urn:microsoft.com/office/officeart/2005/8/layout/radial6"/>
    <dgm:cxn modelId="{2C7D5DD4-0B94-4C59-9F7D-EDC8EA378ACE}" type="presParOf" srcId="{1626A8BA-DA4F-4986-AD41-5C90B620F71F}" destId="{7CD50DE2-777E-4736-8777-71FF0677BA86}" srcOrd="16" destOrd="0" presId="urn:microsoft.com/office/officeart/2005/8/layout/radial6"/>
    <dgm:cxn modelId="{421F775B-A0AB-4CF6-839E-694F69A71864}" type="presParOf" srcId="{1626A8BA-DA4F-4986-AD41-5C90B620F71F}" destId="{A9CAA68C-769F-46D0-82E2-48FCC834468D}" srcOrd="17" destOrd="0" presId="urn:microsoft.com/office/officeart/2005/8/layout/radial6"/>
    <dgm:cxn modelId="{EB9302C6-996A-4B47-A1D0-53D63DD7769C}" type="presParOf" srcId="{1626A8BA-DA4F-4986-AD41-5C90B620F71F}" destId="{D3040E40-2C45-417D-A4AF-741D9BB4925A}" srcOrd="18" destOrd="0" presId="urn:microsoft.com/office/officeart/2005/8/layout/radial6"/>
    <dgm:cxn modelId="{8E47EA45-626C-4303-8CDD-C28030062878}" type="presParOf" srcId="{1626A8BA-DA4F-4986-AD41-5C90B620F71F}" destId="{3165851E-84B1-4D6F-BA15-18979F1B6475}" srcOrd="19" destOrd="0" presId="urn:microsoft.com/office/officeart/2005/8/layout/radial6"/>
    <dgm:cxn modelId="{EE038968-CBBE-4912-93C3-06A88BFD757F}" type="presParOf" srcId="{1626A8BA-DA4F-4986-AD41-5C90B620F71F}" destId="{A55A42DC-D94F-4C92-8BF5-085C7BDAA25C}" srcOrd="20" destOrd="0" presId="urn:microsoft.com/office/officeart/2005/8/layout/radial6"/>
    <dgm:cxn modelId="{8C511A6E-4084-4B27-9893-A9BB9D5AC90B}" type="presParOf" srcId="{1626A8BA-DA4F-4986-AD41-5C90B620F71F}" destId="{E21723C1-5803-48B4-A63C-1736DDAFA03E}" srcOrd="21" destOrd="0" presId="urn:microsoft.com/office/officeart/2005/8/layout/radial6"/>
    <dgm:cxn modelId="{67F982F8-9042-43FA-B948-2B0E1ADCC54C}" type="presParOf" srcId="{1626A8BA-DA4F-4986-AD41-5C90B620F71F}" destId="{82D507DD-C5BC-4A2E-AE42-02C87F14765C}" srcOrd="22" destOrd="0" presId="urn:microsoft.com/office/officeart/2005/8/layout/radial6"/>
    <dgm:cxn modelId="{7B4E423F-D35E-4D8B-9F80-DB8D71849E49}" type="presParOf" srcId="{1626A8BA-DA4F-4986-AD41-5C90B620F71F}" destId="{6BF6B0C4-56EA-4D6D-8905-C80787C4EC38}" srcOrd="23" destOrd="0" presId="urn:microsoft.com/office/officeart/2005/8/layout/radial6"/>
    <dgm:cxn modelId="{8157359E-72F5-498A-88A7-D0D32F214D42}" type="presParOf" srcId="{1626A8BA-DA4F-4986-AD41-5C90B620F71F}" destId="{B55694F5-7976-4F16-BBC9-5BFB4DBD91A8}" srcOrd="24"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B743AB6-A34C-4E4E-897A-D73BE7D74BB4}" type="doc">
      <dgm:prSet loTypeId="urn:microsoft.com/office/officeart/2005/8/layout/hProcess7" loCatId="list" qsTypeId="urn:microsoft.com/office/officeart/2005/8/quickstyle/simple1" qsCatId="simple" csTypeId="urn:microsoft.com/office/officeart/2005/8/colors/accent2_5" csCatId="accent2" phldr="1"/>
      <dgm:spPr/>
      <dgm:t>
        <a:bodyPr/>
        <a:lstStyle/>
        <a:p>
          <a:endParaRPr lang="es-ES"/>
        </a:p>
      </dgm:t>
    </dgm:pt>
    <dgm:pt modelId="{783609A8-779F-4887-A187-7D8D99947D30}">
      <dgm:prSet phldrT="[Texto]"/>
      <dgm:spPr>
        <a:solidFill>
          <a:srgbClr val="F19759">
            <a:alpha val="89804"/>
          </a:srgbClr>
        </a:solidFill>
        <a:scene3d>
          <a:camera prst="orthographicFront"/>
          <a:lightRig rig="threePt" dir="t"/>
        </a:scene3d>
        <a:sp3d>
          <a:bevelT/>
        </a:sp3d>
      </dgm:spPr>
      <dgm:t>
        <a:bodyPr/>
        <a:lstStyle/>
        <a:p>
          <a:r>
            <a:rPr lang="es-ES" b="0" cap="none" spc="0" dirty="0" smtClean="0">
              <a:ln w="0"/>
              <a:solidFill>
                <a:schemeClr val="tx1"/>
              </a:solidFill>
              <a:effectLst>
                <a:outerShdw blurRad="38100" dist="19050" dir="2700000" algn="tl" rotWithShape="0">
                  <a:schemeClr val="dk1">
                    <a:alpha val="40000"/>
                  </a:schemeClr>
                </a:outerShdw>
              </a:effectLst>
              <a:latin typeface="Arial Black" panose="020B0A04020102020204" pitchFamily="34" charset="0"/>
            </a:rPr>
            <a:t>METHODS</a:t>
          </a:r>
          <a:endParaRPr lang="es-ES" b="0" cap="none" spc="0" dirty="0">
            <a:ln w="0"/>
            <a:solidFill>
              <a:schemeClr val="tx1"/>
            </a:solidFill>
            <a:effectLst>
              <a:outerShdw blurRad="38100" dist="19050" dir="2700000" algn="tl" rotWithShape="0">
                <a:schemeClr val="dk1">
                  <a:alpha val="40000"/>
                </a:schemeClr>
              </a:outerShdw>
            </a:effectLst>
            <a:latin typeface="Arial Black" panose="020B0A04020102020204" pitchFamily="34" charset="0"/>
          </a:endParaRPr>
        </a:p>
      </dgm:t>
    </dgm:pt>
    <dgm:pt modelId="{7CB9418D-AA98-4183-985B-5BB700A036AE}" type="parTrans" cxnId="{613FD4D0-5774-4F08-87CB-762F136CAA23}">
      <dgm:prSet/>
      <dgm:spPr/>
      <dgm:t>
        <a:bodyPr/>
        <a:lstStyle/>
        <a:p>
          <a:endParaRPr lang="es-ES"/>
        </a:p>
      </dgm:t>
    </dgm:pt>
    <dgm:pt modelId="{5850E7EE-3C24-4D13-9575-AA5DBBCD8C46}" type="sibTrans" cxnId="{613FD4D0-5774-4F08-87CB-762F136CAA23}">
      <dgm:prSet/>
      <dgm:spPr/>
      <dgm:t>
        <a:bodyPr/>
        <a:lstStyle/>
        <a:p>
          <a:endParaRPr lang="es-ES"/>
        </a:p>
      </dgm:t>
    </dgm:pt>
    <dgm:pt modelId="{E90BDDF0-2559-4F00-936B-19D7AADA8BF2}">
      <dgm:prSet phldrT="[Texto]" custT="1"/>
      <dgm:spPr>
        <a:scene3d>
          <a:camera prst="orthographicFront"/>
          <a:lightRig rig="threePt" dir="t"/>
        </a:scene3d>
        <a:sp3d>
          <a:bevelT/>
        </a:sp3d>
      </dgm:spPr>
      <dgm:t>
        <a:bodyPr/>
        <a:lstStyle/>
        <a:p>
          <a:r>
            <a:rPr lang="en-US" sz="3200" b="1" cap="none" spc="0" dirty="0" smtClean="0">
              <a:ln w="0"/>
              <a:solidFill>
                <a:schemeClr val="tx1"/>
              </a:solidFill>
              <a:effectLst/>
              <a:latin typeface="Arial" panose="020B0604020202020204" pitchFamily="34" charset="0"/>
              <a:cs typeface="Arial" panose="020B0604020202020204" pitchFamily="34" charset="0"/>
            </a:rPr>
            <a:t>Historical-logical</a:t>
          </a:r>
        </a:p>
        <a:p>
          <a:r>
            <a:rPr lang="en-US" sz="3200" b="1" cap="none" spc="0" dirty="0" smtClean="0">
              <a:ln w="0"/>
              <a:solidFill>
                <a:schemeClr val="tx1"/>
              </a:solidFill>
              <a:effectLst/>
              <a:latin typeface="Arial" panose="020B0604020202020204" pitchFamily="34" charset="0"/>
              <a:cs typeface="Arial" panose="020B0604020202020204" pitchFamily="34" charset="0"/>
            </a:rPr>
            <a:t>Inductive-deductive</a:t>
          </a:r>
        </a:p>
        <a:p>
          <a:r>
            <a:rPr lang="en-US" sz="3200" b="1" cap="none" spc="0" dirty="0" smtClean="0">
              <a:ln w="0"/>
              <a:solidFill>
                <a:schemeClr val="tx1"/>
              </a:solidFill>
              <a:effectLst/>
              <a:latin typeface="Arial" panose="020B0604020202020204" pitchFamily="34" charset="0"/>
              <a:cs typeface="Arial" panose="020B0604020202020204" pitchFamily="34" charset="0"/>
            </a:rPr>
            <a:t>Analytical-synthetic</a:t>
          </a:r>
        </a:p>
        <a:p>
          <a:r>
            <a:rPr lang="en-US" sz="3200" b="1" cap="none" spc="0" dirty="0" smtClean="0">
              <a:ln w="0"/>
              <a:solidFill>
                <a:schemeClr val="tx1"/>
              </a:solidFill>
              <a:effectLst/>
              <a:latin typeface="Arial" panose="020B0604020202020204" pitchFamily="34" charset="0"/>
              <a:cs typeface="Arial" panose="020B0604020202020204" pitchFamily="34" charset="0"/>
            </a:rPr>
            <a:t>Modeling</a:t>
          </a:r>
        </a:p>
        <a:p>
          <a:r>
            <a:rPr lang="en-US" sz="3200" b="1" cap="none" spc="0" dirty="0" smtClean="0">
              <a:ln w="0"/>
              <a:solidFill>
                <a:schemeClr val="tx1"/>
              </a:solidFill>
              <a:effectLst/>
              <a:latin typeface="Arial" panose="020B0604020202020204" pitchFamily="34" charset="0"/>
              <a:cs typeface="Arial" panose="020B0604020202020204" pitchFamily="34" charset="0"/>
            </a:rPr>
            <a:t>Percentage analysis</a:t>
          </a:r>
          <a:endParaRPr lang="es-ES" sz="3200" b="1" cap="none" spc="0" dirty="0" smtClean="0">
            <a:ln w="0"/>
            <a:solidFill>
              <a:schemeClr val="tx1"/>
            </a:solidFill>
            <a:effectLst/>
            <a:latin typeface="Arial" panose="020B0604020202020204" pitchFamily="34" charset="0"/>
            <a:cs typeface="Arial" panose="020B0604020202020204" pitchFamily="34" charset="0"/>
          </a:endParaRPr>
        </a:p>
      </dgm:t>
    </dgm:pt>
    <dgm:pt modelId="{81CF826E-D6EA-425B-9759-AF318A3B6B62}" type="parTrans" cxnId="{5EE7C94D-BDDA-4362-91F2-3BFE389D80D1}">
      <dgm:prSet/>
      <dgm:spPr/>
      <dgm:t>
        <a:bodyPr/>
        <a:lstStyle/>
        <a:p>
          <a:endParaRPr lang="es-ES"/>
        </a:p>
      </dgm:t>
    </dgm:pt>
    <dgm:pt modelId="{CD657444-CD17-4EFE-92B9-212691B75D8F}" type="sibTrans" cxnId="{5EE7C94D-BDDA-4362-91F2-3BFE389D80D1}">
      <dgm:prSet/>
      <dgm:spPr/>
      <dgm:t>
        <a:bodyPr/>
        <a:lstStyle/>
        <a:p>
          <a:endParaRPr lang="es-ES"/>
        </a:p>
      </dgm:t>
    </dgm:pt>
    <dgm:pt modelId="{99F5E64E-E54C-4354-B22A-DBD4DC6344EF}">
      <dgm:prSet phldrT="[Texto]"/>
      <dgm:spPr>
        <a:scene3d>
          <a:camera prst="orthographicFront"/>
          <a:lightRig rig="threePt" dir="t"/>
        </a:scene3d>
        <a:sp3d>
          <a:bevelT/>
        </a:sp3d>
      </dgm:spPr>
      <dgm:t>
        <a:bodyPr/>
        <a:lstStyle/>
        <a:p>
          <a:r>
            <a:rPr lang="es-ES" b="0" cap="none" spc="0" dirty="0" smtClean="0">
              <a:ln w="0"/>
              <a:solidFill>
                <a:schemeClr val="tx1"/>
              </a:solidFill>
              <a:effectLst>
                <a:outerShdw blurRad="38100" dist="19050" dir="2700000" algn="tl" rotWithShape="0">
                  <a:schemeClr val="dk1">
                    <a:alpha val="40000"/>
                  </a:schemeClr>
                </a:outerShdw>
              </a:effectLst>
              <a:latin typeface="Arial Black" panose="020B0A04020102020204" pitchFamily="34" charset="0"/>
            </a:rPr>
            <a:t>TECHNIQUES</a:t>
          </a:r>
          <a:endParaRPr lang="es-ES" b="0" cap="none" spc="0" dirty="0">
            <a:ln w="0"/>
            <a:solidFill>
              <a:schemeClr val="tx1"/>
            </a:solidFill>
            <a:effectLst>
              <a:outerShdw blurRad="38100" dist="19050" dir="2700000" algn="tl" rotWithShape="0">
                <a:schemeClr val="dk1">
                  <a:alpha val="40000"/>
                </a:schemeClr>
              </a:outerShdw>
            </a:effectLst>
            <a:latin typeface="Arial Black" panose="020B0A04020102020204" pitchFamily="34" charset="0"/>
          </a:endParaRPr>
        </a:p>
      </dgm:t>
    </dgm:pt>
    <dgm:pt modelId="{CB866740-7413-462C-9FF3-448D443F0D4B}" type="parTrans" cxnId="{8C51BBF2-118D-4306-95F6-734232996C29}">
      <dgm:prSet/>
      <dgm:spPr/>
      <dgm:t>
        <a:bodyPr/>
        <a:lstStyle/>
        <a:p>
          <a:endParaRPr lang="es-ES"/>
        </a:p>
      </dgm:t>
    </dgm:pt>
    <dgm:pt modelId="{9E19B495-12A0-47DD-BF19-142D67AFC159}" type="sibTrans" cxnId="{8C51BBF2-118D-4306-95F6-734232996C29}">
      <dgm:prSet/>
      <dgm:spPr/>
      <dgm:t>
        <a:bodyPr/>
        <a:lstStyle/>
        <a:p>
          <a:endParaRPr lang="es-ES"/>
        </a:p>
      </dgm:t>
    </dgm:pt>
    <dgm:pt modelId="{D5215965-66B7-49FF-AE88-7B2B3876C637}">
      <dgm:prSet phldrT="[Texto]"/>
      <dgm:spPr>
        <a:scene3d>
          <a:camera prst="orthographicFront"/>
          <a:lightRig rig="threePt" dir="t"/>
        </a:scene3d>
        <a:sp3d>
          <a:bevelT/>
        </a:sp3d>
      </dgm:spPr>
      <dgm:t>
        <a:bodyPr/>
        <a:lstStyle/>
        <a:p>
          <a:r>
            <a:rPr lang="en-US" b="1" cap="none" spc="0" dirty="0" smtClean="0">
              <a:ln w="0"/>
              <a:solidFill>
                <a:schemeClr val="tx1"/>
              </a:solidFill>
              <a:effectLst/>
              <a:latin typeface="Arial" panose="020B0604020202020204" pitchFamily="34" charset="0"/>
              <a:cs typeface="Arial" panose="020B0604020202020204" pitchFamily="34" charset="0"/>
            </a:rPr>
            <a:t>Inventory of problems related to values</a:t>
          </a:r>
        </a:p>
        <a:p>
          <a:r>
            <a:rPr lang="en-US" b="1" cap="none" spc="0" dirty="0" smtClean="0">
              <a:ln w="0"/>
              <a:solidFill>
                <a:schemeClr val="tx1"/>
              </a:solidFill>
              <a:effectLst/>
              <a:latin typeface="Arial" panose="020B0604020202020204" pitchFamily="34" charset="0"/>
              <a:cs typeface="Arial" panose="020B0604020202020204" pitchFamily="34" charset="0"/>
            </a:rPr>
            <a:t>Survey on the formation of values ​​to students and teachers</a:t>
          </a:r>
        </a:p>
        <a:p>
          <a:r>
            <a:rPr lang="en-US" b="1" cap="none" spc="0" dirty="0" smtClean="0">
              <a:ln w="0"/>
              <a:solidFill>
                <a:schemeClr val="tx1"/>
              </a:solidFill>
              <a:effectLst/>
              <a:latin typeface="Arial" panose="020B0604020202020204" pitchFamily="34" charset="0"/>
              <a:cs typeface="Arial" panose="020B0604020202020204" pitchFamily="34" charset="0"/>
            </a:rPr>
            <a:t>Sentence completion for students.</a:t>
          </a:r>
        </a:p>
        <a:p>
          <a:r>
            <a:rPr lang="en-US" b="1" cap="none" spc="0" dirty="0" smtClean="0">
              <a:ln w="0"/>
              <a:solidFill>
                <a:schemeClr val="tx1"/>
              </a:solidFill>
              <a:effectLst/>
              <a:latin typeface="Arial" panose="020B0604020202020204" pitchFamily="34" charset="0"/>
              <a:cs typeface="Arial" panose="020B0604020202020204" pitchFamily="34" charset="0"/>
            </a:rPr>
            <a:t>interview with teachers</a:t>
          </a:r>
        </a:p>
        <a:p>
          <a:r>
            <a:rPr lang="en-US" b="1" cap="none" spc="0" dirty="0" smtClean="0">
              <a:ln w="0"/>
              <a:solidFill>
                <a:schemeClr val="tx1"/>
              </a:solidFill>
              <a:effectLst/>
              <a:latin typeface="Arial" panose="020B0604020202020204" pitchFamily="34" charset="0"/>
              <a:cs typeface="Arial" panose="020B0604020202020204" pitchFamily="34" charset="0"/>
            </a:rPr>
            <a:t>Observation Guide</a:t>
          </a:r>
        </a:p>
        <a:p>
          <a:r>
            <a:rPr lang="en-US" b="1" cap="none" spc="0" dirty="0" smtClean="0">
              <a:ln w="0"/>
              <a:solidFill>
                <a:schemeClr val="tx1"/>
              </a:solidFill>
              <a:effectLst/>
              <a:latin typeface="Arial" panose="020B0604020202020204" pitchFamily="34" charset="0"/>
              <a:cs typeface="Arial" panose="020B0604020202020204" pitchFamily="34" charset="0"/>
            </a:rPr>
            <a:t>Document Review</a:t>
          </a:r>
          <a:endParaRPr lang="es-ES" b="1" cap="none" spc="0" dirty="0" smtClean="0">
            <a:ln w="0"/>
            <a:solidFill>
              <a:schemeClr val="tx1"/>
            </a:solidFill>
            <a:effectLst/>
            <a:latin typeface="Arial" panose="020B0604020202020204" pitchFamily="34" charset="0"/>
            <a:cs typeface="Arial" panose="020B0604020202020204" pitchFamily="34" charset="0"/>
          </a:endParaRPr>
        </a:p>
      </dgm:t>
    </dgm:pt>
    <dgm:pt modelId="{39E0EE14-2DF6-43FE-9E99-76CB98D54C6A}" type="parTrans" cxnId="{AD062405-25CB-4C02-9A31-4CD278B093B4}">
      <dgm:prSet/>
      <dgm:spPr/>
      <dgm:t>
        <a:bodyPr/>
        <a:lstStyle/>
        <a:p>
          <a:endParaRPr lang="es-ES"/>
        </a:p>
      </dgm:t>
    </dgm:pt>
    <dgm:pt modelId="{7494E5E3-3E03-43CE-85BF-BEB38B23B5B2}" type="sibTrans" cxnId="{AD062405-25CB-4C02-9A31-4CD278B093B4}">
      <dgm:prSet/>
      <dgm:spPr/>
      <dgm:t>
        <a:bodyPr/>
        <a:lstStyle/>
        <a:p>
          <a:endParaRPr lang="es-ES"/>
        </a:p>
      </dgm:t>
    </dgm:pt>
    <dgm:pt modelId="{9205874B-3CEE-4384-BAE3-088810312AAB}" type="pres">
      <dgm:prSet presAssocID="{BB743AB6-A34C-4E4E-897A-D73BE7D74BB4}" presName="Name0" presStyleCnt="0">
        <dgm:presLayoutVars>
          <dgm:dir/>
          <dgm:animLvl val="lvl"/>
          <dgm:resizeHandles val="exact"/>
        </dgm:presLayoutVars>
      </dgm:prSet>
      <dgm:spPr/>
      <dgm:t>
        <a:bodyPr/>
        <a:lstStyle/>
        <a:p>
          <a:endParaRPr lang="es-ES"/>
        </a:p>
      </dgm:t>
    </dgm:pt>
    <dgm:pt modelId="{7EAC3717-A0DF-4C27-9EE9-7656122FC852}" type="pres">
      <dgm:prSet presAssocID="{783609A8-779F-4887-A187-7D8D99947D30}" presName="compositeNode" presStyleCnt="0">
        <dgm:presLayoutVars>
          <dgm:bulletEnabled val="1"/>
        </dgm:presLayoutVars>
      </dgm:prSet>
      <dgm:spPr>
        <a:scene3d>
          <a:camera prst="orthographicFront"/>
          <a:lightRig rig="threePt" dir="t"/>
        </a:scene3d>
        <a:sp3d>
          <a:bevelT/>
        </a:sp3d>
      </dgm:spPr>
      <dgm:t>
        <a:bodyPr/>
        <a:lstStyle/>
        <a:p>
          <a:endParaRPr lang="es-ES"/>
        </a:p>
      </dgm:t>
    </dgm:pt>
    <dgm:pt modelId="{216B3CFD-457E-409D-99EC-0FD28B6D24BD}" type="pres">
      <dgm:prSet presAssocID="{783609A8-779F-4887-A187-7D8D99947D30}" presName="bgRect" presStyleLbl="node1" presStyleIdx="0" presStyleCnt="2"/>
      <dgm:spPr/>
      <dgm:t>
        <a:bodyPr/>
        <a:lstStyle/>
        <a:p>
          <a:endParaRPr lang="es-ES"/>
        </a:p>
      </dgm:t>
    </dgm:pt>
    <dgm:pt modelId="{C059F8C2-69AE-42FD-A390-D6A90CD4D5F9}" type="pres">
      <dgm:prSet presAssocID="{783609A8-779F-4887-A187-7D8D99947D30}" presName="parentNode" presStyleLbl="node1" presStyleIdx="0" presStyleCnt="2">
        <dgm:presLayoutVars>
          <dgm:chMax val="0"/>
          <dgm:bulletEnabled val="1"/>
        </dgm:presLayoutVars>
      </dgm:prSet>
      <dgm:spPr/>
      <dgm:t>
        <a:bodyPr/>
        <a:lstStyle/>
        <a:p>
          <a:endParaRPr lang="es-ES"/>
        </a:p>
      </dgm:t>
    </dgm:pt>
    <dgm:pt modelId="{257C43DE-7A8B-4488-BCFF-E9166ABB69D2}" type="pres">
      <dgm:prSet presAssocID="{783609A8-779F-4887-A187-7D8D99947D30}" presName="childNode" presStyleLbl="node1" presStyleIdx="0" presStyleCnt="2">
        <dgm:presLayoutVars>
          <dgm:bulletEnabled val="1"/>
        </dgm:presLayoutVars>
      </dgm:prSet>
      <dgm:spPr/>
      <dgm:t>
        <a:bodyPr/>
        <a:lstStyle/>
        <a:p>
          <a:endParaRPr lang="es-ES"/>
        </a:p>
      </dgm:t>
    </dgm:pt>
    <dgm:pt modelId="{474CC277-A826-455A-BEF1-28C45A9E7F3F}" type="pres">
      <dgm:prSet presAssocID="{5850E7EE-3C24-4D13-9575-AA5DBBCD8C46}" presName="hSp" presStyleCnt="0"/>
      <dgm:spPr>
        <a:scene3d>
          <a:camera prst="orthographicFront"/>
          <a:lightRig rig="threePt" dir="t"/>
        </a:scene3d>
        <a:sp3d>
          <a:bevelT/>
        </a:sp3d>
      </dgm:spPr>
      <dgm:t>
        <a:bodyPr/>
        <a:lstStyle/>
        <a:p>
          <a:endParaRPr lang="es-ES"/>
        </a:p>
      </dgm:t>
    </dgm:pt>
    <dgm:pt modelId="{EE73A417-37AC-4492-8174-1BF08F042C7F}" type="pres">
      <dgm:prSet presAssocID="{5850E7EE-3C24-4D13-9575-AA5DBBCD8C46}" presName="vProcSp" presStyleCnt="0"/>
      <dgm:spPr>
        <a:scene3d>
          <a:camera prst="orthographicFront"/>
          <a:lightRig rig="threePt" dir="t"/>
        </a:scene3d>
        <a:sp3d>
          <a:bevelT/>
        </a:sp3d>
      </dgm:spPr>
      <dgm:t>
        <a:bodyPr/>
        <a:lstStyle/>
        <a:p>
          <a:endParaRPr lang="es-ES"/>
        </a:p>
      </dgm:t>
    </dgm:pt>
    <dgm:pt modelId="{B388289C-5280-4E96-AF8A-A1723F1F2CCA}" type="pres">
      <dgm:prSet presAssocID="{5850E7EE-3C24-4D13-9575-AA5DBBCD8C46}" presName="vSp1" presStyleCnt="0"/>
      <dgm:spPr>
        <a:scene3d>
          <a:camera prst="orthographicFront"/>
          <a:lightRig rig="threePt" dir="t"/>
        </a:scene3d>
        <a:sp3d>
          <a:bevelT/>
        </a:sp3d>
      </dgm:spPr>
      <dgm:t>
        <a:bodyPr/>
        <a:lstStyle/>
        <a:p>
          <a:endParaRPr lang="es-ES"/>
        </a:p>
      </dgm:t>
    </dgm:pt>
    <dgm:pt modelId="{2FD946AB-6570-4FB8-9F53-E1FFF5E60DD9}" type="pres">
      <dgm:prSet presAssocID="{5850E7EE-3C24-4D13-9575-AA5DBBCD8C46}" presName="simulatedConn" presStyleLbl="solidFgAcc1" presStyleIdx="0" presStyleCnt="1"/>
      <dgm:spPr>
        <a:scene3d>
          <a:camera prst="orthographicFront"/>
          <a:lightRig rig="threePt" dir="t"/>
        </a:scene3d>
        <a:sp3d>
          <a:bevelT/>
        </a:sp3d>
      </dgm:spPr>
      <dgm:t>
        <a:bodyPr/>
        <a:lstStyle/>
        <a:p>
          <a:endParaRPr lang="es-ES"/>
        </a:p>
      </dgm:t>
    </dgm:pt>
    <dgm:pt modelId="{CB2ECF15-5E92-42B5-8AA8-EC76E480CB5F}" type="pres">
      <dgm:prSet presAssocID="{5850E7EE-3C24-4D13-9575-AA5DBBCD8C46}" presName="vSp2" presStyleCnt="0"/>
      <dgm:spPr>
        <a:scene3d>
          <a:camera prst="orthographicFront"/>
          <a:lightRig rig="threePt" dir="t"/>
        </a:scene3d>
        <a:sp3d>
          <a:bevelT/>
        </a:sp3d>
      </dgm:spPr>
      <dgm:t>
        <a:bodyPr/>
        <a:lstStyle/>
        <a:p>
          <a:endParaRPr lang="es-ES"/>
        </a:p>
      </dgm:t>
    </dgm:pt>
    <dgm:pt modelId="{4E19D296-BC1D-429D-BED3-4728341B2C66}" type="pres">
      <dgm:prSet presAssocID="{5850E7EE-3C24-4D13-9575-AA5DBBCD8C46}" presName="sibTrans" presStyleCnt="0"/>
      <dgm:spPr>
        <a:scene3d>
          <a:camera prst="orthographicFront"/>
          <a:lightRig rig="threePt" dir="t"/>
        </a:scene3d>
        <a:sp3d>
          <a:bevelT/>
        </a:sp3d>
      </dgm:spPr>
      <dgm:t>
        <a:bodyPr/>
        <a:lstStyle/>
        <a:p>
          <a:endParaRPr lang="es-ES"/>
        </a:p>
      </dgm:t>
    </dgm:pt>
    <dgm:pt modelId="{0A19BC82-1052-4CE2-B9DB-7B45267744D1}" type="pres">
      <dgm:prSet presAssocID="{99F5E64E-E54C-4354-B22A-DBD4DC6344EF}" presName="compositeNode" presStyleCnt="0">
        <dgm:presLayoutVars>
          <dgm:bulletEnabled val="1"/>
        </dgm:presLayoutVars>
      </dgm:prSet>
      <dgm:spPr>
        <a:scene3d>
          <a:camera prst="orthographicFront"/>
          <a:lightRig rig="threePt" dir="t"/>
        </a:scene3d>
        <a:sp3d>
          <a:bevelT/>
        </a:sp3d>
      </dgm:spPr>
      <dgm:t>
        <a:bodyPr/>
        <a:lstStyle/>
        <a:p>
          <a:endParaRPr lang="es-ES"/>
        </a:p>
      </dgm:t>
    </dgm:pt>
    <dgm:pt modelId="{4CF69D4A-F5C3-46D2-9122-DD70AB1FE82C}" type="pres">
      <dgm:prSet presAssocID="{99F5E64E-E54C-4354-B22A-DBD4DC6344EF}" presName="bgRect" presStyleLbl="node1" presStyleIdx="1" presStyleCnt="2"/>
      <dgm:spPr/>
      <dgm:t>
        <a:bodyPr/>
        <a:lstStyle/>
        <a:p>
          <a:endParaRPr lang="es-ES"/>
        </a:p>
      </dgm:t>
    </dgm:pt>
    <dgm:pt modelId="{325F2001-7432-42F6-BDFE-E3F0A376545C}" type="pres">
      <dgm:prSet presAssocID="{99F5E64E-E54C-4354-B22A-DBD4DC6344EF}" presName="parentNode" presStyleLbl="node1" presStyleIdx="1" presStyleCnt="2">
        <dgm:presLayoutVars>
          <dgm:chMax val="0"/>
          <dgm:bulletEnabled val="1"/>
        </dgm:presLayoutVars>
      </dgm:prSet>
      <dgm:spPr/>
      <dgm:t>
        <a:bodyPr/>
        <a:lstStyle/>
        <a:p>
          <a:endParaRPr lang="es-ES"/>
        </a:p>
      </dgm:t>
    </dgm:pt>
    <dgm:pt modelId="{5D3B05BC-E224-4E85-90A0-07E05A8DC48F}" type="pres">
      <dgm:prSet presAssocID="{99F5E64E-E54C-4354-B22A-DBD4DC6344EF}" presName="childNode" presStyleLbl="node1" presStyleIdx="1" presStyleCnt="2">
        <dgm:presLayoutVars>
          <dgm:bulletEnabled val="1"/>
        </dgm:presLayoutVars>
      </dgm:prSet>
      <dgm:spPr/>
      <dgm:t>
        <a:bodyPr/>
        <a:lstStyle/>
        <a:p>
          <a:endParaRPr lang="es-ES"/>
        </a:p>
      </dgm:t>
    </dgm:pt>
  </dgm:ptLst>
  <dgm:cxnLst>
    <dgm:cxn modelId="{9BDC84F0-C93B-4DB5-B00B-50FE1C793C11}" type="presOf" srcId="{783609A8-779F-4887-A187-7D8D99947D30}" destId="{216B3CFD-457E-409D-99EC-0FD28B6D24BD}" srcOrd="0" destOrd="0" presId="urn:microsoft.com/office/officeart/2005/8/layout/hProcess7"/>
    <dgm:cxn modelId="{D0AD06E0-D327-47E4-9F6D-44E5E38E52EB}" type="presOf" srcId="{D5215965-66B7-49FF-AE88-7B2B3876C637}" destId="{5D3B05BC-E224-4E85-90A0-07E05A8DC48F}" srcOrd="0" destOrd="0" presId="urn:microsoft.com/office/officeart/2005/8/layout/hProcess7"/>
    <dgm:cxn modelId="{8C51BBF2-118D-4306-95F6-734232996C29}" srcId="{BB743AB6-A34C-4E4E-897A-D73BE7D74BB4}" destId="{99F5E64E-E54C-4354-B22A-DBD4DC6344EF}" srcOrd="1" destOrd="0" parTransId="{CB866740-7413-462C-9FF3-448D443F0D4B}" sibTransId="{9E19B495-12A0-47DD-BF19-142D67AFC159}"/>
    <dgm:cxn modelId="{5EE7C94D-BDDA-4362-91F2-3BFE389D80D1}" srcId="{783609A8-779F-4887-A187-7D8D99947D30}" destId="{E90BDDF0-2559-4F00-936B-19D7AADA8BF2}" srcOrd="0" destOrd="0" parTransId="{81CF826E-D6EA-425B-9759-AF318A3B6B62}" sibTransId="{CD657444-CD17-4EFE-92B9-212691B75D8F}"/>
    <dgm:cxn modelId="{E115AB8F-606E-45B6-909E-3D428514B12A}" type="presOf" srcId="{E90BDDF0-2559-4F00-936B-19D7AADA8BF2}" destId="{257C43DE-7A8B-4488-BCFF-E9166ABB69D2}" srcOrd="0" destOrd="0" presId="urn:microsoft.com/office/officeart/2005/8/layout/hProcess7"/>
    <dgm:cxn modelId="{16B99C46-E4A6-4BBB-B034-191B2783E50B}" type="presOf" srcId="{BB743AB6-A34C-4E4E-897A-D73BE7D74BB4}" destId="{9205874B-3CEE-4384-BAE3-088810312AAB}" srcOrd="0" destOrd="0" presId="urn:microsoft.com/office/officeart/2005/8/layout/hProcess7"/>
    <dgm:cxn modelId="{2DC217D3-CD6E-42DE-B707-C70E8E89B9BF}" type="presOf" srcId="{783609A8-779F-4887-A187-7D8D99947D30}" destId="{C059F8C2-69AE-42FD-A390-D6A90CD4D5F9}" srcOrd="1" destOrd="0" presId="urn:microsoft.com/office/officeart/2005/8/layout/hProcess7"/>
    <dgm:cxn modelId="{EF1E491C-8F35-458A-A597-AF89EEBDA120}" type="presOf" srcId="{99F5E64E-E54C-4354-B22A-DBD4DC6344EF}" destId="{4CF69D4A-F5C3-46D2-9122-DD70AB1FE82C}" srcOrd="0" destOrd="0" presId="urn:microsoft.com/office/officeart/2005/8/layout/hProcess7"/>
    <dgm:cxn modelId="{613FD4D0-5774-4F08-87CB-762F136CAA23}" srcId="{BB743AB6-A34C-4E4E-897A-D73BE7D74BB4}" destId="{783609A8-779F-4887-A187-7D8D99947D30}" srcOrd="0" destOrd="0" parTransId="{7CB9418D-AA98-4183-985B-5BB700A036AE}" sibTransId="{5850E7EE-3C24-4D13-9575-AA5DBBCD8C46}"/>
    <dgm:cxn modelId="{8787A455-7309-4525-9711-286DDA4D7637}" type="presOf" srcId="{99F5E64E-E54C-4354-B22A-DBD4DC6344EF}" destId="{325F2001-7432-42F6-BDFE-E3F0A376545C}" srcOrd="1" destOrd="0" presId="urn:microsoft.com/office/officeart/2005/8/layout/hProcess7"/>
    <dgm:cxn modelId="{AD062405-25CB-4C02-9A31-4CD278B093B4}" srcId="{99F5E64E-E54C-4354-B22A-DBD4DC6344EF}" destId="{D5215965-66B7-49FF-AE88-7B2B3876C637}" srcOrd="0" destOrd="0" parTransId="{39E0EE14-2DF6-43FE-9E99-76CB98D54C6A}" sibTransId="{7494E5E3-3E03-43CE-85BF-BEB38B23B5B2}"/>
    <dgm:cxn modelId="{6B8C126C-97AE-426F-A0A1-A3347780D02D}" type="presParOf" srcId="{9205874B-3CEE-4384-BAE3-088810312AAB}" destId="{7EAC3717-A0DF-4C27-9EE9-7656122FC852}" srcOrd="0" destOrd="0" presId="urn:microsoft.com/office/officeart/2005/8/layout/hProcess7"/>
    <dgm:cxn modelId="{D6EA51D1-CCA1-41D7-BC9F-EAA77554D94E}" type="presParOf" srcId="{7EAC3717-A0DF-4C27-9EE9-7656122FC852}" destId="{216B3CFD-457E-409D-99EC-0FD28B6D24BD}" srcOrd="0" destOrd="0" presId="urn:microsoft.com/office/officeart/2005/8/layout/hProcess7"/>
    <dgm:cxn modelId="{43831794-0C8D-4194-A1D7-AD12B1ACA486}" type="presParOf" srcId="{7EAC3717-A0DF-4C27-9EE9-7656122FC852}" destId="{C059F8C2-69AE-42FD-A390-D6A90CD4D5F9}" srcOrd="1" destOrd="0" presId="urn:microsoft.com/office/officeart/2005/8/layout/hProcess7"/>
    <dgm:cxn modelId="{5196F47A-D3EA-48B5-90CC-827D44352E4D}" type="presParOf" srcId="{7EAC3717-A0DF-4C27-9EE9-7656122FC852}" destId="{257C43DE-7A8B-4488-BCFF-E9166ABB69D2}" srcOrd="2" destOrd="0" presId="urn:microsoft.com/office/officeart/2005/8/layout/hProcess7"/>
    <dgm:cxn modelId="{69EDE825-82AF-4785-A5C2-E159908339D8}" type="presParOf" srcId="{9205874B-3CEE-4384-BAE3-088810312AAB}" destId="{474CC277-A826-455A-BEF1-28C45A9E7F3F}" srcOrd="1" destOrd="0" presId="urn:microsoft.com/office/officeart/2005/8/layout/hProcess7"/>
    <dgm:cxn modelId="{D1CCE06C-8397-424A-AED3-22A635CB94B8}" type="presParOf" srcId="{9205874B-3CEE-4384-BAE3-088810312AAB}" destId="{EE73A417-37AC-4492-8174-1BF08F042C7F}" srcOrd="2" destOrd="0" presId="urn:microsoft.com/office/officeart/2005/8/layout/hProcess7"/>
    <dgm:cxn modelId="{E213BFD2-0636-4479-9627-565F846B07CF}" type="presParOf" srcId="{EE73A417-37AC-4492-8174-1BF08F042C7F}" destId="{B388289C-5280-4E96-AF8A-A1723F1F2CCA}" srcOrd="0" destOrd="0" presId="urn:microsoft.com/office/officeart/2005/8/layout/hProcess7"/>
    <dgm:cxn modelId="{13ED71BC-046A-4298-BF6C-D5F87EB859DD}" type="presParOf" srcId="{EE73A417-37AC-4492-8174-1BF08F042C7F}" destId="{2FD946AB-6570-4FB8-9F53-E1FFF5E60DD9}" srcOrd="1" destOrd="0" presId="urn:microsoft.com/office/officeart/2005/8/layout/hProcess7"/>
    <dgm:cxn modelId="{75135CA9-9077-414A-8D5E-358586F7C0AA}" type="presParOf" srcId="{EE73A417-37AC-4492-8174-1BF08F042C7F}" destId="{CB2ECF15-5E92-42B5-8AA8-EC76E480CB5F}" srcOrd="2" destOrd="0" presId="urn:microsoft.com/office/officeart/2005/8/layout/hProcess7"/>
    <dgm:cxn modelId="{9FC6B0ED-B98A-409C-B148-070E4E923457}" type="presParOf" srcId="{9205874B-3CEE-4384-BAE3-088810312AAB}" destId="{4E19D296-BC1D-429D-BED3-4728341B2C66}" srcOrd="3" destOrd="0" presId="urn:microsoft.com/office/officeart/2005/8/layout/hProcess7"/>
    <dgm:cxn modelId="{16EF00CF-65CD-469D-B85B-EEDEC996A38E}" type="presParOf" srcId="{9205874B-3CEE-4384-BAE3-088810312AAB}" destId="{0A19BC82-1052-4CE2-B9DB-7B45267744D1}" srcOrd="4" destOrd="0" presId="urn:microsoft.com/office/officeart/2005/8/layout/hProcess7"/>
    <dgm:cxn modelId="{C099F218-7ECF-4ABB-B883-E5E64120A410}" type="presParOf" srcId="{0A19BC82-1052-4CE2-B9DB-7B45267744D1}" destId="{4CF69D4A-F5C3-46D2-9122-DD70AB1FE82C}" srcOrd="0" destOrd="0" presId="urn:microsoft.com/office/officeart/2005/8/layout/hProcess7"/>
    <dgm:cxn modelId="{F459C6B2-7483-4615-95D2-25057FE04875}" type="presParOf" srcId="{0A19BC82-1052-4CE2-B9DB-7B45267744D1}" destId="{325F2001-7432-42F6-BDFE-E3F0A376545C}" srcOrd="1" destOrd="0" presId="urn:microsoft.com/office/officeart/2005/8/layout/hProcess7"/>
    <dgm:cxn modelId="{A2F70440-B610-4C7E-9C59-81D177513590}" type="presParOf" srcId="{0A19BC82-1052-4CE2-B9DB-7B45267744D1}" destId="{5D3B05BC-E224-4E85-90A0-07E05A8DC48F}" srcOrd="2" destOrd="0" presId="urn:microsoft.com/office/officeart/2005/8/layout/hProcess7"/>
  </dgm:cxnLst>
  <dgm:bg>
    <a:effectLst>
      <a:outerShdw blurRad="50800" dist="38100" dir="16200000" rotWithShape="0">
        <a:prstClr val="black">
          <a:alpha val="40000"/>
        </a:prstClr>
      </a:out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B8D60E4-9614-4D1F-A174-F40D5DE6CC19}"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s-ES"/>
        </a:p>
      </dgm:t>
    </dgm:pt>
    <dgm:pt modelId="{4535F901-4F03-4455-81E9-C3C218F4E53F}">
      <dgm:prSet phldrT="[Texto]"/>
      <dgm:spPr/>
      <dgm:t>
        <a:bodyPr/>
        <a:lstStyle/>
        <a:p>
          <a:pPr marL="0" marR="0" indent="0" algn="r" defTabSz="914400" eaLnBrk="1" fontAlgn="auto" latinLnBrk="0" hangingPunct="1">
            <a:lnSpc>
              <a:spcPct val="100000"/>
            </a:lnSpc>
            <a:spcBef>
              <a:spcPts val="0"/>
            </a:spcBef>
            <a:spcAft>
              <a:spcPts val="0"/>
            </a:spcAft>
            <a:buClrTx/>
            <a:buSzTx/>
            <a:buFontTx/>
            <a:buNone/>
            <a:tabLst/>
            <a:defRPr/>
          </a:pPr>
          <a:r>
            <a:rPr lang="es-NI" sz="1800" b="1" dirty="0" smtClean="0">
              <a:latin typeface="Arial" panose="020B0604020202020204" pitchFamily="34" charset="0"/>
              <a:cs typeface="Arial" panose="020B0604020202020204" pitchFamily="34" charset="0"/>
            </a:rPr>
            <a:t>(Hitchman Triana, 2022) </a:t>
          </a:r>
          <a:endParaRPr lang="es-MX" sz="3200" b="1" dirty="0" smtClean="0">
            <a:latin typeface="Arial" panose="020B0604020202020204" pitchFamily="34" charset="0"/>
            <a:cs typeface="Arial" panose="020B0604020202020204" pitchFamily="34" charset="0"/>
          </a:endParaRPr>
        </a:p>
        <a:p>
          <a:pPr defTabSz="2889250">
            <a:spcBef>
              <a:spcPct val="0"/>
            </a:spcBef>
            <a:spcAft>
              <a:spcPct val="35000"/>
            </a:spcAft>
          </a:pPr>
          <a:endParaRPr lang="es-ES" dirty="0"/>
        </a:p>
      </dgm:t>
    </dgm:pt>
    <dgm:pt modelId="{7EFDFABF-79CA-41DA-8395-9CB19A0D5F99}" type="parTrans" cxnId="{D2DB8496-3616-44FF-92C5-814A9BFE0F9B}">
      <dgm:prSet/>
      <dgm:spPr/>
      <dgm:t>
        <a:bodyPr/>
        <a:lstStyle/>
        <a:p>
          <a:endParaRPr lang="es-ES"/>
        </a:p>
      </dgm:t>
    </dgm:pt>
    <dgm:pt modelId="{0A0A1190-3E7C-4602-A178-95D936977DB1}" type="sibTrans" cxnId="{D2DB8496-3616-44FF-92C5-814A9BFE0F9B}">
      <dgm:prSet/>
      <dgm:spPr/>
      <dgm:t>
        <a:bodyPr/>
        <a:lstStyle/>
        <a:p>
          <a:endParaRPr lang="es-ES"/>
        </a:p>
      </dgm:t>
    </dgm:pt>
    <dgm:pt modelId="{64696893-CC3C-4F00-966C-B2EF8065B03E}">
      <dgm:prSet phldrT="[Texto]"/>
      <dgm:spPr/>
      <dgm:t>
        <a:bodyPr/>
        <a:lstStyle/>
        <a:p>
          <a:pPr marL="0" marR="0" indent="0" algn="just" defTabSz="914400" eaLnBrk="1" fontAlgn="auto" latinLnBrk="0" hangingPunct="1">
            <a:lnSpc>
              <a:spcPct val="100000"/>
            </a:lnSpc>
            <a:spcBef>
              <a:spcPts val="0"/>
            </a:spcBef>
            <a:spcAft>
              <a:spcPts val="0"/>
            </a:spcAft>
            <a:buClrTx/>
            <a:buSzTx/>
            <a:buFontTx/>
            <a:buNone/>
            <a:tabLst/>
            <a:defRPr/>
          </a:pPr>
          <a:r>
            <a:rPr lang="en-US" sz="1800" b="1" dirty="0" smtClean="0">
              <a:latin typeface="Arial" panose="020B0604020202020204" pitchFamily="34" charset="0"/>
              <a:cs typeface="Arial" panose="020B0604020202020204" pitchFamily="34" charset="0"/>
            </a:rPr>
            <a:t>Technological medium that benefits the integration of knowledge, they allow the link between the theoretical and the practical, oriented to a constant communication with society, which allows each participant to acquire experience for the development of habits, skills and abilities. Their qualification responds to the purpose of the information.</a:t>
          </a:r>
        </a:p>
        <a:p>
          <a:pPr defTabSz="2889250">
            <a:spcBef>
              <a:spcPct val="0"/>
            </a:spcBef>
            <a:spcAft>
              <a:spcPct val="35000"/>
            </a:spcAft>
          </a:pPr>
          <a:endParaRPr lang="es-ES" dirty="0"/>
        </a:p>
      </dgm:t>
    </dgm:pt>
    <dgm:pt modelId="{9E5E6C31-B2AB-46C4-AB7C-EA8517713DEE}" type="parTrans" cxnId="{A59CD713-93AD-4A6B-92C0-A5D7A904F5DE}">
      <dgm:prSet/>
      <dgm:spPr/>
      <dgm:t>
        <a:bodyPr/>
        <a:lstStyle/>
        <a:p>
          <a:endParaRPr lang="es-ES"/>
        </a:p>
      </dgm:t>
    </dgm:pt>
    <dgm:pt modelId="{036BC1E3-16CB-42F8-8126-F8569CADACEB}" type="sibTrans" cxnId="{A59CD713-93AD-4A6B-92C0-A5D7A904F5DE}">
      <dgm:prSet/>
      <dgm:spPr/>
      <dgm:t>
        <a:bodyPr/>
        <a:lstStyle/>
        <a:p>
          <a:endParaRPr lang="es-ES"/>
        </a:p>
      </dgm:t>
    </dgm:pt>
    <dgm:pt modelId="{D53B80E6-71B1-4475-9DF6-35C49C7D0472}" type="pres">
      <dgm:prSet presAssocID="{3B8D60E4-9614-4D1F-A174-F40D5DE6CC19}" presName="vert0" presStyleCnt="0">
        <dgm:presLayoutVars>
          <dgm:dir/>
          <dgm:animOne val="branch"/>
          <dgm:animLvl val="lvl"/>
        </dgm:presLayoutVars>
      </dgm:prSet>
      <dgm:spPr/>
    </dgm:pt>
    <dgm:pt modelId="{FA161254-0523-4060-806D-503286A4F9E1}" type="pres">
      <dgm:prSet presAssocID="{4535F901-4F03-4455-81E9-C3C218F4E53F}" presName="thickLine" presStyleLbl="alignNode1" presStyleIdx="0" presStyleCnt="1"/>
      <dgm:spPr/>
    </dgm:pt>
    <dgm:pt modelId="{AFC73C0A-EE80-41C2-867E-EBEEC74075F8}" type="pres">
      <dgm:prSet presAssocID="{4535F901-4F03-4455-81E9-C3C218F4E53F}" presName="horz1" presStyleCnt="0"/>
      <dgm:spPr/>
    </dgm:pt>
    <dgm:pt modelId="{55C3B50B-B691-481E-907E-45AD36D3572D}" type="pres">
      <dgm:prSet presAssocID="{4535F901-4F03-4455-81E9-C3C218F4E53F}" presName="tx1" presStyleLbl="revTx" presStyleIdx="0" presStyleCnt="2"/>
      <dgm:spPr/>
    </dgm:pt>
    <dgm:pt modelId="{CBCE189A-F426-4B09-87A8-73BC1C80DC53}" type="pres">
      <dgm:prSet presAssocID="{4535F901-4F03-4455-81E9-C3C218F4E53F}" presName="vert1" presStyleCnt="0"/>
      <dgm:spPr/>
    </dgm:pt>
    <dgm:pt modelId="{6A61E09B-05C5-430C-B9B1-B8E4BBEE1AE0}" type="pres">
      <dgm:prSet presAssocID="{64696893-CC3C-4F00-966C-B2EF8065B03E}" presName="vertSpace2a" presStyleCnt="0"/>
      <dgm:spPr/>
    </dgm:pt>
    <dgm:pt modelId="{1E497BC8-8443-4100-89B5-B0651A05118A}" type="pres">
      <dgm:prSet presAssocID="{64696893-CC3C-4F00-966C-B2EF8065B03E}" presName="horz2" presStyleCnt="0"/>
      <dgm:spPr/>
    </dgm:pt>
    <dgm:pt modelId="{EEFD09E7-CDA8-4DB7-87C9-A2FAD5BE99F8}" type="pres">
      <dgm:prSet presAssocID="{64696893-CC3C-4F00-966C-B2EF8065B03E}" presName="horzSpace2" presStyleCnt="0"/>
      <dgm:spPr/>
    </dgm:pt>
    <dgm:pt modelId="{AF9887CF-2A2E-4874-A721-7626667EB071}" type="pres">
      <dgm:prSet presAssocID="{64696893-CC3C-4F00-966C-B2EF8065B03E}" presName="tx2" presStyleLbl="revTx" presStyleIdx="1" presStyleCnt="2"/>
      <dgm:spPr/>
    </dgm:pt>
    <dgm:pt modelId="{B383988F-2C60-4440-9E3F-92F806912578}" type="pres">
      <dgm:prSet presAssocID="{64696893-CC3C-4F00-966C-B2EF8065B03E}" presName="vert2" presStyleCnt="0"/>
      <dgm:spPr/>
    </dgm:pt>
    <dgm:pt modelId="{57D61F24-7B5B-4A37-B96B-F7C8152A147B}" type="pres">
      <dgm:prSet presAssocID="{64696893-CC3C-4F00-966C-B2EF8065B03E}" presName="thinLine2b" presStyleLbl="callout" presStyleIdx="0" presStyleCnt="1"/>
      <dgm:spPr/>
    </dgm:pt>
    <dgm:pt modelId="{C5313DE8-0C23-4BFC-A8AE-95421ABE6058}" type="pres">
      <dgm:prSet presAssocID="{64696893-CC3C-4F00-966C-B2EF8065B03E}" presName="vertSpace2b" presStyleCnt="0"/>
      <dgm:spPr/>
    </dgm:pt>
  </dgm:ptLst>
  <dgm:cxnLst>
    <dgm:cxn modelId="{E2B8D155-BF65-4187-A2BB-B80D722E4AB8}" type="presOf" srcId="{3B8D60E4-9614-4D1F-A174-F40D5DE6CC19}" destId="{D53B80E6-71B1-4475-9DF6-35C49C7D0472}" srcOrd="0" destOrd="0" presId="urn:microsoft.com/office/officeart/2008/layout/LinedList"/>
    <dgm:cxn modelId="{9E53C6FE-943C-476B-8E8F-13C98A9A7CB8}" type="presOf" srcId="{4535F901-4F03-4455-81E9-C3C218F4E53F}" destId="{55C3B50B-B691-481E-907E-45AD36D3572D}" srcOrd="0" destOrd="0" presId="urn:microsoft.com/office/officeart/2008/layout/LinedList"/>
    <dgm:cxn modelId="{D2DB8496-3616-44FF-92C5-814A9BFE0F9B}" srcId="{3B8D60E4-9614-4D1F-A174-F40D5DE6CC19}" destId="{4535F901-4F03-4455-81E9-C3C218F4E53F}" srcOrd="0" destOrd="0" parTransId="{7EFDFABF-79CA-41DA-8395-9CB19A0D5F99}" sibTransId="{0A0A1190-3E7C-4602-A178-95D936977DB1}"/>
    <dgm:cxn modelId="{037F97EC-FAE3-4A0B-846A-4854544DDA8B}" type="presOf" srcId="{64696893-CC3C-4F00-966C-B2EF8065B03E}" destId="{AF9887CF-2A2E-4874-A721-7626667EB071}" srcOrd="0" destOrd="0" presId="urn:microsoft.com/office/officeart/2008/layout/LinedList"/>
    <dgm:cxn modelId="{A59CD713-93AD-4A6B-92C0-A5D7A904F5DE}" srcId="{4535F901-4F03-4455-81E9-C3C218F4E53F}" destId="{64696893-CC3C-4F00-966C-B2EF8065B03E}" srcOrd="0" destOrd="0" parTransId="{9E5E6C31-B2AB-46C4-AB7C-EA8517713DEE}" sibTransId="{036BC1E3-16CB-42F8-8126-F8569CADACEB}"/>
    <dgm:cxn modelId="{0EAEA2AB-2000-462E-A42C-EE7F9FAA0C88}" type="presParOf" srcId="{D53B80E6-71B1-4475-9DF6-35C49C7D0472}" destId="{FA161254-0523-4060-806D-503286A4F9E1}" srcOrd="0" destOrd="0" presId="urn:microsoft.com/office/officeart/2008/layout/LinedList"/>
    <dgm:cxn modelId="{F2863838-8A1A-4DCE-AE5C-CF362CF7F3C4}" type="presParOf" srcId="{D53B80E6-71B1-4475-9DF6-35C49C7D0472}" destId="{AFC73C0A-EE80-41C2-867E-EBEEC74075F8}" srcOrd="1" destOrd="0" presId="urn:microsoft.com/office/officeart/2008/layout/LinedList"/>
    <dgm:cxn modelId="{D804DF43-9490-4279-95C2-9E6D0C015955}" type="presParOf" srcId="{AFC73C0A-EE80-41C2-867E-EBEEC74075F8}" destId="{55C3B50B-B691-481E-907E-45AD36D3572D}" srcOrd="0" destOrd="0" presId="urn:microsoft.com/office/officeart/2008/layout/LinedList"/>
    <dgm:cxn modelId="{DE5B27DD-3DCB-4354-B585-3DBF4630A75E}" type="presParOf" srcId="{AFC73C0A-EE80-41C2-867E-EBEEC74075F8}" destId="{CBCE189A-F426-4B09-87A8-73BC1C80DC53}" srcOrd="1" destOrd="0" presId="urn:microsoft.com/office/officeart/2008/layout/LinedList"/>
    <dgm:cxn modelId="{1C8EFDAE-8F65-4910-8062-5C0AB9D4CC01}" type="presParOf" srcId="{CBCE189A-F426-4B09-87A8-73BC1C80DC53}" destId="{6A61E09B-05C5-430C-B9B1-B8E4BBEE1AE0}" srcOrd="0" destOrd="0" presId="urn:microsoft.com/office/officeart/2008/layout/LinedList"/>
    <dgm:cxn modelId="{F70F5468-E54B-4C65-9FC9-74D7042C848B}" type="presParOf" srcId="{CBCE189A-F426-4B09-87A8-73BC1C80DC53}" destId="{1E497BC8-8443-4100-89B5-B0651A05118A}" srcOrd="1" destOrd="0" presId="urn:microsoft.com/office/officeart/2008/layout/LinedList"/>
    <dgm:cxn modelId="{B5767960-B87F-42DD-8F1E-275365DA6535}" type="presParOf" srcId="{1E497BC8-8443-4100-89B5-B0651A05118A}" destId="{EEFD09E7-CDA8-4DB7-87C9-A2FAD5BE99F8}" srcOrd="0" destOrd="0" presId="urn:microsoft.com/office/officeart/2008/layout/LinedList"/>
    <dgm:cxn modelId="{58BEAFF6-4BF2-4887-A377-6450AEA5A613}" type="presParOf" srcId="{1E497BC8-8443-4100-89B5-B0651A05118A}" destId="{AF9887CF-2A2E-4874-A721-7626667EB071}" srcOrd="1" destOrd="0" presId="urn:microsoft.com/office/officeart/2008/layout/LinedList"/>
    <dgm:cxn modelId="{0A3E2B96-E7FE-4B79-A435-A93944878A33}" type="presParOf" srcId="{1E497BC8-8443-4100-89B5-B0651A05118A}" destId="{B383988F-2C60-4440-9E3F-92F806912578}" srcOrd="2" destOrd="0" presId="urn:microsoft.com/office/officeart/2008/layout/LinedList"/>
    <dgm:cxn modelId="{89E78B3B-1348-4FC6-A86B-857A46CC18CA}" type="presParOf" srcId="{CBCE189A-F426-4B09-87A8-73BC1C80DC53}" destId="{57D61F24-7B5B-4A37-B96B-F7C8152A147B}" srcOrd="2" destOrd="0" presId="urn:microsoft.com/office/officeart/2008/layout/LinedList"/>
    <dgm:cxn modelId="{20196E27-7026-42AE-9C30-B71D01D85EAE}" type="presParOf" srcId="{CBCE189A-F426-4B09-87A8-73BC1C80DC53}" destId="{C5313DE8-0C23-4BFC-A8AE-95421ABE6058}"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7C95FF7-0F17-4EAB-8CD9-1BD9958CD552}" type="doc">
      <dgm:prSet loTypeId="urn:microsoft.com/office/officeart/2009/3/layout/HorizontalOrganizationChart" loCatId="hierarchy" qsTypeId="urn:microsoft.com/office/officeart/2005/8/quickstyle/simple1" qsCatId="simple" csTypeId="urn:microsoft.com/office/officeart/2005/8/colors/accent2_1" csCatId="accent2" phldr="1"/>
      <dgm:spPr/>
      <dgm:t>
        <a:bodyPr/>
        <a:lstStyle/>
        <a:p>
          <a:endParaRPr lang="es-ES"/>
        </a:p>
      </dgm:t>
    </dgm:pt>
    <dgm:pt modelId="{2AC96C75-3A20-4966-A24C-7C9FF9264D04}">
      <dgm:prSet phldrT="[Texto]" custT="1">
        <dgm:style>
          <a:lnRef idx="3">
            <a:schemeClr val="lt1"/>
          </a:lnRef>
          <a:fillRef idx="1">
            <a:schemeClr val="accent2"/>
          </a:fillRef>
          <a:effectRef idx="1">
            <a:schemeClr val="accent2"/>
          </a:effectRef>
          <a:fontRef idx="minor">
            <a:schemeClr val="lt1"/>
          </a:fontRef>
        </dgm:style>
      </dgm:prSet>
      <dgm:spPr/>
      <dgm:t>
        <a:bodyPr/>
        <a:lstStyle/>
        <a:p>
          <a:r>
            <a:rPr lang="es-ES" sz="2800" dirty="0" smtClean="0">
              <a:latin typeface="Arial Black" panose="020B0A04020102020204" pitchFamily="34" charset="0"/>
            </a:rPr>
            <a:t>WEAKNESSES</a:t>
          </a:r>
          <a:r>
            <a:rPr lang="es-ES" sz="2800" dirty="0" smtClean="0"/>
            <a:t> </a:t>
          </a:r>
          <a:endParaRPr lang="es-ES" sz="2800" dirty="0"/>
        </a:p>
      </dgm:t>
    </dgm:pt>
    <dgm:pt modelId="{37770DA8-75BB-4A2B-8D39-ED3D4149CDF2}" type="parTrans" cxnId="{DD01401F-884E-4766-95DA-15627617270F}">
      <dgm:prSet/>
      <dgm:spPr/>
      <dgm:t>
        <a:bodyPr/>
        <a:lstStyle/>
        <a:p>
          <a:endParaRPr lang="es-ES"/>
        </a:p>
      </dgm:t>
    </dgm:pt>
    <dgm:pt modelId="{DA14EAD3-3FBF-401D-8591-3BF135555599}" type="sibTrans" cxnId="{DD01401F-884E-4766-95DA-15627617270F}">
      <dgm:prSet/>
      <dgm:spPr/>
      <dgm:t>
        <a:bodyPr/>
        <a:lstStyle/>
        <a:p>
          <a:endParaRPr lang="es-ES"/>
        </a:p>
      </dgm:t>
    </dgm:pt>
    <dgm:pt modelId="{E18BCA66-458E-4E8F-9AF9-3DA9B53EE247}">
      <dgm:prSet phldrT="[Texto]"/>
      <dgm:spPr/>
      <dgm:t>
        <a:bodyPr/>
        <a:lstStyle/>
        <a:p>
          <a:r>
            <a:rPr lang="es-MX" b="1" dirty="0" smtClean="0">
              <a:latin typeface="Arial" panose="020B0604020202020204" pitchFamily="34" charset="0"/>
              <a:cs typeface="Arial" panose="020B0604020202020204" pitchFamily="34" charset="0"/>
            </a:rPr>
            <a:t>I</a:t>
          </a:r>
          <a:r>
            <a:rPr lang="en-US" b="1" dirty="0" err="1" smtClean="0">
              <a:latin typeface="Arial" panose="020B0604020202020204" pitchFamily="34" charset="0"/>
              <a:cs typeface="Arial" panose="020B0604020202020204" pitchFamily="34" charset="0"/>
            </a:rPr>
            <a:t>nsufficient</a:t>
          </a:r>
          <a:r>
            <a:rPr lang="en-US" b="1" dirty="0" smtClean="0">
              <a:latin typeface="Arial" panose="020B0604020202020204" pitchFamily="34" charset="0"/>
              <a:cs typeface="Arial" panose="020B0604020202020204" pitchFamily="34" charset="0"/>
            </a:rPr>
            <a:t> information on the formation of values ​​in the files and in the characterization of the group</a:t>
          </a:r>
          <a:r>
            <a:rPr lang="es-MX" b="1" dirty="0" smtClean="0">
              <a:latin typeface="Arial" panose="020B0604020202020204" pitchFamily="34" charset="0"/>
              <a:cs typeface="Arial" panose="020B0604020202020204" pitchFamily="34" charset="0"/>
            </a:rPr>
            <a:t>.</a:t>
          </a:r>
          <a:endParaRPr lang="es-MX" b="1" dirty="0" smtClean="0">
            <a:latin typeface="Arial" panose="020B0604020202020204" pitchFamily="34" charset="0"/>
            <a:cs typeface="Arial" panose="020B0604020202020204" pitchFamily="34" charset="0"/>
          </a:endParaRPr>
        </a:p>
      </dgm:t>
    </dgm:pt>
    <dgm:pt modelId="{AB7F949C-590A-4502-862B-F06C6A2D7A11}" type="parTrans" cxnId="{039A60C5-77CF-497F-9508-1ECD687E199D}">
      <dgm:prSet/>
      <dgm:spPr/>
      <dgm:t>
        <a:bodyPr/>
        <a:lstStyle/>
        <a:p>
          <a:endParaRPr lang="es-ES"/>
        </a:p>
      </dgm:t>
    </dgm:pt>
    <dgm:pt modelId="{D654BD7C-97D0-4F81-A76E-3FEA54798D83}" type="sibTrans" cxnId="{039A60C5-77CF-497F-9508-1ECD687E199D}">
      <dgm:prSet/>
      <dgm:spPr/>
      <dgm:t>
        <a:bodyPr/>
        <a:lstStyle/>
        <a:p>
          <a:endParaRPr lang="es-ES"/>
        </a:p>
      </dgm:t>
    </dgm:pt>
    <dgm:pt modelId="{1320CA52-567E-464A-A212-FD45064B8B77}">
      <dgm:prSet phldrT="[Texto]"/>
      <dgm:spPr/>
      <dgm:t>
        <a:bodyPr/>
        <a:lstStyle/>
        <a:p>
          <a:r>
            <a:rPr lang="en-US" b="1" dirty="0" smtClean="0">
              <a:latin typeface="Arial" panose="020B0604020202020204" pitchFamily="34" charset="0"/>
              <a:cs typeface="Arial" panose="020B0604020202020204" pitchFamily="34" charset="0"/>
            </a:rPr>
            <a:t>The interaction with the multimedia is accompanied by the teacher or a student who previously interacted with her.</a:t>
          </a:r>
          <a:endParaRPr lang="es-MX" b="1" dirty="0" smtClean="0">
            <a:latin typeface="Arial" panose="020B0604020202020204" pitchFamily="34" charset="0"/>
            <a:cs typeface="Arial" panose="020B0604020202020204" pitchFamily="34" charset="0"/>
          </a:endParaRPr>
        </a:p>
      </dgm:t>
    </dgm:pt>
    <dgm:pt modelId="{4107B5C9-3827-44B9-9B63-12B290E96E98}" type="parTrans" cxnId="{7CBDB466-FE19-4AD9-AE81-E2B0B0AE6D55}">
      <dgm:prSet/>
      <dgm:spPr/>
      <dgm:t>
        <a:bodyPr/>
        <a:lstStyle/>
        <a:p>
          <a:endParaRPr lang="es-ES"/>
        </a:p>
      </dgm:t>
    </dgm:pt>
    <dgm:pt modelId="{1F0264F3-B83E-4B5B-AE55-5DE58006070E}" type="sibTrans" cxnId="{7CBDB466-FE19-4AD9-AE81-E2B0B0AE6D55}">
      <dgm:prSet/>
      <dgm:spPr/>
      <dgm:t>
        <a:bodyPr/>
        <a:lstStyle/>
        <a:p>
          <a:endParaRPr lang="es-ES"/>
        </a:p>
      </dgm:t>
    </dgm:pt>
    <dgm:pt modelId="{CA1BA4A6-EA4A-4381-B2F9-CCD5A30DC25D}">
      <dgm:prSet phldrT="[Texto]"/>
      <dgm:spPr/>
      <dgm:t>
        <a:bodyPr/>
        <a:lstStyle/>
        <a:p>
          <a:r>
            <a:rPr lang="en-US" b="1" dirty="0" smtClean="0">
              <a:latin typeface="Arial" panose="020B0604020202020204" pitchFamily="34" charset="0"/>
              <a:cs typeface="Arial" panose="020B0604020202020204" pitchFamily="34" charset="0"/>
            </a:rPr>
            <a:t>Little availability of computers for individual student interaction with multimedia.</a:t>
          </a:r>
          <a:endParaRPr lang="es-MX" b="1" dirty="0" smtClean="0">
            <a:latin typeface="Arial" panose="020B0604020202020204" pitchFamily="34" charset="0"/>
            <a:cs typeface="Arial" panose="020B0604020202020204" pitchFamily="34" charset="0"/>
          </a:endParaRPr>
        </a:p>
      </dgm:t>
    </dgm:pt>
    <dgm:pt modelId="{7941875F-EFC6-419D-835A-380E321D0F1E}" type="parTrans" cxnId="{C19A3CC2-F3E0-4BA4-BBDB-E01F23563507}">
      <dgm:prSet/>
      <dgm:spPr/>
      <dgm:t>
        <a:bodyPr/>
        <a:lstStyle/>
        <a:p>
          <a:endParaRPr lang="es-ES"/>
        </a:p>
      </dgm:t>
    </dgm:pt>
    <dgm:pt modelId="{E4672BAE-B060-4E02-AF64-A506EC6DE94E}" type="sibTrans" cxnId="{C19A3CC2-F3E0-4BA4-BBDB-E01F23563507}">
      <dgm:prSet/>
      <dgm:spPr/>
      <dgm:t>
        <a:bodyPr/>
        <a:lstStyle/>
        <a:p>
          <a:endParaRPr lang="es-ES"/>
        </a:p>
      </dgm:t>
    </dgm:pt>
    <dgm:pt modelId="{6DFC4209-6D56-40FC-82F3-FFE52F0CE365}" type="pres">
      <dgm:prSet presAssocID="{57C95FF7-0F17-4EAB-8CD9-1BD9958CD552}" presName="hierChild1" presStyleCnt="0">
        <dgm:presLayoutVars>
          <dgm:orgChart val="1"/>
          <dgm:chPref val="1"/>
          <dgm:dir/>
          <dgm:animOne val="branch"/>
          <dgm:animLvl val="lvl"/>
          <dgm:resizeHandles/>
        </dgm:presLayoutVars>
      </dgm:prSet>
      <dgm:spPr/>
      <dgm:t>
        <a:bodyPr/>
        <a:lstStyle/>
        <a:p>
          <a:endParaRPr lang="es-ES"/>
        </a:p>
      </dgm:t>
    </dgm:pt>
    <dgm:pt modelId="{30423945-D71F-47D9-AB33-C1500A1AD335}" type="pres">
      <dgm:prSet presAssocID="{2AC96C75-3A20-4966-A24C-7C9FF9264D04}" presName="hierRoot1" presStyleCnt="0">
        <dgm:presLayoutVars>
          <dgm:hierBranch val="init"/>
        </dgm:presLayoutVars>
      </dgm:prSet>
      <dgm:spPr/>
      <dgm:t>
        <a:bodyPr/>
        <a:lstStyle/>
        <a:p>
          <a:endParaRPr lang="es-ES"/>
        </a:p>
      </dgm:t>
    </dgm:pt>
    <dgm:pt modelId="{1DE80B57-3D7F-43A8-9716-E111D698C727}" type="pres">
      <dgm:prSet presAssocID="{2AC96C75-3A20-4966-A24C-7C9FF9264D04}" presName="rootComposite1" presStyleCnt="0"/>
      <dgm:spPr/>
      <dgm:t>
        <a:bodyPr/>
        <a:lstStyle/>
        <a:p>
          <a:endParaRPr lang="es-ES"/>
        </a:p>
      </dgm:t>
    </dgm:pt>
    <dgm:pt modelId="{93B74298-7D11-4412-B796-83251443B756}" type="pres">
      <dgm:prSet presAssocID="{2AC96C75-3A20-4966-A24C-7C9FF9264D04}" presName="rootText1" presStyleLbl="node0" presStyleIdx="0" presStyleCnt="1" custScaleX="84424">
        <dgm:presLayoutVars>
          <dgm:chPref val="3"/>
        </dgm:presLayoutVars>
      </dgm:prSet>
      <dgm:spPr/>
      <dgm:t>
        <a:bodyPr/>
        <a:lstStyle/>
        <a:p>
          <a:endParaRPr lang="es-ES"/>
        </a:p>
      </dgm:t>
    </dgm:pt>
    <dgm:pt modelId="{19E340C7-45DF-4777-911B-CFD6CED017BA}" type="pres">
      <dgm:prSet presAssocID="{2AC96C75-3A20-4966-A24C-7C9FF9264D04}" presName="rootConnector1" presStyleLbl="node1" presStyleIdx="0" presStyleCnt="0"/>
      <dgm:spPr/>
      <dgm:t>
        <a:bodyPr/>
        <a:lstStyle/>
        <a:p>
          <a:endParaRPr lang="es-ES"/>
        </a:p>
      </dgm:t>
    </dgm:pt>
    <dgm:pt modelId="{A71A74B6-12EF-46AB-A070-777D217A0CA2}" type="pres">
      <dgm:prSet presAssocID="{2AC96C75-3A20-4966-A24C-7C9FF9264D04}" presName="hierChild2" presStyleCnt="0"/>
      <dgm:spPr/>
      <dgm:t>
        <a:bodyPr/>
        <a:lstStyle/>
        <a:p>
          <a:endParaRPr lang="es-ES"/>
        </a:p>
      </dgm:t>
    </dgm:pt>
    <dgm:pt modelId="{99F1DAEC-F487-4D24-B000-B8E277129797}" type="pres">
      <dgm:prSet presAssocID="{AB7F949C-590A-4502-862B-F06C6A2D7A11}" presName="Name64" presStyleLbl="parChTrans1D2" presStyleIdx="0" presStyleCnt="3"/>
      <dgm:spPr/>
      <dgm:t>
        <a:bodyPr/>
        <a:lstStyle/>
        <a:p>
          <a:endParaRPr lang="es-ES"/>
        </a:p>
      </dgm:t>
    </dgm:pt>
    <dgm:pt modelId="{DAF8AFF1-1EC3-43FF-ADA5-9AC510255687}" type="pres">
      <dgm:prSet presAssocID="{E18BCA66-458E-4E8F-9AF9-3DA9B53EE247}" presName="hierRoot2" presStyleCnt="0">
        <dgm:presLayoutVars>
          <dgm:hierBranch val="init"/>
        </dgm:presLayoutVars>
      </dgm:prSet>
      <dgm:spPr/>
      <dgm:t>
        <a:bodyPr/>
        <a:lstStyle/>
        <a:p>
          <a:endParaRPr lang="es-ES"/>
        </a:p>
      </dgm:t>
    </dgm:pt>
    <dgm:pt modelId="{7E906920-B4A6-481E-809F-DB7681E40AC2}" type="pres">
      <dgm:prSet presAssocID="{E18BCA66-458E-4E8F-9AF9-3DA9B53EE247}" presName="rootComposite" presStyleCnt="0"/>
      <dgm:spPr/>
      <dgm:t>
        <a:bodyPr/>
        <a:lstStyle/>
        <a:p>
          <a:endParaRPr lang="es-ES"/>
        </a:p>
      </dgm:t>
    </dgm:pt>
    <dgm:pt modelId="{2398831C-D35B-4EF9-948F-B98A182919CF}" type="pres">
      <dgm:prSet presAssocID="{E18BCA66-458E-4E8F-9AF9-3DA9B53EE247}" presName="rootText" presStyleLbl="node2" presStyleIdx="0" presStyleCnt="3">
        <dgm:presLayoutVars>
          <dgm:chPref val="3"/>
        </dgm:presLayoutVars>
      </dgm:prSet>
      <dgm:spPr/>
      <dgm:t>
        <a:bodyPr/>
        <a:lstStyle/>
        <a:p>
          <a:endParaRPr lang="es-ES"/>
        </a:p>
      </dgm:t>
    </dgm:pt>
    <dgm:pt modelId="{8EEFD9B6-66A5-43E2-A6AD-2CFE89A22859}" type="pres">
      <dgm:prSet presAssocID="{E18BCA66-458E-4E8F-9AF9-3DA9B53EE247}" presName="rootConnector" presStyleLbl="node2" presStyleIdx="0" presStyleCnt="3"/>
      <dgm:spPr/>
      <dgm:t>
        <a:bodyPr/>
        <a:lstStyle/>
        <a:p>
          <a:endParaRPr lang="es-ES"/>
        </a:p>
      </dgm:t>
    </dgm:pt>
    <dgm:pt modelId="{C607920B-CB9C-4A2B-B59F-03F91F050DFF}" type="pres">
      <dgm:prSet presAssocID="{E18BCA66-458E-4E8F-9AF9-3DA9B53EE247}" presName="hierChild4" presStyleCnt="0"/>
      <dgm:spPr/>
      <dgm:t>
        <a:bodyPr/>
        <a:lstStyle/>
        <a:p>
          <a:endParaRPr lang="es-ES"/>
        </a:p>
      </dgm:t>
    </dgm:pt>
    <dgm:pt modelId="{2C41D2FA-4967-4CD1-8A4D-27C990E92B13}" type="pres">
      <dgm:prSet presAssocID="{E18BCA66-458E-4E8F-9AF9-3DA9B53EE247}" presName="hierChild5" presStyleCnt="0"/>
      <dgm:spPr/>
      <dgm:t>
        <a:bodyPr/>
        <a:lstStyle/>
        <a:p>
          <a:endParaRPr lang="es-ES"/>
        </a:p>
      </dgm:t>
    </dgm:pt>
    <dgm:pt modelId="{078EC52F-36B8-4FBC-9052-B4BB3489294B}" type="pres">
      <dgm:prSet presAssocID="{4107B5C9-3827-44B9-9B63-12B290E96E98}" presName="Name64" presStyleLbl="parChTrans1D2" presStyleIdx="1" presStyleCnt="3"/>
      <dgm:spPr/>
      <dgm:t>
        <a:bodyPr/>
        <a:lstStyle/>
        <a:p>
          <a:endParaRPr lang="es-ES"/>
        </a:p>
      </dgm:t>
    </dgm:pt>
    <dgm:pt modelId="{6E41A95B-8A98-4592-8F67-84F1F543873D}" type="pres">
      <dgm:prSet presAssocID="{1320CA52-567E-464A-A212-FD45064B8B77}" presName="hierRoot2" presStyleCnt="0">
        <dgm:presLayoutVars>
          <dgm:hierBranch val="init"/>
        </dgm:presLayoutVars>
      </dgm:prSet>
      <dgm:spPr/>
      <dgm:t>
        <a:bodyPr/>
        <a:lstStyle/>
        <a:p>
          <a:endParaRPr lang="es-ES"/>
        </a:p>
      </dgm:t>
    </dgm:pt>
    <dgm:pt modelId="{98B10EEA-3E13-41AA-9416-D43E96286E1F}" type="pres">
      <dgm:prSet presAssocID="{1320CA52-567E-464A-A212-FD45064B8B77}" presName="rootComposite" presStyleCnt="0"/>
      <dgm:spPr/>
      <dgm:t>
        <a:bodyPr/>
        <a:lstStyle/>
        <a:p>
          <a:endParaRPr lang="es-ES"/>
        </a:p>
      </dgm:t>
    </dgm:pt>
    <dgm:pt modelId="{AF6B8733-AD4C-4BF2-9A3B-15DCEEF781C8}" type="pres">
      <dgm:prSet presAssocID="{1320CA52-567E-464A-A212-FD45064B8B77}" presName="rootText" presStyleLbl="node2" presStyleIdx="1" presStyleCnt="3">
        <dgm:presLayoutVars>
          <dgm:chPref val="3"/>
        </dgm:presLayoutVars>
      </dgm:prSet>
      <dgm:spPr/>
      <dgm:t>
        <a:bodyPr/>
        <a:lstStyle/>
        <a:p>
          <a:endParaRPr lang="es-ES"/>
        </a:p>
      </dgm:t>
    </dgm:pt>
    <dgm:pt modelId="{5249A943-2CDB-43E8-B213-5215F7D56076}" type="pres">
      <dgm:prSet presAssocID="{1320CA52-567E-464A-A212-FD45064B8B77}" presName="rootConnector" presStyleLbl="node2" presStyleIdx="1" presStyleCnt="3"/>
      <dgm:spPr/>
      <dgm:t>
        <a:bodyPr/>
        <a:lstStyle/>
        <a:p>
          <a:endParaRPr lang="es-ES"/>
        </a:p>
      </dgm:t>
    </dgm:pt>
    <dgm:pt modelId="{5B4511DC-CD4E-4463-8DD3-DE392AC52A61}" type="pres">
      <dgm:prSet presAssocID="{1320CA52-567E-464A-A212-FD45064B8B77}" presName="hierChild4" presStyleCnt="0"/>
      <dgm:spPr/>
      <dgm:t>
        <a:bodyPr/>
        <a:lstStyle/>
        <a:p>
          <a:endParaRPr lang="es-ES"/>
        </a:p>
      </dgm:t>
    </dgm:pt>
    <dgm:pt modelId="{6C1BDE2B-0131-431B-9C78-4DBF00A3CA71}" type="pres">
      <dgm:prSet presAssocID="{1320CA52-567E-464A-A212-FD45064B8B77}" presName="hierChild5" presStyleCnt="0"/>
      <dgm:spPr/>
      <dgm:t>
        <a:bodyPr/>
        <a:lstStyle/>
        <a:p>
          <a:endParaRPr lang="es-ES"/>
        </a:p>
      </dgm:t>
    </dgm:pt>
    <dgm:pt modelId="{821347C8-F89D-4073-B11A-E757C069E62D}" type="pres">
      <dgm:prSet presAssocID="{7941875F-EFC6-419D-835A-380E321D0F1E}" presName="Name64" presStyleLbl="parChTrans1D2" presStyleIdx="2" presStyleCnt="3"/>
      <dgm:spPr/>
      <dgm:t>
        <a:bodyPr/>
        <a:lstStyle/>
        <a:p>
          <a:endParaRPr lang="es-ES"/>
        </a:p>
      </dgm:t>
    </dgm:pt>
    <dgm:pt modelId="{E01207D6-1B74-4154-83EC-C1F8B5D404E9}" type="pres">
      <dgm:prSet presAssocID="{CA1BA4A6-EA4A-4381-B2F9-CCD5A30DC25D}" presName="hierRoot2" presStyleCnt="0">
        <dgm:presLayoutVars>
          <dgm:hierBranch val="init"/>
        </dgm:presLayoutVars>
      </dgm:prSet>
      <dgm:spPr/>
      <dgm:t>
        <a:bodyPr/>
        <a:lstStyle/>
        <a:p>
          <a:endParaRPr lang="es-ES"/>
        </a:p>
      </dgm:t>
    </dgm:pt>
    <dgm:pt modelId="{66800CE0-5E83-4335-987D-83DF205A5539}" type="pres">
      <dgm:prSet presAssocID="{CA1BA4A6-EA4A-4381-B2F9-CCD5A30DC25D}" presName="rootComposite" presStyleCnt="0"/>
      <dgm:spPr/>
      <dgm:t>
        <a:bodyPr/>
        <a:lstStyle/>
        <a:p>
          <a:endParaRPr lang="es-ES"/>
        </a:p>
      </dgm:t>
    </dgm:pt>
    <dgm:pt modelId="{674ECFB9-F387-4E0D-8728-1A2549E9F9A0}" type="pres">
      <dgm:prSet presAssocID="{CA1BA4A6-EA4A-4381-B2F9-CCD5A30DC25D}" presName="rootText" presStyleLbl="node2" presStyleIdx="2" presStyleCnt="3">
        <dgm:presLayoutVars>
          <dgm:chPref val="3"/>
        </dgm:presLayoutVars>
      </dgm:prSet>
      <dgm:spPr/>
      <dgm:t>
        <a:bodyPr/>
        <a:lstStyle/>
        <a:p>
          <a:endParaRPr lang="es-ES"/>
        </a:p>
      </dgm:t>
    </dgm:pt>
    <dgm:pt modelId="{A05C1AEE-895B-4466-BC08-11811F86AB43}" type="pres">
      <dgm:prSet presAssocID="{CA1BA4A6-EA4A-4381-B2F9-CCD5A30DC25D}" presName="rootConnector" presStyleLbl="node2" presStyleIdx="2" presStyleCnt="3"/>
      <dgm:spPr/>
      <dgm:t>
        <a:bodyPr/>
        <a:lstStyle/>
        <a:p>
          <a:endParaRPr lang="es-ES"/>
        </a:p>
      </dgm:t>
    </dgm:pt>
    <dgm:pt modelId="{B678CCC4-1921-4088-B49A-7B6D4AF4E657}" type="pres">
      <dgm:prSet presAssocID="{CA1BA4A6-EA4A-4381-B2F9-CCD5A30DC25D}" presName="hierChild4" presStyleCnt="0"/>
      <dgm:spPr/>
      <dgm:t>
        <a:bodyPr/>
        <a:lstStyle/>
        <a:p>
          <a:endParaRPr lang="es-ES"/>
        </a:p>
      </dgm:t>
    </dgm:pt>
    <dgm:pt modelId="{5D8E3D0F-E508-4529-A2DF-C74F0A922298}" type="pres">
      <dgm:prSet presAssocID="{CA1BA4A6-EA4A-4381-B2F9-CCD5A30DC25D}" presName="hierChild5" presStyleCnt="0"/>
      <dgm:spPr/>
      <dgm:t>
        <a:bodyPr/>
        <a:lstStyle/>
        <a:p>
          <a:endParaRPr lang="es-ES"/>
        </a:p>
      </dgm:t>
    </dgm:pt>
    <dgm:pt modelId="{2C8BC85E-4A3A-438F-982E-E92860246BA7}" type="pres">
      <dgm:prSet presAssocID="{2AC96C75-3A20-4966-A24C-7C9FF9264D04}" presName="hierChild3" presStyleCnt="0"/>
      <dgm:spPr/>
      <dgm:t>
        <a:bodyPr/>
        <a:lstStyle/>
        <a:p>
          <a:endParaRPr lang="es-ES"/>
        </a:p>
      </dgm:t>
    </dgm:pt>
  </dgm:ptLst>
  <dgm:cxnLst>
    <dgm:cxn modelId="{568A9BBB-A622-4E10-B6F1-2DB966BB5FC0}" type="presOf" srcId="{1320CA52-567E-464A-A212-FD45064B8B77}" destId="{AF6B8733-AD4C-4BF2-9A3B-15DCEEF781C8}" srcOrd="0" destOrd="0" presId="urn:microsoft.com/office/officeart/2009/3/layout/HorizontalOrganizationChart"/>
    <dgm:cxn modelId="{B2958E31-04DD-43B3-971F-785E12D86FDB}" type="presOf" srcId="{1320CA52-567E-464A-A212-FD45064B8B77}" destId="{5249A943-2CDB-43E8-B213-5215F7D56076}" srcOrd="1" destOrd="0" presId="urn:microsoft.com/office/officeart/2009/3/layout/HorizontalOrganizationChart"/>
    <dgm:cxn modelId="{DD01401F-884E-4766-95DA-15627617270F}" srcId="{57C95FF7-0F17-4EAB-8CD9-1BD9958CD552}" destId="{2AC96C75-3A20-4966-A24C-7C9FF9264D04}" srcOrd="0" destOrd="0" parTransId="{37770DA8-75BB-4A2B-8D39-ED3D4149CDF2}" sibTransId="{DA14EAD3-3FBF-401D-8591-3BF135555599}"/>
    <dgm:cxn modelId="{CE2AE713-4DB1-4D88-B77E-D638011E0CEC}" type="presOf" srcId="{E18BCA66-458E-4E8F-9AF9-3DA9B53EE247}" destId="{8EEFD9B6-66A5-43E2-A6AD-2CFE89A22859}" srcOrd="1" destOrd="0" presId="urn:microsoft.com/office/officeart/2009/3/layout/HorizontalOrganizationChart"/>
    <dgm:cxn modelId="{4ECCA9AE-3C80-42E7-933C-9701CF2EF598}" type="presOf" srcId="{CA1BA4A6-EA4A-4381-B2F9-CCD5A30DC25D}" destId="{A05C1AEE-895B-4466-BC08-11811F86AB43}" srcOrd="1" destOrd="0" presId="urn:microsoft.com/office/officeart/2009/3/layout/HorizontalOrganizationChart"/>
    <dgm:cxn modelId="{7CBDB466-FE19-4AD9-AE81-E2B0B0AE6D55}" srcId="{2AC96C75-3A20-4966-A24C-7C9FF9264D04}" destId="{1320CA52-567E-464A-A212-FD45064B8B77}" srcOrd="1" destOrd="0" parTransId="{4107B5C9-3827-44B9-9B63-12B290E96E98}" sibTransId="{1F0264F3-B83E-4B5B-AE55-5DE58006070E}"/>
    <dgm:cxn modelId="{85941982-2DE3-4605-94A7-FABC821BCF13}" type="presOf" srcId="{7941875F-EFC6-419D-835A-380E321D0F1E}" destId="{821347C8-F89D-4073-B11A-E757C069E62D}" srcOrd="0" destOrd="0" presId="urn:microsoft.com/office/officeart/2009/3/layout/HorizontalOrganizationChart"/>
    <dgm:cxn modelId="{C19A3CC2-F3E0-4BA4-BBDB-E01F23563507}" srcId="{2AC96C75-3A20-4966-A24C-7C9FF9264D04}" destId="{CA1BA4A6-EA4A-4381-B2F9-CCD5A30DC25D}" srcOrd="2" destOrd="0" parTransId="{7941875F-EFC6-419D-835A-380E321D0F1E}" sibTransId="{E4672BAE-B060-4E02-AF64-A506EC6DE94E}"/>
    <dgm:cxn modelId="{97BF86A9-D13F-4A04-A70A-B9207991C6B2}" type="presOf" srcId="{AB7F949C-590A-4502-862B-F06C6A2D7A11}" destId="{99F1DAEC-F487-4D24-B000-B8E277129797}" srcOrd="0" destOrd="0" presId="urn:microsoft.com/office/officeart/2009/3/layout/HorizontalOrganizationChart"/>
    <dgm:cxn modelId="{0564FC39-9E74-4AD0-BF8D-2DB886865031}" type="presOf" srcId="{CA1BA4A6-EA4A-4381-B2F9-CCD5A30DC25D}" destId="{674ECFB9-F387-4E0D-8728-1A2549E9F9A0}" srcOrd="0" destOrd="0" presId="urn:microsoft.com/office/officeart/2009/3/layout/HorizontalOrganizationChart"/>
    <dgm:cxn modelId="{D092E467-C02B-41DC-B8A6-7445B7E6848A}" type="presOf" srcId="{2AC96C75-3A20-4966-A24C-7C9FF9264D04}" destId="{19E340C7-45DF-4777-911B-CFD6CED017BA}" srcOrd="1" destOrd="0" presId="urn:microsoft.com/office/officeart/2009/3/layout/HorizontalOrganizationChart"/>
    <dgm:cxn modelId="{BFBA53CA-37C3-4D83-A402-556D50C27950}" type="presOf" srcId="{57C95FF7-0F17-4EAB-8CD9-1BD9958CD552}" destId="{6DFC4209-6D56-40FC-82F3-FFE52F0CE365}" srcOrd="0" destOrd="0" presId="urn:microsoft.com/office/officeart/2009/3/layout/HorizontalOrganizationChart"/>
    <dgm:cxn modelId="{CF932095-F43B-41E0-9C9A-A5A01FCADC47}" type="presOf" srcId="{E18BCA66-458E-4E8F-9AF9-3DA9B53EE247}" destId="{2398831C-D35B-4EF9-948F-B98A182919CF}" srcOrd="0" destOrd="0" presId="urn:microsoft.com/office/officeart/2009/3/layout/HorizontalOrganizationChart"/>
    <dgm:cxn modelId="{7607CD64-952F-4ACB-BE59-069C9841F12F}" type="presOf" srcId="{2AC96C75-3A20-4966-A24C-7C9FF9264D04}" destId="{93B74298-7D11-4412-B796-83251443B756}" srcOrd="0" destOrd="0" presId="urn:microsoft.com/office/officeart/2009/3/layout/HorizontalOrganizationChart"/>
    <dgm:cxn modelId="{039A60C5-77CF-497F-9508-1ECD687E199D}" srcId="{2AC96C75-3A20-4966-A24C-7C9FF9264D04}" destId="{E18BCA66-458E-4E8F-9AF9-3DA9B53EE247}" srcOrd="0" destOrd="0" parTransId="{AB7F949C-590A-4502-862B-F06C6A2D7A11}" sibTransId="{D654BD7C-97D0-4F81-A76E-3FEA54798D83}"/>
    <dgm:cxn modelId="{A5A2390D-E8D4-4724-80DE-D267D0683CBF}" type="presOf" srcId="{4107B5C9-3827-44B9-9B63-12B290E96E98}" destId="{078EC52F-36B8-4FBC-9052-B4BB3489294B}" srcOrd="0" destOrd="0" presId="urn:microsoft.com/office/officeart/2009/3/layout/HorizontalOrganizationChart"/>
    <dgm:cxn modelId="{2BF968EF-D55C-476C-9AD8-C5E0BB989EE9}" type="presParOf" srcId="{6DFC4209-6D56-40FC-82F3-FFE52F0CE365}" destId="{30423945-D71F-47D9-AB33-C1500A1AD335}" srcOrd="0" destOrd="0" presId="urn:microsoft.com/office/officeart/2009/3/layout/HorizontalOrganizationChart"/>
    <dgm:cxn modelId="{C0B47AC7-8F43-432C-B8A9-008004E8657B}" type="presParOf" srcId="{30423945-D71F-47D9-AB33-C1500A1AD335}" destId="{1DE80B57-3D7F-43A8-9716-E111D698C727}" srcOrd="0" destOrd="0" presId="urn:microsoft.com/office/officeart/2009/3/layout/HorizontalOrganizationChart"/>
    <dgm:cxn modelId="{FA70AB68-B117-401D-B108-DEEE07BC1F49}" type="presParOf" srcId="{1DE80B57-3D7F-43A8-9716-E111D698C727}" destId="{93B74298-7D11-4412-B796-83251443B756}" srcOrd="0" destOrd="0" presId="urn:microsoft.com/office/officeart/2009/3/layout/HorizontalOrganizationChart"/>
    <dgm:cxn modelId="{D329FFD1-BF93-4EDE-9E78-F23A71052533}" type="presParOf" srcId="{1DE80B57-3D7F-43A8-9716-E111D698C727}" destId="{19E340C7-45DF-4777-911B-CFD6CED017BA}" srcOrd="1" destOrd="0" presId="urn:microsoft.com/office/officeart/2009/3/layout/HorizontalOrganizationChart"/>
    <dgm:cxn modelId="{50462601-AC7A-4ED1-80CE-3EA0C22DE11C}" type="presParOf" srcId="{30423945-D71F-47D9-AB33-C1500A1AD335}" destId="{A71A74B6-12EF-46AB-A070-777D217A0CA2}" srcOrd="1" destOrd="0" presId="urn:microsoft.com/office/officeart/2009/3/layout/HorizontalOrganizationChart"/>
    <dgm:cxn modelId="{CFE4B4AF-9B25-40C5-981B-9BAB1C587A09}" type="presParOf" srcId="{A71A74B6-12EF-46AB-A070-777D217A0CA2}" destId="{99F1DAEC-F487-4D24-B000-B8E277129797}" srcOrd="0" destOrd="0" presId="urn:microsoft.com/office/officeart/2009/3/layout/HorizontalOrganizationChart"/>
    <dgm:cxn modelId="{810F35E6-8930-482D-BFA5-250AADDF4E09}" type="presParOf" srcId="{A71A74B6-12EF-46AB-A070-777D217A0CA2}" destId="{DAF8AFF1-1EC3-43FF-ADA5-9AC510255687}" srcOrd="1" destOrd="0" presId="urn:microsoft.com/office/officeart/2009/3/layout/HorizontalOrganizationChart"/>
    <dgm:cxn modelId="{2894CCAE-6D27-4C1D-BB93-4ACCD778EC9D}" type="presParOf" srcId="{DAF8AFF1-1EC3-43FF-ADA5-9AC510255687}" destId="{7E906920-B4A6-481E-809F-DB7681E40AC2}" srcOrd="0" destOrd="0" presId="urn:microsoft.com/office/officeart/2009/3/layout/HorizontalOrganizationChart"/>
    <dgm:cxn modelId="{0A0DCE0B-A462-46C4-A730-0869C11EEAC8}" type="presParOf" srcId="{7E906920-B4A6-481E-809F-DB7681E40AC2}" destId="{2398831C-D35B-4EF9-948F-B98A182919CF}" srcOrd="0" destOrd="0" presId="urn:microsoft.com/office/officeart/2009/3/layout/HorizontalOrganizationChart"/>
    <dgm:cxn modelId="{7A732A19-CCE7-4C2F-B6A5-9DACE3E76759}" type="presParOf" srcId="{7E906920-B4A6-481E-809F-DB7681E40AC2}" destId="{8EEFD9B6-66A5-43E2-A6AD-2CFE89A22859}" srcOrd="1" destOrd="0" presId="urn:microsoft.com/office/officeart/2009/3/layout/HorizontalOrganizationChart"/>
    <dgm:cxn modelId="{BE7BFA03-A9BE-459A-91DC-198EBC84E09A}" type="presParOf" srcId="{DAF8AFF1-1EC3-43FF-ADA5-9AC510255687}" destId="{C607920B-CB9C-4A2B-B59F-03F91F050DFF}" srcOrd="1" destOrd="0" presId="urn:microsoft.com/office/officeart/2009/3/layout/HorizontalOrganizationChart"/>
    <dgm:cxn modelId="{25D291A6-AF18-406A-BD34-4C2A85968F82}" type="presParOf" srcId="{DAF8AFF1-1EC3-43FF-ADA5-9AC510255687}" destId="{2C41D2FA-4967-4CD1-8A4D-27C990E92B13}" srcOrd="2" destOrd="0" presId="urn:microsoft.com/office/officeart/2009/3/layout/HorizontalOrganizationChart"/>
    <dgm:cxn modelId="{B6B1D3CB-D55A-4D18-B31A-BD93375A6F5F}" type="presParOf" srcId="{A71A74B6-12EF-46AB-A070-777D217A0CA2}" destId="{078EC52F-36B8-4FBC-9052-B4BB3489294B}" srcOrd="2" destOrd="0" presId="urn:microsoft.com/office/officeart/2009/3/layout/HorizontalOrganizationChart"/>
    <dgm:cxn modelId="{EFF757D0-40A5-4C3A-9840-63B8C85281AE}" type="presParOf" srcId="{A71A74B6-12EF-46AB-A070-777D217A0CA2}" destId="{6E41A95B-8A98-4592-8F67-84F1F543873D}" srcOrd="3" destOrd="0" presId="urn:microsoft.com/office/officeart/2009/3/layout/HorizontalOrganizationChart"/>
    <dgm:cxn modelId="{74E57DAA-6201-4BA7-9F37-A424CA489510}" type="presParOf" srcId="{6E41A95B-8A98-4592-8F67-84F1F543873D}" destId="{98B10EEA-3E13-41AA-9416-D43E96286E1F}" srcOrd="0" destOrd="0" presId="urn:microsoft.com/office/officeart/2009/3/layout/HorizontalOrganizationChart"/>
    <dgm:cxn modelId="{6A9E411B-62AA-4130-8226-6E67B80B8648}" type="presParOf" srcId="{98B10EEA-3E13-41AA-9416-D43E96286E1F}" destId="{AF6B8733-AD4C-4BF2-9A3B-15DCEEF781C8}" srcOrd="0" destOrd="0" presId="urn:microsoft.com/office/officeart/2009/3/layout/HorizontalOrganizationChart"/>
    <dgm:cxn modelId="{E062C9AB-4530-4055-9190-2EE3FEFC4EAE}" type="presParOf" srcId="{98B10EEA-3E13-41AA-9416-D43E96286E1F}" destId="{5249A943-2CDB-43E8-B213-5215F7D56076}" srcOrd="1" destOrd="0" presId="urn:microsoft.com/office/officeart/2009/3/layout/HorizontalOrganizationChart"/>
    <dgm:cxn modelId="{C44E9819-BAE2-4A40-9FF6-F2D689ECCB43}" type="presParOf" srcId="{6E41A95B-8A98-4592-8F67-84F1F543873D}" destId="{5B4511DC-CD4E-4463-8DD3-DE392AC52A61}" srcOrd="1" destOrd="0" presId="urn:microsoft.com/office/officeart/2009/3/layout/HorizontalOrganizationChart"/>
    <dgm:cxn modelId="{7384D5C1-934F-4872-AA78-73DA8054249C}" type="presParOf" srcId="{6E41A95B-8A98-4592-8F67-84F1F543873D}" destId="{6C1BDE2B-0131-431B-9C78-4DBF00A3CA71}" srcOrd="2" destOrd="0" presId="urn:microsoft.com/office/officeart/2009/3/layout/HorizontalOrganizationChart"/>
    <dgm:cxn modelId="{7330C18B-E17A-444D-9965-A8A583F8341B}" type="presParOf" srcId="{A71A74B6-12EF-46AB-A070-777D217A0CA2}" destId="{821347C8-F89D-4073-B11A-E757C069E62D}" srcOrd="4" destOrd="0" presId="urn:microsoft.com/office/officeart/2009/3/layout/HorizontalOrganizationChart"/>
    <dgm:cxn modelId="{D712EA7C-BB73-44BC-8491-DADC5DCDBF0E}" type="presParOf" srcId="{A71A74B6-12EF-46AB-A070-777D217A0CA2}" destId="{E01207D6-1B74-4154-83EC-C1F8B5D404E9}" srcOrd="5" destOrd="0" presId="urn:microsoft.com/office/officeart/2009/3/layout/HorizontalOrganizationChart"/>
    <dgm:cxn modelId="{1474983B-6796-48EF-8200-1A17326ACE7E}" type="presParOf" srcId="{E01207D6-1B74-4154-83EC-C1F8B5D404E9}" destId="{66800CE0-5E83-4335-987D-83DF205A5539}" srcOrd="0" destOrd="0" presId="urn:microsoft.com/office/officeart/2009/3/layout/HorizontalOrganizationChart"/>
    <dgm:cxn modelId="{07D97741-9981-472F-B006-6E9592CA38A9}" type="presParOf" srcId="{66800CE0-5E83-4335-987D-83DF205A5539}" destId="{674ECFB9-F387-4E0D-8728-1A2549E9F9A0}" srcOrd="0" destOrd="0" presId="urn:microsoft.com/office/officeart/2009/3/layout/HorizontalOrganizationChart"/>
    <dgm:cxn modelId="{0EED7EDD-0326-4607-B001-42A6D2E9CD6F}" type="presParOf" srcId="{66800CE0-5E83-4335-987D-83DF205A5539}" destId="{A05C1AEE-895B-4466-BC08-11811F86AB43}" srcOrd="1" destOrd="0" presId="urn:microsoft.com/office/officeart/2009/3/layout/HorizontalOrganizationChart"/>
    <dgm:cxn modelId="{938FD6A3-0E1F-4213-AC0C-53B33D448DB4}" type="presParOf" srcId="{E01207D6-1B74-4154-83EC-C1F8B5D404E9}" destId="{B678CCC4-1921-4088-B49A-7B6D4AF4E657}" srcOrd="1" destOrd="0" presId="urn:microsoft.com/office/officeart/2009/3/layout/HorizontalOrganizationChart"/>
    <dgm:cxn modelId="{53B4C742-10DD-4DDC-8D5A-C96B4292C0E3}" type="presParOf" srcId="{E01207D6-1B74-4154-83EC-C1F8B5D404E9}" destId="{5D8E3D0F-E508-4529-A2DF-C74F0A922298}" srcOrd="2" destOrd="0" presId="urn:microsoft.com/office/officeart/2009/3/layout/HorizontalOrganizationChart"/>
    <dgm:cxn modelId="{FEC452D3-8C93-4D9D-9CCE-F956005B4D6B}" type="presParOf" srcId="{30423945-D71F-47D9-AB33-C1500A1AD335}" destId="{2C8BC85E-4A3A-438F-982E-E92860246BA7}"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7C95FF7-0F17-4EAB-8CD9-1BD9958CD552}" type="doc">
      <dgm:prSet loTypeId="urn:microsoft.com/office/officeart/2009/3/layout/HorizontalOrganizationChart" loCatId="hierarchy" qsTypeId="urn:microsoft.com/office/officeart/2005/8/quickstyle/simple1" qsCatId="simple" csTypeId="urn:microsoft.com/office/officeart/2005/8/colors/accent2_1" csCatId="accent2" phldr="1"/>
      <dgm:spPr/>
      <dgm:t>
        <a:bodyPr/>
        <a:lstStyle/>
        <a:p>
          <a:endParaRPr lang="es-ES"/>
        </a:p>
      </dgm:t>
    </dgm:pt>
    <dgm:pt modelId="{6269C8AA-3A4E-4A68-82B1-8423E4486BC1}">
      <dgm:prSet phldrT="[Texto]">
        <dgm:style>
          <a:lnRef idx="3">
            <a:schemeClr val="lt1"/>
          </a:lnRef>
          <a:fillRef idx="1">
            <a:schemeClr val="accent2"/>
          </a:fillRef>
          <a:effectRef idx="1">
            <a:schemeClr val="accent2"/>
          </a:effectRef>
          <a:fontRef idx="minor">
            <a:schemeClr val="lt1"/>
          </a:fontRef>
        </dgm:style>
      </dgm:prSet>
      <dgm:spPr/>
      <dgm:t>
        <a:bodyPr/>
        <a:lstStyle/>
        <a:p>
          <a:r>
            <a:rPr lang="es-ES" dirty="0" smtClean="0">
              <a:latin typeface="Arial Black" panose="020B0A04020102020204" pitchFamily="34" charset="0"/>
            </a:rPr>
            <a:t>STRENGTHS</a:t>
          </a:r>
          <a:endParaRPr lang="es-ES" dirty="0">
            <a:latin typeface="Arial Black" panose="020B0A04020102020204" pitchFamily="34" charset="0"/>
          </a:endParaRPr>
        </a:p>
      </dgm:t>
    </dgm:pt>
    <dgm:pt modelId="{514F64A2-9186-43A1-9894-B42BBA593F41}" type="parTrans" cxnId="{4465971B-FC1A-4EDE-AFD2-6B18E6A9595C}">
      <dgm:prSet/>
      <dgm:spPr/>
      <dgm:t>
        <a:bodyPr/>
        <a:lstStyle/>
        <a:p>
          <a:endParaRPr lang="es-ES"/>
        </a:p>
      </dgm:t>
    </dgm:pt>
    <dgm:pt modelId="{650849EA-6756-413D-9834-196799439BCC}" type="sibTrans" cxnId="{4465971B-FC1A-4EDE-AFD2-6B18E6A9595C}">
      <dgm:prSet/>
      <dgm:spPr/>
      <dgm:t>
        <a:bodyPr/>
        <a:lstStyle/>
        <a:p>
          <a:endParaRPr lang="es-ES"/>
        </a:p>
      </dgm:t>
    </dgm:pt>
    <dgm:pt modelId="{21CDDEA2-7B77-4479-8FBA-F9E91D97F5F7}">
      <dgm:prSet phldrT="[Texto]" custT="1"/>
      <dgm:spPr/>
      <dgm:t>
        <a:bodyPr/>
        <a:lstStyle/>
        <a:p>
          <a:pPr algn="just"/>
          <a:r>
            <a:rPr lang="en-US" sz="1900" b="1" dirty="0" smtClean="0">
              <a:latin typeface="Arial" panose="020B0604020202020204" pitchFamily="34" charset="0"/>
              <a:cs typeface="Arial" panose="020B0604020202020204" pitchFamily="34" charset="0"/>
            </a:rPr>
            <a:t>Teachers show greater motivation in their students, which helps to carry out the processes.</a:t>
          </a:r>
          <a:endParaRPr lang="es-MX" sz="1900" b="1" dirty="0" smtClean="0">
            <a:latin typeface="Arial" panose="020B0604020202020204" pitchFamily="34" charset="0"/>
            <a:cs typeface="Arial" panose="020B0604020202020204" pitchFamily="34" charset="0"/>
          </a:endParaRPr>
        </a:p>
      </dgm:t>
    </dgm:pt>
    <dgm:pt modelId="{03C04235-907C-4501-9948-339197967916}" type="parTrans" cxnId="{CACA8DC8-A846-4C2F-8E97-737143744AF7}">
      <dgm:prSet/>
      <dgm:spPr/>
      <dgm:t>
        <a:bodyPr/>
        <a:lstStyle/>
        <a:p>
          <a:endParaRPr lang="es-ES"/>
        </a:p>
      </dgm:t>
    </dgm:pt>
    <dgm:pt modelId="{7A9006C8-AA32-4F6E-93CE-EA63179C91FF}" type="sibTrans" cxnId="{CACA8DC8-A846-4C2F-8E97-737143744AF7}">
      <dgm:prSet/>
      <dgm:spPr/>
      <dgm:t>
        <a:bodyPr/>
        <a:lstStyle/>
        <a:p>
          <a:endParaRPr lang="es-ES"/>
        </a:p>
      </dgm:t>
    </dgm:pt>
    <dgm:pt modelId="{D0DADECC-C36E-48B2-AD21-036DEAA92B02}">
      <dgm:prSet phldrT="[Texto]" custT="1"/>
      <dgm:spPr/>
      <dgm:t>
        <a:bodyPr/>
        <a:lstStyle/>
        <a:p>
          <a:pPr marL="0" marR="0" indent="0" algn="just" defTabSz="914400" eaLnBrk="1" fontAlgn="auto" latinLnBrk="0" hangingPunct="1">
            <a:lnSpc>
              <a:spcPct val="100000"/>
            </a:lnSpc>
            <a:spcBef>
              <a:spcPts val="0"/>
            </a:spcBef>
            <a:spcAft>
              <a:spcPts val="0"/>
            </a:spcAft>
            <a:buClrTx/>
            <a:buSzTx/>
            <a:buFontTx/>
            <a:buNone/>
            <a:tabLst/>
            <a:defRPr/>
          </a:pPr>
          <a:r>
            <a:rPr lang="en-US" sz="1900" b="1" dirty="0" smtClean="0">
              <a:latin typeface="Arial" panose="020B0604020202020204" pitchFamily="34" charset="0"/>
              <a:cs typeface="Arial" panose="020B0604020202020204" pitchFamily="34" charset="0"/>
            </a:rPr>
            <a:t>The technologies used as didactic means contribute to the motivation of students and the consolidation of learning.</a:t>
          </a:r>
          <a:endParaRPr lang="es-ES" sz="1900" b="1" dirty="0" smtClean="0">
            <a:latin typeface="Arial" panose="020B0604020202020204" pitchFamily="34" charset="0"/>
            <a:cs typeface="Arial" panose="020B0604020202020204" pitchFamily="34" charset="0"/>
          </a:endParaRPr>
        </a:p>
      </dgm:t>
    </dgm:pt>
    <dgm:pt modelId="{AC9D6FD8-4FFD-4113-8A51-036D1A83BC33}" type="parTrans" cxnId="{1B0887F9-6CE8-4EB8-BE21-EF042F63EB5D}">
      <dgm:prSet/>
      <dgm:spPr/>
      <dgm:t>
        <a:bodyPr/>
        <a:lstStyle/>
        <a:p>
          <a:endParaRPr lang="es-ES"/>
        </a:p>
      </dgm:t>
    </dgm:pt>
    <dgm:pt modelId="{B9AF82D8-F56E-4234-A9F5-A039019457A8}" type="sibTrans" cxnId="{1B0887F9-6CE8-4EB8-BE21-EF042F63EB5D}">
      <dgm:prSet/>
      <dgm:spPr/>
      <dgm:t>
        <a:bodyPr/>
        <a:lstStyle/>
        <a:p>
          <a:endParaRPr lang="es-ES"/>
        </a:p>
      </dgm:t>
    </dgm:pt>
    <dgm:pt modelId="{CCCCC106-92E9-4A54-8882-F27B402072AD}">
      <dgm:prSet phldrT="[Texto]" custT="1"/>
      <dgm:spPr/>
      <dgm:t>
        <a:bodyPr/>
        <a:lstStyle/>
        <a:p>
          <a:pPr marL="0" marR="0" indent="0" algn="just" defTabSz="914400" eaLnBrk="1" fontAlgn="auto" latinLnBrk="0" hangingPunct="1">
            <a:lnSpc>
              <a:spcPct val="100000"/>
            </a:lnSpc>
            <a:spcBef>
              <a:spcPts val="0"/>
            </a:spcBef>
            <a:spcAft>
              <a:spcPts val="0"/>
            </a:spcAft>
            <a:buClrTx/>
            <a:buSzTx/>
            <a:buFontTx/>
            <a:buNone/>
            <a:tabLst/>
            <a:defRPr/>
          </a:pPr>
          <a:r>
            <a:rPr lang="en-US" sz="1900" b="1" dirty="0" smtClean="0">
              <a:latin typeface="Arial" panose="020B0604020202020204" pitchFamily="34" charset="0"/>
              <a:cs typeface="Arial" panose="020B0604020202020204" pitchFamily="34" charset="0"/>
            </a:rPr>
            <a:t>Recognition of the values ​​in Marti's works and in his daily life.</a:t>
          </a:r>
          <a:endParaRPr lang="es-ES" sz="1900" b="1" dirty="0" smtClean="0">
            <a:latin typeface="Arial" panose="020B0604020202020204" pitchFamily="34" charset="0"/>
            <a:cs typeface="Arial" panose="020B0604020202020204" pitchFamily="34" charset="0"/>
          </a:endParaRPr>
        </a:p>
      </dgm:t>
    </dgm:pt>
    <dgm:pt modelId="{B4F5A23E-5509-4E85-8205-2047C09B07EB}" type="parTrans" cxnId="{E747079B-2255-4C04-A2EE-B33F27EA2F20}">
      <dgm:prSet/>
      <dgm:spPr/>
      <dgm:t>
        <a:bodyPr/>
        <a:lstStyle/>
        <a:p>
          <a:endParaRPr lang="es-ES"/>
        </a:p>
      </dgm:t>
    </dgm:pt>
    <dgm:pt modelId="{0EF52499-D1C1-4D09-8AFD-47B08B599F06}" type="sibTrans" cxnId="{E747079B-2255-4C04-A2EE-B33F27EA2F20}">
      <dgm:prSet/>
      <dgm:spPr/>
      <dgm:t>
        <a:bodyPr/>
        <a:lstStyle/>
        <a:p>
          <a:endParaRPr lang="es-ES"/>
        </a:p>
      </dgm:t>
    </dgm:pt>
    <dgm:pt modelId="{14DCC4F8-EC5F-4B98-9E5D-D6123CA117D3}">
      <dgm:prSet phldrT="[Texto]" custT="1"/>
      <dgm:spPr/>
      <dgm:t>
        <a:bodyPr/>
        <a:lstStyle/>
        <a:p>
          <a:pPr marL="0" marR="0" indent="0" algn="just" defTabSz="914400" eaLnBrk="1" fontAlgn="auto" latinLnBrk="0" hangingPunct="1">
            <a:lnSpc>
              <a:spcPct val="100000"/>
            </a:lnSpc>
            <a:spcBef>
              <a:spcPts val="0"/>
            </a:spcBef>
            <a:spcAft>
              <a:spcPts val="0"/>
            </a:spcAft>
            <a:buClrTx/>
            <a:buSzTx/>
            <a:buFontTx/>
            <a:buNone/>
            <a:tabLst/>
            <a:defRPr/>
          </a:pPr>
          <a:r>
            <a:rPr lang="en-US" sz="1900" b="1" dirty="0" smtClean="0">
              <a:latin typeface="Arial" panose="020B0604020202020204" pitchFamily="34" charset="0"/>
              <a:cs typeface="Arial" panose="020B0604020202020204" pitchFamily="34" charset="0"/>
            </a:rPr>
            <a:t>Willingness and support of teachers to the activity.</a:t>
          </a:r>
          <a:endParaRPr lang="es-ES" sz="1900" b="1" dirty="0" smtClean="0">
            <a:latin typeface="Arial" panose="020B0604020202020204" pitchFamily="34" charset="0"/>
            <a:cs typeface="Arial" panose="020B0604020202020204" pitchFamily="34" charset="0"/>
          </a:endParaRPr>
        </a:p>
      </dgm:t>
    </dgm:pt>
    <dgm:pt modelId="{1AD20C73-DC9E-44AA-A8D3-8E70760372CC}" type="parTrans" cxnId="{9BB5E12D-58B9-4613-A85A-47CB21861EC4}">
      <dgm:prSet/>
      <dgm:spPr/>
      <dgm:t>
        <a:bodyPr/>
        <a:lstStyle/>
        <a:p>
          <a:endParaRPr lang="es-ES"/>
        </a:p>
      </dgm:t>
    </dgm:pt>
    <dgm:pt modelId="{A93965AF-369A-4666-B00F-7EF67DAC6D75}" type="sibTrans" cxnId="{9BB5E12D-58B9-4613-A85A-47CB21861EC4}">
      <dgm:prSet/>
      <dgm:spPr/>
      <dgm:t>
        <a:bodyPr/>
        <a:lstStyle/>
        <a:p>
          <a:endParaRPr lang="es-ES"/>
        </a:p>
      </dgm:t>
    </dgm:pt>
    <dgm:pt modelId="{D97F1AE4-CB00-4311-BDC6-D613B82227A5}">
      <dgm:prSet phldrT="[Texto]" custT="1"/>
      <dgm:spPr/>
      <dgm:t>
        <a:bodyPr/>
        <a:lstStyle/>
        <a:p>
          <a:pPr marL="0" marR="0" indent="0" algn="just" defTabSz="914400" eaLnBrk="1" fontAlgn="auto" latinLnBrk="0" hangingPunct="1">
            <a:lnSpc>
              <a:spcPct val="100000"/>
            </a:lnSpc>
            <a:spcBef>
              <a:spcPts val="0"/>
            </a:spcBef>
            <a:spcAft>
              <a:spcPts val="0"/>
            </a:spcAft>
            <a:buClrTx/>
            <a:buSzTx/>
            <a:buFontTx/>
            <a:buNone/>
            <a:tabLst/>
            <a:defRPr/>
          </a:pPr>
          <a:r>
            <a:rPr lang="en-US" sz="1900" b="1" dirty="0" smtClean="0">
              <a:latin typeface="Arial" panose="020B0604020202020204" pitchFamily="34" charset="0"/>
              <a:cs typeface="Arial" panose="020B0604020202020204" pitchFamily="34" charset="0"/>
            </a:rPr>
            <a:t>Motivation of students for the study of Marti's work.</a:t>
          </a:r>
          <a:endParaRPr lang="es-ES" sz="1900" b="1" dirty="0" smtClean="0">
            <a:latin typeface="Arial" panose="020B0604020202020204" pitchFamily="34" charset="0"/>
            <a:cs typeface="Arial" panose="020B0604020202020204" pitchFamily="34" charset="0"/>
          </a:endParaRPr>
        </a:p>
      </dgm:t>
    </dgm:pt>
    <dgm:pt modelId="{2D9D01D5-2C11-4D75-8FF7-D50B5EEF31E7}" type="parTrans" cxnId="{0E334923-346B-4A39-AB79-67113B40CBC9}">
      <dgm:prSet/>
      <dgm:spPr/>
      <dgm:t>
        <a:bodyPr/>
        <a:lstStyle/>
        <a:p>
          <a:endParaRPr lang="es-ES"/>
        </a:p>
      </dgm:t>
    </dgm:pt>
    <dgm:pt modelId="{052656A9-19BB-4FA1-B539-A72551C1B6B6}" type="sibTrans" cxnId="{0E334923-346B-4A39-AB79-67113B40CBC9}">
      <dgm:prSet/>
      <dgm:spPr/>
      <dgm:t>
        <a:bodyPr/>
        <a:lstStyle/>
        <a:p>
          <a:endParaRPr lang="es-ES"/>
        </a:p>
      </dgm:t>
    </dgm:pt>
    <dgm:pt modelId="{C63F8BDB-1ED0-49D5-B08B-EFA5C04F2082}" type="pres">
      <dgm:prSet presAssocID="{57C95FF7-0F17-4EAB-8CD9-1BD9958CD552}" presName="hierChild1" presStyleCnt="0">
        <dgm:presLayoutVars>
          <dgm:orgChart val="1"/>
          <dgm:chPref val="1"/>
          <dgm:dir/>
          <dgm:animOne val="branch"/>
          <dgm:animLvl val="lvl"/>
          <dgm:resizeHandles/>
        </dgm:presLayoutVars>
      </dgm:prSet>
      <dgm:spPr/>
      <dgm:t>
        <a:bodyPr/>
        <a:lstStyle/>
        <a:p>
          <a:endParaRPr lang="es-ES"/>
        </a:p>
      </dgm:t>
    </dgm:pt>
    <dgm:pt modelId="{B4A95C0E-70D0-4945-A0FB-7E3936AD7091}" type="pres">
      <dgm:prSet presAssocID="{6269C8AA-3A4E-4A68-82B1-8423E4486BC1}" presName="hierRoot1" presStyleCnt="0">
        <dgm:presLayoutVars>
          <dgm:hierBranch val="init"/>
        </dgm:presLayoutVars>
      </dgm:prSet>
      <dgm:spPr/>
      <dgm:t>
        <a:bodyPr/>
        <a:lstStyle/>
        <a:p>
          <a:endParaRPr lang="es-ES"/>
        </a:p>
      </dgm:t>
    </dgm:pt>
    <dgm:pt modelId="{BAAD527B-91B5-47C8-AD9D-338D0DBEE0F2}" type="pres">
      <dgm:prSet presAssocID="{6269C8AA-3A4E-4A68-82B1-8423E4486BC1}" presName="rootComposite1" presStyleCnt="0"/>
      <dgm:spPr/>
      <dgm:t>
        <a:bodyPr/>
        <a:lstStyle/>
        <a:p>
          <a:endParaRPr lang="es-ES"/>
        </a:p>
      </dgm:t>
    </dgm:pt>
    <dgm:pt modelId="{82E88512-9C49-4316-9D94-B1B69C47BACB}" type="pres">
      <dgm:prSet presAssocID="{6269C8AA-3A4E-4A68-82B1-8423E4486BC1}" presName="rootText1" presStyleLbl="node0" presStyleIdx="0" presStyleCnt="1" custScaleY="160483" custLinFactNeighborX="-24218" custLinFactNeighborY="-4671">
        <dgm:presLayoutVars>
          <dgm:chPref val="3"/>
        </dgm:presLayoutVars>
      </dgm:prSet>
      <dgm:spPr/>
      <dgm:t>
        <a:bodyPr/>
        <a:lstStyle/>
        <a:p>
          <a:endParaRPr lang="es-ES"/>
        </a:p>
      </dgm:t>
    </dgm:pt>
    <dgm:pt modelId="{158A588A-0553-41B2-96D7-B18A69F3F56F}" type="pres">
      <dgm:prSet presAssocID="{6269C8AA-3A4E-4A68-82B1-8423E4486BC1}" presName="rootConnector1" presStyleLbl="node1" presStyleIdx="0" presStyleCnt="0"/>
      <dgm:spPr/>
      <dgm:t>
        <a:bodyPr/>
        <a:lstStyle/>
        <a:p>
          <a:endParaRPr lang="es-ES"/>
        </a:p>
      </dgm:t>
    </dgm:pt>
    <dgm:pt modelId="{52D6969B-DA56-4FB3-9EC3-067AC6689386}" type="pres">
      <dgm:prSet presAssocID="{6269C8AA-3A4E-4A68-82B1-8423E4486BC1}" presName="hierChild2" presStyleCnt="0"/>
      <dgm:spPr/>
      <dgm:t>
        <a:bodyPr/>
        <a:lstStyle/>
        <a:p>
          <a:endParaRPr lang="es-ES"/>
        </a:p>
      </dgm:t>
    </dgm:pt>
    <dgm:pt modelId="{23F6A12F-86CE-4E4B-AC7F-E7A01439D639}" type="pres">
      <dgm:prSet presAssocID="{03C04235-907C-4501-9948-339197967916}" presName="Name64" presStyleLbl="parChTrans1D2" presStyleIdx="0" presStyleCnt="5"/>
      <dgm:spPr/>
      <dgm:t>
        <a:bodyPr/>
        <a:lstStyle/>
        <a:p>
          <a:endParaRPr lang="es-ES"/>
        </a:p>
      </dgm:t>
    </dgm:pt>
    <dgm:pt modelId="{C1CA51CD-936F-449E-B43C-37CF705BD5B0}" type="pres">
      <dgm:prSet presAssocID="{21CDDEA2-7B77-4479-8FBA-F9E91D97F5F7}" presName="hierRoot2" presStyleCnt="0">
        <dgm:presLayoutVars>
          <dgm:hierBranch val="init"/>
        </dgm:presLayoutVars>
      </dgm:prSet>
      <dgm:spPr/>
      <dgm:t>
        <a:bodyPr/>
        <a:lstStyle/>
        <a:p>
          <a:endParaRPr lang="es-ES"/>
        </a:p>
      </dgm:t>
    </dgm:pt>
    <dgm:pt modelId="{A6ACF90A-BBCC-47DB-8641-B263EB53592D}" type="pres">
      <dgm:prSet presAssocID="{21CDDEA2-7B77-4479-8FBA-F9E91D97F5F7}" presName="rootComposite" presStyleCnt="0"/>
      <dgm:spPr/>
      <dgm:t>
        <a:bodyPr/>
        <a:lstStyle/>
        <a:p>
          <a:endParaRPr lang="es-ES"/>
        </a:p>
      </dgm:t>
    </dgm:pt>
    <dgm:pt modelId="{9CE4D4DA-88FD-4AFD-85B3-4CC79642730F}" type="pres">
      <dgm:prSet presAssocID="{21CDDEA2-7B77-4479-8FBA-F9E91D97F5F7}" presName="rootText" presStyleLbl="node2" presStyleIdx="0" presStyleCnt="5" custScaleX="254021" custLinFactNeighborX="-16145" custLinFactNeighborY="-377">
        <dgm:presLayoutVars>
          <dgm:chPref val="3"/>
        </dgm:presLayoutVars>
      </dgm:prSet>
      <dgm:spPr/>
      <dgm:t>
        <a:bodyPr/>
        <a:lstStyle/>
        <a:p>
          <a:endParaRPr lang="es-ES"/>
        </a:p>
      </dgm:t>
    </dgm:pt>
    <dgm:pt modelId="{AE6D1226-398A-4B06-9A5E-BEBDFF511C5C}" type="pres">
      <dgm:prSet presAssocID="{21CDDEA2-7B77-4479-8FBA-F9E91D97F5F7}" presName="rootConnector" presStyleLbl="node2" presStyleIdx="0" presStyleCnt="5"/>
      <dgm:spPr/>
      <dgm:t>
        <a:bodyPr/>
        <a:lstStyle/>
        <a:p>
          <a:endParaRPr lang="es-ES"/>
        </a:p>
      </dgm:t>
    </dgm:pt>
    <dgm:pt modelId="{D4BF5438-ED98-41F9-9B42-B8934FFF337A}" type="pres">
      <dgm:prSet presAssocID="{21CDDEA2-7B77-4479-8FBA-F9E91D97F5F7}" presName="hierChild4" presStyleCnt="0"/>
      <dgm:spPr/>
      <dgm:t>
        <a:bodyPr/>
        <a:lstStyle/>
        <a:p>
          <a:endParaRPr lang="es-ES"/>
        </a:p>
      </dgm:t>
    </dgm:pt>
    <dgm:pt modelId="{7B7EFA47-F9FC-4A89-B6E4-8F76FB315C9F}" type="pres">
      <dgm:prSet presAssocID="{21CDDEA2-7B77-4479-8FBA-F9E91D97F5F7}" presName="hierChild5" presStyleCnt="0"/>
      <dgm:spPr/>
      <dgm:t>
        <a:bodyPr/>
        <a:lstStyle/>
        <a:p>
          <a:endParaRPr lang="es-ES"/>
        </a:p>
      </dgm:t>
    </dgm:pt>
    <dgm:pt modelId="{CE1235A4-7FCB-49A7-A55D-F1FD2EFD1A75}" type="pres">
      <dgm:prSet presAssocID="{AC9D6FD8-4FFD-4113-8A51-036D1A83BC33}" presName="Name64" presStyleLbl="parChTrans1D2" presStyleIdx="1" presStyleCnt="5"/>
      <dgm:spPr/>
      <dgm:t>
        <a:bodyPr/>
        <a:lstStyle/>
        <a:p>
          <a:endParaRPr lang="es-ES"/>
        </a:p>
      </dgm:t>
    </dgm:pt>
    <dgm:pt modelId="{81CC4E0E-A63F-439E-BE54-BB470013080D}" type="pres">
      <dgm:prSet presAssocID="{D0DADECC-C36E-48B2-AD21-036DEAA92B02}" presName="hierRoot2" presStyleCnt="0">
        <dgm:presLayoutVars>
          <dgm:hierBranch val="init"/>
        </dgm:presLayoutVars>
      </dgm:prSet>
      <dgm:spPr/>
      <dgm:t>
        <a:bodyPr/>
        <a:lstStyle/>
        <a:p>
          <a:endParaRPr lang="es-ES"/>
        </a:p>
      </dgm:t>
    </dgm:pt>
    <dgm:pt modelId="{AA9C6C4D-BCE3-4DB6-A4A2-7BBEF1DD0FC1}" type="pres">
      <dgm:prSet presAssocID="{D0DADECC-C36E-48B2-AD21-036DEAA92B02}" presName="rootComposite" presStyleCnt="0"/>
      <dgm:spPr/>
      <dgm:t>
        <a:bodyPr/>
        <a:lstStyle/>
        <a:p>
          <a:endParaRPr lang="es-ES"/>
        </a:p>
      </dgm:t>
    </dgm:pt>
    <dgm:pt modelId="{8D76738B-6FD1-47F6-951E-DBFC18AF45DF}" type="pres">
      <dgm:prSet presAssocID="{D0DADECC-C36E-48B2-AD21-036DEAA92B02}" presName="rootText" presStyleLbl="node2" presStyleIdx="1" presStyleCnt="5" custScaleX="252288" custLinFactNeighborX="-15670" custLinFactNeighborY="1557">
        <dgm:presLayoutVars>
          <dgm:chPref val="3"/>
        </dgm:presLayoutVars>
      </dgm:prSet>
      <dgm:spPr/>
      <dgm:t>
        <a:bodyPr/>
        <a:lstStyle/>
        <a:p>
          <a:endParaRPr lang="es-ES"/>
        </a:p>
      </dgm:t>
    </dgm:pt>
    <dgm:pt modelId="{DD1F27BA-D39C-48BB-9CC1-8E51069104A7}" type="pres">
      <dgm:prSet presAssocID="{D0DADECC-C36E-48B2-AD21-036DEAA92B02}" presName="rootConnector" presStyleLbl="node2" presStyleIdx="1" presStyleCnt="5"/>
      <dgm:spPr/>
      <dgm:t>
        <a:bodyPr/>
        <a:lstStyle/>
        <a:p>
          <a:endParaRPr lang="es-ES"/>
        </a:p>
      </dgm:t>
    </dgm:pt>
    <dgm:pt modelId="{F96A4137-4E9A-4CE4-80CA-6E220CFF7E1B}" type="pres">
      <dgm:prSet presAssocID="{D0DADECC-C36E-48B2-AD21-036DEAA92B02}" presName="hierChild4" presStyleCnt="0"/>
      <dgm:spPr/>
      <dgm:t>
        <a:bodyPr/>
        <a:lstStyle/>
        <a:p>
          <a:endParaRPr lang="es-ES"/>
        </a:p>
      </dgm:t>
    </dgm:pt>
    <dgm:pt modelId="{9C97639C-97CD-4F18-BDB4-BE19485E22B7}" type="pres">
      <dgm:prSet presAssocID="{D0DADECC-C36E-48B2-AD21-036DEAA92B02}" presName="hierChild5" presStyleCnt="0"/>
      <dgm:spPr/>
      <dgm:t>
        <a:bodyPr/>
        <a:lstStyle/>
        <a:p>
          <a:endParaRPr lang="es-ES"/>
        </a:p>
      </dgm:t>
    </dgm:pt>
    <dgm:pt modelId="{1F93517E-16E5-4BAC-A862-4AD88678DCB2}" type="pres">
      <dgm:prSet presAssocID="{B4F5A23E-5509-4E85-8205-2047C09B07EB}" presName="Name64" presStyleLbl="parChTrans1D2" presStyleIdx="2" presStyleCnt="5"/>
      <dgm:spPr/>
      <dgm:t>
        <a:bodyPr/>
        <a:lstStyle/>
        <a:p>
          <a:endParaRPr lang="es-ES"/>
        </a:p>
      </dgm:t>
    </dgm:pt>
    <dgm:pt modelId="{C69D68D9-B9F8-4FC2-90E7-270760087DB9}" type="pres">
      <dgm:prSet presAssocID="{CCCCC106-92E9-4A54-8882-F27B402072AD}" presName="hierRoot2" presStyleCnt="0">
        <dgm:presLayoutVars>
          <dgm:hierBranch val="init"/>
        </dgm:presLayoutVars>
      </dgm:prSet>
      <dgm:spPr/>
      <dgm:t>
        <a:bodyPr/>
        <a:lstStyle/>
        <a:p>
          <a:endParaRPr lang="es-ES"/>
        </a:p>
      </dgm:t>
    </dgm:pt>
    <dgm:pt modelId="{01A4B40A-A6A4-499F-99FB-33AFECA77B72}" type="pres">
      <dgm:prSet presAssocID="{CCCCC106-92E9-4A54-8882-F27B402072AD}" presName="rootComposite" presStyleCnt="0"/>
      <dgm:spPr/>
      <dgm:t>
        <a:bodyPr/>
        <a:lstStyle/>
        <a:p>
          <a:endParaRPr lang="es-ES"/>
        </a:p>
      </dgm:t>
    </dgm:pt>
    <dgm:pt modelId="{B6416814-D739-464C-A0DF-CF95DFFD44FD}" type="pres">
      <dgm:prSet presAssocID="{CCCCC106-92E9-4A54-8882-F27B402072AD}" presName="rootText" presStyleLbl="node2" presStyleIdx="2" presStyleCnt="5" custScaleX="251173" custLinFactNeighborX="-15671" custLinFactNeighborY="-4670">
        <dgm:presLayoutVars>
          <dgm:chPref val="3"/>
        </dgm:presLayoutVars>
      </dgm:prSet>
      <dgm:spPr/>
      <dgm:t>
        <a:bodyPr/>
        <a:lstStyle/>
        <a:p>
          <a:endParaRPr lang="es-ES"/>
        </a:p>
      </dgm:t>
    </dgm:pt>
    <dgm:pt modelId="{0970BD1F-5ED0-43D6-927F-5956725D219C}" type="pres">
      <dgm:prSet presAssocID="{CCCCC106-92E9-4A54-8882-F27B402072AD}" presName="rootConnector" presStyleLbl="node2" presStyleIdx="2" presStyleCnt="5"/>
      <dgm:spPr/>
      <dgm:t>
        <a:bodyPr/>
        <a:lstStyle/>
        <a:p>
          <a:endParaRPr lang="es-ES"/>
        </a:p>
      </dgm:t>
    </dgm:pt>
    <dgm:pt modelId="{66125C93-E55D-48AC-994F-A088BCD7D948}" type="pres">
      <dgm:prSet presAssocID="{CCCCC106-92E9-4A54-8882-F27B402072AD}" presName="hierChild4" presStyleCnt="0"/>
      <dgm:spPr/>
      <dgm:t>
        <a:bodyPr/>
        <a:lstStyle/>
        <a:p>
          <a:endParaRPr lang="es-ES"/>
        </a:p>
      </dgm:t>
    </dgm:pt>
    <dgm:pt modelId="{D08A66CB-243F-424A-9D30-EEF7F9069CAF}" type="pres">
      <dgm:prSet presAssocID="{CCCCC106-92E9-4A54-8882-F27B402072AD}" presName="hierChild5" presStyleCnt="0"/>
      <dgm:spPr/>
      <dgm:t>
        <a:bodyPr/>
        <a:lstStyle/>
        <a:p>
          <a:endParaRPr lang="es-ES"/>
        </a:p>
      </dgm:t>
    </dgm:pt>
    <dgm:pt modelId="{3619BE13-F5FF-4BCA-9B7D-4B63810C9F5E}" type="pres">
      <dgm:prSet presAssocID="{1AD20C73-DC9E-44AA-A8D3-8E70760372CC}" presName="Name64" presStyleLbl="parChTrans1D2" presStyleIdx="3" presStyleCnt="5"/>
      <dgm:spPr/>
      <dgm:t>
        <a:bodyPr/>
        <a:lstStyle/>
        <a:p>
          <a:endParaRPr lang="es-ES"/>
        </a:p>
      </dgm:t>
    </dgm:pt>
    <dgm:pt modelId="{6755D57A-F988-4442-919B-D698FC7B9BC4}" type="pres">
      <dgm:prSet presAssocID="{14DCC4F8-EC5F-4B98-9E5D-D6123CA117D3}" presName="hierRoot2" presStyleCnt="0">
        <dgm:presLayoutVars>
          <dgm:hierBranch val="init"/>
        </dgm:presLayoutVars>
      </dgm:prSet>
      <dgm:spPr/>
      <dgm:t>
        <a:bodyPr/>
        <a:lstStyle/>
        <a:p>
          <a:endParaRPr lang="es-ES"/>
        </a:p>
      </dgm:t>
    </dgm:pt>
    <dgm:pt modelId="{5D1A068D-5995-4262-BAE3-8C27F6FC46CC}" type="pres">
      <dgm:prSet presAssocID="{14DCC4F8-EC5F-4B98-9E5D-D6123CA117D3}" presName="rootComposite" presStyleCnt="0"/>
      <dgm:spPr/>
      <dgm:t>
        <a:bodyPr/>
        <a:lstStyle/>
        <a:p>
          <a:endParaRPr lang="es-ES"/>
        </a:p>
      </dgm:t>
    </dgm:pt>
    <dgm:pt modelId="{B9561C5D-0F86-4A97-9344-D279875A4106}" type="pres">
      <dgm:prSet presAssocID="{14DCC4F8-EC5F-4B98-9E5D-D6123CA117D3}" presName="rootText" presStyleLbl="node2" presStyleIdx="3" presStyleCnt="5" custScaleX="248324" custLinFactNeighborX="-13296" custLinFactNeighborY="0">
        <dgm:presLayoutVars>
          <dgm:chPref val="3"/>
        </dgm:presLayoutVars>
      </dgm:prSet>
      <dgm:spPr/>
      <dgm:t>
        <a:bodyPr/>
        <a:lstStyle/>
        <a:p>
          <a:endParaRPr lang="es-ES"/>
        </a:p>
      </dgm:t>
    </dgm:pt>
    <dgm:pt modelId="{58C47E8D-69B6-44FC-AFAC-CEDCDE61235F}" type="pres">
      <dgm:prSet presAssocID="{14DCC4F8-EC5F-4B98-9E5D-D6123CA117D3}" presName="rootConnector" presStyleLbl="node2" presStyleIdx="3" presStyleCnt="5"/>
      <dgm:spPr/>
      <dgm:t>
        <a:bodyPr/>
        <a:lstStyle/>
        <a:p>
          <a:endParaRPr lang="es-ES"/>
        </a:p>
      </dgm:t>
    </dgm:pt>
    <dgm:pt modelId="{1833F466-AA0C-4727-A4D3-67C84DE5D10F}" type="pres">
      <dgm:prSet presAssocID="{14DCC4F8-EC5F-4B98-9E5D-D6123CA117D3}" presName="hierChild4" presStyleCnt="0"/>
      <dgm:spPr/>
      <dgm:t>
        <a:bodyPr/>
        <a:lstStyle/>
        <a:p>
          <a:endParaRPr lang="es-ES"/>
        </a:p>
      </dgm:t>
    </dgm:pt>
    <dgm:pt modelId="{7690D304-FD22-463D-945C-F8526A4B0741}" type="pres">
      <dgm:prSet presAssocID="{14DCC4F8-EC5F-4B98-9E5D-D6123CA117D3}" presName="hierChild5" presStyleCnt="0"/>
      <dgm:spPr/>
      <dgm:t>
        <a:bodyPr/>
        <a:lstStyle/>
        <a:p>
          <a:endParaRPr lang="es-ES"/>
        </a:p>
      </dgm:t>
    </dgm:pt>
    <dgm:pt modelId="{714D184E-A23F-4C15-A6CD-DE569CAA0C31}" type="pres">
      <dgm:prSet presAssocID="{2D9D01D5-2C11-4D75-8FF7-D50B5EEF31E7}" presName="Name64" presStyleLbl="parChTrans1D2" presStyleIdx="4" presStyleCnt="5"/>
      <dgm:spPr/>
      <dgm:t>
        <a:bodyPr/>
        <a:lstStyle/>
        <a:p>
          <a:endParaRPr lang="es-ES"/>
        </a:p>
      </dgm:t>
    </dgm:pt>
    <dgm:pt modelId="{1753B4DE-CE4E-4214-A64A-383B2AEF9C57}" type="pres">
      <dgm:prSet presAssocID="{D97F1AE4-CB00-4311-BDC6-D613B82227A5}" presName="hierRoot2" presStyleCnt="0">
        <dgm:presLayoutVars>
          <dgm:hierBranch val="init"/>
        </dgm:presLayoutVars>
      </dgm:prSet>
      <dgm:spPr/>
      <dgm:t>
        <a:bodyPr/>
        <a:lstStyle/>
        <a:p>
          <a:endParaRPr lang="es-ES"/>
        </a:p>
      </dgm:t>
    </dgm:pt>
    <dgm:pt modelId="{4C3989F9-3119-4918-9F1C-1BA84EFB190B}" type="pres">
      <dgm:prSet presAssocID="{D97F1AE4-CB00-4311-BDC6-D613B82227A5}" presName="rootComposite" presStyleCnt="0"/>
      <dgm:spPr/>
      <dgm:t>
        <a:bodyPr/>
        <a:lstStyle/>
        <a:p>
          <a:endParaRPr lang="es-ES"/>
        </a:p>
      </dgm:t>
    </dgm:pt>
    <dgm:pt modelId="{4C17E36E-6C8F-4267-8E0D-B4A69A7D578F}" type="pres">
      <dgm:prSet presAssocID="{D97F1AE4-CB00-4311-BDC6-D613B82227A5}" presName="rootText" presStyleLbl="node2" presStyleIdx="4" presStyleCnt="5" custScaleX="248157" custLinFactNeighborX="-13296" custLinFactNeighborY="1557">
        <dgm:presLayoutVars>
          <dgm:chPref val="3"/>
        </dgm:presLayoutVars>
      </dgm:prSet>
      <dgm:spPr/>
      <dgm:t>
        <a:bodyPr/>
        <a:lstStyle/>
        <a:p>
          <a:endParaRPr lang="es-ES"/>
        </a:p>
      </dgm:t>
    </dgm:pt>
    <dgm:pt modelId="{6430DAAE-92AB-4CD7-A6EA-DC0B95AB0600}" type="pres">
      <dgm:prSet presAssocID="{D97F1AE4-CB00-4311-BDC6-D613B82227A5}" presName="rootConnector" presStyleLbl="node2" presStyleIdx="4" presStyleCnt="5"/>
      <dgm:spPr/>
      <dgm:t>
        <a:bodyPr/>
        <a:lstStyle/>
        <a:p>
          <a:endParaRPr lang="es-ES"/>
        </a:p>
      </dgm:t>
    </dgm:pt>
    <dgm:pt modelId="{F498B8C2-8DFA-423B-BE29-C9C21BA5ADE9}" type="pres">
      <dgm:prSet presAssocID="{D97F1AE4-CB00-4311-BDC6-D613B82227A5}" presName="hierChild4" presStyleCnt="0"/>
      <dgm:spPr/>
      <dgm:t>
        <a:bodyPr/>
        <a:lstStyle/>
        <a:p>
          <a:endParaRPr lang="es-ES"/>
        </a:p>
      </dgm:t>
    </dgm:pt>
    <dgm:pt modelId="{160F9797-884B-4688-BFA1-C2DDF8AC2611}" type="pres">
      <dgm:prSet presAssocID="{D97F1AE4-CB00-4311-BDC6-D613B82227A5}" presName="hierChild5" presStyleCnt="0"/>
      <dgm:spPr/>
      <dgm:t>
        <a:bodyPr/>
        <a:lstStyle/>
        <a:p>
          <a:endParaRPr lang="es-ES"/>
        </a:p>
      </dgm:t>
    </dgm:pt>
    <dgm:pt modelId="{6F65649C-8109-4930-A4F7-43F27F983517}" type="pres">
      <dgm:prSet presAssocID="{6269C8AA-3A4E-4A68-82B1-8423E4486BC1}" presName="hierChild3" presStyleCnt="0"/>
      <dgm:spPr/>
      <dgm:t>
        <a:bodyPr/>
        <a:lstStyle/>
        <a:p>
          <a:endParaRPr lang="es-ES"/>
        </a:p>
      </dgm:t>
    </dgm:pt>
  </dgm:ptLst>
  <dgm:cxnLst>
    <dgm:cxn modelId="{FC1242C1-CDB2-4825-AD25-DB05C6EAE0B1}" type="presOf" srcId="{D97F1AE4-CB00-4311-BDC6-D613B82227A5}" destId="{4C17E36E-6C8F-4267-8E0D-B4A69A7D578F}" srcOrd="0" destOrd="0" presId="urn:microsoft.com/office/officeart/2009/3/layout/HorizontalOrganizationChart"/>
    <dgm:cxn modelId="{695494D5-4AEE-4606-A626-A629552908C1}" type="presOf" srcId="{1AD20C73-DC9E-44AA-A8D3-8E70760372CC}" destId="{3619BE13-F5FF-4BCA-9B7D-4B63810C9F5E}" srcOrd="0" destOrd="0" presId="urn:microsoft.com/office/officeart/2009/3/layout/HorizontalOrganizationChart"/>
    <dgm:cxn modelId="{FAE127B4-3420-4110-9033-0E53800D1E04}" type="presOf" srcId="{21CDDEA2-7B77-4479-8FBA-F9E91D97F5F7}" destId="{AE6D1226-398A-4B06-9A5E-BEBDFF511C5C}" srcOrd="1" destOrd="0" presId="urn:microsoft.com/office/officeart/2009/3/layout/HorizontalOrganizationChart"/>
    <dgm:cxn modelId="{49B70373-26FD-4B7C-BE1A-730C6E4511E1}" type="presOf" srcId="{D97F1AE4-CB00-4311-BDC6-D613B82227A5}" destId="{6430DAAE-92AB-4CD7-A6EA-DC0B95AB0600}" srcOrd="1" destOrd="0" presId="urn:microsoft.com/office/officeart/2009/3/layout/HorizontalOrganizationChart"/>
    <dgm:cxn modelId="{157DDF8C-0D70-4F7F-935C-C71B83D7E2BB}" type="presOf" srcId="{D0DADECC-C36E-48B2-AD21-036DEAA92B02}" destId="{DD1F27BA-D39C-48BB-9CC1-8E51069104A7}" srcOrd="1" destOrd="0" presId="urn:microsoft.com/office/officeart/2009/3/layout/HorizontalOrganizationChart"/>
    <dgm:cxn modelId="{8FD6CE3D-A70E-4C60-8C83-7EC60E9A85EB}" type="presOf" srcId="{B4F5A23E-5509-4E85-8205-2047C09B07EB}" destId="{1F93517E-16E5-4BAC-A862-4AD88678DCB2}" srcOrd="0" destOrd="0" presId="urn:microsoft.com/office/officeart/2009/3/layout/HorizontalOrganizationChart"/>
    <dgm:cxn modelId="{1B0887F9-6CE8-4EB8-BE21-EF042F63EB5D}" srcId="{6269C8AA-3A4E-4A68-82B1-8423E4486BC1}" destId="{D0DADECC-C36E-48B2-AD21-036DEAA92B02}" srcOrd="1" destOrd="0" parTransId="{AC9D6FD8-4FFD-4113-8A51-036D1A83BC33}" sibTransId="{B9AF82D8-F56E-4234-A9F5-A039019457A8}"/>
    <dgm:cxn modelId="{AD65BA75-8D5B-4B94-BE1B-534F63ECE9BD}" type="presOf" srcId="{03C04235-907C-4501-9948-339197967916}" destId="{23F6A12F-86CE-4E4B-AC7F-E7A01439D639}" srcOrd="0" destOrd="0" presId="urn:microsoft.com/office/officeart/2009/3/layout/HorizontalOrganizationChart"/>
    <dgm:cxn modelId="{EE2FC3DF-D975-439C-91A4-AEAFE8E0B931}" type="presOf" srcId="{2D9D01D5-2C11-4D75-8FF7-D50B5EEF31E7}" destId="{714D184E-A23F-4C15-A6CD-DE569CAA0C31}" srcOrd="0" destOrd="0" presId="urn:microsoft.com/office/officeart/2009/3/layout/HorizontalOrganizationChart"/>
    <dgm:cxn modelId="{A51ECD35-3815-456B-BFD7-F88AA643D383}" type="presOf" srcId="{21CDDEA2-7B77-4479-8FBA-F9E91D97F5F7}" destId="{9CE4D4DA-88FD-4AFD-85B3-4CC79642730F}" srcOrd="0" destOrd="0" presId="urn:microsoft.com/office/officeart/2009/3/layout/HorizontalOrganizationChart"/>
    <dgm:cxn modelId="{3D27A82D-22A2-43FD-BD64-FD6F0CDD9BDE}" type="presOf" srcId="{57C95FF7-0F17-4EAB-8CD9-1BD9958CD552}" destId="{C63F8BDB-1ED0-49D5-B08B-EFA5C04F2082}" srcOrd="0" destOrd="0" presId="urn:microsoft.com/office/officeart/2009/3/layout/HorizontalOrganizationChart"/>
    <dgm:cxn modelId="{A2B2472E-58C0-4D2C-A9D2-A5272FAAD0D7}" type="presOf" srcId="{CCCCC106-92E9-4A54-8882-F27B402072AD}" destId="{0970BD1F-5ED0-43D6-927F-5956725D219C}" srcOrd="1" destOrd="0" presId="urn:microsoft.com/office/officeart/2009/3/layout/HorizontalOrganizationChart"/>
    <dgm:cxn modelId="{9BB5E12D-58B9-4613-A85A-47CB21861EC4}" srcId="{6269C8AA-3A4E-4A68-82B1-8423E4486BC1}" destId="{14DCC4F8-EC5F-4B98-9E5D-D6123CA117D3}" srcOrd="3" destOrd="0" parTransId="{1AD20C73-DC9E-44AA-A8D3-8E70760372CC}" sibTransId="{A93965AF-369A-4666-B00F-7EF67DAC6D75}"/>
    <dgm:cxn modelId="{25A39B13-9B3A-40A3-BAE7-5164C73BF6D8}" type="presOf" srcId="{14DCC4F8-EC5F-4B98-9E5D-D6123CA117D3}" destId="{B9561C5D-0F86-4A97-9344-D279875A4106}" srcOrd="0" destOrd="0" presId="urn:microsoft.com/office/officeart/2009/3/layout/HorizontalOrganizationChart"/>
    <dgm:cxn modelId="{CACA8DC8-A846-4C2F-8E97-737143744AF7}" srcId="{6269C8AA-3A4E-4A68-82B1-8423E4486BC1}" destId="{21CDDEA2-7B77-4479-8FBA-F9E91D97F5F7}" srcOrd="0" destOrd="0" parTransId="{03C04235-907C-4501-9948-339197967916}" sibTransId="{7A9006C8-AA32-4F6E-93CE-EA63179C91FF}"/>
    <dgm:cxn modelId="{BC7B4E57-BE3A-4DF2-BA13-9C9939576F81}" type="presOf" srcId="{CCCCC106-92E9-4A54-8882-F27B402072AD}" destId="{B6416814-D739-464C-A0DF-CF95DFFD44FD}" srcOrd="0" destOrd="0" presId="urn:microsoft.com/office/officeart/2009/3/layout/HorizontalOrganizationChart"/>
    <dgm:cxn modelId="{A79438D0-8D0F-4695-B7FD-1A961E2ECA0F}" type="presOf" srcId="{14DCC4F8-EC5F-4B98-9E5D-D6123CA117D3}" destId="{58C47E8D-69B6-44FC-AFAC-CEDCDE61235F}" srcOrd="1" destOrd="0" presId="urn:microsoft.com/office/officeart/2009/3/layout/HorizontalOrganizationChart"/>
    <dgm:cxn modelId="{0E334923-346B-4A39-AB79-67113B40CBC9}" srcId="{6269C8AA-3A4E-4A68-82B1-8423E4486BC1}" destId="{D97F1AE4-CB00-4311-BDC6-D613B82227A5}" srcOrd="4" destOrd="0" parTransId="{2D9D01D5-2C11-4D75-8FF7-D50B5EEF31E7}" sibTransId="{052656A9-19BB-4FA1-B539-A72551C1B6B6}"/>
    <dgm:cxn modelId="{4465971B-FC1A-4EDE-AFD2-6B18E6A9595C}" srcId="{57C95FF7-0F17-4EAB-8CD9-1BD9958CD552}" destId="{6269C8AA-3A4E-4A68-82B1-8423E4486BC1}" srcOrd="0" destOrd="0" parTransId="{514F64A2-9186-43A1-9894-B42BBA593F41}" sibTransId="{650849EA-6756-413D-9834-196799439BCC}"/>
    <dgm:cxn modelId="{E340DEDA-2E6A-413D-84EC-E03629A56A72}" type="presOf" srcId="{6269C8AA-3A4E-4A68-82B1-8423E4486BC1}" destId="{82E88512-9C49-4316-9D94-B1B69C47BACB}" srcOrd="0" destOrd="0" presId="urn:microsoft.com/office/officeart/2009/3/layout/HorizontalOrganizationChart"/>
    <dgm:cxn modelId="{E747079B-2255-4C04-A2EE-B33F27EA2F20}" srcId="{6269C8AA-3A4E-4A68-82B1-8423E4486BC1}" destId="{CCCCC106-92E9-4A54-8882-F27B402072AD}" srcOrd="2" destOrd="0" parTransId="{B4F5A23E-5509-4E85-8205-2047C09B07EB}" sibTransId="{0EF52499-D1C1-4D09-8AFD-47B08B599F06}"/>
    <dgm:cxn modelId="{ED169A18-FECF-4CAD-B4EF-CBAD0424005D}" type="presOf" srcId="{6269C8AA-3A4E-4A68-82B1-8423E4486BC1}" destId="{158A588A-0553-41B2-96D7-B18A69F3F56F}" srcOrd="1" destOrd="0" presId="urn:microsoft.com/office/officeart/2009/3/layout/HorizontalOrganizationChart"/>
    <dgm:cxn modelId="{B02E435C-88E6-4A28-B6D3-4A7536EA6E84}" type="presOf" srcId="{D0DADECC-C36E-48B2-AD21-036DEAA92B02}" destId="{8D76738B-6FD1-47F6-951E-DBFC18AF45DF}" srcOrd="0" destOrd="0" presId="urn:microsoft.com/office/officeart/2009/3/layout/HorizontalOrganizationChart"/>
    <dgm:cxn modelId="{72F90E3D-3D01-432E-AAB1-1E05CA2D0CA0}" type="presOf" srcId="{AC9D6FD8-4FFD-4113-8A51-036D1A83BC33}" destId="{CE1235A4-7FCB-49A7-A55D-F1FD2EFD1A75}" srcOrd="0" destOrd="0" presId="urn:microsoft.com/office/officeart/2009/3/layout/HorizontalOrganizationChart"/>
    <dgm:cxn modelId="{57C234B7-CF2C-412F-88B6-3D3FEE18EF28}" type="presParOf" srcId="{C63F8BDB-1ED0-49D5-B08B-EFA5C04F2082}" destId="{B4A95C0E-70D0-4945-A0FB-7E3936AD7091}" srcOrd="0" destOrd="0" presId="urn:microsoft.com/office/officeart/2009/3/layout/HorizontalOrganizationChart"/>
    <dgm:cxn modelId="{5ADC71BE-C087-4E30-A16C-A6162AE02814}" type="presParOf" srcId="{B4A95C0E-70D0-4945-A0FB-7E3936AD7091}" destId="{BAAD527B-91B5-47C8-AD9D-338D0DBEE0F2}" srcOrd="0" destOrd="0" presId="urn:microsoft.com/office/officeart/2009/3/layout/HorizontalOrganizationChart"/>
    <dgm:cxn modelId="{08AC4EFE-DBEC-4964-B769-55D605D1006C}" type="presParOf" srcId="{BAAD527B-91B5-47C8-AD9D-338D0DBEE0F2}" destId="{82E88512-9C49-4316-9D94-B1B69C47BACB}" srcOrd="0" destOrd="0" presId="urn:microsoft.com/office/officeart/2009/3/layout/HorizontalOrganizationChart"/>
    <dgm:cxn modelId="{D7089023-A78D-4BD0-B6E3-8775393B15DD}" type="presParOf" srcId="{BAAD527B-91B5-47C8-AD9D-338D0DBEE0F2}" destId="{158A588A-0553-41B2-96D7-B18A69F3F56F}" srcOrd="1" destOrd="0" presId="urn:microsoft.com/office/officeart/2009/3/layout/HorizontalOrganizationChart"/>
    <dgm:cxn modelId="{553EDAA7-FBBB-4461-8FDE-26F50DA43737}" type="presParOf" srcId="{B4A95C0E-70D0-4945-A0FB-7E3936AD7091}" destId="{52D6969B-DA56-4FB3-9EC3-067AC6689386}" srcOrd="1" destOrd="0" presId="urn:microsoft.com/office/officeart/2009/3/layout/HorizontalOrganizationChart"/>
    <dgm:cxn modelId="{CE655DB3-FD42-4160-BCA1-223649123F8D}" type="presParOf" srcId="{52D6969B-DA56-4FB3-9EC3-067AC6689386}" destId="{23F6A12F-86CE-4E4B-AC7F-E7A01439D639}" srcOrd="0" destOrd="0" presId="urn:microsoft.com/office/officeart/2009/3/layout/HorizontalOrganizationChart"/>
    <dgm:cxn modelId="{8B95A3C9-022A-49BC-8BD0-489339AF8704}" type="presParOf" srcId="{52D6969B-DA56-4FB3-9EC3-067AC6689386}" destId="{C1CA51CD-936F-449E-B43C-37CF705BD5B0}" srcOrd="1" destOrd="0" presId="urn:microsoft.com/office/officeart/2009/3/layout/HorizontalOrganizationChart"/>
    <dgm:cxn modelId="{0E9F8B22-E33E-4084-A0ED-DCAE3B198367}" type="presParOf" srcId="{C1CA51CD-936F-449E-B43C-37CF705BD5B0}" destId="{A6ACF90A-BBCC-47DB-8641-B263EB53592D}" srcOrd="0" destOrd="0" presId="urn:microsoft.com/office/officeart/2009/3/layout/HorizontalOrganizationChart"/>
    <dgm:cxn modelId="{024A6DE5-C3FF-40EB-B919-0537E4993A5B}" type="presParOf" srcId="{A6ACF90A-BBCC-47DB-8641-B263EB53592D}" destId="{9CE4D4DA-88FD-4AFD-85B3-4CC79642730F}" srcOrd="0" destOrd="0" presId="urn:microsoft.com/office/officeart/2009/3/layout/HorizontalOrganizationChart"/>
    <dgm:cxn modelId="{2DDEFF6F-5DF2-4E98-A884-F9A38E505E94}" type="presParOf" srcId="{A6ACF90A-BBCC-47DB-8641-B263EB53592D}" destId="{AE6D1226-398A-4B06-9A5E-BEBDFF511C5C}" srcOrd="1" destOrd="0" presId="urn:microsoft.com/office/officeart/2009/3/layout/HorizontalOrganizationChart"/>
    <dgm:cxn modelId="{0AA09868-C2B5-44A4-90AD-7889D65F31A2}" type="presParOf" srcId="{C1CA51CD-936F-449E-B43C-37CF705BD5B0}" destId="{D4BF5438-ED98-41F9-9B42-B8934FFF337A}" srcOrd="1" destOrd="0" presId="urn:microsoft.com/office/officeart/2009/3/layout/HorizontalOrganizationChart"/>
    <dgm:cxn modelId="{0F4418C9-90DD-491B-8BCB-E83E4EC61737}" type="presParOf" srcId="{C1CA51CD-936F-449E-B43C-37CF705BD5B0}" destId="{7B7EFA47-F9FC-4A89-B6E4-8F76FB315C9F}" srcOrd="2" destOrd="0" presId="urn:microsoft.com/office/officeart/2009/3/layout/HorizontalOrganizationChart"/>
    <dgm:cxn modelId="{91F88E5E-5F6D-42A2-9B5B-C43F97DF7DD4}" type="presParOf" srcId="{52D6969B-DA56-4FB3-9EC3-067AC6689386}" destId="{CE1235A4-7FCB-49A7-A55D-F1FD2EFD1A75}" srcOrd="2" destOrd="0" presId="urn:microsoft.com/office/officeart/2009/3/layout/HorizontalOrganizationChart"/>
    <dgm:cxn modelId="{976CE583-ECCC-42FE-A086-2C8DCE858180}" type="presParOf" srcId="{52D6969B-DA56-4FB3-9EC3-067AC6689386}" destId="{81CC4E0E-A63F-439E-BE54-BB470013080D}" srcOrd="3" destOrd="0" presId="urn:microsoft.com/office/officeart/2009/3/layout/HorizontalOrganizationChart"/>
    <dgm:cxn modelId="{257FE696-0EBF-45B7-82C4-9AC4CA3CB84F}" type="presParOf" srcId="{81CC4E0E-A63F-439E-BE54-BB470013080D}" destId="{AA9C6C4D-BCE3-4DB6-A4A2-7BBEF1DD0FC1}" srcOrd="0" destOrd="0" presId="urn:microsoft.com/office/officeart/2009/3/layout/HorizontalOrganizationChart"/>
    <dgm:cxn modelId="{33132A77-CDC9-4653-B235-A9F89CBD9693}" type="presParOf" srcId="{AA9C6C4D-BCE3-4DB6-A4A2-7BBEF1DD0FC1}" destId="{8D76738B-6FD1-47F6-951E-DBFC18AF45DF}" srcOrd="0" destOrd="0" presId="urn:microsoft.com/office/officeart/2009/3/layout/HorizontalOrganizationChart"/>
    <dgm:cxn modelId="{622B0C8F-C7A7-4DEB-8346-A031434229D9}" type="presParOf" srcId="{AA9C6C4D-BCE3-4DB6-A4A2-7BBEF1DD0FC1}" destId="{DD1F27BA-D39C-48BB-9CC1-8E51069104A7}" srcOrd="1" destOrd="0" presId="urn:microsoft.com/office/officeart/2009/3/layout/HorizontalOrganizationChart"/>
    <dgm:cxn modelId="{E19F554B-8B51-438B-9551-2B7E7706E71F}" type="presParOf" srcId="{81CC4E0E-A63F-439E-BE54-BB470013080D}" destId="{F96A4137-4E9A-4CE4-80CA-6E220CFF7E1B}" srcOrd="1" destOrd="0" presId="urn:microsoft.com/office/officeart/2009/3/layout/HorizontalOrganizationChart"/>
    <dgm:cxn modelId="{CD33CCC0-D5C8-4879-AABC-376494BFC5BD}" type="presParOf" srcId="{81CC4E0E-A63F-439E-BE54-BB470013080D}" destId="{9C97639C-97CD-4F18-BDB4-BE19485E22B7}" srcOrd="2" destOrd="0" presId="urn:microsoft.com/office/officeart/2009/3/layout/HorizontalOrganizationChart"/>
    <dgm:cxn modelId="{A6D0F405-18E0-48EF-8AD1-73678D6523BA}" type="presParOf" srcId="{52D6969B-DA56-4FB3-9EC3-067AC6689386}" destId="{1F93517E-16E5-4BAC-A862-4AD88678DCB2}" srcOrd="4" destOrd="0" presId="urn:microsoft.com/office/officeart/2009/3/layout/HorizontalOrganizationChart"/>
    <dgm:cxn modelId="{6BB79CF7-9200-40C7-8E30-3711308F54E6}" type="presParOf" srcId="{52D6969B-DA56-4FB3-9EC3-067AC6689386}" destId="{C69D68D9-B9F8-4FC2-90E7-270760087DB9}" srcOrd="5" destOrd="0" presId="urn:microsoft.com/office/officeart/2009/3/layout/HorizontalOrganizationChart"/>
    <dgm:cxn modelId="{63B502F3-71E1-4B71-A00F-986443F7D047}" type="presParOf" srcId="{C69D68D9-B9F8-4FC2-90E7-270760087DB9}" destId="{01A4B40A-A6A4-499F-99FB-33AFECA77B72}" srcOrd="0" destOrd="0" presId="urn:microsoft.com/office/officeart/2009/3/layout/HorizontalOrganizationChart"/>
    <dgm:cxn modelId="{991B18D2-8F14-4E9B-ACA8-1DF2D03D4311}" type="presParOf" srcId="{01A4B40A-A6A4-499F-99FB-33AFECA77B72}" destId="{B6416814-D739-464C-A0DF-CF95DFFD44FD}" srcOrd="0" destOrd="0" presId="urn:microsoft.com/office/officeart/2009/3/layout/HorizontalOrganizationChart"/>
    <dgm:cxn modelId="{76F50E8A-61CC-4332-83BE-E370A7E139EB}" type="presParOf" srcId="{01A4B40A-A6A4-499F-99FB-33AFECA77B72}" destId="{0970BD1F-5ED0-43D6-927F-5956725D219C}" srcOrd="1" destOrd="0" presId="urn:microsoft.com/office/officeart/2009/3/layout/HorizontalOrganizationChart"/>
    <dgm:cxn modelId="{95BFF72A-3118-4037-94A5-C1DD884CF3BF}" type="presParOf" srcId="{C69D68D9-B9F8-4FC2-90E7-270760087DB9}" destId="{66125C93-E55D-48AC-994F-A088BCD7D948}" srcOrd="1" destOrd="0" presId="urn:microsoft.com/office/officeart/2009/3/layout/HorizontalOrganizationChart"/>
    <dgm:cxn modelId="{5037BC29-C868-49FF-A617-2FBC164AEB7B}" type="presParOf" srcId="{C69D68D9-B9F8-4FC2-90E7-270760087DB9}" destId="{D08A66CB-243F-424A-9D30-EEF7F9069CAF}" srcOrd="2" destOrd="0" presId="urn:microsoft.com/office/officeart/2009/3/layout/HorizontalOrganizationChart"/>
    <dgm:cxn modelId="{07E6460C-E986-4170-B0ED-3FD9FA5CA463}" type="presParOf" srcId="{52D6969B-DA56-4FB3-9EC3-067AC6689386}" destId="{3619BE13-F5FF-4BCA-9B7D-4B63810C9F5E}" srcOrd="6" destOrd="0" presId="urn:microsoft.com/office/officeart/2009/3/layout/HorizontalOrganizationChart"/>
    <dgm:cxn modelId="{82047ADF-E4F0-4C62-9341-182EB0852787}" type="presParOf" srcId="{52D6969B-DA56-4FB3-9EC3-067AC6689386}" destId="{6755D57A-F988-4442-919B-D698FC7B9BC4}" srcOrd="7" destOrd="0" presId="urn:microsoft.com/office/officeart/2009/3/layout/HorizontalOrganizationChart"/>
    <dgm:cxn modelId="{9AE37CB6-1CCA-4208-BB85-1B2714E3FB1E}" type="presParOf" srcId="{6755D57A-F988-4442-919B-D698FC7B9BC4}" destId="{5D1A068D-5995-4262-BAE3-8C27F6FC46CC}" srcOrd="0" destOrd="0" presId="urn:microsoft.com/office/officeart/2009/3/layout/HorizontalOrganizationChart"/>
    <dgm:cxn modelId="{69FDE113-AF5C-4524-963A-AF52EF72DD69}" type="presParOf" srcId="{5D1A068D-5995-4262-BAE3-8C27F6FC46CC}" destId="{B9561C5D-0F86-4A97-9344-D279875A4106}" srcOrd="0" destOrd="0" presId="urn:microsoft.com/office/officeart/2009/3/layout/HorizontalOrganizationChart"/>
    <dgm:cxn modelId="{7E6D2998-84AF-4BAD-8C82-A21A14FCF35D}" type="presParOf" srcId="{5D1A068D-5995-4262-BAE3-8C27F6FC46CC}" destId="{58C47E8D-69B6-44FC-AFAC-CEDCDE61235F}" srcOrd="1" destOrd="0" presId="urn:microsoft.com/office/officeart/2009/3/layout/HorizontalOrganizationChart"/>
    <dgm:cxn modelId="{E1AC1E13-A644-442E-BF29-7343FC0E79BE}" type="presParOf" srcId="{6755D57A-F988-4442-919B-D698FC7B9BC4}" destId="{1833F466-AA0C-4727-A4D3-67C84DE5D10F}" srcOrd="1" destOrd="0" presId="urn:microsoft.com/office/officeart/2009/3/layout/HorizontalOrganizationChart"/>
    <dgm:cxn modelId="{DA0F9903-8C84-478C-93AB-4DD037188FDC}" type="presParOf" srcId="{6755D57A-F988-4442-919B-D698FC7B9BC4}" destId="{7690D304-FD22-463D-945C-F8526A4B0741}" srcOrd="2" destOrd="0" presId="urn:microsoft.com/office/officeart/2009/3/layout/HorizontalOrganizationChart"/>
    <dgm:cxn modelId="{1E4FC933-24E6-4556-9524-F7B8B798E78D}" type="presParOf" srcId="{52D6969B-DA56-4FB3-9EC3-067AC6689386}" destId="{714D184E-A23F-4C15-A6CD-DE569CAA0C31}" srcOrd="8" destOrd="0" presId="urn:microsoft.com/office/officeart/2009/3/layout/HorizontalOrganizationChart"/>
    <dgm:cxn modelId="{57FF565E-98B5-41C8-BA74-ADF4A3C7E56C}" type="presParOf" srcId="{52D6969B-DA56-4FB3-9EC3-067AC6689386}" destId="{1753B4DE-CE4E-4214-A64A-383B2AEF9C57}" srcOrd="9" destOrd="0" presId="urn:microsoft.com/office/officeart/2009/3/layout/HorizontalOrganizationChart"/>
    <dgm:cxn modelId="{BBBD5106-0A1E-470D-93BB-2C074868547F}" type="presParOf" srcId="{1753B4DE-CE4E-4214-A64A-383B2AEF9C57}" destId="{4C3989F9-3119-4918-9F1C-1BA84EFB190B}" srcOrd="0" destOrd="0" presId="urn:microsoft.com/office/officeart/2009/3/layout/HorizontalOrganizationChart"/>
    <dgm:cxn modelId="{321189C3-47D8-47E6-BE3B-9CBA4B1F4D3D}" type="presParOf" srcId="{4C3989F9-3119-4918-9F1C-1BA84EFB190B}" destId="{4C17E36E-6C8F-4267-8E0D-B4A69A7D578F}" srcOrd="0" destOrd="0" presId="urn:microsoft.com/office/officeart/2009/3/layout/HorizontalOrganizationChart"/>
    <dgm:cxn modelId="{C4424E40-E49B-4ED8-B801-89175D887E64}" type="presParOf" srcId="{4C3989F9-3119-4918-9F1C-1BA84EFB190B}" destId="{6430DAAE-92AB-4CD7-A6EA-DC0B95AB0600}" srcOrd="1" destOrd="0" presId="urn:microsoft.com/office/officeart/2009/3/layout/HorizontalOrganizationChart"/>
    <dgm:cxn modelId="{D1898B3E-E52C-4C7D-85AB-D06D49DC94A8}" type="presParOf" srcId="{1753B4DE-CE4E-4214-A64A-383B2AEF9C57}" destId="{F498B8C2-8DFA-423B-BE29-C9C21BA5ADE9}" srcOrd="1" destOrd="0" presId="urn:microsoft.com/office/officeart/2009/3/layout/HorizontalOrganizationChart"/>
    <dgm:cxn modelId="{F25997F7-60AF-4D44-A2ED-D396C148BE15}" type="presParOf" srcId="{1753B4DE-CE4E-4214-A64A-383B2AEF9C57}" destId="{160F9797-884B-4688-BFA1-C2DDF8AC2611}" srcOrd="2" destOrd="0" presId="urn:microsoft.com/office/officeart/2009/3/layout/HorizontalOrganizationChart"/>
    <dgm:cxn modelId="{DBE90C3C-4396-435C-809F-C535A9E5036B}" type="presParOf" srcId="{B4A95C0E-70D0-4945-A0FB-7E3936AD7091}" destId="{6F65649C-8109-4930-A4F7-43F27F983517}"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9457AF-19F1-4767-93B4-A0C96CBA1104}">
      <dsp:nvSpPr>
        <dsp:cNvPr id="0" name=""/>
        <dsp:cNvSpPr/>
      </dsp:nvSpPr>
      <dsp:spPr>
        <a:xfrm>
          <a:off x="0" y="55013"/>
          <a:ext cx="9126811" cy="1209600"/>
        </a:xfrm>
        <a:prstGeom prst="roundRect">
          <a:avLst>
            <a:gd name="adj" fmla="val 10000"/>
          </a:avLst>
        </a:prstGeom>
        <a:solidFill>
          <a:schemeClr val="accent2"/>
        </a:solidFill>
        <a:ln w="12700" cap="flat" cmpd="sng" algn="ctr">
          <a:solidFill>
            <a:schemeClr val="accent2">
              <a:shade val="50000"/>
            </a:schemeClr>
          </a:solidFill>
          <a:prstDash val="solid"/>
          <a:miter lim="800000"/>
        </a:ln>
        <a:effectLst/>
        <a:scene3d>
          <a:camera prst="orthographicFront"/>
          <a:lightRig rig="flat" dir="t"/>
        </a:scene3d>
        <a:sp3d/>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99136" tIns="199136" rIns="199136" bIns="106680" numCol="1" spcCol="1270" anchor="t" anchorCtr="0">
          <a:noAutofit/>
        </a:bodyPr>
        <a:lstStyle/>
        <a:p>
          <a:pPr lvl="0" algn="l" defTabSz="1244600">
            <a:lnSpc>
              <a:spcPct val="90000"/>
            </a:lnSpc>
            <a:spcBef>
              <a:spcPct val="0"/>
            </a:spcBef>
            <a:spcAft>
              <a:spcPct val="35000"/>
            </a:spcAft>
          </a:pPr>
          <a:r>
            <a:rPr lang="es-ES" sz="2800" kern="1200" dirty="0" smtClean="0"/>
            <a:t>ACEBO (2005)</a:t>
          </a:r>
          <a:endParaRPr lang="es-ES" sz="2800" kern="1200" dirty="0"/>
        </a:p>
      </dsp:txBody>
      <dsp:txXfrm>
        <a:off x="0" y="55013"/>
        <a:ext cx="9126811" cy="806400"/>
      </dsp:txXfrm>
    </dsp:sp>
    <dsp:sp modelId="{E3487CEB-593C-4001-9F59-CAA93D0EBBEA}">
      <dsp:nvSpPr>
        <dsp:cNvPr id="0" name=""/>
        <dsp:cNvSpPr/>
      </dsp:nvSpPr>
      <dsp:spPr>
        <a:xfrm>
          <a:off x="1869346" y="834911"/>
          <a:ext cx="9126811" cy="3830400"/>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2024" tIns="192024" rIns="192024" bIns="192024" numCol="1" spcCol="1270" anchor="t" anchorCtr="0">
          <a:noAutofit/>
        </a:bodyPr>
        <a:lstStyle/>
        <a:p>
          <a:pPr marL="228600" lvl="1" indent="-228600" algn="just" defTabSz="1200150">
            <a:lnSpc>
              <a:spcPct val="90000"/>
            </a:lnSpc>
            <a:spcBef>
              <a:spcPct val="0"/>
            </a:spcBef>
            <a:spcAft>
              <a:spcPct val="15000"/>
            </a:spcAft>
            <a:buChar char="••"/>
          </a:pPr>
          <a:r>
            <a:rPr lang="es-NI" sz="2700" b="1" kern="1200" smtClean="0">
              <a:latin typeface="Arial" panose="020B0604020202020204" pitchFamily="34" charset="0"/>
              <a:cs typeface="Arial" panose="020B0604020202020204" pitchFamily="34" charset="0"/>
            </a:rPr>
            <a:t>“</a:t>
          </a:r>
          <a:r>
            <a:rPr lang="en-US" sz="2700" b="1" kern="1200" smtClean="0">
              <a:latin typeface="Arial" panose="020B0604020202020204" pitchFamily="34" charset="0"/>
              <a:cs typeface="Arial" panose="020B0604020202020204" pitchFamily="34" charset="0"/>
            </a:rPr>
            <a:t>It is the historical and socio-psycho-pedagogical process that develops in each adolescent, in close interaction with other members of the society in which they live, from the family, school and community context, in which the configuration of value and the beginning and monitoring of the conscious construction of this, with the aim of reaching and enhancing their social life project</a:t>
          </a:r>
          <a:r>
            <a:rPr lang="es-NI" sz="2700" b="1" kern="1200" smtClean="0">
              <a:latin typeface="Arial" panose="020B0604020202020204" pitchFamily="34" charset="0"/>
              <a:cs typeface="Arial" panose="020B0604020202020204" pitchFamily="34" charset="0"/>
            </a:rPr>
            <a:t>” ( p.32).</a:t>
          </a:r>
          <a:endParaRPr lang="es-ES" sz="2800" kern="1200" dirty="0">
            <a:latin typeface="Arial" panose="020B0604020202020204" pitchFamily="34" charset="0"/>
            <a:cs typeface="Arial" panose="020B0604020202020204" pitchFamily="34" charset="0"/>
          </a:endParaRPr>
        </a:p>
      </dsp:txBody>
      <dsp:txXfrm>
        <a:off x="1981535" y="947100"/>
        <a:ext cx="8902433" cy="36060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5746EC-0632-4FC5-9516-5127D92DC049}">
      <dsp:nvSpPr>
        <dsp:cNvPr id="0" name=""/>
        <dsp:cNvSpPr/>
      </dsp:nvSpPr>
      <dsp:spPr>
        <a:xfrm>
          <a:off x="359585" y="439822"/>
          <a:ext cx="5633499" cy="5025445"/>
        </a:xfrm>
        <a:prstGeom prst="rect">
          <a:avLst/>
        </a:prstGeom>
        <a:blipFill rotWithShape="1">
          <a:blip xmlns:r="http://schemas.openxmlformats.org/officeDocument/2006/relationships" r:embed="rId1"/>
          <a:stretch>
            <a:fillRect/>
          </a:stretch>
        </a:blip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22FD18A4-D901-4953-B460-98D8CB5CF5BF}">
      <dsp:nvSpPr>
        <dsp:cNvPr id="0" name=""/>
        <dsp:cNvSpPr/>
      </dsp:nvSpPr>
      <dsp:spPr>
        <a:xfrm>
          <a:off x="1138686" y="4910286"/>
          <a:ext cx="4854398" cy="1166592"/>
        </a:xfrm>
        <a:prstGeom prst="rect">
          <a:avLst/>
        </a:prstGeom>
        <a:solidFill>
          <a:schemeClr val="accent2">
            <a:shade val="6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0485" tIns="70485" rIns="70485" bIns="70485" numCol="1" spcCol="1270" anchor="ctr" anchorCtr="0">
          <a:noAutofit/>
        </a:bodyPr>
        <a:lstStyle/>
        <a:p>
          <a:pPr lvl="0" algn="ctr" defTabSz="1644650">
            <a:lnSpc>
              <a:spcPct val="90000"/>
            </a:lnSpc>
            <a:spcBef>
              <a:spcPct val="0"/>
            </a:spcBef>
            <a:spcAft>
              <a:spcPct val="5000"/>
            </a:spcAft>
          </a:pPr>
          <a:r>
            <a:rPr lang="es-ES" sz="3700" kern="1200" dirty="0" smtClean="0">
              <a:latin typeface="Arial" panose="020B0604020202020204" pitchFamily="34" charset="0"/>
              <a:cs typeface="Arial" panose="020B0604020202020204" pitchFamily="34" charset="0"/>
            </a:rPr>
            <a:t>José Julián martí Pérez </a:t>
          </a:r>
          <a:r>
            <a:rPr lang="es-ES" sz="3700" kern="1200" dirty="0" smtClean="0"/>
            <a:t>(1853-1895) </a:t>
          </a:r>
          <a:endParaRPr lang="es-ES" sz="3700" kern="1200" dirty="0"/>
        </a:p>
      </dsp:txBody>
      <dsp:txXfrm>
        <a:off x="1138686" y="4910286"/>
        <a:ext cx="4854398" cy="11665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06A235-37DC-4DBD-87C4-746796CADE85}">
      <dsp:nvSpPr>
        <dsp:cNvPr id="0" name=""/>
        <dsp:cNvSpPr/>
      </dsp:nvSpPr>
      <dsp:spPr>
        <a:xfrm>
          <a:off x="511962" y="2770"/>
          <a:ext cx="4171946" cy="159955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33020" rIns="49530" bIns="3302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ES" sz="2600" kern="1200" dirty="0" smtClean="0">
              <a:latin typeface="Arial" panose="020B0604020202020204" pitchFamily="34" charset="0"/>
              <a:cs typeface="Arial" panose="020B0604020202020204" pitchFamily="34" charset="0"/>
            </a:rPr>
            <a:t>PROBLEM</a:t>
          </a:r>
        </a:p>
        <a:p>
          <a:pPr lvl="0" algn="ctr" defTabSz="1155700">
            <a:lnSpc>
              <a:spcPct val="90000"/>
            </a:lnSpc>
            <a:spcBef>
              <a:spcPct val="0"/>
            </a:spcBef>
            <a:spcAft>
              <a:spcPct val="35000"/>
            </a:spcAft>
          </a:pPr>
          <a:r>
            <a:rPr lang="es-ES" sz="2600" kern="1200" dirty="0" smtClean="0">
              <a:latin typeface="Arial" panose="020B0604020202020204" pitchFamily="34" charset="0"/>
              <a:cs typeface="Arial" panose="020B0604020202020204" pitchFamily="34" charset="0"/>
            </a:rPr>
            <a:t>SITUATIONS</a:t>
          </a:r>
          <a:endParaRPr lang="es-ES" sz="2600" kern="1200" dirty="0">
            <a:latin typeface="Arial" panose="020B0604020202020204" pitchFamily="34" charset="0"/>
            <a:cs typeface="Arial" panose="020B0604020202020204" pitchFamily="34" charset="0"/>
          </a:endParaRPr>
        </a:p>
      </dsp:txBody>
      <dsp:txXfrm>
        <a:off x="558811" y="49619"/>
        <a:ext cx="4078248" cy="1505852"/>
      </dsp:txXfrm>
    </dsp:sp>
    <dsp:sp modelId="{F75360F3-6E4A-422B-AF73-3097ECF82539}">
      <dsp:nvSpPr>
        <dsp:cNvPr id="0" name=""/>
        <dsp:cNvSpPr/>
      </dsp:nvSpPr>
      <dsp:spPr>
        <a:xfrm>
          <a:off x="929157" y="1602320"/>
          <a:ext cx="417194" cy="1199662"/>
        </a:xfrm>
        <a:custGeom>
          <a:avLst/>
          <a:gdLst/>
          <a:ahLst/>
          <a:cxnLst/>
          <a:rect l="0" t="0" r="0" b="0"/>
          <a:pathLst>
            <a:path>
              <a:moveTo>
                <a:pt x="0" y="0"/>
              </a:moveTo>
              <a:lnTo>
                <a:pt x="0" y="1199662"/>
              </a:lnTo>
              <a:lnTo>
                <a:pt x="417194" y="1199662"/>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16DD7A9-3789-45F8-AC20-F3ADFFDE5698}">
      <dsp:nvSpPr>
        <dsp:cNvPr id="0" name=""/>
        <dsp:cNvSpPr/>
      </dsp:nvSpPr>
      <dsp:spPr>
        <a:xfrm>
          <a:off x="1346351" y="2002207"/>
          <a:ext cx="5108143" cy="159955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kern="1200" dirty="0" smtClean="0">
              <a:latin typeface="Arial" panose="020B0604020202020204" pitchFamily="34" charset="0"/>
              <a:ea typeface="SimSun" panose="02010600030101010101" pitchFamily="2" charset="-122"/>
              <a:cs typeface="Arial" panose="020B0604020202020204" pitchFamily="34" charset="0"/>
            </a:rPr>
            <a:t>Little </a:t>
          </a:r>
          <a:r>
            <a:rPr lang="en-US" sz="2200" kern="1200" dirty="0" err="1" smtClean="0">
              <a:latin typeface="Arial" panose="020B0604020202020204" pitchFamily="34" charset="0"/>
              <a:ea typeface="SimSun" panose="02010600030101010101" pitchFamily="2" charset="-122"/>
              <a:cs typeface="Arial" panose="020B0604020202020204" pitchFamily="34" charset="0"/>
            </a:rPr>
            <a:t>systematicity</a:t>
          </a:r>
          <a:r>
            <a:rPr lang="en-US" sz="2200" kern="1200" dirty="0" smtClean="0">
              <a:latin typeface="Arial" panose="020B0604020202020204" pitchFamily="34" charset="0"/>
              <a:ea typeface="SimSun" panose="02010600030101010101" pitchFamily="2" charset="-122"/>
              <a:cs typeface="Arial" panose="020B0604020202020204" pitchFamily="34" charset="0"/>
            </a:rPr>
            <a:t> in the pedagogical treatment of the theme of the formation of values ​​from the thought of José </a:t>
          </a:r>
          <a:r>
            <a:rPr lang="en-US" sz="2200" kern="1200" dirty="0" err="1" smtClean="0">
              <a:latin typeface="Arial" panose="020B0604020202020204" pitchFamily="34" charset="0"/>
              <a:ea typeface="SimSun" panose="02010600030101010101" pitchFamily="2" charset="-122"/>
              <a:cs typeface="Arial" panose="020B0604020202020204" pitchFamily="34" charset="0"/>
            </a:rPr>
            <a:t>Martí</a:t>
          </a:r>
          <a:r>
            <a:rPr lang="en-US" sz="2200" kern="1200" dirty="0" smtClean="0">
              <a:latin typeface="Arial" panose="020B0604020202020204" pitchFamily="34" charset="0"/>
              <a:ea typeface="SimSun" panose="02010600030101010101" pitchFamily="2" charset="-122"/>
              <a:cs typeface="Arial" panose="020B0604020202020204" pitchFamily="34" charset="0"/>
            </a:rPr>
            <a:t> that is carried out in the center.</a:t>
          </a:r>
          <a:endParaRPr lang="es-NI" sz="2200" kern="1200" dirty="0" smtClean="0">
            <a:latin typeface="Arial" panose="020B0604020202020204" pitchFamily="34" charset="0"/>
            <a:ea typeface="SimSun" panose="02010600030101010101" pitchFamily="2" charset="-122"/>
            <a:cs typeface="Arial" panose="020B0604020202020204" pitchFamily="34" charset="0"/>
          </a:endParaRPr>
        </a:p>
      </dsp:txBody>
      <dsp:txXfrm>
        <a:off x="1393200" y="2049056"/>
        <a:ext cx="5014445" cy="1505852"/>
      </dsp:txXfrm>
    </dsp:sp>
    <dsp:sp modelId="{B5D43268-9D3B-42D1-8E65-51664D23B2BD}">
      <dsp:nvSpPr>
        <dsp:cNvPr id="0" name=""/>
        <dsp:cNvSpPr/>
      </dsp:nvSpPr>
      <dsp:spPr>
        <a:xfrm>
          <a:off x="929157" y="1602320"/>
          <a:ext cx="417194" cy="3199100"/>
        </a:xfrm>
        <a:custGeom>
          <a:avLst/>
          <a:gdLst/>
          <a:ahLst/>
          <a:cxnLst/>
          <a:rect l="0" t="0" r="0" b="0"/>
          <a:pathLst>
            <a:path>
              <a:moveTo>
                <a:pt x="0" y="0"/>
              </a:moveTo>
              <a:lnTo>
                <a:pt x="0" y="3199100"/>
              </a:lnTo>
              <a:lnTo>
                <a:pt x="417194" y="3199100"/>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347DC12-CAC7-4A5E-8B48-79E1AC76EBDB}">
      <dsp:nvSpPr>
        <dsp:cNvPr id="0" name=""/>
        <dsp:cNvSpPr/>
      </dsp:nvSpPr>
      <dsp:spPr>
        <a:xfrm>
          <a:off x="1346351" y="4001645"/>
          <a:ext cx="5186585" cy="159955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kern="1200" dirty="0" smtClean="0">
              <a:latin typeface="Arial" panose="020B0604020202020204" pitchFamily="34" charset="0"/>
              <a:ea typeface="SimSun" panose="02010600030101010101" pitchFamily="2" charset="-122"/>
              <a:cs typeface="Arial" panose="020B0604020202020204" pitchFamily="34" charset="0"/>
            </a:rPr>
            <a:t>Little knowledge in the students of the values ​​from the thought of José </a:t>
          </a:r>
          <a:r>
            <a:rPr lang="en-US" sz="2200" kern="1200" dirty="0" err="1" smtClean="0">
              <a:latin typeface="Arial" panose="020B0604020202020204" pitchFamily="34" charset="0"/>
              <a:ea typeface="SimSun" panose="02010600030101010101" pitchFamily="2" charset="-122"/>
              <a:cs typeface="Arial" panose="020B0604020202020204" pitchFamily="34" charset="0"/>
            </a:rPr>
            <a:t>Martí</a:t>
          </a:r>
          <a:r>
            <a:rPr lang="en-US" sz="2200" kern="1200" dirty="0" smtClean="0">
              <a:latin typeface="Arial" panose="020B0604020202020204" pitchFamily="34" charset="0"/>
              <a:ea typeface="SimSun" panose="02010600030101010101" pitchFamily="2" charset="-122"/>
              <a:cs typeface="Arial" panose="020B0604020202020204" pitchFamily="34" charset="0"/>
            </a:rPr>
            <a:t>.</a:t>
          </a:r>
          <a:endParaRPr lang="es-ES" sz="2200" kern="1200" dirty="0"/>
        </a:p>
      </dsp:txBody>
      <dsp:txXfrm>
        <a:off x="1393200" y="4048494"/>
        <a:ext cx="5092887" cy="15058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5694F5-7976-4F16-BBC9-5BFB4DBD91A8}">
      <dsp:nvSpPr>
        <dsp:cNvPr id="0" name=""/>
        <dsp:cNvSpPr/>
      </dsp:nvSpPr>
      <dsp:spPr>
        <a:xfrm>
          <a:off x="2768322" y="567694"/>
          <a:ext cx="5121718" cy="5121718"/>
        </a:xfrm>
        <a:prstGeom prst="blockArc">
          <a:avLst>
            <a:gd name="adj1" fmla="val 13500000"/>
            <a:gd name="adj2" fmla="val 16200000"/>
            <a:gd name="adj3" fmla="val 3432"/>
          </a:avLst>
        </a:prstGeom>
        <a:gradFill rotWithShape="0">
          <a:gsLst>
            <a:gs pos="0">
              <a:schemeClr val="accent2">
                <a:tint val="60000"/>
                <a:hueOff val="0"/>
                <a:satOff val="0"/>
                <a:lumOff val="0"/>
                <a:alphaOff val="0"/>
                <a:satMod val="103000"/>
                <a:lumMod val="102000"/>
                <a:tint val="94000"/>
              </a:schemeClr>
            </a:gs>
            <a:gs pos="50000">
              <a:schemeClr val="accent2">
                <a:tint val="60000"/>
                <a:hueOff val="0"/>
                <a:satOff val="0"/>
                <a:lumOff val="0"/>
                <a:alphaOff val="0"/>
                <a:satMod val="110000"/>
                <a:lumMod val="100000"/>
                <a:shade val="100000"/>
              </a:schemeClr>
            </a:gs>
            <a:gs pos="100000">
              <a:schemeClr val="accent2">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21723C1-5803-48B4-A63C-1736DDAFA03E}">
      <dsp:nvSpPr>
        <dsp:cNvPr id="0" name=""/>
        <dsp:cNvSpPr/>
      </dsp:nvSpPr>
      <dsp:spPr>
        <a:xfrm>
          <a:off x="2768322" y="567694"/>
          <a:ext cx="5121718" cy="5121718"/>
        </a:xfrm>
        <a:prstGeom prst="blockArc">
          <a:avLst>
            <a:gd name="adj1" fmla="val 10800000"/>
            <a:gd name="adj2" fmla="val 13500000"/>
            <a:gd name="adj3" fmla="val 3432"/>
          </a:avLst>
        </a:prstGeom>
        <a:gradFill rotWithShape="0">
          <a:gsLst>
            <a:gs pos="0">
              <a:schemeClr val="accent2">
                <a:tint val="60000"/>
                <a:hueOff val="0"/>
                <a:satOff val="0"/>
                <a:lumOff val="0"/>
                <a:alphaOff val="0"/>
                <a:satMod val="103000"/>
                <a:lumMod val="102000"/>
                <a:tint val="94000"/>
              </a:schemeClr>
            </a:gs>
            <a:gs pos="50000">
              <a:schemeClr val="accent2">
                <a:tint val="60000"/>
                <a:hueOff val="0"/>
                <a:satOff val="0"/>
                <a:lumOff val="0"/>
                <a:alphaOff val="0"/>
                <a:satMod val="110000"/>
                <a:lumMod val="100000"/>
                <a:shade val="100000"/>
              </a:schemeClr>
            </a:gs>
            <a:gs pos="100000">
              <a:schemeClr val="accent2">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3040E40-2C45-417D-A4AF-741D9BB4925A}">
      <dsp:nvSpPr>
        <dsp:cNvPr id="0" name=""/>
        <dsp:cNvSpPr/>
      </dsp:nvSpPr>
      <dsp:spPr>
        <a:xfrm>
          <a:off x="2768322" y="567694"/>
          <a:ext cx="5121718" cy="5121718"/>
        </a:xfrm>
        <a:prstGeom prst="blockArc">
          <a:avLst>
            <a:gd name="adj1" fmla="val 8100000"/>
            <a:gd name="adj2" fmla="val 10800000"/>
            <a:gd name="adj3" fmla="val 3432"/>
          </a:avLst>
        </a:prstGeom>
        <a:gradFill rotWithShape="0">
          <a:gsLst>
            <a:gs pos="0">
              <a:schemeClr val="accent2">
                <a:tint val="60000"/>
                <a:hueOff val="0"/>
                <a:satOff val="0"/>
                <a:lumOff val="0"/>
                <a:alphaOff val="0"/>
                <a:satMod val="103000"/>
                <a:lumMod val="102000"/>
                <a:tint val="94000"/>
              </a:schemeClr>
            </a:gs>
            <a:gs pos="50000">
              <a:schemeClr val="accent2">
                <a:tint val="60000"/>
                <a:hueOff val="0"/>
                <a:satOff val="0"/>
                <a:lumOff val="0"/>
                <a:alphaOff val="0"/>
                <a:satMod val="110000"/>
                <a:lumMod val="100000"/>
                <a:shade val="100000"/>
              </a:schemeClr>
            </a:gs>
            <a:gs pos="100000">
              <a:schemeClr val="accent2">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12E3A7D2-208B-45E2-B882-67BB42486CB5}">
      <dsp:nvSpPr>
        <dsp:cNvPr id="0" name=""/>
        <dsp:cNvSpPr/>
      </dsp:nvSpPr>
      <dsp:spPr>
        <a:xfrm>
          <a:off x="2768322" y="567694"/>
          <a:ext cx="5121718" cy="5121718"/>
        </a:xfrm>
        <a:prstGeom prst="blockArc">
          <a:avLst>
            <a:gd name="adj1" fmla="val 5400000"/>
            <a:gd name="adj2" fmla="val 8100000"/>
            <a:gd name="adj3" fmla="val 3432"/>
          </a:avLst>
        </a:prstGeom>
        <a:gradFill rotWithShape="0">
          <a:gsLst>
            <a:gs pos="0">
              <a:schemeClr val="accent2">
                <a:tint val="60000"/>
                <a:hueOff val="0"/>
                <a:satOff val="0"/>
                <a:lumOff val="0"/>
                <a:alphaOff val="0"/>
                <a:satMod val="103000"/>
                <a:lumMod val="102000"/>
                <a:tint val="94000"/>
              </a:schemeClr>
            </a:gs>
            <a:gs pos="50000">
              <a:schemeClr val="accent2">
                <a:tint val="60000"/>
                <a:hueOff val="0"/>
                <a:satOff val="0"/>
                <a:lumOff val="0"/>
                <a:alphaOff val="0"/>
                <a:satMod val="110000"/>
                <a:lumMod val="100000"/>
                <a:shade val="100000"/>
              </a:schemeClr>
            </a:gs>
            <a:gs pos="100000">
              <a:schemeClr val="accent2">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FF095AE6-9418-48A5-946C-96C0CD82C77F}">
      <dsp:nvSpPr>
        <dsp:cNvPr id="0" name=""/>
        <dsp:cNvSpPr/>
      </dsp:nvSpPr>
      <dsp:spPr>
        <a:xfrm>
          <a:off x="2749455" y="567765"/>
          <a:ext cx="5121718" cy="5121718"/>
        </a:xfrm>
        <a:prstGeom prst="blockArc">
          <a:avLst>
            <a:gd name="adj1" fmla="val 2401558"/>
            <a:gd name="adj2" fmla="val 5374231"/>
            <a:gd name="adj3" fmla="val 3432"/>
          </a:avLst>
        </a:prstGeom>
        <a:gradFill rotWithShape="0">
          <a:gsLst>
            <a:gs pos="0">
              <a:schemeClr val="accent2">
                <a:tint val="60000"/>
                <a:hueOff val="0"/>
                <a:satOff val="0"/>
                <a:lumOff val="0"/>
                <a:alphaOff val="0"/>
                <a:satMod val="103000"/>
                <a:lumMod val="102000"/>
                <a:tint val="94000"/>
              </a:schemeClr>
            </a:gs>
            <a:gs pos="50000">
              <a:schemeClr val="accent2">
                <a:tint val="60000"/>
                <a:hueOff val="0"/>
                <a:satOff val="0"/>
                <a:lumOff val="0"/>
                <a:alphaOff val="0"/>
                <a:satMod val="110000"/>
                <a:lumMod val="100000"/>
                <a:shade val="100000"/>
              </a:schemeClr>
            </a:gs>
            <a:gs pos="100000">
              <a:schemeClr val="accent2">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66269B0E-75F1-430F-93CE-DE2F54E33F34}">
      <dsp:nvSpPr>
        <dsp:cNvPr id="0" name=""/>
        <dsp:cNvSpPr/>
      </dsp:nvSpPr>
      <dsp:spPr>
        <a:xfrm>
          <a:off x="2768420" y="545450"/>
          <a:ext cx="5121718" cy="5121718"/>
        </a:xfrm>
        <a:prstGeom prst="blockArc">
          <a:avLst>
            <a:gd name="adj1" fmla="val 30383"/>
            <a:gd name="adj2" fmla="val 2441557"/>
            <a:gd name="adj3" fmla="val 3432"/>
          </a:avLst>
        </a:prstGeom>
        <a:gradFill rotWithShape="0">
          <a:gsLst>
            <a:gs pos="0">
              <a:schemeClr val="accent2">
                <a:tint val="60000"/>
                <a:hueOff val="0"/>
                <a:satOff val="0"/>
                <a:lumOff val="0"/>
                <a:alphaOff val="0"/>
                <a:satMod val="103000"/>
                <a:lumMod val="102000"/>
                <a:tint val="94000"/>
              </a:schemeClr>
            </a:gs>
            <a:gs pos="50000">
              <a:schemeClr val="accent2">
                <a:tint val="60000"/>
                <a:hueOff val="0"/>
                <a:satOff val="0"/>
                <a:lumOff val="0"/>
                <a:alphaOff val="0"/>
                <a:satMod val="110000"/>
                <a:lumMod val="100000"/>
                <a:shade val="100000"/>
              </a:schemeClr>
            </a:gs>
            <a:gs pos="100000">
              <a:schemeClr val="accent2">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10B6442-169F-4C79-BF99-7DD0AFA16E6B}">
      <dsp:nvSpPr>
        <dsp:cNvPr id="0" name=""/>
        <dsp:cNvSpPr/>
      </dsp:nvSpPr>
      <dsp:spPr>
        <a:xfrm>
          <a:off x="2768322" y="567694"/>
          <a:ext cx="5121718" cy="5121718"/>
        </a:xfrm>
        <a:prstGeom prst="blockArc">
          <a:avLst>
            <a:gd name="adj1" fmla="val 18900000"/>
            <a:gd name="adj2" fmla="val 0"/>
            <a:gd name="adj3" fmla="val 3432"/>
          </a:avLst>
        </a:prstGeom>
        <a:gradFill rotWithShape="0">
          <a:gsLst>
            <a:gs pos="0">
              <a:schemeClr val="accent2">
                <a:tint val="60000"/>
                <a:hueOff val="0"/>
                <a:satOff val="0"/>
                <a:lumOff val="0"/>
                <a:alphaOff val="0"/>
                <a:satMod val="103000"/>
                <a:lumMod val="102000"/>
                <a:tint val="94000"/>
              </a:schemeClr>
            </a:gs>
            <a:gs pos="50000">
              <a:schemeClr val="accent2">
                <a:tint val="60000"/>
                <a:hueOff val="0"/>
                <a:satOff val="0"/>
                <a:lumOff val="0"/>
                <a:alphaOff val="0"/>
                <a:satMod val="110000"/>
                <a:lumMod val="100000"/>
                <a:shade val="100000"/>
              </a:schemeClr>
            </a:gs>
            <a:gs pos="100000">
              <a:schemeClr val="accent2">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027EAE7-1F95-4600-A41F-AD2F6E317555}">
      <dsp:nvSpPr>
        <dsp:cNvPr id="0" name=""/>
        <dsp:cNvSpPr/>
      </dsp:nvSpPr>
      <dsp:spPr>
        <a:xfrm>
          <a:off x="2768322" y="567694"/>
          <a:ext cx="5121718" cy="5121718"/>
        </a:xfrm>
        <a:prstGeom prst="blockArc">
          <a:avLst>
            <a:gd name="adj1" fmla="val 16200000"/>
            <a:gd name="adj2" fmla="val 18900000"/>
            <a:gd name="adj3" fmla="val 3432"/>
          </a:avLst>
        </a:prstGeom>
        <a:gradFill rotWithShape="0">
          <a:gsLst>
            <a:gs pos="0">
              <a:schemeClr val="accent2">
                <a:tint val="60000"/>
                <a:hueOff val="0"/>
                <a:satOff val="0"/>
                <a:lumOff val="0"/>
                <a:alphaOff val="0"/>
                <a:satMod val="103000"/>
                <a:lumMod val="102000"/>
                <a:tint val="94000"/>
              </a:schemeClr>
            </a:gs>
            <a:gs pos="50000">
              <a:schemeClr val="accent2">
                <a:tint val="60000"/>
                <a:hueOff val="0"/>
                <a:satOff val="0"/>
                <a:lumOff val="0"/>
                <a:alphaOff val="0"/>
                <a:satMod val="110000"/>
                <a:lumMod val="100000"/>
                <a:shade val="100000"/>
              </a:schemeClr>
            </a:gs>
            <a:gs pos="100000">
              <a:schemeClr val="accent2">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DCAA400-F26D-45DD-810E-E925510521BD}">
      <dsp:nvSpPr>
        <dsp:cNvPr id="0" name=""/>
        <dsp:cNvSpPr/>
      </dsp:nvSpPr>
      <dsp:spPr>
        <a:xfrm>
          <a:off x="3651224" y="1844665"/>
          <a:ext cx="3355912" cy="2567777"/>
        </a:xfrm>
        <a:prstGeom prst="ellipse">
          <a:avLst/>
        </a:prstGeom>
        <a:noFill/>
        <a:ln w="6350" cap="flat" cmpd="sng" algn="ctr">
          <a:no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cap="none" spc="0" noProof="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Black" panose="020B0A04020102020204" pitchFamily="34" charset="0"/>
            </a:rPr>
            <a:t>GROUP OF VALUES TAUGHT BY THE MULTIMEDIA.</a:t>
          </a:r>
          <a:endParaRPr lang="en-US" sz="2400" b="1" kern="1200" cap="none" spc="0" noProof="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Black" panose="020B0A04020102020204" pitchFamily="34" charset="0"/>
          </a:endParaRPr>
        </a:p>
      </dsp:txBody>
      <dsp:txXfrm>
        <a:off x="4142686" y="2220707"/>
        <a:ext cx="2372988" cy="1815693"/>
      </dsp:txXfrm>
    </dsp:sp>
    <dsp:sp modelId="{DA098E85-7EE6-49E4-8DD7-AD6F18FD3D22}">
      <dsp:nvSpPr>
        <dsp:cNvPr id="0" name=""/>
        <dsp:cNvSpPr/>
      </dsp:nvSpPr>
      <dsp:spPr>
        <a:xfrm>
          <a:off x="4418436" y="1378"/>
          <a:ext cx="1821488" cy="1220509"/>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noProof="0" dirty="0" smtClean="0">
              <a:latin typeface="Arial Black" panose="020B0A04020102020204" pitchFamily="34" charset="0"/>
            </a:rPr>
            <a:t>Modesty</a:t>
          </a:r>
          <a:endParaRPr lang="en-US" sz="800" b="1" kern="1200" noProof="0" dirty="0">
            <a:latin typeface="Arial Black" panose="020B0A04020102020204" pitchFamily="34" charset="0"/>
          </a:endParaRPr>
        </a:p>
      </dsp:txBody>
      <dsp:txXfrm>
        <a:off x="4685187" y="180117"/>
        <a:ext cx="1287986" cy="863031"/>
      </dsp:txXfrm>
    </dsp:sp>
    <dsp:sp modelId="{922E466B-3D1B-4272-94AC-93EBF20EA62D}">
      <dsp:nvSpPr>
        <dsp:cNvPr id="0" name=""/>
        <dsp:cNvSpPr/>
      </dsp:nvSpPr>
      <dsp:spPr>
        <a:xfrm>
          <a:off x="5998499" y="835469"/>
          <a:ext cx="2220826" cy="1026704"/>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400" b="1" kern="1200" noProof="0" dirty="0" smtClean="0">
              <a:latin typeface="Arial Black" panose="020B0A04020102020204" pitchFamily="34" charset="0"/>
              <a:cs typeface="Arial" panose="020B0604020202020204" pitchFamily="34" charset="0"/>
            </a:rPr>
            <a:t>Patriotism</a:t>
          </a:r>
          <a:endParaRPr lang="en-US" sz="1400" b="1" kern="1200" noProof="0" dirty="0" smtClean="0">
            <a:latin typeface="Arial Black" panose="020B0A04020102020204" pitchFamily="34" charset="0"/>
            <a:cs typeface="Arial" panose="020B0604020202020204" pitchFamily="34" charset="0"/>
          </a:endParaRPr>
        </a:p>
      </dsp:txBody>
      <dsp:txXfrm>
        <a:off x="6323731" y="985826"/>
        <a:ext cx="1570362" cy="725990"/>
      </dsp:txXfrm>
    </dsp:sp>
    <dsp:sp modelId="{279B5481-1F45-48BF-94AF-EAC8359BD5FD}">
      <dsp:nvSpPr>
        <dsp:cNvPr id="0" name=""/>
        <dsp:cNvSpPr/>
      </dsp:nvSpPr>
      <dsp:spPr>
        <a:xfrm>
          <a:off x="6946031" y="2589662"/>
          <a:ext cx="1800141" cy="1077783"/>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noProof="0" dirty="0" smtClean="0">
              <a:latin typeface="Arial Black" panose="020B0A04020102020204" pitchFamily="34" charset="0"/>
            </a:rPr>
            <a:t>Unit</a:t>
          </a:r>
          <a:endParaRPr lang="en-US" sz="1600" b="1" kern="1200" noProof="0" dirty="0">
            <a:latin typeface="Arial Black" panose="020B0A04020102020204" pitchFamily="34" charset="0"/>
          </a:endParaRPr>
        </a:p>
      </dsp:txBody>
      <dsp:txXfrm>
        <a:off x="7209656" y="2747500"/>
        <a:ext cx="1272891" cy="762107"/>
      </dsp:txXfrm>
    </dsp:sp>
    <dsp:sp modelId="{EA9A66C0-59F3-4844-BEA6-A7AE720A4379}">
      <dsp:nvSpPr>
        <dsp:cNvPr id="0" name=""/>
        <dsp:cNvSpPr/>
      </dsp:nvSpPr>
      <dsp:spPr>
        <a:xfrm>
          <a:off x="5951689" y="4137089"/>
          <a:ext cx="2571930" cy="1220509"/>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400" b="1" kern="1200" noProof="0" dirty="0" smtClean="0">
              <a:latin typeface="Arial Black" panose="020B0A04020102020204" pitchFamily="34" charset="0"/>
            </a:rPr>
            <a:t>Responsibility</a:t>
          </a:r>
          <a:endParaRPr lang="en-US" sz="1000" b="1" kern="1200" noProof="0" dirty="0" smtClean="0">
            <a:latin typeface="Arial Black" panose="020B0A04020102020204" pitchFamily="34" charset="0"/>
          </a:endParaRPr>
        </a:p>
      </dsp:txBody>
      <dsp:txXfrm>
        <a:off x="6328339" y="4315828"/>
        <a:ext cx="1818630" cy="863031"/>
      </dsp:txXfrm>
    </dsp:sp>
    <dsp:sp modelId="{2E2EBA61-E12F-48C5-816A-C15ADC67B8D3}">
      <dsp:nvSpPr>
        <dsp:cNvPr id="0" name=""/>
        <dsp:cNvSpPr/>
      </dsp:nvSpPr>
      <dsp:spPr>
        <a:xfrm>
          <a:off x="4452141" y="5035220"/>
          <a:ext cx="1754079" cy="1220509"/>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NI" sz="1400" b="1" kern="1200" noProof="0" dirty="0" err="1" smtClean="0">
              <a:latin typeface="Arial Black" panose="020B0A04020102020204" pitchFamily="34" charset="0"/>
            </a:rPr>
            <a:t>Courage</a:t>
          </a:r>
          <a:endParaRPr lang="en-US" sz="1400" b="1" kern="1200" noProof="0" dirty="0">
            <a:latin typeface="Arial Black" panose="020B0A04020102020204" pitchFamily="34" charset="0"/>
          </a:endParaRPr>
        </a:p>
      </dsp:txBody>
      <dsp:txXfrm>
        <a:off x="4709020" y="5213959"/>
        <a:ext cx="1240321" cy="863031"/>
      </dsp:txXfrm>
    </dsp:sp>
    <dsp:sp modelId="{7CD50DE2-777E-4736-8777-71FF0677BA86}">
      <dsp:nvSpPr>
        <dsp:cNvPr id="0" name=""/>
        <dsp:cNvSpPr/>
      </dsp:nvSpPr>
      <dsp:spPr>
        <a:xfrm>
          <a:off x="2409188" y="4298031"/>
          <a:ext cx="2280522" cy="1220509"/>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noProof="0" dirty="0" smtClean="0">
              <a:latin typeface="Arial Black" panose="020B0A04020102020204" pitchFamily="34" charset="0"/>
            </a:rPr>
            <a:t>Honesty</a:t>
          </a:r>
          <a:endParaRPr lang="en-US" sz="1400" b="1" kern="1200" noProof="0" dirty="0">
            <a:latin typeface="Arial Black" panose="020B0A04020102020204" pitchFamily="34" charset="0"/>
          </a:endParaRPr>
        </a:p>
      </dsp:txBody>
      <dsp:txXfrm>
        <a:off x="2743163" y="4476770"/>
        <a:ext cx="1612572" cy="863031"/>
      </dsp:txXfrm>
    </dsp:sp>
    <dsp:sp modelId="{3165851E-84B1-4D6F-BA15-18979F1B6475}">
      <dsp:nvSpPr>
        <dsp:cNvPr id="0" name=""/>
        <dsp:cNvSpPr/>
      </dsp:nvSpPr>
      <dsp:spPr>
        <a:xfrm>
          <a:off x="1913117" y="2518299"/>
          <a:ext cx="1798286" cy="1220509"/>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noProof="0" dirty="0" smtClean="0">
              <a:latin typeface="Arial Black" panose="020B0A04020102020204" pitchFamily="34" charset="0"/>
            </a:rPr>
            <a:t>Dignity</a:t>
          </a:r>
          <a:endParaRPr lang="en-US" sz="1100" b="1" kern="1200" noProof="0" dirty="0">
            <a:latin typeface="Arial Black" panose="020B0A04020102020204" pitchFamily="34" charset="0"/>
          </a:endParaRPr>
        </a:p>
      </dsp:txBody>
      <dsp:txXfrm>
        <a:off x="2176470" y="2697038"/>
        <a:ext cx="1271580" cy="863031"/>
      </dsp:txXfrm>
    </dsp:sp>
    <dsp:sp modelId="{82D507DD-C5BC-4A2E-AE42-02C87F14765C}">
      <dsp:nvSpPr>
        <dsp:cNvPr id="0" name=""/>
        <dsp:cNvSpPr/>
      </dsp:nvSpPr>
      <dsp:spPr>
        <a:xfrm>
          <a:off x="2410592" y="803297"/>
          <a:ext cx="2277714" cy="1091050"/>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noProof="0" dirty="0" smtClean="0">
              <a:latin typeface="Arial Black" panose="020B0A04020102020204" pitchFamily="34" charset="0"/>
            </a:rPr>
            <a:t>Solidarity</a:t>
          </a:r>
          <a:endParaRPr lang="en-US" sz="1300" b="1" kern="1200" noProof="0" dirty="0">
            <a:latin typeface="Arial Black" panose="020B0A04020102020204" pitchFamily="34" charset="0"/>
          </a:endParaRPr>
        </a:p>
      </dsp:txBody>
      <dsp:txXfrm>
        <a:off x="2744155" y="963078"/>
        <a:ext cx="1610588" cy="77148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6B3CFD-457E-409D-99EC-0FD28B6D24BD}">
      <dsp:nvSpPr>
        <dsp:cNvPr id="0" name=""/>
        <dsp:cNvSpPr/>
      </dsp:nvSpPr>
      <dsp:spPr>
        <a:xfrm>
          <a:off x="1846" y="0"/>
          <a:ext cx="4701900" cy="4822235"/>
        </a:xfrm>
        <a:prstGeom prst="roundRect">
          <a:avLst>
            <a:gd name="adj" fmla="val 5000"/>
          </a:avLst>
        </a:prstGeom>
        <a:solidFill>
          <a:srgbClr val="F19759">
            <a:alpha val="89804"/>
          </a:srgb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0" tIns="137160" rIns="177800" bIns="0" numCol="1" spcCol="1270" anchor="t" anchorCtr="0">
          <a:noAutofit/>
        </a:bodyPr>
        <a:lstStyle/>
        <a:p>
          <a:pPr lvl="0" algn="r" defTabSz="1778000">
            <a:lnSpc>
              <a:spcPct val="90000"/>
            </a:lnSpc>
            <a:spcBef>
              <a:spcPct val="0"/>
            </a:spcBef>
            <a:spcAft>
              <a:spcPct val="35000"/>
            </a:spcAft>
          </a:pPr>
          <a:r>
            <a:rPr lang="es-ES" sz="4000" b="0" kern="1200" cap="none" spc="0" dirty="0" smtClean="0">
              <a:ln w="0"/>
              <a:solidFill>
                <a:schemeClr val="tx1"/>
              </a:solidFill>
              <a:effectLst>
                <a:outerShdw blurRad="38100" dist="19050" dir="2700000" algn="tl" rotWithShape="0">
                  <a:schemeClr val="dk1">
                    <a:alpha val="40000"/>
                  </a:schemeClr>
                </a:outerShdw>
              </a:effectLst>
              <a:latin typeface="Arial Black" panose="020B0A04020102020204" pitchFamily="34" charset="0"/>
            </a:rPr>
            <a:t>METHODS</a:t>
          </a:r>
          <a:endParaRPr lang="es-ES" sz="4000" b="0" kern="1200" cap="none" spc="0" dirty="0">
            <a:ln w="0"/>
            <a:solidFill>
              <a:schemeClr val="tx1"/>
            </a:solidFill>
            <a:effectLst>
              <a:outerShdw blurRad="38100" dist="19050" dir="2700000" algn="tl" rotWithShape="0">
                <a:schemeClr val="dk1">
                  <a:alpha val="40000"/>
                </a:schemeClr>
              </a:outerShdw>
            </a:effectLst>
            <a:latin typeface="Arial Black" panose="020B0A04020102020204" pitchFamily="34" charset="0"/>
          </a:endParaRPr>
        </a:p>
      </dsp:txBody>
      <dsp:txXfrm rot="16200000">
        <a:off x="-1505080" y="1506926"/>
        <a:ext cx="3954232" cy="940380"/>
      </dsp:txXfrm>
    </dsp:sp>
    <dsp:sp modelId="{257C43DE-7A8B-4488-BCFF-E9166ABB69D2}">
      <dsp:nvSpPr>
        <dsp:cNvPr id="0" name=""/>
        <dsp:cNvSpPr/>
      </dsp:nvSpPr>
      <dsp:spPr>
        <a:xfrm>
          <a:off x="942226" y="0"/>
          <a:ext cx="3502915" cy="4822235"/>
        </a:xfrm>
        <a:prstGeom prst="rect">
          <a:avLst/>
        </a:prstGeom>
        <a:noFill/>
        <a:ln w="12700" cap="flat" cmpd="sng" algn="ctr">
          <a:noFill/>
          <a:prstDash val="solid"/>
          <a:miter lim="800000"/>
        </a:ln>
        <a:effectLst/>
        <a:scene3d>
          <a:camera prst="orthographicFront"/>
          <a:lightRig rig="threePt" dir="t"/>
        </a:scene3d>
        <a:sp3d/>
      </dsp:spPr>
      <dsp:style>
        <a:lnRef idx="2">
          <a:scrgbClr r="0" g="0" b="0"/>
        </a:lnRef>
        <a:fillRef idx="1">
          <a:scrgbClr r="0" g="0" b="0"/>
        </a:fillRef>
        <a:effectRef idx="0">
          <a:scrgbClr r="0" g="0" b="0"/>
        </a:effectRef>
        <a:fontRef idx="minor">
          <a:schemeClr val="lt1"/>
        </a:fontRef>
      </dsp:style>
      <dsp:txBody>
        <a:bodyPr spcFirstLastPara="0" vert="horz" wrap="square" lIns="0" tIns="109728" rIns="0" bIns="0" numCol="1" spcCol="1270" anchor="t" anchorCtr="0">
          <a:noAutofit/>
        </a:bodyPr>
        <a:lstStyle/>
        <a:p>
          <a:pPr lvl="0" algn="l" defTabSz="1422400">
            <a:lnSpc>
              <a:spcPct val="90000"/>
            </a:lnSpc>
            <a:spcBef>
              <a:spcPct val="0"/>
            </a:spcBef>
            <a:spcAft>
              <a:spcPct val="35000"/>
            </a:spcAft>
          </a:pPr>
          <a:r>
            <a:rPr lang="en-US" sz="3200" b="1" kern="1200" cap="none" spc="0" dirty="0" smtClean="0">
              <a:ln w="0"/>
              <a:solidFill>
                <a:schemeClr val="tx1"/>
              </a:solidFill>
              <a:effectLst/>
              <a:latin typeface="Arial" panose="020B0604020202020204" pitchFamily="34" charset="0"/>
              <a:cs typeface="Arial" panose="020B0604020202020204" pitchFamily="34" charset="0"/>
            </a:rPr>
            <a:t>Historical-logical</a:t>
          </a:r>
        </a:p>
        <a:p>
          <a:pPr lvl="0" algn="l" defTabSz="1422400">
            <a:lnSpc>
              <a:spcPct val="90000"/>
            </a:lnSpc>
            <a:spcBef>
              <a:spcPct val="0"/>
            </a:spcBef>
            <a:spcAft>
              <a:spcPct val="35000"/>
            </a:spcAft>
          </a:pPr>
          <a:r>
            <a:rPr lang="en-US" sz="3200" b="1" kern="1200" cap="none" spc="0" dirty="0" smtClean="0">
              <a:ln w="0"/>
              <a:solidFill>
                <a:schemeClr val="tx1"/>
              </a:solidFill>
              <a:effectLst/>
              <a:latin typeface="Arial" panose="020B0604020202020204" pitchFamily="34" charset="0"/>
              <a:cs typeface="Arial" panose="020B0604020202020204" pitchFamily="34" charset="0"/>
            </a:rPr>
            <a:t>Inductive-deductive</a:t>
          </a:r>
        </a:p>
        <a:p>
          <a:pPr lvl="0" algn="l" defTabSz="1422400">
            <a:lnSpc>
              <a:spcPct val="90000"/>
            </a:lnSpc>
            <a:spcBef>
              <a:spcPct val="0"/>
            </a:spcBef>
            <a:spcAft>
              <a:spcPct val="35000"/>
            </a:spcAft>
          </a:pPr>
          <a:r>
            <a:rPr lang="en-US" sz="3200" b="1" kern="1200" cap="none" spc="0" dirty="0" smtClean="0">
              <a:ln w="0"/>
              <a:solidFill>
                <a:schemeClr val="tx1"/>
              </a:solidFill>
              <a:effectLst/>
              <a:latin typeface="Arial" panose="020B0604020202020204" pitchFamily="34" charset="0"/>
              <a:cs typeface="Arial" panose="020B0604020202020204" pitchFamily="34" charset="0"/>
            </a:rPr>
            <a:t>Analytical-synthetic</a:t>
          </a:r>
        </a:p>
        <a:p>
          <a:pPr lvl="0" algn="l" defTabSz="1422400">
            <a:lnSpc>
              <a:spcPct val="90000"/>
            </a:lnSpc>
            <a:spcBef>
              <a:spcPct val="0"/>
            </a:spcBef>
            <a:spcAft>
              <a:spcPct val="35000"/>
            </a:spcAft>
          </a:pPr>
          <a:r>
            <a:rPr lang="en-US" sz="3200" b="1" kern="1200" cap="none" spc="0" dirty="0" smtClean="0">
              <a:ln w="0"/>
              <a:solidFill>
                <a:schemeClr val="tx1"/>
              </a:solidFill>
              <a:effectLst/>
              <a:latin typeface="Arial" panose="020B0604020202020204" pitchFamily="34" charset="0"/>
              <a:cs typeface="Arial" panose="020B0604020202020204" pitchFamily="34" charset="0"/>
            </a:rPr>
            <a:t>Modeling</a:t>
          </a:r>
        </a:p>
        <a:p>
          <a:pPr lvl="0" algn="l" defTabSz="1422400">
            <a:lnSpc>
              <a:spcPct val="90000"/>
            </a:lnSpc>
            <a:spcBef>
              <a:spcPct val="0"/>
            </a:spcBef>
            <a:spcAft>
              <a:spcPct val="35000"/>
            </a:spcAft>
          </a:pPr>
          <a:r>
            <a:rPr lang="en-US" sz="3200" b="1" kern="1200" cap="none" spc="0" dirty="0" smtClean="0">
              <a:ln w="0"/>
              <a:solidFill>
                <a:schemeClr val="tx1"/>
              </a:solidFill>
              <a:effectLst/>
              <a:latin typeface="Arial" panose="020B0604020202020204" pitchFamily="34" charset="0"/>
              <a:cs typeface="Arial" panose="020B0604020202020204" pitchFamily="34" charset="0"/>
            </a:rPr>
            <a:t>Percentage analysis</a:t>
          </a:r>
          <a:endParaRPr lang="es-ES" sz="3200" b="1" kern="1200" cap="none" spc="0" dirty="0" smtClean="0">
            <a:ln w="0"/>
            <a:solidFill>
              <a:schemeClr val="tx1"/>
            </a:solidFill>
            <a:effectLst/>
            <a:latin typeface="Arial" panose="020B0604020202020204" pitchFamily="34" charset="0"/>
            <a:cs typeface="Arial" panose="020B0604020202020204" pitchFamily="34" charset="0"/>
          </a:endParaRPr>
        </a:p>
      </dsp:txBody>
      <dsp:txXfrm>
        <a:off x="942226" y="0"/>
        <a:ext cx="3502915" cy="4822235"/>
      </dsp:txXfrm>
    </dsp:sp>
    <dsp:sp modelId="{4CF69D4A-F5C3-46D2-9122-DD70AB1FE82C}">
      <dsp:nvSpPr>
        <dsp:cNvPr id="0" name=""/>
        <dsp:cNvSpPr/>
      </dsp:nvSpPr>
      <dsp:spPr>
        <a:xfrm>
          <a:off x="4868313" y="0"/>
          <a:ext cx="4701900" cy="4822235"/>
        </a:xfrm>
        <a:prstGeom prst="roundRect">
          <a:avLst>
            <a:gd name="adj" fmla="val 5000"/>
          </a:avLst>
        </a:prstGeom>
        <a:solidFill>
          <a:schemeClr val="accent2">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0" tIns="137160" rIns="177800" bIns="0" numCol="1" spcCol="1270" anchor="t" anchorCtr="0">
          <a:noAutofit/>
        </a:bodyPr>
        <a:lstStyle/>
        <a:p>
          <a:pPr lvl="0" algn="r" defTabSz="1778000">
            <a:lnSpc>
              <a:spcPct val="90000"/>
            </a:lnSpc>
            <a:spcBef>
              <a:spcPct val="0"/>
            </a:spcBef>
            <a:spcAft>
              <a:spcPct val="35000"/>
            </a:spcAft>
          </a:pPr>
          <a:r>
            <a:rPr lang="es-ES" sz="4000" b="0" kern="1200" cap="none" spc="0" dirty="0" smtClean="0">
              <a:ln w="0"/>
              <a:solidFill>
                <a:schemeClr val="tx1"/>
              </a:solidFill>
              <a:effectLst>
                <a:outerShdw blurRad="38100" dist="19050" dir="2700000" algn="tl" rotWithShape="0">
                  <a:schemeClr val="dk1">
                    <a:alpha val="40000"/>
                  </a:schemeClr>
                </a:outerShdw>
              </a:effectLst>
              <a:latin typeface="Arial Black" panose="020B0A04020102020204" pitchFamily="34" charset="0"/>
            </a:rPr>
            <a:t>TECHNIQUES</a:t>
          </a:r>
          <a:endParaRPr lang="es-ES" sz="4000" b="0" kern="1200" cap="none" spc="0" dirty="0">
            <a:ln w="0"/>
            <a:solidFill>
              <a:schemeClr val="tx1"/>
            </a:solidFill>
            <a:effectLst>
              <a:outerShdw blurRad="38100" dist="19050" dir="2700000" algn="tl" rotWithShape="0">
                <a:schemeClr val="dk1">
                  <a:alpha val="40000"/>
                </a:schemeClr>
              </a:outerShdw>
            </a:effectLst>
            <a:latin typeface="Arial Black" panose="020B0A04020102020204" pitchFamily="34" charset="0"/>
          </a:endParaRPr>
        </a:p>
      </dsp:txBody>
      <dsp:txXfrm rot="16200000">
        <a:off x="3361386" y="1506926"/>
        <a:ext cx="3954232" cy="940380"/>
      </dsp:txXfrm>
    </dsp:sp>
    <dsp:sp modelId="{2FD946AB-6570-4FB8-9F53-E1FFF5E60DD9}">
      <dsp:nvSpPr>
        <dsp:cNvPr id="0" name=""/>
        <dsp:cNvSpPr/>
      </dsp:nvSpPr>
      <dsp:spPr>
        <a:xfrm rot="5400000">
          <a:off x="4537427" y="3781968"/>
          <a:ext cx="708790" cy="705285"/>
        </a:xfrm>
        <a:prstGeom prst="flowChartExtract">
          <a:avLst/>
        </a:prstGeom>
        <a:solidFill>
          <a:schemeClr val="lt1">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sp>
    <dsp:sp modelId="{5D3B05BC-E224-4E85-90A0-07E05A8DC48F}">
      <dsp:nvSpPr>
        <dsp:cNvPr id="0" name=""/>
        <dsp:cNvSpPr/>
      </dsp:nvSpPr>
      <dsp:spPr>
        <a:xfrm>
          <a:off x="5808693" y="0"/>
          <a:ext cx="3502915" cy="4822235"/>
        </a:xfrm>
        <a:prstGeom prst="rect">
          <a:avLst/>
        </a:prstGeom>
        <a:noFill/>
        <a:ln w="12700" cap="flat" cmpd="sng" algn="ctr">
          <a:noFill/>
          <a:prstDash val="solid"/>
          <a:miter lim="800000"/>
        </a:ln>
        <a:effectLst/>
        <a:scene3d>
          <a:camera prst="orthographicFront"/>
          <a:lightRig rig="threePt" dir="t"/>
        </a:scene3d>
        <a:sp3d/>
      </dsp:spPr>
      <dsp:style>
        <a:lnRef idx="2">
          <a:scrgbClr r="0" g="0" b="0"/>
        </a:lnRef>
        <a:fillRef idx="1">
          <a:scrgbClr r="0" g="0" b="0"/>
        </a:fillRef>
        <a:effectRef idx="0">
          <a:scrgbClr r="0" g="0" b="0"/>
        </a:effectRef>
        <a:fontRef idx="minor">
          <a:schemeClr val="lt1"/>
        </a:fontRef>
      </dsp:style>
      <dsp:txBody>
        <a:bodyPr spcFirstLastPara="0" vert="horz" wrap="square" lIns="0" tIns="85725" rIns="0" bIns="0" numCol="1" spcCol="1270" anchor="t" anchorCtr="0">
          <a:noAutofit/>
        </a:bodyPr>
        <a:lstStyle/>
        <a:p>
          <a:pPr lvl="0" algn="l" defTabSz="1111250">
            <a:lnSpc>
              <a:spcPct val="90000"/>
            </a:lnSpc>
            <a:spcBef>
              <a:spcPct val="0"/>
            </a:spcBef>
            <a:spcAft>
              <a:spcPct val="35000"/>
            </a:spcAft>
          </a:pPr>
          <a:r>
            <a:rPr lang="en-US" sz="2500" b="1" kern="1200" cap="none" spc="0" dirty="0" smtClean="0">
              <a:ln w="0"/>
              <a:solidFill>
                <a:schemeClr val="tx1"/>
              </a:solidFill>
              <a:effectLst/>
              <a:latin typeface="Arial" panose="020B0604020202020204" pitchFamily="34" charset="0"/>
              <a:cs typeface="Arial" panose="020B0604020202020204" pitchFamily="34" charset="0"/>
            </a:rPr>
            <a:t>Inventory of problems related to values</a:t>
          </a:r>
        </a:p>
        <a:p>
          <a:pPr lvl="0" algn="l" defTabSz="1111250">
            <a:lnSpc>
              <a:spcPct val="90000"/>
            </a:lnSpc>
            <a:spcBef>
              <a:spcPct val="0"/>
            </a:spcBef>
            <a:spcAft>
              <a:spcPct val="35000"/>
            </a:spcAft>
          </a:pPr>
          <a:r>
            <a:rPr lang="en-US" sz="2500" b="1" kern="1200" cap="none" spc="0" dirty="0" smtClean="0">
              <a:ln w="0"/>
              <a:solidFill>
                <a:schemeClr val="tx1"/>
              </a:solidFill>
              <a:effectLst/>
              <a:latin typeface="Arial" panose="020B0604020202020204" pitchFamily="34" charset="0"/>
              <a:cs typeface="Arial" panose="020B0604020202020204" pitchFamily="34" charset="0"/>
            </a:rPr>
            <a:t>Survey on the formation of values ​​to students and teachers</a:t>
          </a:r>
        </a:p>
        <a:p>
          <a:pPr lvl="0" algn="l" defTabSz="1111250">
            <a:lnSpc>
              <a:spcPct val="90000"/>
            </a:lnSpc>
            <a:spcBef>
              <a:spcPct val="0"/>
            </a:spcBef>
            <a:spcAft>
              <a:spcPct val="35000"/>
            </a:spcAft>
          </a:pPr>
          <a:r>
            <a:rPr lang="en-US" sz="2500" b="1" kern="1200" cap="none" spc="0" dirty="0" smtClean="0">
              <a:ln w="0"/>
              <a:solidFill>
                <a:schemeClr val="tx1"/>
              </a:solidFill>
              <a:effectLst/>
              <a:latin typeface="Arial" panose="020B0604020202020204" pitchFamily="34" charset="0"/>
              <a:cs typeface="Arial" panose="020B0604020202020204" pitchFamily="34" charset="0"/>
            </a:rPr>
            <a:t>Sentence completion for students.</a:t>
          </a:r>
        </a:p>
        <a:p>
          <a:pPr lvl="0" algn="l" defTabSz="1111250">
            <a:lnSpc>
              <a:spcPct val="90000"/>
            </a:lnSpc>
            <a:spcBef>
              <a:spcPct val="0"/>
            </a:spcBef>
            <a:spcAft>
              <a:spcPct val="35000"/>
            </a:spcAft>
          </a:pPr>
          <a:r>
            <a:rPr lang="en-US" sz="2500" b="1" kern="1200" cap="none" spc="0" dirty="0" smtClean="0">
              <a:ln w="0"/>
              <a:solidFill>
                <a:schemeClr val="tx1"/>
              </a:solidFill>
              <a:effectLst/>
              <a:latin typeface="Arial" panose="020B0604020202020204" pitchFamily="34" charset="0"/>
              <a:cs typeface="Arial" panose="020B0604020202020204" pitchFamily="34" charset="0"/>
            </a:rPr>
            <a:t>interview with teachers</a:t>
          </a:r>
        </a:p>
        <a:p>
          <a:pPr lvl="0" algn="l" defTabSz="1111250">
            <a:lnSpc>
              <a:spcPct val="90000"/>
            </a:lnSpc>
            <a:spcBef>
              <a:spcPct val="0"/>
            </a:spcBef>
            <a:spcAft>
              <a:spcPct val="35000"/>
            </a:spcAft>
          </a:pPr>
          <a:r>
            <a:rPr lang="en-US" sz="2500" b="1" kern="1200" cap="none" spc="0" dirty="0" smtClean="0">
              <a:ln w="0"/>
              <a:solidFill>
                <a:schemeClr val="tx1"/>
              </a:solidFill>
              <a:effectLst/>
              <a:latin typeface="Arial" panose="020B0604020202020204" pitchFamily="34" charset="0"/>
              <a:cs typeface="Arial" panose="020B0604020202020204" pitchFamily="34" charset="0"/>
            </a:rPr>
            <a:t>Observation Guide</a:t>
          </a:r>
        </a:p>
        <a:p>
          <a:pPr lvl="0" algn="l" defTabSz="1111250">
            <a:lnSpc>
              <a:spcPct val="90000"/>
            </a:lnSpc>
            <a:spcBef>
              <a:spcPct val="0"/>
            </a:spcBef>
            <a:spcAft>
              <a:spcPct val="35000"/>
            </a:spcAft>
          </a:pPr>
          <a:r>
            <a:rPr lang="en-US" sz="2500" b="1" kern="1200" cap="none" spc="0" dirty="0" smtClean="0">
              <a:ln w="0"/>
              <a:solidFill>
                <a:schemeClr val="tx1"/>
              </a:solidFill>
              <a:effectLst/>
              <a:latin typeface="Arial" panose="020B0604020202020204" pitchFamily="34" charset="0"/>
              <a:cs typeface="Arial" panose="020B0604020202020204" pitchFamily="34" charset="0"/>
            </a:rPr>
            <a:t>Document Review</a:t>
          </a:r>
          <a:endParaRPr lang="es-ES" sz="2500" b="1" kern="1200" cap="none" spc="0" dirty="0" smtClean="0">
            <a:ln w="0"/>
            <a:solidFill>
              <a:schemeClr val="tx1"/>
            </a:solidFill>
            <a:effectLst/>
            <a:latin typeface="Arial" panose="020B0604020202020204" pitchFamily="34" charset="0"/>
            <a:cs typeface="Arial" panose="020B0604020202020204" pitchFamily="34" charset="0"/>
          </a:endParaRPr>
        </a:p>
      </dsp:txBody>
      <dsp:txXfrm>
        <a:off x="5808693" y="0"/>
        <a:ext cx="3502915" cy="482223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161254-0523-4060-806D-503286A4F9E1}">
      <dsp:nvSpPr>
        <dsp:cNvPr id="0" name=""/>
        <dsp:cNvSpPr/>
      </dsp:nvSpPr>
      <dsp:spPr>
        <a:xfrm>
          <a:off x="0" y="0"/>
          <a:ext cx="9998891"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C3B50B-B691-481E-907E-45AD36D3572D}">
      <dsp:nvSpPr>
        <dsp:cNvPr id="0" name=""/>
        <dsp:cNvSpPr/>
      </dsp:nvSpPr>
      <dsp:spPr>
        <a:xfrm>
          <a:off x="0" y="0"/>
          <a:ext cx="1999778" cy="4193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marR="0" lvl="0" indent="0" algn="r" defTabSz="914400" eaLnBrk="1" fontAlgn="auto" latinLnBrk="0" hangingPunct="1">
            <a:lnSpc>
              <a:spcPct val="100000"/>
            </a:lnSpc>
            <a:spcBef>
              <a:spcPct val="0"/>
            </a:spcBef>
            <a:spcAft>
              <a:spcPts val="0"/>
            </a:spcAft>
            <a:buClrTx/>
            <a:buSzTx/>
            <a:buFontTx/>
            <a:buNone/>
            <a:tabLst/>
            <a:defRPr/>
          </a:pPr>
          <a:r>
            <a:rPr lang="es-NI" sz="2800" b="1" kern="1200" dirty="0" smtClean="0">
              <a:latin typeface="Arial" panose="020B0604020202020204" pitchFamily="34" charset="0"/>
              <a:cs typeface="Arial" panose="020B0604020202020204" pitchFamily="34" charset="0"/>
            </a:rPr>
            <a:t>(Hitchman Triana, 2022) </a:t>
          </a:r>
          <a:endParaRPr lang="es-MX" sz="2800" b="1" kern="1200" dirty="0" smtClean="0">
            <a:latin typeface="Arial" panose="020B0604020202020204" pitchFamily="34" charset="0"/>
            <a:cs typeface="Arial" panose="020B0604020202020204" pitchFamily="34" charset="0"/>
          </a:endParaRPr>
        </a:p>
        <a:p>
          <a:pPr lvl="0" defTabSz="2889250">
            <a:spcBef>
              <a:spcPct val="0"/>
            </a:spcBef>
            <a:spcAft>
              <a:spcPct val="35000"/>
            </a:spcAft>
          </a:pPr>
          <a:endParaRPr lang="es-ES" sz="2800" kern="1200" dirty="0"/>
        </a:p>
      </dsp:txBody>
      <dsp:txXfrm>
        <a:off x="0" y="0"/>
        <a:ext cx="1999778" cy="4193177"/>
      </dsp:txXfrm>
    </dsp:sp>
    <dsp:sp modelId="{AF9887CF-2A2E-4874-A721-7626667EB071}">
      <dsp:nvSpPr>
        <dsp:cNvPr id="0" name=""/>
        <dsp:cNvSpPr/>
      </dsp:nvSpPr>
      <dsp:spPr>
        <a:xfrm>
          <a:off x="2149761" y="190412"/>
          <a:ext cx="7849129" cy="3808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marR="0" lvl="0" indent="0" algn="just" defTabSz="914400" eaLnBrk="1" fontAlgn="auto" latinLnBrk="0" hangingPunct="1">
            <a:lnSpc>
              <a:spcPct val="100000"/>
            </a:lnSpc>
            <a:spcBef>
              <a:spcPct val="0"/>
            </a:spcBef>
            <a:spcAft>
              <a:spcPts val="0"/>
            </a:spcAft>
            <a:buClrTx/>
            <a:buSzTx/>
            <a:buFontTx/>
            <a:buNone/>
            <a:tabLst/>
            <a:defRPr/>
          </a:pPr>
          <a:r>
            <a:rPr lang="en-US" sz="2700" b="1" kern="1200" dirty="0" smtClean="0">
              <a:latin typeface="Arial" panose="020B0604020202020204" pitchFamily="34" charset="0"/>
              <a:cs typeface="Arial" panose="020B0604020202020204" pitchFamily="34" charset="0"/>
            </a:rPr>
            <a:t>Technological medium that benefits the integration of knowledge, they allow the link between the theoretical and the practical, oriented to a constant communication with society, which allows each participant to acquire experience for the development of habits, skills and abilities. Their qualification responds to the purpose of the information.</a:t>
          </a:r>
        </a:p>
        <a:p>
          <a:pPr lvl="0" defTabSz="2889250">
            <a:spcBef>
              <a:spcPct val="0"/>
            </a:spcBef>
            <a:spcAft>
              <a:spcPct val="35000"/>
            </a:spcAft>
          </a:pPr>
          <a:endParaRPr lang="es-ES" sz="2700" kern="1200" dirty="0"/>
        </a:p>
      </dsp:txBody>
      <dsp:txXfrm>
        <a:off x="2149761" y="190412"/>
        <a:ext cx="7849129" cy="3808256"/>
      </dsp:txXfrm>
    </dsp:sp>
    <dsp:sp modelId="{57D61F24-7B5B-4A37-B96B-F7C8152A147B}">
      <dsp:nvSpPr>
        <dsp:cNvPr id="0" name=""/>
        <dsp:cNvSpPr/>
      </dsp:nvSpPr>
      <dsp:spPr>
        <a:xfrm>
          <a:off x="1999778" y="3998669"/>
          <a:ext cx="7999112"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1347C8-F89D-4073-B11A-E757C069E62D}">
      <dsp:nvSpPr>
        <dsp:cNvPr id="0" name=""/>
        <dsp:cNvSpPr/>
      </dsp:nvSpPr>
      <dsp:spPr>
        <a:xfrm>
          <a:off x="4782352" y="2788417"/>
          <a:ext cx="957301" cy="2058199"/>
        </a:xfrm>
        <a:custGeom>
          <a:avLst/>
          <a:gdLst/>
          <a:ahLst/>
          <a:cxnLst/>
          <a:rect l="0" t="0" r="0" b="0"/>
          <a:pathLst>
            <a:path>
              <a:moveTo>
                <a:pt x="0" y="0"/>
              </a:moveTo>
              <a:lnTo>
                <a:pt x="478650" y="0"/>
              </a:lnTo>
              <a:lnTo>
                <a:pt x="478650" y="2058199"/>
              </a:lnTo>
              <a:lnTo>
                <a:pt x="957301" y="2058199"/>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78EC52F-36B8-4FBC-9052-B4BB3489294B}">
      <dsp:nvSpPr>
        <dsp:cNvPr id="0" name=""/>
        <dsp:cNvSpPr/>
      </dsp:nvSpPr>
      <dsp:spPr>
        <a:xfrm>
          <a:off x="4782352" y="2742697"/>
          <a:ext cx="957301" cy="91440"/>
        </a:xfrm>
        <a:custGeom>
          <a:avLst/>
          <a:gdLst/>
          <a:ahLst/>
          <a:cxnLst/>
          <a:rect l="0" t="0" r="0" b="0"/>
          <a:pathLst>
            <a:path>
              <a:moveTo>
                <a:pt x="0" y="45720"/>
              </a:moveTo>
              <a:lnTo>
                <a:pt x="957301" y="45720"/>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9F1DAEC-F487-4D24-B000-B8E277129797}">
      <dsp:nvSpPr>
        <dsp:cNvPr id="0" name=""/>
        <dsp:cNvSpPr/>
      </dsp:nvSpPr>
      <dsp:spPr>
        <a:xfrm>
          <a:off x="4782352" y="730217"/>
          <a:ext cx="957301" cy="2058199"/>
        </a:xfrm>
        <a:custGeom>
          <a:avLst/>
          <a:gdLst/>
          <a:ahLst/>
          <a:cxnLst/>
          <a:rect l="0" t="0" r="0" b="0"/>
          <a:pathLst>
            <a:path>
              <a:moveTo>
                <a:pt x="0" y="2058199"/>
              </a:moveTo>
              <a:lnTo>
                <a:pt x="478650" y="2058199"/>
              </a:lnTo>
              <a:lnTo>
                <a:pt x="478650" y="0"/>
              </a:lnTo>
              <a:lnTo>
                <a:pt x="957301" y="0"/>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3B74298-7D11-4412-B796-83251443B756}">
      <dsp:nvSpPr>
        <dsp:cNvPr id="0" name=""/>
        <dsp:cNvSpPr/>
      </dsp:nvSpPr>
      <dsp:spPr>
        <a:xfrm>
          <a:off x="741389" y="2058474"/>
          <a:ext cx="4040962" cy="1459885"/>
        </a:xfrm>
        <a:prstGeom prst="rect">
          <a:avLst/>
        </a:prstGeom>
        <a:solidFill>
          <a:schemeClr val="accent2"/>
        </a:solidFill>
        <a:ln w="19050" cap="flat" cmpd="sng" algn="ctr">
          <a:solidFill>
            <a:schemeClr val="lt1"/>
          </a:solidFill>
          <a:prstDash val="solid"/>
          <a:miter lim="800000"/>
        </a:ln>
        <a:effectLst/>
      </dsp:spPr>
      <dsp:style>
        <a:lnRef idx="3">
          <a:schemeClr val="lt1"/>
        </a:lnRef>
        <a:fillRef idx="1">
          <a:schemeClr val="accent2"/>
        </a:fillRef>
        <a:effectRef idx="1">
          <a:schemeClr val="accent2"/>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s-ES" sz="2800" kern="1200" dirty="0" smtClean="0">
              <a:latin typeface="Arial Black" panose="020B0A04020102020204" pitchFamily="34" charset="0"/>
            </a:rPr>
            <a:t>WEAKNESSES</a:t>
          </a:r>
          <a:r>
            <a:rPr lang="es-ES" sz="2800" kern="1200" dirty="0" smtClean="0"/>
            <a:t> </a:t>
          </a:r>
          <a:endParaRPr lang="es-ES" sz="2800" kern="1200" dirty="0"/>
        </a:p>
      </dsp:txBody>
      <dsp:txXfrm>
        <a:off x="741389" y="2058474"/>
        <a:ext cx="4040962" cy="1459885"/>
      </dsp:txXfrm>
    </dsp:sp>
    <dsp:sp modelId="{2398831C-D35B-4EF9-948F-B98A182919CF}">
      <dsp:nvSpPr>
        <dsp:cNvPr id="0" name=""/>
        <dsp:cNvSpPr/>
      </dsp:nvSpPr>
      <dsp:spPr>
        <a:xfrm>
          <a:off x="5739654" y="275"/>
          <a:ext cx="4786509" cy="1459885"/>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s-MX" sz="2500" b="1" kern="1200" dirty="0" smtClean="0">
              <a:latin typeface="Arial" panose="020B0604020202020204" pitchFamily="34" charset="0"/>
              <a:cs typeface="Arial" panose="020B0604020202020204" pitchFamily="34" charset="0"/>
            </a:rPr>
            <a:t>I</a:t>
          </a:r>
          <a:r>
            <a:rPr lang="en-US" sz="2500" b="1" kern="1200" dirty="0" err="1" smtClean="0">
              <a:latin typeface="Arial" panose="020B0604020202020204" pitchFamily="34" charset="0"/>
              <a:cs typeface="Arial" panose="020B0604020202020204" pitchFamily="34" charset="0"/>
            </a:rPr>
            <a:t>nsufficient</a:t>
          </a:r>
          <a:r>
            <a:rPr lang="en-US" sz="2500" b="1" kern="1200" dirty="0" smtClean="0">
              <a:latin typeface="Arial" panose="020B0604020202020204" pitchFamily="34" charset="0"/>
              <a:cs typeface="Arial" panose="020B0604020202020204" pitchFamily="34" charset="0"/>
            </a:rPr>
            <a:t> information on the formation of values ​​in the files and in the characterization of the group</a:t>
          </a:r>
          <a:r>
            <a:rPr lang="es-MX" sz="2500" b="1" kern="1200" dirty="0" smtClean="0">
              <a:latin typeface="Arial" panose="020B0604020202020204" pitchFamily="34" charset="0"/>
              <a:cs typeface="Arial" panose="020B0604020202020204" pitchFamily="34" charset="0"/>
            </a:rPr>
            <a:t>.</a:t>
          </a:r>
          <a:endParaRPr lang="es-MX" sz="2500" b="1" kern="1200" dirty="0" smtClean="0">
            <a:latin typeface="Arial" panose="020B0604020202020204" pitchFamily="34" charset="0"/>
            <a:cs typeface="Arial" panose="020B0604020202020204" pitchFamily="34" charset="0"/>
          </a:endParaRPr>
        </a:p>
      </dsp:txBody>
      <dsp:txXfrm>
        <a:off x="5739654" y="275"/>
        <a:ext cx="4786509" cy="1459885"/>
      </dsp:txXfrm>
    </dsp:sp>
    <dsp:sp modelId="{AF6B8733-AD4C-4BF2-9A3B-15DCEEF781C8}">
      <dsp:nvSpPr>
        <dsp:cNvPr id="0" name=""/>
        <dsp:cNvSpPr/>
      </dsp:nvSpPr>
      <dsp:spPr>
        <a:xfrm>
          <a:off x="5739654" y="2058474"/>
          <a:ext cx="4786509" cy="1459885"/>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b="1" kern="1200" dirty="0" smtClean="0">
              <a:latin typeface="Arial" panose="020B0604020202020204" pitchFamily="34" charset="0"/>
              <a:cs typeface="Arial" panose="020B0604020202020204" pitchFamily="34" charset="0"/>
            </a:rPr>
            <a:t>The interaction with the multimedia is accompanied by the teacher or a student who previously interacted with her.</a:t>
          </a:r>
          <a:endParaRPr lang="es-MX" sz="2500" b="1" kern="1200" dirty="0" smtClean="0">
            <a:latin typeface="Arial" panose="020B0604020202020204" pitchFamily="34" charset="0"/>
            <a:cs typeface="Arial" panose="020B0604020202020204" pitchFamily="34" charset="0"/>
          </a:endParaRPr>
        </a:p>
      </dsp:txBody>
      <dsp:txXfrm>
        <a:off x="5739654" y="2058474"/>
        <a:ext cx="4786509" cy="1459885"/>
      </dsp:txXfrm>
    </dsp:sp>
    <dsp:sp modelId="{674ECFB9-F387-4E0D-8728-1A2549E9F9A0}">
      <dsp:nvSpPr>
        <dsp:cNvPr id="0" name=""/>
        <dsp:cNvSpPr/>
      </dsp:nvSpPr>
      <dsp:spPr>
        <a:xfrm>
          <a:off x="5739654" y="4116673"/>
          <a:ext cx="4786509" cy="1459885"/>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b="1" kern="1200" dirty="0" smtClean="0">
              <a:latin typeface="Arial" panose="020B0604020202020204" pitchFamily="34" charset="0"/>
              <a:cs typeface="Arial" panose="020B0604020202020204" pitchFamily="34" charset="0"/>
            </a:rPr>
            <a:t>Little availability of computers for individual student interaction with multimedia.</a:t>
          </a:r>
          <a:endParaRPr lang="es-MX" sz="2500" b="1" kern="1200" dirty="0" smtClean="0">
            <a:latin typeface="Arial" panose="020B0604020202020204" pitchFamily="34" charset="0"/>
            <a:cs typeface="Arial" panose="020B0604020202020204" pitchFamily="34" charset="0"/>
          </a:endParaRPr>
        </a:p>
      </dsp:txBody>
      <dsp:txXfrm>
        <a:off x="5739654" y="4116673"/>
        <a:ext cx="4786509" cy="145988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4D184E-A23F-4C15-A6CD-DE569CAA0C31}">
      <dsp:nvSpPr>
        <dsp:cNvPr id="0" name=""/>
        <dsp:cNvSpPr/>
      </dsp:nvSpPr>
      <dsp:spPr>
        <a:xfrm>
          <a:off x="2750867" y="2749226"/>
          <a:ext cx="673783" cy="2408100"/>
        </a:xfrm>
        <a:custGeom>
          <a:avLst/>
          <a:gdLst/>
          <a:ahLst/>
          <a:cxnLst/>
          <a:rect l="0" t="0" r="0" b="0"/>
          <a:pathLst>
            <a:path>
              <a:moveTo>
                <a:pt x="0" y="0"/>
              </a:moveTo>
              <a:lnTo>
                <a:pt x="398696" y="0"/>
              </a:lnTo>
              <a:lnTo>
                <a:pt x="398696" y="2408100"/>
              </a:lnTo>
              <a:lnTo>
                <a:pt x="673783" y="2408100"/>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619BE13-F5FF-4BCA-9B7D-4B63810C9F5E}">
      <dsp:nvSpPr>
        <dsp:cNvPr id="0" name=""/>
        <dsp:cNvSpPr/>
      </dsp:nvSpPr>
      <dsp:spPr>
        <a:xfrm>
          <a:off x="2750867" y="2749226"/>
          <a:ext cx="673783" cy="1222063"/>
        </a:xfrm>
        <a:custGeom>
          <a:avLst/>
          <a:gdLst/>
          <a:ahLst/>
          <a:cxnLst/>
          <a:rect l="0" t="0" r="0" b="0"/>
          <a:pathLst>
            <a:path>
              <a:moveTo>
                <a:pt x="0" y="0"/>
              </a:moveTo>
              <a:lnTo>
                <a:pt x="398696" y="0"/>
              </a:lnTo>
              <a:lnTo>
                <a:pt x="398696" y="1222063"/>
              </a:lnTo>
              <a:lnTo>
                <a:pt x="673783" y="1222063"/>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F93517E-16E5-4BAC-A862-4AD88678DCB2}">
      <dsp:nvSpPr>
        <dsp:cNvPr id="0" name=""/>
        <dsp:cNvSpPr/>
      </dsp:nvSpPr>
      <dsp:spPr>
        <a:xfrm>
          <a:off x="2750867" y="2703506"/>
          <a:ext cx="608450" cy="91440"/>
        </a:xfrm>
        <a:custGeom>
          <a:avLst/>
          <a:gdLst/>
          <a:ahLst/>
          <a:cxnLst/>
          <a:rect l="0" t="0" r="0" b="0"/>
          <a:pathLst>
            <a:path>
              <a:moveTo>
                <a:pt x="0" y="45720"/>
              </a:moveTo>
              <a:lnTo>
                <a:pt x="333363" y="45720"/>
              </a:lnTo>
              <a:lnTo>
                <a:pt x="333363" y="45728"/>
              </a:lnTo>
              <a:lnTo>
                <a:pt x="608450" y="45728"/>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E1235A4-7FCB-49A7-A55D-F1FD2EFD1A75}">
      <dsp:nvSpPr>
        <dsp:cNvPr id="0" name=""/>
        <dsp:cNvSpPr/>
      </dsp:nvSpPr>
      <dsp:spPr>
        <a:xfrm>
          <a:off x="2750867" y="1618607"/>
          <a:ext cx="608478" cy="1130619"/>
        </a:xfrm>
        <a:custGeom>
          <a:avLst/>
          <a:gdLst/>
          <a:ahLst/>
          <a:cxnLst/>
          <a:rect l="0" t="0" r="0" b="0"/>
          <a:pathLst>
            <a:path>
              <a:moveTo>
                <a:pt x="0" y="1130619"/>
              </a:moveTo>
              <a:lnTo>
                <a:pt x="333391" y="1130619"/>
              </a:lnTo>
              <a:lnTo>
                <a:pt x="333391" y="0"/>
              </a:lnTo>
              <a:lnTo>
                <a:pt x="608478" y="0"/>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3F6A12F-86CE-4E4B-AC7F-E7A01439D639}">
      <dsp:nvSpPr>
        <dsp:cNvPr id="0" name=""/>
        <dsp:cNvSpPr/>
      </dsp:nvSpPr>
      <dsp:spPr>
        <a:xfrm>
          <a:off x="2750867" y="419507"/>
          <a:ext cx="595411" cy="2329718"/>
        </a:xfrm>
        <a:custGeom>
          <a:avLst/>
          <a:gdLst/>
          <a:ahLst/>
          <a:cxnLst/>
          <a:rect l="0" t="0" r="0" b="0"/>
          <a:pathLst>
            <a:path>
              <a:moveTo>
                <a:pt x="0" y="2329718"/>
              </a:moveTo>
              <a:lnTo>
                <a:pt x="320324" y="2329718"/>
              </a:lnTo>
              <a:lnTo>
                <a:pt x="320324" y="0"/>
              </a:lnTo>
              <a:lnTo>
                <a:pt x="595411" y="0"/>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2E88512-9C49-4316-9D94-B1B69C47BACB}">
      <dsp:nvSpPr>
        <dsp:cNvPr id="0" name=""/>
        <dsp:cNvSpPr/>
      </dsp:nvSpPr>
      <dsp:spPr>
        <a:xfrm>
          <a:off x="0" y="2075988"/>
          <a:ext cx="2750867" cy="1346475"/>
        </a:xfrm>
        <a:prstGeom prst="rect">
          <a:avLst/>
        </a:prstGeom>
        <a:solidFill>
          <a:schemeClr val="accent2"/>
        </a:solidFill>
        <a:ln w="19050" cap="flat" cmpd="sng" algn="ctr">
          <a:solidFill>
            <a:schemeClr val="lt1"/>
          </a:solidFill>
          <a:prstDash val="solid"/>
          <a:miter lim="800000"/>
        </a:ln>
        <a:effectLst/>
      </dsp:spPr>
      <dsp:style>
        <a:lnRef idx="3">
          <a:schemeClr val="lt1"/>
        </a:lnRef>
        <a:fillRef idx="1">
          <a:schemeClr val="accent2"/>
        </a:fillRef>
        <a:effectRef idx="1">
          <a:schemeClr val="accent2"/>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s-ES" sz="3000" kern="1200" dirty="0" smtClean="0">
              <a:latin typeface="Arial Black" panose="020B0A04020102020204" pitchFamily="34" charset="0"/>
            </a:rPr>
            <a:t>STRENGTHS</a:t>
          </a:r>
          <a:endParaRPr lang="es-ES" sz="3000" kern="1200" dirty="0">
            <a:latin typeface="Arial Black" panose="020B0A04020102020204" pitchFamily="34" charset="0"/>
          </a:endParaRPr>
        </a:p>
      </dsp:txBody>
      <dsp:txXfrm>
        <a:off x="0" y="2075988"/>
        <a:ext cx="2750867" cy="1346475"/>
      </dsp:txXfrm>
    </dsp:sp>
    <dsp:sp modelId="{9CE4D4DA-88FD-4AFD-85B3-4CC79642730F}">
      <dsp:nvSpPr>
        <dsp:cNvPr id="0" name=""/>
        <dsp:cNvSpPr/>
      </dsp:nvSpPr>
      <dsp:spPr>
        <a:xfrm>
          <a:off x="3346278" y="0"/>
          <a:ext cx="6987780" cy="839014"/>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just" defTabSz="844550">
            <a:lnSpc>
              <a:spcPct val="90000"/>
            </a:lnSpc>
            <a:spcBef>
              <a:spcPct val="0"/>
            </a:spcBef>
            <a:spcAft>
              <a:spcPct val="35000"/>
            </a:spcAft>
          </a:pPr>
          <a:r>
            <a:rPr lang="en-US" sz="1900" b="1" kern="1200" dirty="0" smtClean="0">
              <a:latin typeface="Arial" panose="020B0604020202020204" pitchFamily="34" charset="0"/>
              <a:cs typeface="Arial" panose="020B0604020202020204" pitchFamily="34" charset="0"/>
            </a:rPr>
            <a:t>Teachers show greater motivation in their students, which helps to carry out the processes.</a:t>
          </a:r>
          <a:endParaRPr lang="es-MX" sz="1900" b="1" kern="1200" dirty="0" smtClean="0">
            <a:latin typeface="Arial" panose="020B0604020202020204" pitchFamily="34" charset="0"/>
            <a:cs typeface="Arial" panose="020B0604020202020204" pitchFamily="34" charset="0"/>
          </a:endParaRPr>
        </a:p>
      </dsp:txBody>
      <dsp:txXfrm>
        <a:off x="3346278" y="0"/>
        <a:ext cx="6987780" cy="839014"/>
      </dsp:txXfrm>
    </dsp:sp>
    <dsp:sp modelId="{8D76738B-6FD1-47F6-951E-DBFC18AF45DF}">
      <dsp:nvSpPr>
        <dsp:cNvPr id="0" name=""/>
        <dsp:cNvSpPr/>
      </dsp:nvSpPr>
      <dsp:spPr>
        <a:xfrm>
          <a:off x="3359345" y="1199100"/>
          <a:ext cx="6940108" cy="839014"/>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marR="0" lvl="0" indent="0" algn="just" defTabSz="914400" eaLnBrk="1" fontAlgn="auto" latinLnBrk="0" hangingPunct="1">
            <a:lnSpc>
              <a:spcPct val="100000"/>
            </a:lnSpc>
            <a:spcBef>
              <a:spcPct val="0"/>
            </a:spcBef>
            <a:spcAft>
              <a:spcPts val="0"/>
            </a:spcAft>
            <a:buClrTx/>
            <a:buSzTx/>
            <a:buFontTx/>
            <a:buNone/>
            <a:tabLst/>
            <a:defRPr/>
          </a:pPr>
          <a:r>
            <a:rPr lang="en-US" sz="1900" b="1" kern="1200" dirty="0" smtClean="0">
              <a:latin typeface="Arial" panose="020B0604020202020204" pitchFamily="34" charset="0"/>
              <a:cs typeface="Arial" panose="020B0604020202020204" pitchFamily="34" charset="0"/>
            </a:rPr>
            <a:t>The technologies used as didactic means contribute to the motivation of students and the consolidation of learning.</a:t>
          </a:r>
          <a:endParaRPr lang="es-ES" sz="1900" b="1" kern="1200" dirty="0" smtClean="0">
            <a:latin typeface="Arial" panose="020B0604020202020204" pitchFamily="34" charset="0"/>
            <a:cs typeface="Arial" panose="020B0604020202020204" pitchFamily="34" charset="0"/>
          </a:endParaRPr>
        </a:p>
      </dsp:txBody>
      <dsp:txXfrm>
        <a:off x="3359345" y="1199100"/>
        <a:ext cx="6940108" cy="839014"/>
      </dsp:txXfrm>
    </dsp:sp>
    <dsp:sp modelId="{B6416814-D739-464C-A0DF-CF95DFFD44FD}">
      <dsp:nvSpPr>
        <dsp:cNvPr id="0" name=""/>
        <dsp:cNvSpPr/>
      </dsp:nvSpPr>
      <dsp:spPr>
        <a:xfrm>
          <a:off x="3359318" y="2329727"/>
          <a:ext cx="6909436" cy="839014"/>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marR="0" lvl="0" indent="0" algn="just" defTabSz="914400" eaLnBrk="1" fontAlgn="auto" latinLnBrk="0" hangingPunct="1">
            <a:lnSpc>
              <a:spcPct val="100000"/>
            </a:lnSpc>
            <a:spcBef>
              <a:spcPct val="0"/>
            </a:spcBef>
            <a:spcAft>
              <a:spcPts val="0"/>
            </a:spcAft>
            <a:buClrTx/>
            <a:buSzTx/>
            <a:buFontTx/>
            <a:buNone/>
            <a:tabLst/>
            <a:defRPr/>
          </a:pPr>
          <a:r>
            <a:rPr lang="en-US" sz="1900" b="1" kern="1200" dirty="0" smtClean="0">
              <a:latin typeface="Arial" panose="020B0604020202020204" pitchFamily="34" charset="0"/>
              <a:cs typeface="Arial" panose="020B0604020202020204" pitchFamily="34" charset="0"/>
            </a:rPr>
            <a:t>Recognition of the values ​​in Marti's works and in his daily life.</a:t>
          </a:r>
          <a:endParaRPr lang="es-ES" sz="1900" b="1" kern="1200" dirty="0" smtClean="0">
            <a:latin typeface="Arial" panose="020B0604020202020204" pitchFamily="34" charset="0"/>
            <a:cs typeface="Arial" panose="020B0604020202020204" pitchFamily="34" charset="0"/>
          </a:endParaRPr>
        </a:p>
      </dsp:txBody>
      <dsp:txXfrm>
        <a:off x="3359318" y="2329727"/>
        <a:ext cx="6909436" cy="839014"/>
      </dsp:txXfrm>
    </dsp:sp>
    <dsp:sp modelId="{B9561C5D-0F86-4A97-9344-D279875A4106}">
      <dsp:nvSpPr>
        <dsp:cNvPr id="0" name=""/>
        <dsp:cNvSpPr/>
      </dsp:nvSpPr>
      <dsp:spPr>
        <a:xfrm>
          <a:off x="3424651" y="3551782"/>
          <a:ext cx="6831064" cy="839014"/>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marR="0" lvl="0" indent="0" algn="just" defTabSz="914400" eaLnBrk="1" fontAlgn="auto" latinLnBrk="0" hangingPunct="1">
            <a:lnSpc>
              <a:spcPct val="100000"/>
            </a:lnSpc>
            <a:spcBef>
              <a:spcPct val="0"/>
            </a:spcBef>
            <a:spcAft>
              <a:spcPts val="0"/>
            </a:spcAft>
            <a:buClrTx/>
            <a:buSzTx/>
            <a:buFontTx/>
            <a:buNone/>
            <a:tabLst/>
            <a:defRPr/>
          </a:pPr>
          <a:r>
            <a:rPr lang="en-US" sz="1900" b="1" kern="1200" dirty="0" smtClean="0">
              <a:latin typeface="Arial" panose="020B0604020202020204" pitchFamily="34" charset="0"/>
              <a:cs typeface="Arial" panose="020B0604020202020204" pitchFamily="34" charset="0"/>
            </a:rPr>
            <a:t>Willingness and support of teachers to the activity.</a:t>
          </a:r>
          <a:endParaRPr lang="es-ES" sz="1900" b="1" kern="1200" dirty="0" smtClean="0">
            <a:latin typeface="Arial" panose="020B0604020202020204" pitchFamily="34" charset="0"/>
            <a:cs typeface="Arial" panose="020B0604020202020204" pitchFamily="34" charset="0"/>
          </a:endParaRPr>
        </a:p>
      </dsp:txBody>
      <dsp:txXfrm>
        <a:off x="3424651" y="3551782"/>
        <a:ext cx="6831064" cy="839014"/>
      </dsp:txXfrm>
    </dsp:sp>
    <dsp:sp modelId="{4C17E36E-6C8F-4267-8E0D-B4A69A7D578F}">
      <dsp:nvSpPr>
        <dsp:cNvPr id="0" name=""/>
        <dsp:cNvSpPr/>
      </dsp:nvSpPr>
      <dsp:spPr>
        <a:xfrm>
          <a:off x="3424651" y="4737819"/>
          <a:ext cx="6826470" cy="839014"/>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marR="0" lvl="0" indent="0" algn="just" defTabSz="914400" eaLnBrk="1" fontAlgn="auto" latinLnBrk="0" hangingPunct="1">
            <a:lnSpc>
              <a:spcPct val="100000"/>
            </a:lnSpc>
            <a:spcBef>
              <a:spcPct val="0"/>
            </a:spcBef>
            <a:spcAft>
              <a:spcPts val="0"/>
            </a:spcAft>
            <a:buClrTx/>
            <a:buSzTx/>
            <a:buFontTx/>
            <a:buNone/>
            <a:tabLst/>
            <a:defRPr/>
          </a:pPr>
          <a:r>
            <a:rPr lang="en-US" sz="1900" b="1" kern="1200" dirty="0" smtClean="0">
              <a:latin typeface="Arial" panose="020B0604020202020204" pitchFamily="34" charset="0"/>
              <a:cs typeface="Arial" panose="020B0604020202020204" pitchFamily="34" charset="0"/>
            </a:rPr>
            <a:t>Motivation of students for the study of Marti's work.</a:t>
          </a:r>
          <a:endParaRPr lang="es-ES" sz="1900" b="1" kern="1200" dirty="0" smtClean="0">
            <a:latin typeface="Arial" panose="020B0604020202020204" pitchFamily="34" charset="0"/>
            <a:cs typeface="Arial" panose="020B0604020202020204" pitchFamily="34" charset="0"/>
          </a:endParaRPr>
        </a:p>
      </dsp:txBody>
      <dsp:txXfrm>
        <a:off x="3424651" y="4737819"/>
        <a:ext cx="6826470" cy="839014"/>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A9506A-610A-46CE-9623-1ECAD4271049}" type="datetimeFigureOut">
              <a:rPr lang="en-US" smtClean="0"/>
              <a:t>5/21/2023</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6C290E-CB8F-4F4C-80CA-C4F068E73928}" type="slidenum">
              <a:rPr lang="en-US" smtClean="0"/>
              <a:t>‹Nº›</a:t>
            </a:fld>
            <a:endParaRPr lang="en-US"/>
          </a:p>
        </p:txBody>
      </p:sp>
    </p:spTree>
    <p:extLst>
      <p:ext uri="{BB962C8B-B14F-4D97-AF65-F5344CB8AC3E}">
        <p14:creationId xmlns:p14="http://schemas.microsoft.com/office/powerpoint/2010/main" val="1945917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3490" name="Google Shape;128;g35f391192_057:notes"/>
          <p:cNvSpPr>
            <a:spLocks noGrp="1" noRot="1" noChangeAspect="1" noTextEdit="1"/>
          </p:cNvSpPr>
          <p:nvPr>
            <p:ph type="sldImg" idx="2"/>
          </p:nvPr>
        </p:nvSpPr>
        <p:spPr>
          <a:noFill/>
          <a:ln>
            <a:headEnd/>
            <a:tailEnd/>
          </a:ln>
        </p:spPr>
      </p:sp>
      <p:sp>
        <p:nvSpPr>
          <p:cNvPr id="63491" name="Google Shape;129;g35f391192_057:notes"/>
          <p:cNvSpPr txBox="1">
            <a:spLocks noGrp="1"/>
          </p:cNvSpPr>
          <p:nvPr>
            <p:ph type="body" idx="1"/>
          </p:nvPr>
        </p:nvSpPr>
        <p:spPr>
          <a:ln/>
        </p:spPr>
        <p:txBody>
          <a:bodyPr/>
          <a:lstStyle/>
          <a:p>
            <a:pPr marL="0" indent="0" eaLnBrk="1" hangingPunct="1">
              <a:buSzPts val="1400"/>
            </a:pPr>
            <a:endParaRPr lang="en-US" altLang="en-US" sz="110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5339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6018" name="Google Shape;1098;gca7d6a32fc_1_190:notes"/>
          <p:cNvSpPr>
            <a:spLocks noGrp="1" noRot="1" noChangeAspect="1" noTextEdit="1"/>
          </p:cNvSpPr>
          <p:nvPr>
            <p:ph type="sldImg" idx="2"/>
          </p:nvPr>
        </p:nvSpPr>
        <p:spPr>
          <a:noFill/>
          <a:ln>
            <a:headEnd/>
            <a:tailEnd/>
          </a:ln>
        </p:spPr>
      </p:sp>
      <p:sp>
        <p:nvSpPr>
          <p:cNvPr id="86019" name="Google Shape;1099;gca7d6a32fc_1_190:notes"/>
          <p:cNvSpPr txBox="1">
            <a:spLocks noGrp="1"/>
          </p:cNvSpPr>
          <p:nvPr>
            <p:ph type="body" idx="1"/>
          </p:nvPr>
        </p:nvSpPr>
        <p:spPr>
          <a:ln/>
        </p:spPr>
        <p:txBody>
          <a:bodyPr/>
          <a:lstStyle/>
          <a:p>
            <a:pPr marL="0" indent="0" eaLnBrk="1" hangingPunct="1">
              <a:buSzPts val="1400"/>
            </a:pPr>
            <a:endParaRPr lang="en-US" altLang="en-US" sz="110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5160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n-US"/>
          </a:p>
        </p:txBody>
      </p:sp>
      <p:sp>
        <p:nvSpPr>
          <p:cNvPr id="4" name="Marcador de fecha 3"/>
          <p:cNvSpPr>
            <a:spLocks noGrp="1"/>
          </p:cNvSpPr>
          <p:nvPr>
            <p:ph type="dt" sz="half" idx="10"/>
          </p:nvPr>
        </p:nvSpPr>
        <p:spPr/>
        <p:txBody>
          <a:bodyPr/>
          <a:lstStyle/>
          <a:p>
            <a:fld id="{B61BEF0D-F0BB-DE4B-95CE-6DB70DBA9567}" type="datetimeFigureOut">
              <a:rPr lang="en-US" smtClean="0"/>
              <a:pPr/>
              <a:t>5/21/2023</a:t>
            </a:fld>
            <a:endParaRPr lang="en-US" dirty="0"/>
          </a:p>
        </p:txBody>
      </p:sp>
      <p:sp>
        <p:nvSpPr>
          <p:cNvPr id="5" name="Marcador de pie de página 4"/>
          <p:cNvSpPr>
            <a:spLocks noGrp="1"/>
          </p:cNvSpPr>
          <p:nvPr>
            <p:ph type="ftr" sz="quarter" idx="11"/>
          </p:nvPr>
        </p:nvSpPr>
        <p:spPr/>
        <p:txBody>
          <a:bodyPr/>
          <a:lstStyle/>
          <a:p>
            <a:endParaRPr lang="en-US" dirty="0"/>
          </a:p>
        </p:txBody>
      </p:sp>
      <p:sp>
        <p:nvSpPr>
          <p:cNvPr id="6" name="Marcador de número de diapositiva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389794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55C6B4A9-1611-4792-9094-5F34BCA07E0B}" type="datetimeFigureOut">
              <a:rPr lang="en-US" smtClean="0"/>
              <a:t>5/21/2023</a:t>
            </a:fld>
            <a:endParaRPr lang="en-US" dirty="0"/>
          </a:p>
        </p:txBody>
      </p:sp>
      <p:sp>
        <p:nvSpPr>
          <p:cNvPr id="5" name="Marcador de pie de página 4"/>
          <p:cNvSpPr>
            <a:spLocks noGrp="1"/>
          </p:cNvSpPr>
          <p:nvPr>
            <p:ph type="ftr" sz="quarter" idx="11"/>
          </p:nvPr>
        </p:nvSpPr>
        <p:spPr/>
        <p:txBody>
          <a:bodyPr/>
          <a:lstStyle/>
          <a:p>
            <a:endParaRPr lang="en-US" dirty="0"/>
          </a:p>
        </p:txBody>
      </p:sp>
      <p:sp>
        <p:nvSpPr>
          <p:cNvPr id="6" name="Marcador de número de diapositiva 5"/>
          <p:cNvSpPr>
            <a:spLocks noGrp="1"/>
          </p:cNvSpPr>
          <p:nvPr>
            <p:ph type="sldNum" sz="quarter" idx="12"/>
          </p:nvPr>
        </p:nvSpPr>
        <p:spPr/>
        <p:txBody>
          <a:bodyPr/>
          <a:lstStyle/>
          <a:p>
            <a:fld id="{89333C77-0158-454C-844F-B7AB9BD7DAD4}" type="slidenum">
              <a:rPr lang="en-US" smtClean="0"/>
              <a:t>‹Nº›</a:t>
            </a:fld>
            <a:endParaRPr lang="en-US" dirty="0"/>
          </a:p>
        </p:txBody>
      </p:sp>
    </p:spTree>
    <p:extLst>
      <p:ext uri="{BB962C8B-B14F-4D97-AF65-F5344CB8AC3E}">
        <p14:creationId xmlns:p14="http://schemas.microsoft.com/office/powerpoint/2010/main" val="4120159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n-U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B61BEF0D-F0BB-DE4B-95CE-6DB70DBA9567}" type="datetimeFigureOut">
              <a:rPr lang="en-US" smtClean="0"/>
              <a:pPr/>
              <a:t>5/21/2023</a:t>
            </a:fld>
            <a:endParaRPr lang="en-US" dirty="0"/>
          </a:p>
        </p:txBody>
      </p:sp>
      <p:sp>
        <p:nvSpPr>
          <p:cNvPr id="5" name="Marcador de pie de página 4"/>
          <p:cNvSpPr>
            <a:spLocks noGrp="1"/>
          </p:cNvSpPr>
          <p:nvPr>
            <p:ph type="ftr" sz="quarter" idx="11"/>
          </p:nvPr>
        </p:nvSpPr>
        <p:spPr/>
        <p:txBody>
          <a:bodyPr/>
          <a:lstStyle/>
          <a:p>
            <a:endParaRPr lang="en-US" dirty="0"/>
          </a:p>
        </p:txBody>
      </p:sp>
      <p:sp>
        <p:nvSpPr>
          <p:cNvPr id="6" name="Marcador de número de diapositiva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0757786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1 column + Image">
  <p:cSld name="Title + 1 column + Image">
    <p:spTree>
      <p:nvGrpSpPr>
        <p:cNvPr id="1" name="Shape 26"/>
        <p:cNvGrpSpPr/>
        <p:nvPr/>
      </p:nvGrpSpPr>
      <p:grpSpPr>
        <a:xfrm>
          <a:off x="0" y="0"/>
          <a:ext cx="0" cy="0"/>
          <a:chOff x="0" y="0"/>
          <a:chExt cx="0" cy="0"/>
        </a:xfrm>
      </p:grpSpPr>
      <p:sp>
        <p:nvSpPr>
          <p:cNvPr id="28" name="Google Shape;28;p6"/>
          <p:cNvSpPr txBox="1">
            <a:spLocks noGrp="1"/>
          </p:cNvSpPr>
          <p:nvPr>
            <p:ph type="title"/>
          </p:nvPr>
        </p:nvSpPr>
        <p:spPr>
          <a:xfrm>
            <a:off x="932000" y="1053533"/>
            <a:ext cx="4659600" cy="1104000"/>
          </a:xfrm>
          <a:prstGeom prst="rect">
            <a:avLst/>
          </a:prstGeom>
        </p:spPr>
        <p:txBody>
          <a:bodyPr anchor="b"/>
          <a:lstStyle>
            <a:lvl1pPr lvl="0" rtl="0">
              <a:spcBef>
                <a:spcPts val="0"/>
              </a:spcBef>
              <a:spcAft>
                <a:spcPts val="0"/>
              </a:spcAft>
              <a:buClr>
                <a:schemeClr val="dk1"/>
              </a:buClr>
              <a:buSzPts val="2600"/>
              <a:buNone/>
              <a:defRPr>
                <a:solidFill>
                  <a:schemeClr val="dk1"/>
                </a:solidFill>
              </a:defRPr>
            </a:lvl1pPr>
            <a:lvl2pPr lvl="1" rtl="0">
              <a:spcBef>
                <a:spcPts val="0"/>
              </a:spcBef>
              <a:spcAft>
                <a:spcPts val="0"/>
              </a:spcAft>
              <a:buClr>
                <a:schemeClr val="dk1"/>
              </a:buClr>
              <a:buSzPts val="2600"/>
              <a:buNone/>
              <a:defRPr>
                <a:solidFill>
                  <a:schemeClr val="dk1"/>
                </a:solidFill>
              </a:defRPr>
            </a:lvl2pPr>
            <a:lvl3pPr lvl="2" rtl="0">
              <a:spcBef>
                <a:spcPts val="0"/>
              </a:spcBef>
              <a:spcAft>
                <a:spcPts val="0"/>
              </a:spcAft>
              <a:buClr>
                <a:schemeClr val="dk1"/>
              </a:buClr>
              <a:buSzPts val="2600"/>
              <a:buNone/>
              <a:defRPr>
                <a:solidFill>
                  <a:schemeClr val="dk1"/>
                </a:solidFill>
              </a:defRPr>
            </a:lvl3pPr>
            <a:lvl4pPr lvl="3" rtl="0">
              <a:spcBef>
                <a:spcPts val="0"/>
              </a:spcBef>
              <a:spcAft>
                <a:spcPts val="0"/>
              </a:spcAft>
              <a:buClr>
                <a:schemeClr val="dk1"/>
              </a:buClr>
              <a:buSzPts val="2600"/>
              <a:buNone/>
              <a:defRPr>
                <a:solidFill>
                  <a:schemeClr val="dk1"/>
                </a:solidFill>
              </a:defRPr>
            </a:lvl4pPr>
            <a:lvl5pPr lvl="4" rtl="0">
              <a:spcBef>
                <a:spcPts val="0"/>
              </a:spcBef>
              <a:spcAft>
                <a:spcPts val="0"/>
              </a:spcAft>
              <a:buClr>
                <a:schemeClr val="dk1"/>
              </a:buClr>
              <a:buSzPts val="2600"/>
              <a:buNone/>
              <a:defRPr>
                <a:solidFill>
                  <a:schemeClr val="dk1"/>
                </a:solidFill>
              </a:defRPr>
            </a:lvl5pPr>
            <a:lvl6pPr lvl="5" rtl="0">
              <a:spcBef>
                <a:spcPts val="0"/>
              </a:spcBef>
              <a:spcAft>
                <a:spcPts val="0"/>
              </a:spcAft>
              <a:buClr>
                <a:schemeClr val="dk1"/>
              </a:buClr>
              <a:buSzPts val="2600"/>
              <a:buNone/>
              <a:defRPr>
                <a:solidFill>
                  <a:schemeClr val="dk1"/>
                </a:solidFill>
              </a:defRPr>
            </a:lvl6pPr>
            <a:lvl7pPr lvl="6" rtl="0">
              <a:spcBef>
                <a:spcPts val="0"/>
              </a:spcBef>
              <a:spcAft>
                <a:spcPts val="0"/>
              </a:spcAft>
              <a:buClr>
                <a:schemeClr val="dk1"/>
              </a:buClr>
              <a:buSzPts val="2600"/>
              <a:buNone/>
              <a:defRPr>
                <a:solidFill>
                  <a:schemeClr val="dk1"/>
                </a:solidFill>
              </a:defRPr>
            </a:lvl7pPr>
            <a:lvl8pPr lvl="7" rtl="0">
              <a:spcBef>
                <a:spcPts val="0"/>
              </a:spcBef>
              <a:spcAft>
                <a:spcPts val="0"/>
              </a:spcAft>
              <a:buClr>
                <a:schemeClr val="dk1"/>
              </a:buClr>
              <a:buSzPts val="2600"/>
              <a:buNone/>
              <a:defRPr>
                <a:solidFill>
                  <a:schemeClr val="dk1"/>
                </a:solidFill>
              </a:defRPr>
            </a:lvl8pPr>
            <a:lvl9pPr lvl="8" rtl="0">
              <a:spcBef>
                <a:spcPts val="0"/>
              </a:spcBef>
              <a:spcAft>
                <a:spcPts val="0"/>
              </a:spcAft>
              <a:buClr>
                <a:schemeClr val="dk1"/>
              </a:buClr>
              <a:buSzPts val="2600"/>
              <a:buNone/>
              <a:defRPr>
                <a:solidFill>
                  <a:schemeClr val="dk1"/>
                </a:solidFill>
              </a:defRPr>
            </a:lvl9pPr>
          </a:lstStyle>
          <a:p>
            <a:endParaRPr/>
          </a:p>
        </p:txBody>
      </p:sp>
      <p:sp>
        <p:nvSpPr>
          <p:cNvPr id="29" name="Google Shape;29;p6"/>
          <p:cNvSpPr txBox="1">
            <a:spLocks noGrp="1"/>
          </p:cNvSpPr>
          <p:nvPr>
            <p:ph type="body" idx="1"/>
          </p:nvPr>
        </p:nvSpPr>
        <p:spPr>
          <a:xfrm>
            <a:off x="932000" y="2360300"/>
            <a:ext cx="4659600" cy="3444400"/>
          </a:xfrm>
          <a:prstGeom prst="rect">
            <a:avLst/>
          </a:prstGeom>
        </p:spPr>
        <p:txBody>
          <a:bodyPr spcFirstLastPara="1" anchor="t">
            <a:noAutofit/>
          </a:bodyPr>
          <a:lstStyle>
            <a:lvl1pPr marL="609585" lvl="0" indent="-491054" rtl="0">
              <a:spcBef>
                <a:spcPts val="800"/>
              </a:spcBef>
              <a:spcAft>
                <a:spcPts val="0"/>
              </a:spcAft>
              <a:buSzPts val="2200"/>
              <a:buChar char="◦"/>
              <a:defRPr/>
            </a:lvl1pPr>
            <a:lvl2pPr marL="1219170" lvl="1" indent="-491054" rtl="0">
              <a:spcBef>
                <a:spcPts val="1333"/>
              </a:spcBef>
              <a:spcAft>
                <a:spcPts val="0"/>
              </a:spcAft>
              <a:buSzPts val="2200"/>
              <a:buChar char="◦"/>
              <a:defRPr/>
            </a:lvl2pPr>
            <a:lvl3pPr marL="1828754" lvl="2" indent="-491054" rtl="0">
              <a:spcBef>
                <a:spcPts val="1333"/>
              </a:spcBef>
              <a:spcAft>
                <a:spcPts val="0"/>
              </a:spcAft>
              <a:buSzPts val="2200"/>
              <a:buChar char="◦"/>
              <a:defRPr/>
            </a:lvl3pPr>
            <a:lvl4pPr marL="2438339" lvl="3" indent="-491054" rtl="0">
              <a:spcBef>
                <a:spcPts val="1333"/>
              </a:spcBef>
              <a:spcAft>
                <a:spcPts val="0"/>
              </a:spcAft>
              <a:buSzPts val="2200"/>
              <a:buChar char="◦"/>
              <a:defRPr/>
            </a:lvl4pPr>
            <a:lvl5pPr marL="3047924" lvl="4" indent="-491054" rtl="0">
              <a:spcBef>
                <a:spcPts val="1333"/>
              </a:spcBef>
              <a:spcAft>
                <a:spcPts val="0"/>
              </a:spcAft>
              <a:buSzPts val="2200"/>
              <a:buChar char="◦"/>
              <a:defRPr/>
            </a:lvl5pPr>
            <a:lvl6pPr marL="3657509" lvl="5" indent="-491054" rtl="0">
              <a:spcBef>
                <a:spcPts val="1333"/>
              </a:spcBef>
              <a:spcAft>
                <a:spcPts val="0"/>
              </a:spcAft>
              <a:buSzPts val="2200"/>
              <a:buChar char="◦"/>
              <a:defRPr/>
            </a:lvl6pPr>
            <a:lvl7pPr marL="4267093" lvl="6" indent="-491054" rtl="0">
              <a:spcBef>
                <a:spcPts val="1333"/>
              </a:spcBef>
              <a:spcAft>
                <a:spcPts val="0"/>
              </a:spcAft>
              <a:buSzPts val="2200"/>
              <a:buChar char="◦"/>
              <a:defRPr/>
            </a:lvl7pPr>
            <a:lvl8pPr marL="4876678" lvl="7" indent="-491054" rtl="0">
              <a:spcBef>
                <a:spcPts val="1333"/>
              </a:spcBef>
              <a:spcAft>
                <a:spcPts val="0"/>
              </a:spcAft>
              <a:buSzPts val="2200"/>
              <a:buChar char="◦"/>
              <a:defRPr/>
            </a:lvl8pPr>
            <a:lvl9pPr marL="5486263" lvl="8" indent="-491054" rtl="0">
              <a:spcBef>
                <a:spcPts val="1333"/>
              </a:spcBef>
              <a:spcAft>
                <a:spcPts val="1333"/>
              </a:spcAft>
              <a:buSzPts val="2200"/>
              <a:buChar char="◦"/>
              <a:defRPr/>
            </a:lvl9pPr>
          </a:lstStyle>
          <a:p>
            <a:endParaRPr/>
          </a:p>
        </p:txBody>
      </p:sp>
      <p:sp>
        <p:nvSpPr>
          <p:cNvPr id="5" name="Google Shape;30;p6"/>
          <p:cNvSpPr txBox="1">
            <a:spLocks noGrp="1"/>
          </p:cNvSpPr>
          <p:nvPr>
            <p:ph type="sldNum" idx="10"/>
          </p:nvPr>
        </p:nvSpPr>
        <p:spPr/>
        <p:txBody>
          <a:bodyPr/>
          <a:lstStyle>
            <a:lvl1pPr>
              <a:defRPr/>
            </a:lvl1pPr>
          </a:lstStyle>
          <a:p>
            <a:fld id="{B51E64B6-C060-4984-A3AE-9583FFA125CF}" type="slidenum">
              <a:rPr lang="en-US" altLang="en-US"/>
              <a:pPr/>
              <a:t>‹Nº›</a:t>
            </a:fld>
            <a:endParaRPr lang="en-US" altLang="en-US"/>
          </a:p>
        </p:txBody>
      </p:sp>
    </p:spTree>
    <p:extLst>
      <p:ext uri="{BB962C8B-B14F-4D97-AF65-F5344CB8AC3E}">
        <p14:creationId xmlns:p14="http://schemas.microsoft.com/office/powerpoint/2010/main" val="3587770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42A54C80-263E-416B-A8E0-580EDEADCBDC}" type="datetimeFigureOut">
              <a:rPr lang="en-US" smtClean="0"/>
              <a:t>5/21/2023</a:t>
            </a:fld>
            <a:endParaRPr lang="en-US" dirty="0"/>
          </a:p>
        </p:txBody>
      </p:sp>
      <p:sp>
        <p:nvSpPr>
          <p:cNvPr id="5" name="Marcador de pie de página 4"/>
          <p:cNvSpPr>
            <a:spLocks noGrp="1"/>
          </p:cNvSpPr>
          <p:nvPr>
            <p:ph type="ftr" sz="quarter" idx="11"/>
          </p:nvPr>
        </p:nvSpPr>
        <p:spPr/>
        <p:txBody>
          <a:bodyPr/>
          <a:lstStyle/>
          <a:p>
            <a:endParaRPr lang="en-US" dirty="0"/>
          </a:p>
        </p:txBody>
      </p:sp>
      <p:sp>
        <p:nvSpPr>
          <p:cNvPr id="6" name="Marcador de número de diapositiva 5"/>
          <p:cNvSpPr>
            <a:spLocks noGrp="1"/>
          </p:cNvSpPr>
          <p:nvPr>
            <p:ph type="sldNum" sz="quarter" idx="12"/>
          </p:nvPr>
        </p:nvSpPr>
        <p:spPr/>
        <p:txBody>
          <a:bodyPr/>
          <a:lstStyle/>
          <a:p>
            <a:fld id="{519954A3-9DFD-4C44-94BA-B95130A3BA1C}" type="slidenum">
              <a:rPr lang="en-US" smtClean="0"/>
              <a:t>‹Nº›</a:t>
            </a:fld>
            <a:endParaRPr lang="en-US" dirty="0"/>
          </a:p>
        </p:txBody>
      </p:sp>
    </p:spTree>
    <p:extLst>
      <p:ext uri="{BB962C8B-B14F-4D97-AF65-F5344CB8AC3E}">
        <p14:creationId xmlns:p14="http://schemas.microsoft.com/office/powerpoint/2010/main" val="1981174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B61BEF0D-F0BB-DE4B-95CE-6DB70DBA9567}" type="datetimeFigureOut">
              <a:rPr lang="en-US" smtClean="0"/>
              <a:pPr/>
              <a:t>5/21/2023</a:t>
            </a:fld>
            <a:endParaRPr lang="en-US" dirty="0"/>
          </a:p>
        </p:txBody>
      </p:sp>
      <p:sp>
        <p:nvSpPr>
          <p:cNvPr id="5" name="Marcador de pie de página 4"/>
          <p:cNvSpPr>
            <a:spLocks noGrp="1"/>
          </p:cNvSpPr>
          <p:nvPr>
            <p:ph type="ftr" sz="quarter" idx="11"/>
          </p:nvPr>
        </p:nvSpPr>
        <p:spPr/>
        <p:txBody>
          <a:bodyPr/>
          <a:lstStyle/>
          <a:p>
            <a:endParaRPr lang="en-US" dirty="0"/>
          </a:p>
        </p:txBody>
      </p:sp>
      <p:sp>
        <p:nvSpPr>
          <p:cNvPr id="6" name="Marcador de número de diapositiva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950074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Marcador de fecha 4"/>
          <p:cNvSpPr>
            <a:spLocks noGrp="1"/>
          </p:cNvSpPr>
          <p:nvPr>
            <p:ph type="dt" sz="half" idx="10"/>
          </p:nvPr>
        </p:nvSpPr>
        <p:spPr/>
        <p:txBody>
          <a:bodyPr/>
          <a:lstStyle/>
          <a:p>
            <a:fld id="{42A54C80-263E-416B-A8E0-580EDEADCBDC}" type="datetimeFigureOut">
              <a:rPr lang="en-US" smtClean="0"/>
              <a:t>5/21/2023</a:t>
            </a:fld>
            <a:endParaRPr lang="en-US" dirty="0"/>
          </a:p>
        </p:txBody>
      </p:sp>
      <p:sp>
        <p:nvSpPr>
          <p:cNvPr id="6" name="Marcador de pie de página 5"/>
          <p:cNvSpPr>
            <a:spLocks noGrp="1"/>
          </p:cNvSpPr>
          <p:nvPr>
            <p:ph type="ftr" sz="quarter" idx="11"/>
          </p:nvPr>
        </p:nvSpPr>
        <p:spPr/>
        <p:txBody>
          <a:bodyPr/>
          <a:lstStyle/>
          <a:p>
            <a:endParaRPr lang="en-US" dirty="0"/>
          </a:p>
        </p:txBody>
      </p:sp>
      <p:sp>
        <p:nvSpPr>
          <p:cNvPr id="7" name="Marcador de número de diapositiva 6"/>
          <p:cNvSpPr>
            <a:spLocks noGrp="1"/>
          </p:cNvSpPr>
          <p:nvPr>
            <p:ph type="sldNum" sz="quarter" idx="12"/>
          </p:nvPr>
        </p:nvSpPr>
        <p:spPr/>
        <p:txBody>
          <a:bodyPr/>
          <a:lstStyle/>
          <a:p>
            <a:fld id="{519954A3-9DFD-4C44-94BA-B95130A3BA1C}" type="slidenum">
              <a:rPr lang="en-US" smtClean="0"/>
              <a:t>‹Nº›</a:t>
            </a:fld>
            <a:endParaRPr lang="en-US" dirty="0"/>
          </a:p>
        </p:txBody>
      </p:sp>
    </p:spTree>
    <p:extLst>
      <p:ext uri="{BB962C8B-B14F-4D97-AF65-F5344CB8AC3E}">
        <p14:creationId xmlns:p14="http://schemas.microsoft.com/office/powerpoint/2010/main" val="2761073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Marcador de fecha 6"/>
          <p:cNvSpPr>
            <a:spLocks noGrp="1"/>
          </p:cNvSpPr>
          <p:nvPr>
            <p:ph type="dt" sz="half" idx="10"/>
          </p:nvPr>
        </p:nvSpPr>
        <p:spPr/>
        <p:txBody>
          <a:bodyPr/>
          <a:lstStyle/>
          <a:p>
            <a:fld id="{B61BEF0D-F0BB-DE4B-95CE-6DB70DBA9567}" type="datetimeFigureOut">
              <a:rPr lang="en-US" smtClean="0"/>
              <a:pPr/>
              <a:t>5/21/2023</a:t>
            </a:fld>
            <a:endParaRPr lang="en-US" dirty="0"/>
          </a:p>
        </p:txBody>
      </p:sp>
      <p:sp>
        <p:nvSpPr>
          <p:cNvPr id="8" name="Marcador de pie de página 7"/>
          <p:cNvSpPr>
            <a:spLocks noGrp="1"/>
          </p:cNvSpPr>
          <p:nvPr>
            <p:ph type="ftr" sz="quarter" idx="11"/>
          </p:nvPr>
        </p:nvSpPr>
        <p:spPr/>
        <p:txBody>
          <a:bodyPr/>
          <a:lstStyle/>
          <a:p>
            <a:endParaRPr lang="en-US" dirty="0"/>
          </a:p>
        </p:txBody>
      </p:sp>
      <p:sp>
        <p:nvSpPr>
          <p:cNvPr id="9" name="Marcador de número de diapositiva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665554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fecha 2"/>
          <p:cNvSpPr>
            <a:spLocks noGrp="1"/>
          </p:cNvSpPr>
          <p:nvPr>
            <p:ph type="dt" sz="half" idx="10"/>
          </p:nvPr>
        </p:nvSpPr>
        <p:spPr/>
        <p:txBody>
          <a:bodyPr/>
          <a:lstStyle/>
          <a:p>
            <a:fld id="{B61BEF0D-F0BB-DE4B-95CE-6DB70DBA9567}" type="datetimeFigureOut">
              <a:rPr lang="en-US" smtClean="0"/>
              <a:pPr/>
              <a:t>5/21/2023</a:t>
            </a:fld>
            <a:endParaRPr lang="en-US" dirty="0"/>
          </a:p>
        </p:txBody>
      </p:sp>
      <p:sp>
        <p:nvSpPr>
          <p:cNvPr id="4" name="Marcador de pie de página 3"/>
          <p:cNvSpPr>
            <a:spLocks noGrp="1"/>
          </p:cNvSpPr>
          <p:nvPr>
            <p:ph type="ftr" sz="quarter" idx="11"/>
          </p:nvPr>
        </p:nvSpPr>
        <p:spPr/>
        <p:txBody>
          <a:bodyPr/>
          <a:lstStyle/>
          <a:p>
            <a:endParaRPr lang="en-US" dirty="0"/>
          </a:p>
        </p:txBody>
      </p:sp>
      <p:sp>
        <p:nvSpPr>
          <p:cNvPr id="5" name="Marcador de número de diapositiva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159296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B61BEF0D-F0BB-DE4B-95CE-6DB70DBA9567}" type="datetimeFigureOut">
              <a:rPr lang="en-US" smtClean="0"/>
              <a:pPr/>
              <a:t>5/21/2023</a:t>
            </a:fld>
            <a:endParaRPr lang="en-US" dirty="0"/>
          </a:p>
        </p:txBody>
      </p:sp>
      <p:sp>
        <p:nvSpPr>
          <p:cNvPr id="3" name="Marcador de pie de página 2"/>
          <p:cNvSpPr>
            <a:spLocks noGrp="1"/>
          </p:cNvSpPr>
          <p:nvPr>
            <p:ph type="ftr" sz="quarter" idx="11"/>
          </p:nvPr>
        </p:nvSpPr>
        <p:spPr/>
        <p:txBody>
          <a:bodyPr/>
          <a:lstStyle/>
          <a:p>
            <a:endParaRPr lang="en-US" dirty="0"/>
          </a:p>
        </p:txBody>
      </p:sp>
      <p:sp>
        <p:nvSpPr>
          <p:cNvPr id="4" name="Marcador de número de diapositiva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536741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42A54C80-263E-416B-A8E0-580EDEADCBDC}" type="datetimeFigureOut">
              <a:rPr lang="en-US" smtClean="0"/>
              <a:t>5/21/2023</a:t>
            </a:fld>
            <a:endParaRPr lang="en-US" dirty="0"/>
          </a:p>
        </p:txBody>
      </p:sp>
      <p:sp>
        <p:nvSpPr>
          <p:cNvPr id="6" name="Marcador de pie de página 5"/>
          <p:cNvSpPr>
            <a:spLocks noGrp="1"/>
          </p:cNvSpPr>
          <p:nvPr>
            <p:ph type="ftr" sz="quarter" idx="11"/>
          </p:nvPr>
        </p:nvSpPr>
        <p:spPr/>
        <p:txBody>
          <a:bodyPr/>
          <a:lstStyle/>
          <a:p>
            <a:endParaRPr lang="en-US" dirty="0"/>
          </a:p>
        </p:txBody>
      </p:sp>
      <p:sp>
        <p:nvSpPr>
          <p:cNvPr id="7" name="Marcador de número de diapositiva 6"/>
          <p:cNvSpPr>
            <a:spLocks noGrp="1"/>
          </p:cNvSpPr>
          <p:nvPr>
            <p:ph type="sldNum" sz="quarter" idx="12"/>
          </p:nvPr>
        </p:nvSpPr>
        <p:spPr/>
        <p:txBody>
          <a:bodyPr/>
          <a:lstStyle/>
          <a:p>
            <a:fld id="{519954A3-9DFD-4C44-94BA-B95130A3BA1C}" type="slidenum">
              <a:rPr lang="en-US" smtClean="0"/>
              <a:t>‹Nº›</a:t>
            </a:fld>
            <a:endParaRPr lang="en-US" dirty="0"/>
          </a:p>
        </p:txBody>
      </p:sp>
    </p:spTree>
    <p:extLst>
      <p:ext uri="{BB962C8B-B14F-4D97-AF65-F5344CB8AC3E}">
        <p14:creationId xmlns:p14="http://schemas.microsoft.com/office/powerpoint/2010/main" val="3842135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B61BEF0D-F0BB-DE4B-95CE-6DB70DBA9567}" type="datetimeFigureOut">
              <a:rPr lang="en-US" smtClean="0"/>
              <a:pPr/>
              <a:t>5/21/2023</a:t>
            </a:fld>
            <a:endParaRPr lang="en-US" dirty="0"/>
          </a:p>
        </p:txBody>
      </p:sp>
      <p:sp>
        <p:nvSpPr>
          <p:cNvPr id="6" name="Marcador de pie de página 5"/>
          <p:cNvSpPr>
            <a:spLocks noGrp="1"/>
          </p:cNvSpPr>
          <p:nvPr>
            <p:ph type="ftr" sz="quarter" idx="11"/>
          </p:nvPr>
        </p:nvSpPr>
        <p:spPr/>
        <p:txBody>
          <a:bodyPr/>
          <a:lstStyle/>
          <a:p>
            <a:endParaRPr lang="en-US" dirty="0"/>
          </a:p>
        </p:txBody>
      </p:sp>
      <p:sp>
        <p:nvSpPr>
          <p:cNvPr id="7" name="Marcador de número de diapositiva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295249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5/21/2023</a:t>
            </a:fld>
            <a:endParaRPr lang="en-US" dirty="0"/>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079932656"/>
      </p:ext>
    </p:extLst>
  </p:cSld>
  <p:clrMap bg1="lt1" tx1="dk1" bg2="lt2" tx2="dk2" accent1="accent1" accent2="accent2" accent3="accent3" accent4="accent4" accent5="accent5" accent6="accent6" hlink="hlink" folHlink="folHlink"/>
  <p:sldLayoutIdLst>
    <p:sldLayoutId id="2147483932" r:id="rId1"/>
    <p:sldLayoutId id="2147483933" r:id="rId2"/>
    <p:sldLayoutId id="2147483934" r:id="rId3"/>
    <p:sldLayoutId id="2147483935" r:id="rId4"/>
    <p:sldLayoutId id="2147483936" r:id="rId5"/>
    <p:sldLayoutId id="2147483937" r:id="rId6"/>
    <p:sldLayoutId id="2147483938" r:id="rId7"/>
    <p:sldLayoutId id="2147483939" r:id="rId8"/>
    <p:sldLayoutId id="2147483940" r:id="rId9"/>
    <p:sldLayoutId id="2147483941" r:id="rId10"/>
    <p:sldLayoutId id="2147483942" r:id="rId11"/>
    <p:sldLayoutId id="214748394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jhonathaneducador@gmail.com"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hyperlink" Target="mailto:samanthatrianahitchman@gmail.com" TargetMode="Externa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177768" y="1515936"/>
            <a:ext cx="9989128" cy="2587796"/>
          </a:xfrm>
        </p:spPr>
        <p:txBody>
          <a:bodyPr>
            <a:normAutofit/>
          </a:bodyPr>
          <a:lstStyle/>
          <a:p>
            <a:pPr algn="ctr" defTabSz="914400" eaLnBrk="0" fontAlgn="base" hangingPunct="0">
              <a:spcAft>
                <a:spcPct val="0"/>
              </a:spcAft>
            </a:pPr>
            <a:r>
              <a:rPr lang="es-EC" sz="4800" b="1" dirty="0" err="1">
                <a:solidFill>
                  <a:schemeClr val="accent2"/>
                </a:solidFill>
                <a:latin typeface="Arial" panose="020B0604020202020204" pitchFamily="34" charset="0"/>
                <a:cs typeface="Arial" panose="020B0604020202020204" pitchFamily="34" charset="0"/>
              </a:rPr>
              <a:t>Educational</a:t>
            </a:r>
            <a:r>
              <a:rPr lang="es-EC" sz="4800" b="1" dirty="0">
                <a:solidFill>
                  <a:schemeClr val="accent2"/>
                </a:solidFill>
                <a:latin typeface="Arial" panose="020B0604020202020204" pitchFamily="34" charset="0"/>
                <a:cs typeface="Arial" panose="020B0604020202020204" pitchFamily="34" charset="0"/>
              </a:rPr>
              <a:t> multimedia as a </a:t>
            </a:r>
            <a:r>
              <a:rPr lang="es-EC" sz="4800" b="1" dirty="0" err="1">
                <a:solidFill>
                  <a:schemeClr val="accent2"/>
                </a:solidFill>
                <a:latin typeface="Arial" panose="020B0604020202020204" pitchFamily="34" charset="0"/>
                <a:cs typeface="Arial" panose="020B0604020202020204" pitchFamily="34" charset="0"/>
              </a:rPr>
              <a:t>means</a:t>
            </a:r>
            <a:r>
              <a:rPr lang="es-EC" sz="4800" b="1" dirty="0">
                <a:solidFill>
                  <a:schemeClr val="accent2"/>
                </a:solidFill>
                <a:latin typeface="Arial" panose="020B0604020202020204" pitchFamily="34" charset="0"/>
                <a:cs typeface="Arial" panose="020B0604020202020204" pitchFamily="34" charset="0"/>
              </a:rPr>
              <a:t> to </a:t>
            </a:r>
            <a:r>
              <a:rPr lang="es-EC" sz="4800" b="1" dirty="0" err="1">
                <a:solidFill>
                  <a:schemeClr val="accent2"/>
                </a:solidFill>
                <a:latin typeface="Arial" panose="020B0604020202020204" pitchFamily="34" charset="0"/>
                <a:cs typeface="Arial" panose="020B0604020202020204" pitchFamily="34" charset="0"/>
              </a:rPr>
              <a:t>contribute</a:t>
            </a:r>
            <a:r>
              <a:rPr lang="es-EC" sz="4800" b="1" dirty="0">
                <a:solidFill>
                  <a:schemeClr val="accent2"/>
                </a:solidFill>
                <a:latin typeface="Arial" panose="020B0604020202020204" pitchFamily="34" charset="0"/>
                <a:cs typeface="Arial" panose="020B0604020202020204" pitchFamily="34" charset="0"/>
              </a:rPr>
              <a:t> to </a:t>
            </a:r>
            <a:r>
              <a:rPr lang="es-EC" sz="4800" b="1" dirty="0" err="1">
                <a:solidFill>
                  <a:schemeClr val="accent2"/>
                </a:solidFill>
                <a:latin typeface="Arial" panose="020B0604020202020204" pitchFamily="34" charset="0"/>
                <a:cs typeface="Arial" panose="020B0604020202020204" pitchFamily="34" charset="0"/>
              </a:rPr>
              <a:t>the</a:t>
            </a:r>
            <a:r>
              <a:rPr lang="es-EC" sz="4800" b="1" dirty="0">
                <a:solidFill>
                  <a:schemeClr val="accent2"/>
                </a:solidFill>
                <a:latin typeface="Arial" panose="020B0604020202020204" pitchFamily="34" charset="0"/>
                <a:cs typeface="Arial" panose="020B0604020202020204" pitchFamily="34" charset="0"/>
              </a:rPr>
              <a:t> </a:t>
            </a:r>
            <a:r>
              <a:rPr lang="es-EC" sz="4800" b="1" dirty="0" err="1">
                <a:solidFill>
                  <a:schemeClr val="accent2"/>
                </a:solidFill>
                <a:latin typeface="Arial" panose="020B0604020202020204" pitchFamily="34" charset="0"/>
                <a:cs typeface="Arial" panose="020B0604020202020204" pitchFamily="34" charset="0"/>
              </a:rPr>
              <a:t>formation</a:t>
            </a:r>
            <a:r>
              <a:rPr lang="es-EC" sz="4800" b="1" dirty="0">
                <a:solidFill>
                  <a:schemeClr val="accent2"/>
                </a:solidFill>
                <a:latin typeface="Arial" panose="020B0604020202020204" pitchFamily="34" charset="0"/>
                <a:cs typeface="Arial" panose="020B0604020202020204" pitchFamily="34" charset="0"/>
              </a:rPr>
              <a:t> of </a:t>
            </a:r>
            <a:r>
              <a:rPr lang="es-EC" sz="4800" b="1" dirty="0" err="1" smtClean="0">
                <a:solidFill>
                  <a:schemeClr val="accent2"/>
                </a:solidFill>
                <a:latin typeface="Arial" panose="020B0604020202020204" pitchFamily="34" charset="0"/>
                <a:cs typeface="Arial" panose="020B0604020202020204" pitchFamily="34" charset="0"/>
              </a:rPr>
              <a:t>values</a:t>
            </a:r>
            <a:endParaRPr lang="en-US" altLang="zh-CN" sz="2400" b="1" dirty="0">
              <a:solidFill>
                <a:schemeClr val="accent2"/>
              </a:solidFill>
              <a:latin typeface="Arial" panose="020B0604020202020204" pitchFamily="34" charset="0"/>
              <a:cs typeface="Arial" panose="020B0604020202020204" pitchFamily="34" charset="0"/>
            </a:endParaRPr>
          </a:p>
        </p:txBody>
      </p:sp>
      <p:sp>
        <p:nvSpPr>
          <p:cNvPr id="3" name="Subtítulo 2"/>
          <p:cNvSpPr>
            <a:spLocks noGrp="1"/>
          </p:cNvSpPr>
          <p:nvPr>
            <p:ph type="subTitle" idx="1"/>
          </p:nvPr>
        </p:nvSpPr>
        <p:spPr>
          <a:xfrm>
            <a:off x="2620282" y="4324122"/>
            <a:ext cx="7104100" cy="1580841"/>
          </a:xfrm>
        </p:spPr>
        <p:txBody>
          <a:bodyPr>
            <a:normAutofit/>
          </a:bodyPr>
          <a:lstStyle/>
          <a:p>
            <a:pPr lvl="0" algn="l" defTabSz="914400" eaLnBrk="0" fontAlgn="base" hangingPunct="0">
              <a:lnSpc>
                <a:spcPct val="150000"/>
              </a:lnSpc>
              <a:spcBef>
                <a:spcPct val="0"/>
              </a:spcBef>
              <a:spcAft>
                <a:spcPct val="0"/>
              </a:spcAft>
              <a:buClrTx/>
              <a:buSzTx/>
            </a:pPr>
            <a:r>
              <a:rPr lang="es-NI" altLang="zh-CN" sz="2000" b="1" dirty="0" err="1">
                <a:solidFill>
                  <a:prstClr val="black"/>
                </a:solidFill>
                <a:latin typeface="Arial" panose="020B0604020202020204" pitchFamily="34" charset="0"/>
                <a:ea typeface="SimSun" panose="02010600030101010101" pitchFamily="2" charset="-122"/>
                <a:cs typeface="Arial" panose="020B0604020202020204" pitchFamily="34" charset="0"/>
              </a:rPr>
              <a:t>Authors</a:t>
            </a:r>
            <a:r>
              <a:rPr lang="es-NI" altLang="zh-CN" sz="2000" b="1" dirty="0">
                <a:solidFill>
                  <a:prstClr val="black"/>
                </a:solidFill>
                <a:latin typeface="Arial" panose="020B0604020202020204" pitchFamily="34" charset="0"/>
                <a:ea typeface="SimSun" panose="02010600030101010101" pitchFamily="2" charset="-122"/>
                <a:cs typeface="Arial" panose="020B0604020202020204" pitchFamily="34" charset="0"/>
              </a:rPr>
              <a:t>:</a:t>
            </a:r>
          </a:p>
          <a:p>
            <a:pPr lvl="0" algn="l" defTabSz="914400" eaLnBrk="0" fontAlgn="base" hangingPunct="0">
              <a:lnSpc>
                <a:spcPct val="150000"/>
              </a:lnSpc>
              <a:spcBef>
                <a:spcPct val="0"/>
              </a:spcBef>
              <a:spcAft>
                <a:spcPct val="0"/>
              </a:spcAft>
              <a:buClrTx/>
              <a:buSzTx/>
            </a:pPr>
            <a:r>
              <a:rPr lang="es-NI" altLang="zh-CN" sz="2000" b="1" dirty="0">
                <a:solidFill>
                  <a:prstClr val="black"/>
                </a:solidFill>
                <a:latin typeface="Arial" panose="020B0604020202020204" pitchFamily="34" charset="0"/>
                <a:ea typeface="SimSun" panose="02010600030101010101" pitchFamily="2" charset="-122"/>
                <a:cs typeface="Arial" panose="020B0604020202020204" pitchFamily="34" charset="0"/>
              </a:rPr>
              <a:t>Lic. Samantha Triana Hitchman </a:t>
            </a:r>
          </a:p>
          <a:p>
            <a:pPr lvl="0" algn="l" defTabSz="914400" eaLnBrk="0" fontAlgn="base" hangingPunct="0">
              <a:lnSpc>
                <a:spcPct val="150000"/>
              </a:lnSpc>
              <a:spcBef>
                <a:spcPct val="0"/>
              </a:spcBef>
              <a:spcAft>
                <a:spcPct val="0"/>
              </a:spcAft>
              <a:buClrTx/>
              <a:buSzTx/>
            </a:pPr>
            <a:r>
              <a:rPr lang="es-NI" altLang="zh-CN" sz="2000" b="1" dirty="0">
                <a:solidFill>
                  <a:prstClr val="black"/>
                </a:solidFill>
                <a:latin typeface="Arial" panose="020B0604020202020204" pitchFamily="34" charset="0"/>
                <a:ea typeface="SimSun" panose="02010600030101010101" pitchFamily="2" charset="-122"/>
                <a:cs typeface="Arial" panose="020B0604020202020204" pitchFamily="34" charset="0"/>
              </a:rPr>
              <a:t>Lic. Jhonathan Villavicencio Rojas</a:t>
            </a:r>
          </a:p>
        </p:txBody>
      </p:sp>
      <p:pic>
        <p:nvPicPr>
          <p:cNvPr id="6" name="Imagen 5">
            <a:extLst>
              <a:ext uri="{FF2B5EF4-FFF2-40B4-BE49-F238E27FC236}">
                <a16:creationId xmlns:a16="http://schemas.microsoft.com/office/drawing/2014/main" id="{63939D3C-0F19-4183-9C20-E6A9A5239136}"/>
              </a:ext>
            </a:extLst>
          </p:cNvPr>
          <p:cNvPicPr>
            <a:picLocks noChangeAspect="1"/>
          </p:cNvPicPr>
          <p:nvPr/>
        </p:nvPicPr>
        <p:blipFill>
          <a:blip r:embed="rId2"/>
          <a:stretch>
            <a:fillRect/>
          </a:stretch>
        </p:blipFill>
        <p:spPr>
          <a:xfrm>
            <a:off x="1001817" y="173328"/>
            <a:ext cx="1293221" cy="1122218"/>
          </a:xfrm>
          <a:prstGeom prst="rect">
            <a:avLst/>
          </a:prstGeom>
        </p:spPr>
      </p:pic>
      <p:sp>
        <p:nvSpPr>
          <p:cNvPr id="9" name="Rectángulo 8">
            <a:extLst>
              <a:ext uri="{FF2B5EF4-FFF2-40B4-BE49-F238E27FC236}">
                <a16:creationId xmlns:a16="http://schemas.microsoft.com/office/drawing/2014/main" id="{7D986067-FAE7-40B7-8443-C2EB4573B2A9}"/>
              </a:ext>
            </a:extLst>
          </p:cNvPr>
          <p:cNvSpPr/>
          <p:nvPr/>
        </p:nvSpPr>
        <p:spPr>
          <a:xfrm>
            <a:off x="4855305" y="6125353"/>
            <a:ext cx="2634054" cy="456920"/>
          </a:xfrm>
          <a:prstGeom prst="rect">
            <a:avLst/>
          </a:prstGeom>
        </p:spPr>
        <p:txBody>
          <a:bodyPr wrap="none">
            <a:spAutoFit/>
          </a:bodyPr>
          <a:lstStyle/>
          <a:p>
            <a:pPr lvl="0" defTabSz="914400" eaLnBrk="0" fontAlgn="base" hangingPunct="0">
              <a:lnSpc>
                <a:spcPct val="150000"/>
              </a:lnSpc>
              <a:spcBef>
                <a:spcPct val="0"/>
              </a:spcBef>
              <a:spcAft>
                <a:spcPct val="0"/>
              </a:spcAft>
            </a:pPr>
            <a:r>
              <a:rPr lang="es-NI" altLang="zh-CN" dirty="0">
                <a:solidFill>
                  <a:prstClr val="black"/>
                </a:solidFill>
                <a:latin typeface="Arial" panose="020B0604020202020204" pitchFamily="34" charset="0"/>
                <a:ea typeface="SimSun" panose="02010600030101010101" pitchFamily="2" charset="-122"/>
                <a:cs typeface="Arial" panose="020B0604020202020204" pitchFamily="34" charset="0"/>
              </a:rPr>
              <a:t>La Habana, Cuba. 2023</a:t>
            </a:r>
            <a:endParaRPr lang="en-US" altLang="zh-CN" dirty="0">
              <a:solidFill>
                <a:prstClr val="black"/>
              </a:solidFill>
            </a:endParaRPr>
          </a:p>
        </p:txBody>
      </p:sp>
    </p:spTree>
    <p:extLst>
      <p:ext uri="{BB962C8B-B14F-4D97-AF65-F5344CB8AC3E}">
        <p14:creationId xmlns:p14="http://schemas.microsoft.com/office/powerpoint/2010/main" val="34412590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5A1393-90F3-40F2-BC7A-A8A079A8DEFA}"/>
              </a:ext>
            </a:extLst>
          </p:cNvPr>
          <p:cNvSpPr>
            <a:spLocks noGrp="1"/>
          </p:cNvSpPr>
          <p:nvPr>
            <p:ph type="title"/>
          </p:nvPr>
        </p:nvSpPr>
        <p:spPr>
          <a:xfrm>
            <a:off x="2014282" y="263385"/>
            <a:ext cx="8911687" cy="1280890"/>
          </a:xfrm>
        </p:spPr>
        <p:txBody>
          <a:bodyPr>
            <a:normAutofit/>
          </a:bodyPr>
          <a:lstStyle/>
          <a:p>
            <a:pPr algn="ctr"/>
            <a:r>
              <a:rPr lang="es-ES" sz="4000" dirty="0" err="1" smtClean="0">
                <a:solidFill>
                  <a:schemeClr val="accent2"/>
                </a:solidFill>
                <a:latin typeface="Arial Black" panose="020B0A04020102020204" pitchFamily="34" charset="0"/>
                <a:cs typeface="Arial" panose="020B0604020202020204" pitchFamily="34" charset="0"/>
              </a:rPr>
              <a:t>Educational</a:t>
            </a:r>
            <a:r>
              <a:rPr lang="es-ES" sz="4000" dirty="0" smtClean="0">
                <a:solidFill>
                  <a:schemeClr val="accent2"/>
                </a:solidFill>
                <a:latin typeface="Arial Black" panose="020B0A04020102020204" pitchFamily="34" charset="0"/>
                <a:cs typeface="Arial" panose="020B0604020202020204" pitchFamily="34" charset="0"/>
              </a:rPr>
              <a:t> </a:t>
            </a:r>
            <a:r>
              <a:rPr lang="es-ES" sz="4000" dirty="0" smtClean="0">
                <a:solidFill>
                  <a:schemeClr val="accent2"/>
                </a:solidFill>
                <a:latin typeface="Arial Black" panose="020B0A04020102020204" pitchFamily="34" charset="0"/>
                <a:cs typeface="Arial" panose="020B0604020202020204" pitchFamily="34" charset="0"/>
              </a:rPr>
              <a:t>multimedia.</a:t>
            </a:r>
            <a:endParaRPr lang="es-MX" sz="4000" dirty="0">
              <a:solidFill>
                <a:schemeClr val="accent2"/>
              </a:solidFill>
              <a:latin typeface="Arial Black" panose="020B0A04020102020204" pitchFamily="34" charset="0"/>
              <a:cs typeface="Arial" panose="020B0604020202020204" pitchFamily="34" charset="0"/>
            </a:endParaRPr>
          </a:p>
        </p:txBody>
      </p:sp>
      <p:grpSp>
        <p:nvGrpSpPr>
          <p:cNvPr id="4" name="Google Shape;412;p34"/>
          <p:cNvGrpSpPr>
            <a:grpSpLocks/>
          </p:cNvGrpSpPr>
          <p:nvPr/>
        </p:nvGrpSpPr>
        <p:grpSpPr bwMode="auto">
          <a:xfrm>
            <a:off x="329174" y="1527447"/>
            <a:ext cx="7040033" cy="4125383"/>
            <a:chOff x="1177450" y="241631"/>
            <a:chExt cx="6173152" cy="3616776"/>
          </a:xfrm>
        </p:grpSpPr>
        <p:sp>
          <p:nvSpPr>
            <p:cNvPr id="5" name="Google Shape;413;p34"/>
            <p:cNvSpPr>
              <a:spLocks/>
            </p:cNvSpPr>
            <p:nvPr/>
          </p:nvSpPr>
          <p:spPr bwMode="auto">
            <a:xfrm>
              <a:off x="1682275" y="241631"/>
              <a:ext cx="5161606" cy="3454973"/>
            </a:xfrm>
            <a:custGeom>
              <a:avLst/>
              <a:gdLst>
                <a:gd name="T0" fmla="*/ 4992053 w 5161606"/>
                <a:gd name="T1" fmla="*/ 0 h 3454973"/>
                <a:gd name="T2" fmla="*/ 170498 w 5161606"/>
                <a:gd name="T3" fmla="*/ 0 h 3454973"/>
                <a:gd name="T4" fmla="*/ 0 w 5161606"/>
                <a:gd name="T5" fmla="*/ 170369 h 3454973"/>
                <a:gd name="T6" fmla="*/ 0 w 5161606"/>
                <a:gd name="T7" fmla="*/ 3396915 h 3454973"/>
                <a:gd name="T8" fmla="*/ 58102 w 5161606"/>
                <a:gd name="T9" fmla="*/ 3454973 h 3454973"/>
                <a:gd name="T10" fmla="*/ 5103495 w 5161606"/>
                <a:gd name="T11" fmla="*/ 3454973 h 3454973"/>
                <a:gd name="T12" fmla="*/ 5161598 w 5161606"/>
                <a:gd name="T13" fmla="*/ 3396915 h 3454973"/>
                <a:gd name="T14" fmla="*/ 5161598 w 5161606"/>
                <a:gd name="T15" fmla="*/ 170369 h 3454973"/>
                <a:gd name="T16" fmla="*/ 4992053 w 5161606"/>
                <a:gd name="T17" fmla="*/ 0 h 3454973"/>
                <a:gd name="T18" fmla="*/ 4981575 w 5161606"/>
                <a:gd name="T19" fmla="*/ 3245581 h 3454973"/>
                <a:gd name="T20" fmla="*/ 190500 w 5161606"/>
                <a:gd name="T21" fmla="*/ 3245581 h 3454973"/>
                <a:gd name="T22" fmla="*/ 190500 w 5161606"/>
                <a:gd name="T23" fmla="*/ 199874 h 3454973"/>
                <a:gd name="T24" fmla="*/ 4981575 w 5161606"/>
                <a:gd name="T25" fmla="*/ 199874 h 3454973"/>
                <a:gd name="T26" fmla="*/ 4981575 w 5161606"/>
                <a:gd name="T27" fmla="*/ 3245581 h 34549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61606" h="3454973" extrusionOk="0">
                  <a:moveTo>
                    <a:pt x="4992053" y="0"/>
                  </a:moveTo>
                  <a:lnTo>
                    <a:pt x="170498" y="0"/>
                  </a:lnTo>
                  <a:cubicBezTo>
                    <a:pt x="76200" y="0"/>
                    <a:pt x="0" y="76143"/>
                    <a:pt x="0" y="170369"/>
                  </a:cubicBezTo>
                  <a:lnTo>
                    <a:pt x="0" y="3396915"/>
                  </a:lnTo>
                  <a:cubicBezTo>
                    <a:pt x="0" y="3429275"/>
                    <a:pt x="26670" y="3454973"/>
                    <a:pt x="58102" y="3454973"/>
                  </a:cubicBezTo>
                  <a:lnTo>
                    <a:pt x="5103495" y="3454973"/>
                  </a:lnTo>
                  <a:cubicBezTo>
                    <a:pt x="5135880" y="3454973"/>
                    <a:pt x="5161598" y="3428324"/>
                    <a:pt x="5161598" y="3396915"/>
                  </a:cubicBezTo>
                  <a:lnTo>
                    <a:pt x="5161598" y="170369"/>
                  </a:lnTo>
                  <a:cubicBezTo>
                    <a:pt x="5162550" y="76143"/>
                    <a:pt x="5086350" y="0"/>
                    <a:pt x="4992053" y="0"/>
                  </a:cubicBezTo>
                  <a:close/>
                  <a:moveTo>
                    <a:pt x="4981575" y="3245581"/>
                  </a:moveTo>
                  <a:lnTo>
                    <a:pt x="190500" y="3245581"/>
                  </a:lnTo>
                  <a:lnTo>
                    <a:pt x="190500" y="199874"/>
                  </a:lnTo>
                  <a:lnTo>
                    <a:pt x="4981575" y="199874"/>
                  </a:lnTo>
                  <a:lnTo>
                    <a:pt x="4981575" y="3245581"/>
                  </a:lnTo>
                  <a:close/>
                </a:path>
              </a:pathLst>
            </a:custGeom>
            <a:solidFill>
              <a:schemeClr val="bg1"/>
            </a:solidFill>
            <a:ln w="9525" cap="flat" cmpd="sng">
              <a:solidFill>
                <a:schemeClr val="tx2"/>
              </a:solidFill>
              <a:prstDash val="solid"/>
              <a:round/>
              <a:headEnd type="none" w="sm" len="sm"/>
              <a:tailEnd type="none" w="sm" len="sm"/>
            </a:ln>
          </p:spPr>
          <p:txBody>
            <a:bodyPr lIns="121900" tIns="60933" rIns="121900" bIns="60933" anchor="ctr"/>
            <a:lstStyle/>
            <a:p>
              <a:endParaRPr lang="en-US" sz="2400"/>
            </a:p>
          </p:txBody>
        </p:sp>
        <p:sp>
          <p:nvSpPr>
            <p:cNvPr id="6" name="Google Shape;414;p34"/>
            <p:cNvSpPr>
              <a:spLocks/>
            </p:cNvSpPr>
            <p:nvPr/>
          </p:nvSpPr>
          <p:spPr bwMode="auto">
            <a:xfrm>
              <a:off x="1177450" y="3763229"/>
              <a:ext cx="6173152" cy="95178"/>
            </a:xfrm>
            <a:custGeom>
              <a:avLst/>
              <a:gdLst>
                <a:gd name="T0" fmla="*/ 0 w 6173152"/>
                <a:gd name="T1" fmla="*/ 0 h 95178"/>
                <a:gd name="T2" fmla="*/ 450533 w 6173152"/>
                <a:gd name="T3" fmla="*/ 95178 h 95178"/>
                <a:gd name="T4" fmla="*/ 5817870 w 6173152"/>
                <a:gd name="T5" fmla="*/ 95178 h 95178"/>
                <a:gd name="T6" fmla="*/ 6173153 w 6173152"/>
                <a:gd name="T7" fmla="*/ 0 h 95178"/>
                <a:gd name="T8" fmla="*/ 0 w 6173152"/>
                <a:gd name="T9" fmla="*/ 0 h 95178"/>
              </a:gdLst>
              <a:ahLst/>
              <a:cxnLst>
                <a:cxn ang="0">
                  <a:pos x="T0" y="T1"/>
                </a:cxn>
                <a:cxn ang="0">
                  <a:pos x="T2" y="T3"/>
                </a:cxn>
                <a:cxn ang="0">
                  <a:pos x="T4" y="T5"/>
                </a:cxn>
                <a:cxn ang="0">
                  <a:pos x="T6" y="T7"/>
                </a:cxn>
                <a:cxn ang="0">
                  <a:pos x="T8" y="T9"/>
                </a:cxn>
              </a:cxnLst>
              <a:rect l="0" t="0" r="r" b="b"/>
              <a:pathLst>
                <a:path w="6173152" h="95178" extrusionOk="0">
                  <a:moveTo>
                    <a:pt x="0" y="0"/>
                  </a:moveTo>
                  <a:cubicBezTo>
                    <a:pt x="0" y="0"/>
                    <a:pt x="129540" y="95178"/>
                    <a:pt x="450533" y="95178"/>
                  </a:cubicBezTo>
                  <a:lnTo>
                    <a:pt x="5817870" y="95178"/>
                  </a:lnTo>
                  <a:cubicBezTo>
                    <a:pt x="5948363" y="95178"/>
                    <a:pt x="6173153" y="0"/>
                    <a:pt x="6173153" y="0"/>
                  </a:cubicBezTo>
                  <a:lnTo>
                    <a:pt x="0" y="0"/>
                  </a:lnTo>
                  <a:close/>
                </a:path>
              </a:pathLst>
            </a:custGeom>
            <a:solidFill>
              <a:schemeClr val="bg1"/>
            </a:solidFill>
            <a:ln w="9525" cap="flat" cmpd="sng">
              <a:solidFill>
                <a:schemeClr val="tx2"/>
              </a:solidFill>
              <a:prstDash val="solid"/>
              <a:round/>
              <a:headEnd type="none" w="sm" len="sm"/>
              <a:tailEnd type="none" w="sm" len="sm"/>
            </a:ln>
          </p:spPr>
          <p:txBody>
            <a:bodyPr lIns="121900" tIns="60933" rIns="121900" bIns="60933" anchor="ctr"/>
            <a:lstStyle/>
            <a:p>
              <a:endParaRPr lang="en-US" sz="2400"/>
            </a:p>
          </p:txBody>
        </p:sp>
        <p:sp>
          <p:nvSpPr>
            <p:cNvPr id="7" name="Google Shape;415;p34"/>
            <p:cNvSpPr>
              <a:spLocks/>
            </p:cNvSpPr>
            <p:nvPr/>
          </p:nvSpPr>
          <p:spPr bwMode="auto">
            <a:xfrm>
              <a:off x="1177450" y="3687086"/>
              <a:ext cx="6172200" cy="76142"/>
            </a:xfrm>
            <a:custGeom>
              <a:avLst/>
              <a:gdLst>
                <a:gd name="T0" fmla="*/ 0 w 6172200"/>
                <a:gd name="T1" fmla="*/ 76143 h 76142"/>
                <a:gd name="T2" fmla="*/ 6172200 w 6172200"/>
                <a:gd name="T3" fmla="*/ 76143 h 76142"/>
                <a:gd name="T4" fmla="*/ 6172200 w 6172200"/>
                <a:gd name="T5" fmla="*/ 0 h 76142"/>
                <a:gd name="T6" fmla="*/ 0 w 6172200"/>
                <a:gd name="T7" fmla="*/ 0 h 76142"/>
                <a:gd name="T8" fmla="*/ 0 w 6172200"/>
                <a:gd name="T9" fmla="*/ 76143 h 76142"/>
              </a:gdLst>
              <a:ahLst/>
              <a:cxnLst>
                <a:cxn ang="0">
                  <a:pos x="T0" y="T1"/>
                </a:cxn>
                <a:cxn ang="0">
                  <a:pos x="T2" y="T3"/>
                </a:cxn>
                <a:cxn ang="0">
                  <a:pos x="T4" y="T5"/>
                </a:cxn>
                <a:cxn ang="0">
                  <a:pos x="T6" y="T7"/>
                </a:cxn>
                <a:cxn ang="0">
                  <a:pos x="T8" y="T9"/>
                </a:cxn>
              </a:cxnLst>
              <a:rect l="0" t="0" r="r" b="b"/>
              <a:pathLst>
                <a:path w="6172200" h="76142" extrusionOk="0">
                  <a:moveTo>
                    <a:pt x="0" y="76143"/>
                  </a:moveTo>
                  <a:lnTo>
                    <a:pt x="6172200" y="76143"/>
                  </a:lnTo>
                  <a:lnTo>
                    <a:pt x="6172200" y="0"/>
                  </a:lnTo>
                  <a:lnTo>
                    <a:pt x="0" y="0"/>
                  </a:lnTo>
                  <a:lnTo>
                    <a:pt x="0" y="76143"/>
                  </a:lnTo>
                  <a:close/>
                </a:path>
              </a:pathLst>
            </a:custGeom>
            <a:solidFill>
              <a:schemeClr val="bg1"/>
            </a:solidFill>
            <a:ln w="9525" cap="flat" cmpd="sng">
              <a:solidFill>
                <a:schemeClr val="tx2"/>
              </a:solidFill>
              <a:prstDash val="solid"/>
              <a:round/>
              <a:headEnd type="none" w="sm" len="sm"/>
              <a:tailEnd type="none" w="sm" len="sm"/>
            </a:ln>
          </p:spPr>
          <p:txBody>
            <a:bodyPr lIns="121900" tIns="60933" rIns="121900" bIns="60933" anchor="ctr"/>
            <a:lstStyle/>
            <a:p>
              <a:endParaRPr lang="en-US" sz="2400"/>
            </a:p>
          </p:txBody>
        </p:sp>
        <p:sp>
          <p:nvSpPr>
            <p:cNvPr id="8" name="Google Shape;416;p34"/>
            <p:cNvSpPr>
              <a:spLocks/>
            </p:cNvSpPr>
            <p:nvPr/>
          </p:nvSpPr>
          <p:spPr bwMode="auto">
            <a:xfrm>
              <a:off x="3806350" y="3687086"/>
              <a:ext cx="903922" cy="47589"/>
            </a:xfrm>
            <a:custGeom>
              <a:avLst/>
              <a:gdLst>
                <a:gd name="T0" fmla="*/ 0 w 903922"/>
                <a:gd name="T1" fmla="*/ 0 h 47589"/>
                <a:gd name="T2" fmla="*/ 53340 w 903922"/>
                <a:gd name="T3" fmla="*/ 47589 h 47589"/>
                <a:gd name="T4" fmla="*/ 850582 w 903922"/>
                <a:gd name="T5" fmla="*/ 47589 h 47589"/>
                <a:gd name="T6" fmla="*/ 903922 w 903922"/>
                <a:gd name="T7" fmla="*/ 0 h 47589"/>
                <a:gd name="T8" fmla="*/ 0 w 903922"/>
                <a:gd name="T9" fmla="*/ 0 h 47589"/>
              </a:gdLst>
              <a:ahLst/>
              <a:cxnLst>
                <a:cxn ang="0">
                  <a:pos x="T0" y="T1"/>
                </a:cxn>
                <a:cxn ang="0">
                  <a:pos x="T2" y="T3"/>
                </a:cxn>
                <a:cxn ang="0">
                  <a:pos x="T4" y="T5"/>
                </a:cxn>
                <a:cxn ang="0">
                  <a:pos x="T6" y="T7"/>
                </a:cxn>
                <a:cxn ang="0">
                  <a:pos x="T8" y="T9"/>
                </a:cxn>
              </a:cxnLst>
              <a:rect l="0" t="0" r="r" b="b"/>
              <a:pathLst>
                <a:path w="903922" h="47589" extrusionOk="0">
                  <a:moveTo>
                    <a:pt x="0" y="0"/>
                  </a:moveTo>
                  <a:cubicBezTo>
                    <a:pt x="0" y="0"/>
                    <a:pt x="26670" y="47589"/>
                    <a:pt x="53340" y="47589"/>
                  </a:cubicBezTo>
                  <a:lnTo>
                    <a:pt x="850582" y="47589"/>
                  </a:lnTo>
                  <a:cubicBezTo>
                    <a:pt x="877253" y="47589"/>
                    <a:pt x="903922" y="0"/>
                    <a:pt x="903922" y="0"/>
                  </a:cubicBez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60933" rIns="121900" bIns="60933" anchor="ctr"/>
            <a:lstStyle/>
            <a:p>
              <a:endParaRPr lang="en-US" sz="2400"/>
            </a:p>
          </p:txBody>
        </p:sp>
      </p:grpSp>
      <p:sp>
        <p:nvSpPr>
          <p:cNvPr id="10" name="CuadroTexto 9"/>
          <p:cNvSpPr txBox="1"/>
          <p:nvPr/>
        </p:nvSpPr>
        <p:spPr>
          <a:xfrm>
            <a:off x="7424218" y="1514838"/>
            <a:ext cx="4063454" cy="4708981"/>
          </a:xfrm>
          <a:prstGeom prst="rect">
            <a:avLst/>
          </a:prstGeom>
          <a:noFill/>
        </p:spPr>
        <p:txBody>
          <a:bodyPr wrap="square" rtlCol="0">
            <a:spAutoFit/>
          </a:bodyPr>
          <a:lstStyle/>
          <a:p>
            <a:pPr algn="just"/>
            <a:r>
              <a:rPr lang="en-US" sz="2000" b="1" dirty="0">
                <a:latin typeface="Arial" panose="020B0604020202020204" pitchFamily="34" charset="0"/>
                <a:cs typeface="Arial" panose="020B0604020202020204" pitchFamily="34" charset="0"/>
              </a:rPr>
              <a:t>For the elaboration of the educational multimedia, two programs were used: Power Point (belonging to the Microsoft Office 2010 package to elaborate the structure of the multimedia) and Hot Potatoes 6 (developed by the Research and Development team of the University of Victoria, Canada (Trujillo </a:t>
            </a:r>
            <a:r>
              <a:rPr lang="en-US" sz="2000" b="1" dirty="0" err="1">
                <a:latin typeface="Arial" panose="020B0604020202020204" pitchFamily="34" charset="0"/>
                <a:cs typeface="Arial" panose="020B0604020202020204" pitchFamily="34" charset="0"/>
              </a:rPr>
              <a:t>Domínguez</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Montesering</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Puig</a:t>
            </a:r>
            <a:r>
              <a:rPr lang="en-US" sz="2000" b="1" dirty="0">
                <a:latin typeface="Arial" panose="020B0604020202020204" pitchFamily="34" charset="0"/>
                <a:cs typeface="Arial" panose="020B0604020202020204" pitchFamily="34" charset="0"/>
              </a:rPr>
              <a:t>, Hernández Pérez, 2015), to elaborate the games within the educational multimedia.</a:t>
            </a:r>
            <a:endParaRPr lang="en-US" sz="2000" b="1" dirty="0">
              <a:latin typeface="Arial" panose="020B0604020202020204" pitchFamily="34" charset="0"/>
              <a:cs typeface="Arial" panose="020B0604020202020204" pitchFamily="34" charset="0"/>
            </a:endParaRPr>
          </a:p>
        </p:txBody>
      </p:sp>
      <p:pic>
        <p:nvPicPr>
          <p:cNvPr id="11" name="Imagen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6470" y="1776549"/>
            <a:ext cx="5434148" cy="3448594"/>
          </a:xfrm>
          <a:prstGeom prst="rect">
            <a:avLst/>
          </a:prstGeom>
        </p:spPr>
      </p:pic>
    </p:spTree>
    <p:extLst>
      <p:ext uri="{BB962C8B-B14F-4D97-AF65-F5344CB8AC3E}">
        <p14:creationId xmlns:p14="http://schemas.microsoft.com/office/powerpoint/2010/main" val="31094601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A0F7A5-6B79-48F4-93DD-DBE764DDA110}"/>
              </a:ext>
            </a:extLst>
          </p:cNvPr>
          <p:cNvSpPr>
            <a:spLocks noGrp="1"/>
          </p:cNvSpPr>
          <p:nvPr>
            <p:ph type="title"/>
          </p:nvPr>
        </p:nvSpPr>
        <p:spPr>
          <a:xfrm>
            <a:off x="1186710" y="246293"/>
            <a:ext cx="9924006" cy="865056"/>
          </a:xfrm>
        </p:spPr>
        <p:txBody>
          <a:bodyPr>
            <a:normAutofit/>
          </a:bodyPr>
          <a:lstStyle/>
          <a:p>
            <a:pPr algn="ctr"/>
            <a:r>
              <a:rPr lang="es-ES" sz="4000" b="1" dirty="0" err="1" smtClean="0">
                <a:solidFill>
                  <a:schemeClr val="accent2"/>
                </a:solidFill>
                <a:latin typeface="Arial" panose="020B0604020202020204" pitchFamily="34" charset="0"/>
                <a:cs typeface="Arial" panose="020B0604020202020204" pitchFamily="34" charset="0"/>
              </a:rPr>
              <a:t>Main</a:t>
            </a:r>
            <a:r>
              <a:rPr lang="es-ES" sz="4000" b="1" dirty="0" smtClean="0">
                <a:solidFill>
                  <a:schemeClr val="accent2"/>
                </a:solidFill>
                <a:latin typeface="Arial" panose="020B0604020202020204" pitchFamily="34" charset="0"/>
                <a:cs typeface="Arial" panose="020B0604020202020204" pitchFamily="34" charset="0"/>
              </a:rPr>
              <a:t> </a:t>
            </a:r>
            <a:r>
              <a:rPr lang="es-ES" sz="4000" b="1" dirty="0" err="1" smtClean="0">
                <a:solidFill>
                  <a:schemeClr val="accent2"/>
                </a:solidFill>
                <a:latin typeface="Arial" panose="020B0604020202020204" pitchFamily="34" charset="0"/>
                <a:cs typeface="Arial" panose="020B0604020202020204" pitchFamily="34" charset="0"/>
              </a:rPr>
              <a:t>results</a:t>
            </a:r>
            <a:r>
              <a:rPr lang="es-ES" sz="4000" b="1" dirty="0" smtClean="0">
                <a:solidFill>
                  <a:schemeClr val="accent2"/>
                </a:solidFill>
                <a:latin typeface="Arial" panose="020B0604020202020204" pitchFamily="34" charset="0"/>
                <a:cs typeface="Arial" panose="020B0604020202020204" pitchFamily="34" charset="0"/>
              </a:rPr>
              <a:t> </a:t>
            </a:r>
            <a:r>
              <a:rPr lang="es-ES" sz="4000" b="1" dirty="0" err="1" smtClean="0">
                <a:solidFill>
                  <a:schemeClr val="accent2"/>
                </a:solidFill>
                <a:latin typeface="Arial" panose="020B0604020202020204" pitchFamily="34" charset="0"/>
                <a:cs typeface="Arial" panose="020B0604020202020204" pitchFamily="34" charset="0"/>
              </a:rPr>
              <a:t>after</a:t>
            </a:r>
            <a:r>
              <a:rPr lang="es-ES" sz="4000" b="1" dirty="0" smtClean="0">
                <a:solidFill>
                  <a:schemeClr val="accent2"/>
                </a:solidFill>
                <a:latin typeface="Arial" panose="020B0604020202020204" pitchFamily="34" charset="0"/>
                <a:cs typeface="Arial" panose="020B0604020202020204" pitchFamily="34" charset="0"/>
              </a:rPr>
              <a:t> </a:t>
            </a:r>
            <a:r>
              <a:rPr lang="es-ES" sz="4000" b="1" dirty="0" err="1" smtClean="0">
                <a:solidFill>
                  <a:schemeClr val="accent2"/>
                </a:solidFill>
                <a:latin typeface="Arial" panose="020B0604020202020204" pitchFamily="34" charset="0"/>
                <a:cs typeface="Arial" panose="020B0604020202020204" pitchFamily="34" charset="0"/>
              </a:rPr>
              <a:t>applied</a:t>
            </a:r>
            <a:endParaRPr lang="es-MX" sz="4000" b="1" dirty="0">
              <a:solidFill>
                <a:schemeClr val="accent2"/>
              </a:solidFill>
              <a:latin typeface="Arial" panose="020B0604020202020204" pitchFamily="34" charset="0"/>
              <a:cs typeface="Arial" panose="020B0604020202020204" pitchFamily="34" charset="0"/>
            </a:endParaRPr>
          </a:p>
        </p:txBody>
      </p:sp>
      <p:graphicFrame>
        <p:nvGraphicFramePr>
          <p:cNvPr id="4" name="Diagrama 3"/>
          <p:cNvGraphicFramePr/>
          <p:nvPr>
            <p:extLst>
              <p:ext uri="{D42A27DB-BD31-4B8C-83A1-F6EECF244321}">
                <p14:modId xmlns:p14="http://schemas.microsoft.com/office/powerpoint/2010/main" val="335638974"/>
              </p:ext>
            </p:extLst>
          </p:nvPr>
        </p:nvGraphicFramePr>
        <p:xfrm>
          <a:off x="338292" y="1111349"/>
          <a:ext cx="11267553" cy="55768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648060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3217290464"/>
              </p:ext>
            </p:extLst>
          </p:nvPr>
        </p:nvGraphicFramePr>
        <p:xfrm>
          <a:off x="338292" y="1111349"/>
          <a:ext cx="11267553" cy="55768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ítulo 1">
            <a:extLst>
              <a:ext uri="{FF2B5EF4-FFF2-40B4-BE49-F238E27FC236}">
                <a16:creationId xmlns:a16="http://schemas.microsoft.com/office/drawing/2014/main" id="{A3A0F7A5-6B79-48F4-93DD-DBE764DDA110}"/>
              </a:ext>
            </a:extLst>
          </p:cNvPr>
          <p:cNvSpPr txBox="1">
            <a:spLocks/>
          </p:cNvSpPr>
          <p:nvPr/>
        </p:nvSpPr>
        <p:spPr>
          <a:xfrm>
            <a:off x="1312984" y="246293"/>
            <a:ext cx="9924006" cy="8650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4000" b="1" smtClean="0">
                <a:solidFill>
                  <a:schemeClr val="accent2"/>
                </a:solidFill>
                <a:latin typeface="Arial" panose="020B0604020202020204" pitchFamily="34" charset="0"/>
                <a:cs typeface="Arial" panose="020B0604020202020204" pitchFamily="34" charset="0"/>
              </a:rPr>
              <a:t>Main results after applied</a:t>
            </a:r>
            <a:endParaRPr lang="es-MX" sz="4000" b="1"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94657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Google Shape;132;p22"/>
          <p:cNvSpPr txBox="1">
            <a:spLocks noGrp="1"/>
          </p:cNvSpPr>
          <p:nvPr>
            <p:ph type="body" idx="1"/>
          </p:nvPr>
        </p:nvSpPr>
        <p:spPr>
          <a:xfrm>
            <a:off x="351691" y="996453"/>
            <a:ext cx="11479238" cy="5626416"/>
          </a:xfrm>
        </p:spPr>
        <p:txBody>
          <a:bodyPr/>
          <a:lstStyle/>
          <a:p>
            <a:pPr marL="0" indent="0" algn="just">
              <a:lnSpc>
                <a:spcPct val="115000"/>
              </a:lnSpc>
              <a:spcAft>
                <a:spcPts val="1333"/>
              </a:spcAft>
              <a:buClr>
                <a:srgbClr val="B7B7B7"/>
              </a:buClr>
              <a:buNone/>
            </a:pPr>
            <a:r>
              <a:rPr lang="en-US" altLang="en-US" sz="2400" dirty="0">
                <a:latin typeface="Arial Black" panose="020B0A04020102020204" pitchFamily="34" charset="0"/>
                <a:cs typeface="Montserrat Light" charset="0"/>
                <a:sym typeface="Montserrat Light" charset="0"/>
              </a:rPr>
              <a:t>The formation of values ​​as a process supports its methodological theoretical foundations from axiology, pedagogy and psychology linked to the student's approach to the thought of José </a:t>
            </a:r>
            <a:r>
              <a:rPr lang="en-US" altLang="en-US" sz="2400" dirty="0" err="1">
                <a:latin typeface="Arial Black" panose="020B0A04020102020204" pitchFamily="34" charset="0"/>
                <a:cs typeface="Montserrat Light" charset="0"/>
                <a:sym typeface="Montserrat Light" charset="0"/>
              </a:rPr>
              <a:t>Martí</a:t>
            </a:r>
            <a:r>
              <a:rPr lang="en-US" altLang="en-US" sz="2400" dirty="0">
                <a:latin typeface="Arial Black" panose="020B0A04020102020204" pitchFamily="34" charset="0"/>
                <a:cs typeface="Montserrat Light" charset="0"/>
                <a:sym typeface="Montserrat Light" charset="0"/>
              </a:rPr>
              <a:t>. The proposed educational multimedia is characterized by the interrelation of values ​​and their formation from the thought of José </a:t>
            </a:r>
            <a:r>
              <a:rPr lang="en-US" altLang="en-US" sz="2400" dirty="0" err="1">
                <a:latin typeface="Arial Black" panose="020B0A04020102020204" pitchFamily="34" charset="0"/>
                <a:cs typeface="Montserrat Light" charset="0"/>
                <a:sym typeface="Montserrat Light" charset="0"/>
              </a:rPr>
              <a:t>Martí</a:t>
            </a:r>
            <a:r>
              <a:rPr lang="en-US" altLang="en-US" sz="2400" dirty="0">
                <a:latin typeface="Arial Black" panose="020B0A04020102020204" pitchFamily="34" charset="0"/>
                <a:cs typeface="Montserrat Light" charset="0"/>
                <a:sym typeface="Montserrat Light" charset="0"/>
              </a:rPr>
              <a:t>. Its components and their interrelation propose to help solve the problems encountered from a systemic, dynamic, reflective, educational, transformative nature. With the application of the proposal to the students of the selected sample of the </a:t>
            </a:r>
            <a:r>
              <a:rPr lang="en-US" altLang="en-US" sz="2400" dirty="0" err="1">
                <a:latin typeface="Arial Black" panose="020B0A04020102020204" pitchFamily="34" charset="0"/>
                <a:cs typeface="Montserrat Light" charset="0"/>
                <a:sym typeface="Montserrat Light" charset="0"/>
              </a:rPr>
              <a:t>Jesús</a:t>
            </a:r>
            <a:r>
              <a:rPr lang="en-US" altLang="en-US" sz="2400" dirty="0">
                <a:latin typeface="Arial Black" panose="020B0A04020102020204" pitchFamily="34" charset="0"/>
                <a:cs typeface="Montserrat Light" charset="0"/>
                <a:sym typeface="Montserrat Light" charset="0"/>
              </a:rPr>
              <a:t> Hernández elementary school, significant advances were made in the subject of the formation of values ​​from the thought of José </a:t>
            </a:r>
            <a:r>
              <a:rPr lang="en-US" altLang="en-US" sz="2400" dirty="0" err="1">
                <a:latin typeface="Arial Black" panose="020B0A04020102020204" pitchFamily="34" charset="0"/>
                <a:cs typeface="Montserrat Light" charset="0"/>
                <a:sym typeface="Montserrat Light" charset="0"/>
              </a:rPr>
              <a:t>Martí</a:t>
            </a:r>
            <a:r>
              <a:rPr lang="en-US" altLang="en-US" sz="2400" dirty="0">
                <a:latin typeface="Arial Black" panose="020B0A04020102020204" pitchFamily="34" charset="0"/>
                <a:cs typeface="Montserrat Light" charset="0"/>
                <a:sym typeface="Montserrat Light" charset="0"/>
              </a:rPr>
              <a:t>, evidencing multimedia as a useful tool for the educational process</a:t>
            </a:r>
            <a:r>
              <a:rPr lang="en-US" altLang="en-US" sz="2400" dirty="0" smtClean="0">
                <a:latin typeface="Arial Black" panose="020B0A04020102020204" pitchFamily="34" charset="0"/>
                <a:cs typeface="Montserrat Light" charset="0"/>
                <a:sym typeface="Montserrat Light" charset="0"/>
              </a:rPr>
              <a:t>.</a:t>
            </a:r>
            <a:endParaRPr lang="en-US" altLang="en-US" sz="2400" dirty="0">
              <a:latin typeface="Arial Black" panose="020B0A04020102020204" pitchFamily="34" charset="0"/>
              <a:cs typeface="Montserrat Light" charset="0"/>
              <a:sym typeface="Montserrat Light" charset="0"/>
            </a:endParaRPr>
          </a:p>
        </p:txBody>
      </p:sp>
      <p:sp>
        <p:nvSpPr>
          <p:cNvPr id="7" name="Google Shape;840;p29"/>
          <p:cNvSpPr txBox="1">
            <a:spLocks/>
          </p:cNvSpPr>
          <p:nvPr/>
        </p:nvSpPr>
        <p:spPr>
          <a:xfrm>
            <a:off x="1526345" y="261971"/>
            <a:ext cx="9448800" cy="734483"/>
          </a:xfrm>
          <a:prstGeom prst="rect">
            <a:avLst/>
          </a:prstGeom>
        </p:spPr>
        <p:txBody>
          <a:bodyPr vert="horz" lIns="91440" tIns="45720" rIns="91440" bIns="45720" rtlCol="0" anchor="b">
            <a:normAutofit/>
          </a:bodyPr>
          <a:lstStyle>
            <a:lvl1pPr lvl="0" algn="l" defTabSz="457200" rtl="0" eaLnBrk="1" latinLnBrk="0" hangingPunct="1">
              <a:spcBef>
                <a:spcPts val="0"/>
              </a:spcBef>
              <a:spcAft>
                <a:spcPts val="0"/>
              </a:spcAft>
              <a:buClr>
                <a:schemeClr val="dk1"/>
              </a:buClr>
              <a:buSzPts val="2600"/>
              <a:buNone/>
              <a:defRPr sz="3600" kern="1200">
                <a:solidFill>
                  <a:schemeClr val="dk1"/>
                </a:solidFill>
                <a:latin typeface="+mj-lt"/>
                <a:ea typeface="+mj-ea"/>
                <a:cs typeface="+mj-cs"/>
              </a:defRPr>
            </a:lvl1pPr>
            <a:lvl2pPr lvl="1" rtl="0" eaLnBrk="1" hangingPunct="1">
              <a:spcBef>
                <a:spcPts val="0"/>
              </a:spcBef>
              <a:spcAft>
                <a:spcPts val="0"/>
              </a:spcAft>
              <a:buClr>
                <a:schemeClr val="dk1"/>
              </a:buClr>
              <a:buSzPts val="2600"/>
              <a:buNone/>
              <a:defRPr>
                <a:solidFill>
                  <a:schemeClr val="dk1"/>
                </a:solidFill>
              </a:defRPr>
            </a:lvl2pPr>
            <a:lvl3pPr lvl="2" rtl="0" eaLnBrk="1" hangingPunct="1">
              <a:spcBef>
                <a:spcPts val="0"/>
              </a:spcBef>
              <a:spcAft>
                <a:spcPts val="0"/>
              </a:spcAft>
              <a:buClr>
                <a:schemeClr val="dk1"/>
              </a:buClr>
              <a:buSzPts val="2600"/>
              <a:buNone/>
              <a:defRPr>
                <a:solidFill>
                  <a:schemeClr val="dk1"/>
                </a:solidFill>
              </a:defRPr>
            </a:lvl3pPr>
            <a:lvl4pPr lvl="3" rtl="0" eaLnBrk="1" hangingPunct="1">
              <a:spcBef>
                <a:spcPts val="0"/>
              </a:spcBef>
              <a:spcAft>
                <a:spcPts val="0"/>
              </a:spcAft>
              <a:buClr>
                <a:schemeClr val="dk1"/>
              </a:buClr>
              <a:buSzPts val="2600"/>
              <a:buNone/>
              <a:defRPr>
                <a:solidFill>
                  <a:schemeClr val="dk1"/>
                </a:solidFill>
              </a:defRPr>
            </a:lvl4pPr>
            <a:lvl5pPr lvl="4" rtl="0" eaLnBrk="1" hangingPunct="1">
              <a:spcBef>
                <a:spcPts val="0"/>
              </a:spcBef>
              <a:spcAft>
                <a:spcPts val="0"/>
              </a:spcAft>
              <a:buClr>
                <a:schemeClr val="dk1"/>
              </a:buClr>
              <a:buSzPts val="2600"/>
              <a:buNone/>
              <a:defRPr>
                <a:solidFill>
                  <a:schemeClr val="dk1"/>
                </a:solidFill>
              </a:defRPr>
            </a:lvl5pPr>
            <a:lvl6pPr lvl="5" rtl="0" eaLnBrk="1" hangingPunct="1">
              <a:spcBef>
                <a:spcPts val="0"/>
              </a:spcBef>
              <a:spcAft>
                <a:spcPts val="0"/>
              </a:spcAft>
              <a:buClr>
                <a:schemeClr val="dk1"/>
              </a:buClr>
              <a:buSzPts val="2600"/>
              <a:buNone/>
              <a:defRPr>
                <a:solidFill>
                  <a:schemeClr val="dk1"/>
                </a:solidFill>
              </a:defRPr>
            </a:lvl6pPr>
            <a:lvl7pPr lvl="6" rtl="0" eaLnBrk="1" hangingPunct="1">
              <a:spcBef>
                <a:spcPts val="0"/>
              </a:spcBef>
              <a:spcAft>
                <a:spcPts val="0"/>
              </a:spcAft>
              <a:buClr>
                <a:schemeClr val="dk1"/>
              </a:buClr>
              <a:buSzPts val="2600"/>
              <a:buNone/>
              <a:defRPr>
                <a:solidFill>
                  <a:schemeClr val="dk1"/>
                </a:solidFill>
              </a:defRPr>
            </a:lvl7pPr>
            <a:lvl8pPr lvl="7" rtl="0" eaLnBrk="1" hangingPunct="1">
              <a:spcBef>
                <a:spcPts val="0"/>
              </a:spcBef>
              <a:spcAft>
                <a:spcPts val="0"/>
              </a:spcAft>
              <a:buClr>
                <a:schemeClr val="dk1"/>
              </a:buClr>
              <a:buSzPts val="2600"/>
              <a:buNone/>
              <a:defRPr>
                <a:solidFill>
                  <a:schemeClr val="dk1"/>
                </a:solidFill>
              </a:defRPr>
            </a:lvl8pPr>
            <a:lvl9pPr lvl="8" rtl="0" eaLnBrk="1" hangingPunct="1">
              <a:spcBef>
                <a:spcPts val="0"/>
              </a:spcBef>
              <a:spcAft>
                <a:spcPts val="0"/>
              </a:spcAft>
              <a:buClr>
                <a:schemeClr val="dk1"/>
              </a:buClr>
              <a:buSzPts val="2600"/>
              <a:buNone/>
              <a:defRPr>
                <a:solidFill>
                  <a:schemeClr val="dk1"/>
                </a:solidFill>
              </a:defRPr>
            </a:lvl9pPr>
          </a:lstStyle>
          <a:p>
            <a:pPr algn="ctr">
              <a:lnSpc>
                <a:spcPct val="90000"/>
              </a:lnSpc>
              <a:spcBef>
                <a:spcPct val="0"/>
              </a:spcBef>
              <a:spcAft>
                <a:spcPct val="0"/>
              </a:spcAft>
              <a:buClr>
                <a:srgbClr val="273F68"/>
              </a:buClr>
            </a:pPr>
            <a:r>
              <a:rPr lang="es-ES" sz="4000" b="1" dirty="0" smtClean="0">
                <a:solidFill>
                  <a:schemeClr val="accent2"/>
                </a:solidFill>
                <a:latin typeface="Arial" panose="020B0604020202020204" pitchFamily="34" charset="0"/>
                <a:cs typeface="Arial" panose="020B0604020202020204" pitchFamily="34" charset="0"/>
              </a:rPr>
              <a:t>CONCLUSIONS</a:t>
            </a:r>
            <a:endParaRPr lang="en-US" altLang="en-US" b="1" dirty="0">
              <a:solidFill>
                <a:schemeClr val="accent2"/>
              </a:solidFill>
              <a:latin typeface="Arial" panose="020B0604020202020204" pitchFamily="34" charset="0"/>
              <a:cs typeface="Arial" panose="020B0604020202020204" pitchFamily="34" charset="0"/>
              <a:sym typeface="Amatic SC" charset="0"/>
            </a:endParaRPr>
          </a:p>
        </p:txBody>
      </p:sp>
    </p:spTree>
    <p:extLst>
      <p:ext uri="{BB962C8B-B14F-4D97-AF65-F5344CB8AC3E}">
        <p14:creationId xmlns:p14="http://schemas.microsoft.com/office/powerpoint/2010/main" val="13552407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F468D4-3441-49A0-AAAD-7F79F90F011A}"/>
              </a:ext>
            </a:extLst>
          </p:cNvPr>
          <p:cNvSpPr>
            <a:spLocks noGrp="1"/>
          </p:cNvSpPr>
          <p:nvPr>
            <p:ph type="title"/>
          </p:nvPr>
        </p:nvSpPr>
        <p:spPr>
          <a:xfrm>
            <a:off x="1387579" y="270819"/>
            <a:ext cx="8911687" cy="954870"/>
          </a:xfrm>
        </p:spPr>
        <p:txBody>
          <a:bodyPr>
            <a:normAutofit/>
          </a:bodyPr>
          <a:lstStyle/>
          <a:p>
            <a:pPr algn="ctr" defTabSz="457200">
              <a:spcAft>
                <a:spcPct val="0"/>
              </a:spcAft>
              <a:buClr>
                <a:srgbClr val="273F68"/>
              </a:buClr>
              <a:buSzPts val="2600"/>
            </a:pPr>
            <a:r>
              <a:rPr lang="es-ES" sz="4000" b="1" dirty="0" smtClean="0">
                <a:solidFill>
                  <a:schemeClr val="accent2"/>
                </a:solidFill>
                <a:latin typeface="Arial" panose="020B0604020202020204" pitchFamily="34" charset="0"/>
                <a:cs typeface="Arial" panose="020B0604020202020204" pitchFamily="34" charset="0"/>
              </a:rPr>
              <a:t>BIBLIOGRAPHY</a:t>
            </a:r>
            <a:endParaRPr lang="es-MX" sz="3600" b="1" dirty="0">
              <a:solidFill>
                <a:schemeClr val="accent2"/>
              </a:solidFill>
              <a:latin typeface="Arial" panose="020B0604020202020204" pitchFamily="34" charset="0"/>
              <a:cs typeface="Arial" panose="020B0604020202020204" pitchFamily="34" charset="0"/>
            </a:endParaRPr>
          </a:p>
        </p:txBody>
      </p:sp>
      <p:sp>
        <p:nvSpPr>
          <p:cNvPr id="5" name="Rectángulo 4"/>
          <p:cNvSpPr/>
          <p:nvPr/>
        </p:nvSpPr>
        <p:spPr>
          <a:xfrm>
            <a:off x="225083" y="1225689"/>
            <a:ext cx="11674384" cy="5355312"/>
          </a:xfrm>
          <a:prstGeom prst="rect">
            <a:avLst/>
          </a:prstGeom>
        </p:spPr>
        <p:txBody>
          <a:bodyPr wrap="square">
            <a:spAutoFit/>
          </a:bodyPr>
          <a:lstStyle/>
          <a:p>
            <a:pPr marL="342900" indent="-342900" algn="just">
              <a:buFont typeface="Arial" panose="020B0604020202020204" pitchFamily="34" charset="0"/>
              <a:buChar char="•"/>
            </a:pPr>
            <a:r>
              <a:rPr lang="en-US" sz="1900" b="1" dirty="0">
                <a:latin typeface="Arial" panose="020B0604020202020204" pitchFamily="34" charset="0"/>
                <a:cs typeface="Arial" panose="020B0604020202020204" pitchFamily="34" charset="0"/>
              </a:rPr>
              <a:t>Alfonso González, G. (July – September. 2005.). Values ​​and meaning of life. The philosophical debate of an era (1940 - 1960), p 90. In Themes. 2005, no 43. Havana.</a:t>
            </a:r>
          </a:p>
          <a:p>
            <a:pPr marL="342900" indent="-342900" algn="just">
              <a:buFont typeface="Arial" panose="020B0604020202020204" pitchFamily="34" charset="0"/>
              <a:buChar char="•"/>
            </a:pPr>
            <a:r>
              <a:rPr lang="en-US" sz="1900" b="1" dirty="0">
                <a:latin typeface="Arial" panose="020B0604020202020204" pitchFamily="34" charset="0"/>
                <a:cs typeface="Arial" panose="020B0604020202020204" pitchFamily="34" charset="0"/>
              </a:rPr>
              <a:t>Blanco Pérez, A (2004) Introduction to the Sociology of Education, Havana, Cuba: People and Education.</a:t>
            </a:r>
          </a:p>
          <a:p>
            <a:pPr marL="342900" indent="-342900" algn="just">
              <a:buFont typeface="Arial" panose="020B0604020202020204" pitchFamily="34" charset="0"/>
              <a:buChar char="•"/>
            </a:pPr>
            <a:r>
              <a:rPr lang="en-US" sz="1900" b="1" dirty="0">
                <a:latin typeface="Arial" panose="020B0604020202020204" pitchFamily="34" charset="0"/>
                <a:cs typeface="Arial" panose="020B0604020202020204" pitchFamily="34" charset="0"/>
              </a:rPr>
              <a:t>Baxter, E. (2003). How and when to educate in values? Havana, Cuba: People and Education.</a:t>
            </a:r>
          </a:p>
          <a:p>
            <a:pPr marL="342900" indent="-342900" algn="just">
              <a:buFont typeface="Arial" panose="020B0604020202020204" pitchFamily="34" charset="0"/>
              <a:buChar char="•"/>
            </a:pPr>
            <a:r>
              <a:rPr lang="en-US" sz="1900" b="1" dirty="0">
                <a:latin typeface="Arial" panose="020B0604020202020204" pitchFamily="34" charset="0"/>
                <a:cs typeface="Arial" panose="020B0604020202020204" pitchFamily="34" charset="0"/>
              </a:rPr>
              <a:t>Chacon, N. (1999). Formation of values. Methodological Propositions. PROMISED. Havana, Cuba: Academy</a:t>
            </a:r>
          </a:p>
          <a:p>
            <a:pPr marL="342900" indent="-342900" algn="just">
              <a:buFont typeface="Arial" panose="020B0604020202020204" pitchFamily="34" charset="0"/>
              <a:buChar char="•"/>
            </a:pPr>
            <a:r>
              <a:rPr lang="en-US" sz="1900" b="1" dirty="0" err="1">
                <a:latin typeface="Arial" panose="020B0604020202020204" pitchFamily="34" charset="0"/>
                <a:cs typeface="Arial" panose="020B0604020202020204" pitchFamily="34" charset="0"/>
              </a:rPr>
              <a:t>Crusellas</a:t>
            </a:r>
            <a:r>
              <a:rPr lang="en-US" sz="1900" b="1" dirty="0">
                <a:latin typeface="Arial" panose="020B0604020202020204" pitchFamily="34" charset="0"/>
                <a:cs typeface="Arial" panose="020B0604020202020204" pitchFamily="34" charset="0"/>
              </a:rPr>
              <a:t>, I, Hernandez. (2010). MEPPIA Multimedia. Thesis presented for the title of Master in New Technologies for Education. University of P del Rio.</a:t>
            </a:r>
          </a:p>
          <a:p>
            <a:pPr marL="342900" indent="-342900" algn="just">
              <a:buFont typeface="Arial" panose="020B0604020202020204" pitchFamily="34" charset="0"/>
              <a:buChar char="•"/>
            </a:pPr>
            <a:r>
              <a:rPr lang="en-US" sz="1900" b="1" dirty="0">
                <a:latin typeface="Arial" panose="020B0604020202020204" pitchFamily="34" charset="0"/>
                <a:cs typeface="Arial" panose="020B0604020202020204" pitchFamily="34" charset="0"/>
              </a:rPr>
              <a:t>FONDEVILA GASCÓN, Joan </a:t>
            </a:r>
            <a:r>
              <a:rPr lang="en-US" sz="1900" b="1" dirty="0" err="1">
                <a:latin typeface="Arial" panose="020B0604020202020204" pitchFamily="34" charset="0"/>
                <a:cs typeface="Arial" panose="020B0604020202020204" pitchFamily="34" charset="0"/>
              </a:rPr>
              <a:t>Francesc</a:t>
            </a:r>
            <a:r>
              <a:rPr lang="en-US" sz="1900" b="1" dirty="0">
                <a:latin typeface="Arial" panose="020B0604020202020204" pitchFamily="34" charset="0"/>
                <a:cs typeface="Arial" panose="020B0604020202020204" pitchFamily="34" charset="0"/>
              </a:rPr>
              <a:t> (2010). «Multimedia, digital press and journalistic genres in Catalonia and in Spain: an empirical analysis». Communication Studies Journal, Number 7, May, pp. 81-95</a:t>
            </a:r>
          </a:p>
          <a:p>
            <a:pPr marL="342900" indent="-342900" algn="just">
              <a:buFont typeface="Arial" panose="020B0604020202020204" pitchFamily="34" charset="0"/>
              <a:buChar char="•"/>
            </a:pPr>
            <a:r>
              <a:rPr lang="en-US" sz="1900" b="1" dirty="0">
                <a:latin typeface="Arial" panose="020B0604020202020204" pitchFamily="34" charset="0"/>
                <a:cs typeface="Arial" panose="020B0604020202020204" pitchFamily="34" charset="0"/>
              </a:rPr>
              <a:t>Hitchman Triana, S (2022) The formation of values ​​from the thought of José </a:t>
            </a:r>
            <a:r>
              <a:rPr lang="en-US" sz="1900" b="1" dirty="0" err="1">
                <a:latin typeface="Arial" panose="020B0604020202020204" pitchFamily="34" charset="0"/>
                <a:cs typeface="Arial" panose="020B0604020202020204" pitchFamily="34" charset="0"/>
              </a:rPr>
              <a:t>Martí</a:t>
            </a:r>
            <a:r>
              <a:rPr lang="en-US" sz="1900" b="1" dirty="0">
                <a:latin typeface="Arial" panose="020B0604020202020204" pitchFamily="34" charset="0"/>
                <a:cs typeface="Arial" panose="020B0604020202020204" pitchFamily="34" charset="0"/>
              </a:rPr>
              <a:t> and Fidel Castro in Primary Education. (Diploma Thesis) Faculty of Education Sciences. Enrique José </a:t>
            </a:r>
            <a:r>
              <a:rPr lang="en-US" sz="1900" b="1" dirty="0" err="1">
                <a:latin typeface="Arial" panose="020B0604020202020204" pitchFamily="34" charset="0"/>
                <a:cs typeface="Arial" panose="020B0604020202020204" pitchFamily="34" charset="0"/>
              </a:rPr>
              <a:t>Varona</a:t>
            </a:r>
            <a:r>
              <a:rPr lang="en-US" sz="1900" b="1" dirty="0">
                <a:latin typeface="Arial" panose="020B0604020202020204" pitchFamily="34" charset="0"/>
                <a:cs typeface="Arial" panose="020B0604020202020204" pitchFamily="34" charset="0"/>
              </a:rPr>
              <a:t> University of Pedagogical Sciences. Havana Cuba.</a:t>
            </a:r>
          </a:p>
          <a:p>
            <a:pPr marL="342900" indent="-342900" algn="just">
              <a:buFont typeface="Arial" panose="020B0604020202020204" pitchFamily="34" charset="0"/>
              <a:buChar char="•"/>
            </a:pPr>
            <a:r>
              <a:rPr lang="en-US" sz="1900" b="1" dirty="0">
                <a:latin typeface="Arial" panose="020B0604020202020204" pitchFamily="34" charset="0"/>
                <a:cs typeface="Arial" panose="020B0604020202020204" pitchFamily="34" charset="0"/>
              </a:rPr>
              <a:t>Trujillo </a:t>
            </a:r>
            <a:r>
              <a:rPr lang="en-US" sz="1900" b="1" dirty="0" err="1">
                <a:latin typeface="Arial" panose="020B0604020202020204" pitchFamily="34" charset="0"/>
                <a:cs typeface="Arial" panose="020B0604020202020204" pitchFamily="34" charset="0"/>
              </a:rPr>
              <a:t>Domínguez</a:t>
            </a:r>
            <a:r>
              <a:rPr lang="en-US" sz="1900" b="1" dirty="0">
                <a:latin typeface="Arial" panose="020B0604020202020204" pitchFamily="34" charset="0"/>
                <a:cs typeface="Arial" panose="020B0604020202020204" pitchFamily="34" charset="0"/>
              </a:rPr>
              <a:t>, R., </a:t>
            </a:r>
            <a:r>
              <a:rPr lang="en-US" sz="1900" b="1" dirty="0" err="1">
                <a:latin typeface="Arial" panose="020B0604020202020204" pitchFamily="34" charset="0"/>
                <a:cs typeface="Arial" panose="020B0604020202020204" pitchFamily="34" charset="0"/>
              </a:rPr>
              <a:t>Montesering</a:t>
            </a:r>
            <a:r>
              <a:rPr lang="en-US" sz="1900" b="1" dirty="0">
                <a:latin typeface="Arial" panose="020B0604020202020204" pitchFamily="34" charset="0"/>
                <a:cs typeface="Arial" panose="020B0604020202020204" pitchFamily="34" charset="0"/>
              </a:rPr>
              <a:t> </a:t>
            </a:r>
            <a:r>
              <a:rPr lang="en-US" sz="1900" b="1" dirty="0" err="1">
                <a:latin typeface="Arial" panose="020B0604020202020204" pitchFamily="34" charset="0"/>
                <a:cs typeface="Arial" panose="020B0604020202020204" pitchFamily="34" charset="0"/>
              </a:rPr>
              <a:t>Puig</a:t>
            </a:r>
            <a:r>
              <a:rPr lang="en-US" sz="1900" b="1" dirty="0">
                <a:latin typeface="Arial" panose="020B0604020202020204" pitchFamily="34" charset="0"/>
                <a:cs typeface="Arial" panose="020B0604020202020204" pitchFamily="34" charset="0"/>
              </a:rPr>
              <a:t>, C., Hernández Pérez, AJ. (2015) Utility of the Hot Potatoes software for the elaboration of interactive exercises. Scientific Information Magazine. Vol91, No.3, Suppl.1, 713-720. Retrieved from http://revinfcientifica.sld.cu</a:t>
            </a:r>
            <a:endParaRPr lang="en-US" sz="19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30369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Google Shape;1101;p45"/>
          <p:cNvSpPr txBox="1">
            <a:spLocks noGrp="1"/>
          </p:cNvSpPr>
          <p:nvPr>
            <p:ph type="title"/>
          </p:nvPr>
        </p:nvSpPr>
        <p:spPr>
          <a:xfrm>
            <a:off x="1371600" y="882651"/>
            <a:ext cx="9448800" cy="734483"/>
          </a:xfrm>
        </p:spPr>
        <p:txBody>
          <a:bodyPr>
            <a:normAutofit/>
          </a:bodyPr>
          <a:lstStyle/>
          <a:p>
            <a:pPr algn="ctr" eaLnBrk="1" hangingPunct="1">
              <a:lnSpc>
                <a:spcPct val="90000"/>
              </a:lnSpc>
              <a:spcBef>
                <a:spcPct val="0"/>
              </a:spcBef>
              <a:spcAft>
                <a:spcPct val="0"/>
              </a:spcAft>
              <a:buClr>
                <a:srgbClr val="273F68"/>
              </a:buClr>
              <a:buFont typeface="Amatic SC" charset="0"/>
              <a:buNone/>
            </a:pPr>
            <a:r>
              <a:rPr lang="en-US" altLang="en-US" sz="4000" b="1" dirty="0">
                <a:solidFill>
                  <a:schemeClr val="accent2"/>
                </a:solidFill>
                <a:latin typeface="Arial" panose="020B0604020202020204" pitchFamily="34" charset="0"/>
                <a:cs typeface="Arial" panose="020B0604020202020204" pitchFamily="34" charset="0"/>
                <a:sym typeface="Amatic SC" charset="0"/>
              </a:rPr>
              <a:t>Team Presentation</a:t>
            </a:r>
          </a:p>
        </p:txBody>
      </p:sp>
      <p:sp>
        <p:nvSpPr>
          <p:cNvPr id="45059" name="Google Shape;1102;p45"/>
          <p:cNvSpPr>
            <a:spLocks noGrp="1"/>
          </p:cNvSpPr>
          <p:nvPr>
            <p:ph type="sldNum" sz="quarter" idx="12"/>
          </p:nvPr>
        </p:nvSpPr>
        <p:spPr>
          <a:noFill/>
        </p:spPr>
        <p:txBody>
          <a:bodyPr/>
          <a:lstStyle>
            <a:lvl1pPr eaLnBrk="0" hangingPunct="0">
              <a:buClr>
                <a:srgbClr val="000000"/>
              </a:buClr>
              <a:buFont typeface="Arial" panose="020B0604020202020204" pitchFamily="34" charset="0"/>
              <a:defRPr sz="1867">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990575" indent="-380990" eaLnBrk="0" hangingPunct="0">
              <a:buClr>
                <a:srgbClr val="000000"/>
              </a:buClr>
              <a:buFont typeface="Arial" panose="020B0604020202020204" pitchFamily="34" charset="0"/>
              <a:defRPr sz="1867">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523962" indent="-304792" eaLnBrk="0" hangingPunct="0">
              <a:buClr>
                <a:srgbClr val="000000"/>
              </a:buClr>
              <a:buFont typeface="Arial" panose="020B0604020202020204" pitchFamily="34" charset="0"/>
              <a:defRPr sz="1867">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2133547" indent="-304792" eaLnBrk="0" hangingPunct="0">
              <a:buClr>
                <a:srgbClr val="000000"/>
              </a:buClr>
              <a:buFont typeface="Arial" panose="020B0604020202020204" pitchFamily="34" charset="0"/>
              <a:defRPr sz="1867">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743131" indent="-304792" eaLnBrk="0" hangingPunct="0">
              <a:buClr>
                <a:srgbClr val="000000"/>
              </a:buClr>
              <a:buFont typeface="Arial" panose="020B0604020202020204" pitchFamily="34" charset="0"/>
              <a:defRPr sz="1867">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3352716" indent="-304792" eaLnBrk="0" fontAlgn="base" hangingPunct="0">
              <a:spcBef>
                <a:spcPct val="0"/>
              </a:spcBef>
              <a:spcAft>
                <a:spcPct val="0"/>
              </a:spcAft>
              <a:buClr>
                <a:srgbClr val="000000"/>
              </a:buClr>
              <a:buFont typeface="Arial" panose="020B0604020202020204" pitchFamily="34" charset="0"/>
              <a:defRPr sz="1867">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3962301" indent="-304792" eaLnBrk="0" fontAlgn="base" hangingPunct="0">
              <a:spcBef>
                <a:spcPct val="0"/>
              </a:spcBef>
              <a:spcAft>
                <a:spcPct val="0"/>
              </a:spcAft>
              <a:buClr>
                <a:srgbClr val="000000"/>
              </a:buClr>
              <a:buFont typeface="Arial" panose="020B0604020202020204" pitchFamily="34" charset="0"/>
              <a:defRPr sz="1867">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4571886" indent="-304792" eaLnBrk="0" fontAlgn="base" hangingPunct="0">
              <a:spcBef>
                <a:spcPct val="0"/>
              </a:spcBef>
              <a:spcAft>
                <a:spcPct val="0"/>
              </a:spcAft>
              <a:buClr>
                <a:srgbClr val="000000"/>
              </a:buClr>
              <a:buFont typeface="Arial" panose="020B0604020202020204" pitchFamily="34" charset="0"/>
              <a:defRPr sz="1867">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5181470" indent="-304792" eaLnBrk="0" fontAlgn="base" hangingPunct="0">
              <a:spcBef>
                <a:spcPct val="0"/>
              </a:spcBef>
              <a:spcAft>
                <a:spcPct val="0"/>
              </a:spcAft>
              <a:buClr>
                <a:srgbClr val="000000"/>
              </a:buClr>
              <a:buFont typeface="Arial" panose="020B0604020202020204" pitchFamily="34" charset="0"/>
              <a:defRPr sz="1867">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B26A5E26-8C9B-4D0E-9E25-83F60275B57C}" type="slidenum">
              <a:rPr lang="en-US" altLang="en-US" sz="1333">
                <a:solidFill>
                  <a:srgbClr val="7085AA"/>
                </a:solidFill>
                <a:latin typeface="Quicksand" charset="0"/>
                <a:cs typeface="Quicksand" charset="0"/>
                <a:sym typeface="Quicksand" charset="0"/>
              </a:rPr>
              <a:pPr eaLnBrk="1" hangingPunct="1"/>
              <a:t>15</a:t>
            </a:fld>
            <a:endParaRPr lang="en-US" altLang="en-US" sz="1333">
              <a:solidFill>
                <a:srgbClr val="7085AA"/>
              </a:solidFill>
              <a:latin typeface="Quicksand" charset="0"/>
              <a:cs typeface="Quicksand" charset="0"/>
              <a:sym typeface="Quicksand" charset="0"/>
            </a:endParaRPr>
          </a:p>
        </p:txBody>
      </p:sp>
      <p:sp>
        <p:nvSpPr>
          <p:cNvPr id="45063" name="Google Shape;1106;p45"/>
          <p:cNvSpPr txBox="1">
            <a:spLocks noChangeArrowheads="1"/>
          </p:cNvSpPr>
          <p:nvPr/>
        </p:nvSpPr>
        <p:spPr bwMode="auto">
          <a:xfrm>
            <a:off x="6426201" y="4584884"/>
            <a:ext cx="3384005"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altLang="en-US" sz="1600" b="1" dirty="0" err="1" smtClean="0">
                <a:solidFill>
                  <a:srgbClr val="273F68"/>
                </a:solidFill>
                <a:latin typeface="Quicksand" charset="0"/>
                <a:cs typeface="Quicksand" charset="0"/>
                <a:sym typeface="Quicksand" charset="0"/>
              </a:rPr>
              <a:t>Lic</a:t>
            </a:r>
            <a:r>
              <a:rPr lang="en-US" altLang="en-US" sz="1600" b="1" dirty="0" smtClean="0">
                <a:solidFill>
                  <a:srgbClr val="273F68"/>
                </a:solidFill>
                <a:latin typeface="Quicksand" charset="0"/>
                <a:cs typeface="Quicksand" charset="0"/>
                <a:sym typeface="Quicksand" charset="0"/>
              </a:rPr>
              <a:t>. </a:t>
            </a:r>
            <a:r>
              <a:rPr lang="en-US" altLang="en-US" sz="1600" b="1" dirty="0" err="1" smtClean="0">
                <a:solidFill>
                  <a:srgbClr val="273F68"/>
                </a:solidFill>
                <a:latin typeface="Quicksand" charset="0"/>
                <a:cs typeface="Quicksand" charset="0"/>
                <a:sym typeface="Quicksand" charset="0"/>
              </a:rPr>
              <a:t>Jhonathan</a:t>
            </a:r>
            <a:r>
              <a:rPr lang="en-US" altLang="en-US" sz="1600" b="1" dirty="0" smtClean="0">
                <a:solidFill>
                  <a:srgbClr val="273F68"/>
                </a:solidFill>
                <a:latin typeface="Quicksand" charset="0"/>
                <a:cs typeface="Quicksand" charset="0"/>
                <a:sym typeface="Quicksand" charset="0"/>
              </a:rPr>
              <a:t> Villavicencio Rojas</a:t>
            </a:r>
            <a:r>
              <a:rPr lang="en-US" altLang="en-US" sz="1867" dirty="0" smtClean="0">
                <a:latin typeface="Quicksand" charset="0"/>
                <a:cs typeface="Quicksand" charset="0"/>
                <a:sym typeface="Quicksand" charset="0"/>
              </a:rPr>
              <a:t>. </a:t>
            </a:r>
            <a:r>
              <a:rPr lang="en-US" altLang="en-US" sz="1600" b="1" dirty="0">
                <a:solidFill>
                  <a:srgbClr val="273F68"/>
                </a:solidFill>
                <a:latin typeface="Quicksand" charset="0"/>
                <a:cs typeface="Quicksand" charset="0"/>
                <a:sym typeface="Quicksand" charset="0"/>
              </a:rPr>
              <a:t>Email:  </a:t>
            </a:r>
            <a:r>
              <a:rPr lang="en-US" altLang="en-US" sz="1600" b="1" dirty="0">
                <a:solidFill>
                  <a:srgbClr val="273F68"/>
                </a:solidFill>
                <a:latin typeface="Quicksand" charset="0"/>
                <a:cs typeface="Quicksand" charset="0"/>
                <a:sym typeface="Quicksand" charset="0"/>
                <a:hlinkClick r:id="rId3"/>
              </a:rPr>
              <a:t>jhonathaneducador@gmail.com</a:t>
            </a:r>
            <a:r>
              <a:rPr lang="en-US" altLang="en-US" sz="1600" b="1" dirty="0">
                <a:solidFill>
                  <a:srgbClr val="273F68"/>
                </a:solidFill>
                <a:latin typeface="Quicksand" charset="0"/>
                <a:cs typeface="Quicksand" charset="0"/>
                <a:sym typeface="Quicksand" charset="0"/>
              </a:rPr>
              <a:t> </a:t>
            </a:r>
            <a:endParaRPr lang="en-US" altLang="en-US" sz="1600" b="1" dirty="0">
              <a:solidFill>
                <a:srgbClr val="273F68"/>
              </a:solidFill>
              <a:latin typeface="Quicksand" charset="0"/>
              <a:cs typeface="Quicksand" charset="0"/>
              <a:sym typeface="Quicksand" charset="0"/>
            </a:endParaRPr>
          </a:p>
        </p:txBody>
      </p:sp>
      <p:sp>
        <p:nvSpPr>
          <p:cNvPr id="45065" name="Google Shape;1108;p45"/>
          <p:cNvSpPr txBox="1">
            <a:spLocks noChangeArrowheads="1"/>
          </p:cNvSpPr>
          <p:nvPr/>
        </p:nvSpPr>
        <p:spPr bwMode="auto">
          <a:xfrm>
            <a:off x="2090058" y="4601652"/>
            <a:ext cx="3682094"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s-NI" altLang="en-US" sz="1600" b="1" dirty="0" smtClean="0">
                <a:solidFill>
                  <a:srgbClr val="273F68"/>
                </a:solidFill>
                <a:latin typeface="Quicksand" charset="0"/>
                <a:cs typeface="Quicksand" charset="0"/>
                <a:sym typeface="Quicksand" charset="0"/>
              </a:rPr>
              <a:t>Lic. Samantha Triana Hitchman</a:t>
            </a:r>
            <a:r>
              <a:rPr lang="es-NI" altLang="en-US" sz="1600" b="1" dirty="0" smtClean="0">
                <a:solidFill>
                  <a:srgbClr val="273F68"/>
                </a:solidFill>
                <a:latin typeface="Quicksand" charset="0"/>
                <a:cs typeface="Quicksand" charset="0"/>
                <a:sym typeface="Quicksand" charset="0"/>
              </a:rPr>
              <a:t>.</a:t>
            </a:r>
          </a:p>
          <a:p>
            <a:pPr algn="ctr" eaLnBrk="1" hangingPunct="1"/>
            <a:r>
              <a:rPr lang="es-NI" altLang="en-US" sz="1600" b="1" dirty="0" smtClean="0">
                <a:solidFill>
                  <a:srgbClr val="273F68"/>
                </a:solidFill>
                <a:latin typeface="Quicksand" charset="0"/>
                <a:cs typeface="Quicksand" charset="0"/>
                <a:sym typeface="Quicksand" charset="0"/>
              </a:rPr>
              <a:t>Email</a:t>
            </a:r>
            <a:r>
              <a:rPr lang="es-NI" altLang="en-US" sz="1600" b="1" dirty="0">
                <a:solidFill>
                  <a:srgbClr val="273F68"/>
                </a:solidFill>
                <a:latin typeface="Quicksand" charset="0"/>
                <a:cs typeface="Quicksand" charset="0"/>
                <a:sym typeface="Quicksand" charset="0"/>
              </a:rPr>
              <a:t>:  </a:t>
            </a:r>
            <a:r>
              <a:rPr lang="es-NI" altLang="en-US" sz="1600" b="1" dirty="0" smtClean="0">
                <a:solidFill>
                  <a:srgbClr val="273F68"/>
                </a:solidFill>
                <a:latin typeface="Quicksand" charset="0"/>
                <a:cs typeface="Quicksand" charset="0"/>
                <a:sym typeface="Quicksand" charset="0"/>
                <a:hlinkClick r:id="rId4"/>
              </a:rPr>
              <a:t>samanthatrianahitchman@gmail.com</a:t>
            </a:r>
            <a:r>
              <a:rPr lang="es-NI" altLang="en-US" sz="1600" b="1" dirty="0" smtClean="0">
                <a:solidFill>
                  <a:srgbClr val="273F68"/>
                </a:solidFill>
                <a:latin typeface="Quicksand" charset="0"/>
                <a:cs typeface="Quicksand" charset="0"/>
                <a:sym typeface="Quicksand" charset="0"/>
              </a:rPr>
              <a:t> </a:t>
            </a:r>
            <a:endParaRPr lang="en-US" altLang="en-US" sz="1867" dirty="0">
              <a:latin typeface="Quicksand" charset="0"/>
              <a:cs typeface="Quicksand" charset="0"/>
              <a:sym typeface="Quicksand" charset="0"/>
            </a:endParaRPr>
          </a:p>
        </p:txBody>
      </p:sp>
      <p:pic>
        <p:nvPicPr>
          <p:cNvPr id="2" name="Imagen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37090" y="2247512"/>
            <a:ext cx="2562225" cy="2195944"/>
          </a:xfrm>
          <a:prstGeom prst="ellipse">
            <a:avLst/>
          </a:prstGeom>
          <a:ln>
            <a:noFill/>
          </a:ln>
          <a:effectLst>
            <a:softEdge rad="112500"/>
          </a:effectLst>
        </p:spPr>
      </p:pic>
      <p:pic>
        <p:nvPicPr>
          <p:cNvPr id="3" name="Imagen 2"/>
          <p:cNvPicPr>
            <a:picLocks noChangeAspect="1"/>
          </p:cNvPicPr>
          <p:nvPr/>
        </p:nvPicPr>
        <p:blipFill rotWithShape="1">
          <a:blip r:embed="rId6">
            <a:extLst>
              <a:ext uri="{28A0092B-C50C-407E-A947-70E740481C1C}">
                <a14:useLocalDpi xmlns:a14="http://schemas.microsoft.com/office/drawing/2010/main" val="0"/>
              </a:ext>
            </a:extLst>
          </a:blip>
          <a:srcRect l="35549" t="22121" r="48251" b="44849"/>
          <a:stretch/>
        </p:blipFill>
        <p:spPr>
          <a:xfrm>
            <a:off x="2649992" y="2178237"/>
            <a:ext cx="2562225" cy="2265219"/>
          </a:xfrm>
          <a:prstGeom prst="ellipse">
            <a:avLst/>
          </a:prstGeom>
          <a:ln>
            <a:noFill/>
          </a:ln>
          <a:effectLst>
            <a:softEdge rad="112500"/>
          </a:effectLst>
        </p:spPr>
      </p:pic>
      <p:sp>
        <p:nvSpPr>
          <p:cNvPr id="4" name="Rectángulo 3"/>
          <p:cNvSpPr/>
          <p:nvPr/>
        </p:nvSpPr>
        <p:spPr>
          <a:xfrm>
            <a:off x="2904307" y="5562784"/>
            <a:ext cx="6370321" cy="830997"/>
          </a:xfrm>
          <a:prstGeom prst="rect">
            <a:avLst/>
          </a:prstGeom>
        </p:spPr>
        <p:txBody>
          <a:bodyPr wrap="square">
            <a:spAutoFit/>
          </a:bodyPr>
          <a:lstStyle/>
          <a:p>
            <a:pPr algn="ctr"/>
            <a:r>
              <a:rPr lang="en-US" sz="1600" b="1" dirty="0">
                <a:solidFill>
                  <a:srgbClr val="273F68"/>
                </a:solidFill>
                <a:latin typeface="Quicksand" charset="0"/>
                <a:cs typeface="Quicksand" charset="0"/>
                <a:sym typeface="Arial" panose="020B0604020202020204" pitchFamily="34" charset="0"/>
              </a:rPr>
              <a:t>Graduates in Education, specializing in Pedagogy-Psychology. Professors of the Faculty of Educational Sciences, University of Pedagogical Sciences "Enrique José </a:t>
            </a:r>
            <a:r>
              <a:rPr lang="en-US" sz="1600" b="1" dirty="0" err="1">
                <a:solidFill>
                  <a:srgbClr val="273F68"/>
                </a:solidFill>
                <a:latin typeface="Quicksand" charset="0"/>
                <a:cs typeface="Quicksand" charset="0"/>
                <a:sym typeface="Arial" panose="020B0604020202020204" pitchFamily="34" charset="0"/>
              </a:rPr>
              <a:t>Varona</a:t>
            </a:r>
            <a:r>
              <a:rPr lang="en-US" sz="1600" b="1" dirty="0">
                <a:solidFill>
                  <a:srgbClr val="273F68"/>
                </a:solidFill>
                <a:latin typeface="Quicksand" charset="0"/>
                <a:cs typeface="Quicksand" charset="0"/>
                <a:sym typeface="Arial" panose="020B0604020202020204" pitchFamily="34" charset="0"/>
              </a:rPr>
              <a:t>".</a:t>
            </a:r>
            <a:endParaRPr lang="en-US" sz="1600" b="1" dirty="0">
              <a:solidFill>
                <a:srgbClr val="273F68"/>
              </a:solidFill>
              <a:latin typeface="Quicksand" charset="0"/>
              <a:cs typeface="Quicksand" charset="0"/>
              <a:sym typeface="Arial" panose="020B0604020202020204" pitchFamily="34" charset="0"/>
            </a:endParaRPr>
          </a:p>
        </p:txBody>
      </p:sp>
    </p:spTree>
    <p:extLst>
      <p:ext uri="{BB962C8B-B14F-4D97-AF65-F5344CB8AC3E}">
        <p14:creationId xmlns:p14="http://schemas.microsoft.com/office/powerpoint/2010/main" val="10004368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ítulo 1"/>
          <p:cNvSpPr>
            <a:spLocks noGrp="1"/>
          </p:cNvSpPr>
          <p:nvPr>
            <p:ph type="title"/>
          </p:nvPr>
        </p:nvSpPr>
        <p:spPr>
          <a:xfrm>
            <a:off x="1945811" y="610043"/>
            <a:ext cx="8911687" cy="1280890"/>
          </a:xfrm>
        </p:spPr>
        <p:txBody>
          <a:bodyPr>
            <a:normAutofit/>
          </a:bodyPr>
          <a:lstStyle/>
          <a:p>
            <a:pPr algn="ctr" eaLnBrk="1" hangingPunct="1"/>
            <a:r>
              <a:rPr lang="es-NI" altLang="en-US" sz="4000" b="1" dirty="0" err="1">
                <a:solidFill>
                  <a:schemeClr val="accent2"/>
                </a:solidFill>
                <a:latin typeface="Arial" panose="020B0604020202020204" pitchFamily="34" charset="0"/>
                <a:cs typeface="Arial" panose="020B0604020202020204" pitchFamily="34" charset="0"/>
              </a:rPr>
              <a:t>Formation</a:t>
            </a:r>
            <a:r>
              <a:rPr lang="es-NI" altLang="en-US" sz="4000" b="1" dirty="0">
                <a:solidFill>
                  <a:schemeClr val="accent2"/>
                </a:solidFill>
                <a:latin typeface="Arial" panose="020B0604020202020204" pitchFamily="34" charset="0"/>
                <a:cs typeface="Arial" panose="020B0604020202020204" pitchFamily="34" charset="0"/>
              </a:rPr>
              <a:t> </a:t>
            </a:r>
            <a:r>
              <a:rPr lang="es-NI" altLang="en-US" sz="4000" b="1" dirty="0" err="1">
                <a:solidFill>
                  <a:schemeClr val="accent2"/>
                </a:solidFill>
                <a:latin typeface="Arial" panose="020B0604020202020204" pitchFamily="34" charset="0"/>
                <a:cs typeface="Arial" panose="020B0604020202020204" pitchFamily="34" charset="0"/>
              </a:rPr>
              <a:t>of</a:t>
            </a:r>
            <a:r>
              <a:rPr lang="es-NI" altLang="en-US" sz="4000" b="1" dirty="0">
                <a:solidFill>
                  <a:schemeClr val="accent2"/>
                </a:solidFill>
                <a:latin typeface="Arial" panose="020B0604020202020204" pitchFamily="34" charset="0"/>
                <a:cs typeface="Arial" panose="020B0604020202020204" pitchFamily="34" charset="0"/>
              </a:rPr>
              <a:t> </a:t>
            </a:r>
            <a:r>
              <a:rPr lang="es-NI" altLang="en-US" sz="4000" b="1" dirty="0" err="1">
                <a:solidFill>
                  <a:schemeClr val="accent2"/>
                </a:solidFill>
                <a:latin typeface="Arial" panose="020B0604020202020204" pitchFamily="34" charset="0"/>
                <a:cs typeface="Arial" panose="020B0604020202020204" pitchFamily="34" charset="0"/>
              </a:rPr>
              <a:t>values</a:t>
            </a:r>
            <a:endParaRPr lang="en-US" altLang="en-US" sz="4000" b="1" dirty="0">
              <a:solidFill>
                <a:schemeClr val="accent2"/>
              </a:solidFill>
              <a:latin typeface="Arial" panose="020B0604020202020204" pitchFamily="34" charset="0"/>
              <a:cs typeface="Arial" panose="020B0604020202020204" pitchFamily="34" charset="0"/>
            </a:endParaRPr>
          </a:p>
        </p:txBody>
      </p:sp>
      <p:graphicFrame>
        <p:nvGraphicFramePr>
          <p:cNvPr id="6" name="Marcador de contenido 3"/>
          <p:cNvGraphicFramePr>
            <a:graphicFrameLocks/>
          </p:cNvGraphicFramePr>
          <p:nvPr>
            <p:extLst>
              <p:ext uri="{D42A27DB-BD31-4B8C-83A1-F6EECF244321}">
                <p14:modId xmlns:p14="http://schemas.microsoft.com/office/powerpoint/2010/main" val="725276402"/>
              </p:ext>
            </p:extLst>
          </p:nvPr>
        </p:nvGraphicFramePr>
        <p:xfrm>
          <a:off x="525283" y="1685108"/>
          <a:ext cx="10996158" cy="46938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985928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ítulo 1"/>
          <p:cNvSpPr>
            <a:spLocks noGrp="1"/>
          </p:cNvSpPr>
          <p:nvPr>
            <p:ph type="title"/>
          </p:nvPr>
        </p:nvSpPr>
        <p:spPr>
          <a:xfrm>
            <a:off x="1372601" y="320755"/>
            <a:ext cx="10108768" cy="1281112"/>
          </a:xfrm>
        </p:spPr>
        <p:txBody>
          <a:bodyPr>
            <a:normAutofit/>
          </a:bodyPr>
          <a:lstStyle/>
          <a:p>
            <a:pPr algn="ctr"/>
            <a:r>
              <a:rPr lang="en-US" altLang="en-US" sz="4000" b="1" dirty="0">
                <a:solidFill>
                  <a:schemeClr val="accent2"/>
                </a:solidFill>
                <a:latin typeface="Arial" panose="020B0604020202020204" pitchFamily="34" charset="0"/>
                <a:cs typeface="Arial" panose="020B0604020202020204" pitchFamily="34" charset="0"/>
              </a:rPr>
              <a:t>The </a:t>
            </a:r>
            <a:r>
              <a:rPr lang="en-US" altLang="en-US" sz="4000" b="1" dirty="0" err="1">
                <a:solidFill>
                  <a:schemeClr val="accent2"/>
                </a:solidFill>
                <a:latin typeface="Arial" panose="020B0604020202020204" pitchFamily="34" charset="0"/>
                <a:cs typeface="Arial" panose="020B0604020202020204" pitchFamily="34" charset="0"/>
              </a:rPr>
              <a:t>Jesús</a:t>
            </a:r>
            <a:r>
              <a:rPr lang="en-US" altLang="en-US" sz="4000" b="1" dirty="0">
                <a:solidFill>
                  <a:schemeClr val="accent2"/>
                </a:solidFill>
                <a:latin typeface="Arial" panose="020B0604020202020204" pitchFamily="34" charset="0"/>
                <a:cs typeface="Arial" panose="020B0604020202020204" pitchFamily="34" charset="0"/>
              </a:rPr>
              <a:t> Hernández Alfonso primary school as a trainer of values</a:t>
            </a:r>
          </a:p>
        </p:txBody>
      </p:sp>
      <p:pic>
        <p:nvPicPr>
          <p:cNvPr id="1026" name="Picture 2" descr="f008595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0232" y="2031062"/>
            <a:ext cx="3991648" cy="3213218"/>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uadroTexto 1">
            <a:extLst>
              <a:ext uri="{FF2B5EF4-FFF2-40B4-BE49-F238E27FC236}">
                <a16:creationId xmlns:a16="http://schemas.microsoft.com/office/drawing/2014/main" id="{EE051078-2EB3-4ED3-8C0E-ED4F2F71455C}"/>
              </a:ext>
            </a:extLst>
          </p:cNvPr>
          <p:cNvSpPr txBox="1"/>
          <p:nvPr/>
        </p:nvSpPr>
        <p:spPr>
          <a:xfrm>
            <a:off x="2146555" y="2524075"/>
            <a:ext cx="4718479" cy="2246769"/>
          </a:xfrm>
          <a:prstGeom prst="rect">
            <a:avLst/>
          </a:prstGeom>
          <a:noFill/>
        </p:spPr>
        <p:txBody>
          <a:bodyPr wrap="square" rtlCol="0">
            <a:spAutoFit/>
          </a:bodyPr>
          <a:lstStyle/>
          <a:p>
            <a:r>
              <a:rPr lang="es-ES" sz="2800" b="1" dirty="0" err="1">
                <a:latin typeface="Arial" panose="020B0604020202020204" pitchFamily="34" charset="0"/>
                <a:cs typeface="Arial" panose="020B0604020202020204" pitchFamily="34" charset="0"/>
              </a:rPr>
              <a:t>Population</a:t>
            </a:r>
            <a:r>
              <a:rPr lang="es-ES" sz="2800" b="1" dirty="0">
                <a:latin typeface="Arial" panose="020B0604020202020204" pitchFamily="34" charset="0"/>
                <a:cs typeface="Arial" panose="020B0604020202020204" pitchFamily="34" charset="0"/>
              </a:rPr>
              <a:t>: </a:t>
            </a:r>
            <a:r>
              <a:rPr lang="es-ES" sz="2800" dirty="0">
                <a:latin typeface="Arial" panose="020B0604020202020204" pitchFamily="34" charset="0"/>
                <a:cs typeface="Arial" panose="020B0604020202020204" pitchFamily="34" charset="0"/>
              </a:rPr>
              <a:t>200 </a:t>
            </a:r>
            <a:r>
              <a:rPr lang="es-ES" sz="2800" dirty="0" err="1">
                <a:latin typeface="Arial" panose="020B0604020202020204" pitchFamily="34" charset="0"/>
                <a:cs typeface="Arial" panose="020B0604020202020204" pitchFamily="34" charset="0"/>
              </a:rPr>
              <a:t>students</a:t>
            </a:r>
            <a:endParaRPr lang="es-ES" sz="2800" dirty="0">
              <a:latin typeface="Arial" panose="020B0604020202020204" pitchFamily="34" charset="0"/>
              <a:cs typeface="Arial" panose="020B0604020202020204" pitchFamily="34" charset="0"/>
            </a:endParaRPr>
          </a:p>
          <a:p>
            <a:r>
              <a:rPr lang="es-ES" sz="2800" b="1" dirty="0" err="1">
                <a:latin typeface="Arial" panose="020B0604020202020204" pitchFamily="34" charset="0"/>
                <a:cs typeface="Arial" panose="020B0604020202020204" pitchFamily="34" charset="0"/>
              </a:rPr>
              <a:t>Sample</a:t>
            </a:r>
            <a:r>
              <a:rPr lang="es-ES" sz="2800" b="1" dirty="0">
                <a:latin typeface="Arial" panose="020B0604020202020204" pitchFamily="34" charset="0"/>
                <a:cs typeface="Arial" panose="020B0604020202020204" pitchFamily="34" charset="0"/>
              </a:rPr>
              <a:t>:</a:t>
            </a:r>
            <a:r>
              <a:rPr lang="es-MX" sz="2800" b="1" dirty="0">
                <a:latin typeface="Arial" panose="020B0604020202020204" pitchFamily="34" charset="0"/>
                <a:cs typeface="Arial" panose="020B0604020202020204" pitchFamily="34" charset="0"/>
              </a:rPr>
              <a:t> </a:t>
            </a:r>
            <a:r>
              <a:rPr lang="es-MX" sz="2800" dirty="0">
                <a:latin typeface="Arial" panose="020B0604020202020204" pitchFamily="34" charset="0"/>
                <a:cs typeface="Arial" panose="020B0604020202020204" pitchFamily="34" charset="0"/>
              </a:rPr>
              <a:t>20 </a:t>
            </a:r>
            <a:r>
              <a:rPr lang="es-MX" sz="2800" dirty="0" err="1">
                <a:latin typeface="Arial" panose="020B0604020202020204" pitchFamily="34" charset="0"/>
                <a:cs typeface="Arial" panose="020B0604020202020204" pitchFamily="34" charset="0"/>
              </a:rPr>
              <a:t>students</a:t>
            </a:r>
            <a:r>
              <a:rPr lang="es-MX" sz="2800" dirty="0">
                <a:latin typeface="Arial" panose="020B0604020202020204" pitchFamily="34" charset="0"/>
                <a:cs typeface="Arial" panose="020B0604020202020204" pitchFamily="34" charset="0"/>
              </a:rPr>
              <a:t> y 2 </a:t>
            </a:r>
            <a:r>
              <a:rPr lang="es-MX" sz="2800" dirty="0" err="1">
                <a:latin typeface="Arial" panose="020B0604020202020204" pitchFamily="34" charset="0"/>
                <a:cs typeface="Arial" panose="020B0604020202020204" pitchFamily="34" charset="0"/>
              </a:rPr>
              <a:t>teachers</a:t>
            </a:r>
            <a:endParaRPr lang="es-MX" sz="2800" dirty="0">
              <a:latin typeface="Arial" panose="020B0604020202020204" pitchFamily="34" charset="0"/>
              <a:cs typeface="Arial" panose="020B0604020202020204" pitchFamily="34" charset="0"/>
            </a:endParaRPr>
          </a:p>
          <a:p>
            <a:r>
              <a:rPr lang="es-MX" sz="2800" b="1" dirty="0" err="1">
                <a:latin typeface="Arial" panose="020B0604020202020204" pitchFamily="34" charset="0"/>
                <a:cs typeface="Arial" panose="020B0604020202020204" pitchFamily="34" charset="0"/>
              </a:rPr>
              <a:t>Degree</a:t>
            </a:r>
            <a:r>
              <a:rPr lang="es-MX" sz="2800" b="1" dirty="0">
                <a:latin typeface="Arial" panose="020B0604020202020204" pitchFamily="34" charset="0"/>
                <a:cs typeface="Arial" panose="020B0604020202020204" pitchFamily="34" charset="0"/>
              </a:rPr>
              <a:t>: </a:t>
            </a:r>
            <a:r>
              <a:rPr lang="es-MX" sz="2800" dirty="0">
                <a:latin typeface="Arial" panose="020B0604020202020204" pitchFamily="34" charset="0"/>
                <a:cs typeface="Arial" panose="020B0604020202020204" pitchFamily="34" charset="0"/>
              </a:rPr>
              <a:t>5to</a:t>
            </a:r>
          </a:p>
          <a:p>
            <a:r>
              <a:rPr lang="es-MX" sz="2800" b="1" dirty="0" err="1">
                <a:latin typeface="Arial" panose="020B0604020202020204" pitchFamily="34" charset="0"/>
                <a:cs typeface="Arial" panose="020B0604020202020204" pitchFamily="34" charset="0"/>
              </a:rPr>
              <a:t>Ages</a:t>
            </a:r>
            <a:r>
              <a:rPr lang="es-MX" sz="2800" b="1" dirty="0">
                <a:latin typeface="Arial" panose="020B0604020202020204" pitchFamily="34" charset="0"/>
                <a:cs typeface="Arial" panose="020B0604020202020204" pitchFamily="34" charset="0"/>
              </a:rPr>
              <a:t>: </a:t>
            </a:r>
            <a:r>
              <a:rPr lang="es-MX" sz="2800" dirty="0">
                <a:latin typeface="Arial" panose="020B0604020202020204" pitchFamily="34" charset="0"/>
                <a:cs typeface="Arial" panose="020B0604020202020204" pitchFamily="34" charset="0"/>
              </a:rPr>
              <a:t>10-11 </a:t>
            </a:r>
            <a:r>
              <a:rPr lang="es-MX" sz="2800" dirty="0" err="1">
                <a:latin typeface="Arial" panose="020B0604020202020204" pitchFamily="34" charset="0"/>
                <a:cs typeface="Arial" panose="020B0604020202020204" pitchFamily="34" charset="0"/>
              </a:rPr>
              <a:t>years</a:t>
            </a:r>
            <a:endParaRPr lang="es-MX"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16406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AE5C0C-8994-495A-A37E-94C32E1569CA}"/>
              </a:ext>
            </a:extLst>
          </p:cNvPr>
          <p:cNvSpPr>
            <a:spLocks noGrp="1"/>
          </p:cNvSpPr>
          <p:nvPr>
            <p:ph type="title"/>
          </p:nvPr>
        </p:nvSpPr>
        <p:spPr>
          <a:xfrm>
            <a:off x="506096" y="477057"/>
            <a:ext cx="5577425" cy="5781820"/>
          </a:xfrm>
        </p:spPr>
        <p:txBody>
          <a:bodyPr>
            <a:noAutofit/>
          </a:bodyPr>
          <a:lstStyle/>
          <a:p>
            <a:pPr algn="just"/>
            <a:r>
              <a:rPr lang="en-US" sz="2400" b="1" dirty="0">
                <a:solidFill>
                  <a:schemeClr val="accent2"/>
                </a:solidFill>
                <a:latin typeface="Arial" panose="020B0604020202020204" pitchFamily="34" charset="0"/>
                <a:cs typeface="Arial" panose="020B0604020202020204" pitchFamily="34" charset="0"/>
              </a:rPr>
              <a:t>José Julián </a:t>
            </a:r>
            <a:r>
              <a:rPr lang="en-US" sz="2400" b="1" dirty="0" err="1">
                <a:solidFill>
                  <a:schemeClr val="accent2"/>
                </a:solidFill>
                <a:latin typeface="Arial" panose="020B0604020202020204" pitchFamily="34" charset="0"/>
                <a:cs typeface="Arial" panose="020B0604020202020204" pitchFamily="34" charset="0"/>
              </a:rPr>
              <a:t>Martí</a:t>
            </a:r>
            <a:r>
              <a:rPr lang="en-US" sz="2400" b="1" dirty="0">
                <a:solidFill>
                  <a:schemeClr val="accent2"/>
                </a:solidFill>
                <a:latin typeface="Arial" panose="020B0604020202020204" pitchFamily="34" charset="0"/>
                <a:cs typeface="Arial" panose="020B0604020202020204" pitchFamily="34" charset="0"/>
              </a:rPr>
              <a:t> Pérez National hero of the Cubans, patriot, revolutionary who dedicated his life to the fight for the independence of Cuba. José </a:t>
            </a:r>
            <a:r>
              <a:rPr lang="en-US" sz="2400" b="1" dirty="0" err="1">
                <a:solidFill>
                  <a:schemeClr val="accent2"/>
                </a:solidFill>
                <a:latin typeface="Arial" panose="020B0604020202020204" pitchFamily="34" charset="0"/>
                <a:cs typeface="Arial" panose="020B0604020202020204" pitchFamily="34" charset="0"/>
              </a:rPr>
              <a:t>Martí</a:t>
            </a:r>
            <a:r>
              <a:rPr lang="en-US" sz="2400" b="1" dirty="0">
                <a:solidFill>
                  <a:schemeClr val="accent2"/>
                </a:solidFill>
                <a:latin typeface="Arial" panose="020B0604020202020204" pitchFamily="34" charset="0"/>
                <a:cs typeface="Arial" panose="020B0604020202020204" pitchFamily="34" charset="0"/>
              </a:rPr>
              <a:t>, a man of great purity who wrote incessant texts on various subjects and sowed in them love and the need for justice; educator and pedagogue who inspires with his legacy to human improvement from the education and formation of values ​​and thinking ¨with all and for the good of all¨. A José </a:t>
            </a:r>
            <a:r>
              <a:rPr lang="en-US" sz="2400" b="1" dirty="0" err="1">
                <a:solidFill>
                  <a:schemeClr val="accent2"/>
                </a:solidFill>
                <a:latin typeface="Arial" panose="020B0604020202020204" pitchFamily="34" charset="0"/>
                <a:cs typeface="Arial" panose="020B0604020202020204" pitchFamily="34" charset="0"/>
              </a:rPr>
              <a:t>Martí</a:t>
            </a:r>
            <a:r>
              <a:rPr lang="en-US" sz="2400" b="1" dirty="0">
                <a:solidFill>
                  <a:schemeClr val="accent2"/>
                </a:solidFill>
                <a:latin typeface="Arial" panose="020B0604020202020204" pitchFamily="34" charset="0"/>
                <a:cs typeface="Arial" panose="020B0604020202020204" pitchFamily="34" charset="0"/>
              </a:rPr>
              <a:t> towards children is to train the future from the past because children are the hope of the world.</a:t>
            </a:r>
            <a:endParaRPr lang="es-MX" sz="2400" b="1" dirty="0">
              <a:solidFill>
                <a:schemeClr val="accent2"/>
              </a:solidFill>
              <a:latin typeface="Arial" panose="020B0604020202020204" pitchFamily="34" charset="0"/>
              <a:cs typeface="Arial" panose="020B0604020202020204" pitchFamily="34" charset="0"/>
            </a:endParaRPr>
          </a:p>
        </p:txBody>
      </p:sp>
      <p:graphicFrame>
        <p:nvGraphicFramePr>
          <p:cNvPr id="4" name="Marcador de contenido 3"/>
          <p:cNvGraphicFramePr>
            <a:graphicFrameLocks/>
          </p:cNvGraphicFramePr>
          <p:nvPr>
            <p:extLst>
              <p:ext uri="{D42A27DB-BD31-4B8C-83A1-F6EECF244321}">
                <p14:modId xmlns:p14="http://schemas.microsoft.com/office/powerpoint/2010/main" val="2112941696"/>
              </p:ext>
            </p:extLst>
          </p:nvPr>
        </p:nvGraphicFramePr>
        <p:xfrm>
          <a:off x="5815738" y="123043"/>
          <a:ext cx="5993085" cy="63691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935645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74055" y="215536"/>
            <a:ext cx="9861453" cy="1080197"/>
          </a:xfrm>
        </p:spPr>
        <p:txBody>
          <a:bodyPr>
            <a:normAutofit/>
          </a:bodyPr>
          <a:lstStyle/>
          <a:p>
            <a:pPr algn="ctr"/>
            <a:r>
              <a:rPr lang="es-NI" b="1" kern="50" dirty="0">
                <a:solidFill>
                  <a:schemeClr val="accent2"/>
                </a:solidFill>
                <a:latin typeface="Arial" panose="020B0604020202020204" pitchFamily="34" charset="0"/>
                <a:ea typeface="SimSun" panose="02010600030101010101" pitchFamily="2" charset="-122"/>
              </a:rPr>
              <a:t>In </a:t>
            </a:r>
            <a:r>
              <a:rPr lang="es-NI" b="1" kern="50" dirty="0" err="1" smtClean="0">
                <a:solidFill>
                  <a:schemeClr val="accent2"/>
                </a:solidFill>
                <a:latin typeface="Arial" panose="020B0604020202020204" pitchFamily="34" charset="0"/>
                <a:ea typeface="SimSun" panose="02010600030101010101" pitchFamily="2" charset="-122"/>
              </a:rPr>
              <a:t>primary</a:t>
            </a:r>
            <a:r>
              <a:rPr lang="es-NI" b="1" kern="50" dirty="0" smtClean="0">
                <a:solidFill>
                  <a:schemeClr val="accent2"/>
                </a:solidFill>
                <a:latin typeface="Arial" panose="020B0604020202020204" pitchFamily="34" charset="0"/>
                <a:ea typeface="SimSun" panose="02010600030101010101" pitchFamily="2" charset="-122"/>
              </a:rPr>
              <a:t> </a:t>
            </a:r>
            <a:r>
              <a:rPr lang="es-NI" b="1" kern="50" dirty="0" err="1" smtClean="0">
                <a:solidFill>
                  <a:schemeClr val="accent2"/>
                </a:solidFill>
                <a:latin typeface="Arial" panose="020B0604020202020204" pitchFamily="34" charset="0"/>
                <a:ea typeface="SimSun" panose="02010600030101010101" pitchFamily="2" charset="-122"/>
              </a:rPr>
              <a:t>school</a:t>
            </a:r>
            <a:r>
              <a:rPr lang="es-NI" b="1" kern="50" dirty="0" smtClean="0">
                <a:solidFill>
                  <a:schemeClr val="accent2"/>
                </a:solidFill>
                <a:latin typeface="Arial" panose="020B0604020202020204" pitchFamily="34" charset="0"/>
                <a:ea typeface="SimSun" panose="02010600030101010101" pitchFamily="2" charset="-122"/>
              </a:rPr>
              <a:t> </a:t>
            </a:r>
            <a:r>
              <a:rPr lang="es-NI" b="1" kern="50" dirty="0" err="1" smtClean="0">
                <a:solidFill>
                  <a:schemeClr val="accent2"/>
                </a:solidFill>
                <a:latin typeface="Arial" panose="020B0604020202020204" pitchFamily="34" charset="0"/>
                <a:ea typeface="SimSun" panose="02010600030101010101" pitchFamily="2" charset="-122"/>
              </a:rPr>
              <a:t>research</a:t>
            </a:r>
            <a:r>
              <a:rPr lang="es-NI" b="1" kern="50" dirty="0" smtClean="0">
                <a:solidFill>
                  <a:schemeClr val="accent2"/>
                </a:solidFill>
                <a:latin typeface="Arial" panose="020B0604020202020204" pitchFamily="34" charset="0"/>
                <a:ea typeface="SimSun" panose="02010600030101010101" pitchFamily="2" charset="-122"/>
              </a:rPr>
              <a:t> </a:t>
            </a:r>
            <a:r>
              <a:rPr lang="es-NI" b="1" kern="50" dirty="0" err="1" smtClean="0">
                <a:solidFill>
                  <a:schemeClr val="accent2"/>
                </a:solidFill>
                <a:latin typeface="Arial" panose="020B0604020202020204" pitchFamily="34" charset="0"/>
                <a:ea typeface="SimSun" panose="02010600030101010101" pitchFamily="2" charset="-122"/>
              </a:rPr>
              <a:t>site</a:t>
            </a:r>
            <a:endParaRPr lang="en-US" b="1" dirty="0">
              <a:solidFill>
                <a:schemeClr val="accent2"/>
              </a:solidFill>
            </a:endParaRPr>
          </a:p>
        </p:txBody>
      </p:sp>
      <p:graphicFrame>
        <p:nvGraphicFramePr>
          <p:cNvPr id="4" name="Diagrama 3"/>
          <p:cNvGraphicFramePr/>
          <p:nvPr>
            <p:extLst>
              <p:ext uri="{D42A27DB-BD31-4B8C-83A1-F6EECF244321}">
                <p14:modId xmlns:p14="http://schemas.microsoft.com/office/powerpoint/2010/main" val="281726730"/>
              </p:ext>
            </p:extLst>
          </p:nvPr>
        </p:nvGraphicFramePr>
        <p:xfrm>
          <a:off x="354706" y="1135462"/>
          <a:ext cx="7044900" cy="56039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errar llave 2"/>
          <p:cNvSpPr/>
          <p:nvPr/>
        </p:nvSpPr>
        <p:spPr>
          <a:xfrm>
            <a:off x="6776152" y="3561044"/>
            <a:ext cx="886264" cy="2715064"/>
          </a:xfrm>
          <a:prstGeom prst="rightBrace">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5" name="Retraso 4"/>
          <p:cNvSpPr/>
          <p:nvPr/>
        </p:nvSpPr>
        <p:spPr>
          <a:xfrm>
            <a:off x="7687993" y="2103438"/>
            <a:ext cx="3559127" cy="4643343"/>
          </a:xfrm>
          <a:prstGeom prst="flowChartDelay">
            <a:avLst/>
          </a:prstGeom>
        </p:spPr>
        <p:style>
          <a:lnRef idx="3">
            <a:schemeClr val="lt1"/>
          </a:lnRef>
          <a:fillRef idx="1">
            <a:schemeClr val="accent2"/>
          </a:fillRef>
          <a:effectRef idx="1">
            <a:schemeClr val="accent2"/>
          </a:effectRef>
          <a:fontRef idx="minor">
            <a:schemeClr val="lt1"/>
          </a:fontRef>
        </p:style>
        <p:txBody>
          <a:bodyPr rtlCol="0" anchor="ctr"/>
          <a:lstStyle/>
          <a:p>
            <a:pPr lvl="0" algn="ctr"/>
            <a:r>
              <a:rPr lang="es-ES" sz="2400" b="1" dirty="0">
                <a:latin typeface="Arial" panose="020B0604020202020204" pitchFamily="34" charset="0"/>
                <a:cs typeface="Arial" panose="020B0604020202020204" pitchFamily="34" charset="0"/>
              </a:rPr>
              <a:t>RESEARCH OBJETIVE</a:t>
            </a:r>
            <a:endParaRPr lang="es-ES" sz="2400" dirty="0">
              <a:latin typeface="Arial" panose="020B0604020202020204" pitchFamily="34" charset="0"/>
              <a:cs typeface="Arial" panose="020B0604020202020204" pitchFamily="34" charset="0"/>
            </a:endParaRPr>
          </a:p>
          <a:p>
            <a:pPr lvl="0" algn="ctr"/>
            <a:r>
              <a:rPr lang="en-US" sz="2400" dirty="0">
                <a:latin typeface="Arial" panose="020B0604020202020204" pitchFamily="34" charset="0"/>
                <a:cs typeface="Arial" panose="020B0604020202020204" pitchFamily="34" charset="0"/>
              </a:rPr>
              <a:t>Develop an educational multimedia that is based on the thought of José </a:t>
            </a:r>
            <a:r>
              <a:rPr lang="en-US" sz="2400" dirty="0" err="1">
                <a:latin typeface="Arial" panose="020B0604020202020204" pitchFamily="34" charset="0"/>
                <a:cs typeface="Arial" panose="020B0604020202020204" pitchFamily="34" charset="0"/>
              </a:rPr>
              <a:t>Martí</a:t>
            </a:r>
            <a:r>
              <a:rPr lang="en-US" sz="2400" dirty="0">
                <a:latin typeface="Arial" panose="020B0604020202020204" pitchFamily="34" charset="0"/>
                <a:cs typeface="Arial" panose="020B0604020202020204" pitchFamily="34" charset="0"/>
              </a:rPr>
              <a:t> for the formation of values ​​in Primary School.</a:t>
            </a:r>
            <a:endParaRPr lang="es-E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13065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p:cNvGraphicFramePr/>
          <p:nvPr>
            <p:extLst>
              <p:ext uri="{D42A27DB-BD31-4B8C-83A1-F6EECF244321}">
                <p14:modId xmlns:p14="http://schemas.microsoft.com/office/powerpoint/2010/main" val="1553508314"/>
              </p:ext>
            </p:extLst>
          </p:nvPr>
        </p:nvGraphicFramePr>
        <p:xfrm>
          <a:off x="1018904" y="365761"/>
          <a:ext cx="10659290" cy="62571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630287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00215" y="252487"/>
            <a:ext cx="9634246" cy="1280890"/>
          </a:xfrm>
        </p:spPr>
        <p:txBody>
          <a:bodyPr>
            <a:normAutofit fontScale="90000"/>
          </a:bodyPr>
          <a:lstStyle/>
          <a:p>
            <a:pPr algn="ctr"/>
            <a:r>
              <a:rPr lang="en-US" sz="4400" b="1" kern="50" dirty="0" smtClean="0">
                <a:solidFill>
                  <a:schemeClr val="accent2"/>
                </a:solidFill>
                <a:latin typeface="Arial" panose="020B0604020202020204" pitchFamily="34" charset="0"/>
                <a:ea typeface="SimSun" panose="02010600030101010101" pitchFamily="2" charset="-122"/>
              </a:rPr>
              <a:t>Methods and techniques of  investigation </a:t>
            </a:r>
            <a:endParaRPr lang="en-US" sz="4400" b="1" dirty="0">
              <a:solidFill>
                <a:schemeClr val="accent2"/>
              </a:solidFill>
            </a:endParaRPr>
          </a:p>
        </p:txBody>
      </p:sp>
      <p:sp>
        <p:nvSpPr>
          <p:cNvPr id="3" name="Marcador de contenido 2">
            <a:extLst>
              <a:ext uri="{FF2B5EF4-FFF2-40B4-BE49-F238E27FC236}">
                <a16:creationId xmlns:a16="http://schemas.microsoft.com/office/drawing/2014/main" id="{5E6510A4-D82D-407B-91C6-250E39817707}"/>
              </a:ext>
            </a:extLst>
          </p:cNvPr>
          <p:cNvSpPr>
            <a:spLocks noGrp="1"/>
          </p:cNvSpPr>
          <p:nvPr>
            <p:ph sz="half" idx="1"/>
          </p:nvPr>
        </p:nvSpPr>
        <p:spPr>
          <a:xfrm>
            <a:off x="7190747" y="2126222"/>
            <a:ext cx="4313864" cy="4468542"/>
          </a:xfrm>
        </p:spPr>
        <p:txBody>
          <a:bodyPr>
            <a:normAutofit/>
          </a:bodyPr>
          <a:lstStyle/>
          <a:p>
            <a:endParaRPr lang="es-ES" dirty="0"/>
          </a:p>
          <a:p>
            <a:endParaRPr lang="es-ES" dirty="0"/>
          </a:p>
          <a:p>
            <a:endParaRPr lang="es-ES" dirty="0"/>
          </a:p>
          <a:p>
            <a:endParaRPr lang="es-MX" dirty="0"/>
          </a:p>
        </p:txBody>
      </p:sp>
      <p:graphicFrame>
        <p:nvGraphicFramePr>
          <p:cNvPr id="5" name="Diagrama 4"/>
          <p:cNvGraphicFramePr/>
          <p:nvPr>
            <p:extLst>
              <p:ext uri="{D42A27DB-BD31-4B8C-83A1-F6EECF244321}">
                <p14:modId xmlns:p14="http://schemas.microsoft.com/office/powerpoint/2010/main" val="3624107227"/>
              </p:ext>
            </p:extLst>
          </p:nvPr>
        </p:nvGraphicFramePr>
        <p:xfrm>
          <a:off x="1462401" y="1533377"/>
          <a:ext cx="9572060" cy="48222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788850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FBCBC9-FAAA-4955-A24B-150C986A7ED7}"/>
              </a:ext>
            </a:extLst>
          </p:cNvPr>
          <p:cNvSpPr>
            <a:spLocks noGrp="1"/>
          </p:cNvSpPr>
          <p:nvPr>
            <p:ph type="title"/>
          </p:nvPr>
        </p:nvSpPr>
        <p:spPr>
          <a:xfrm>
            <a:off x="1448973" y="624110"/>
            <a:ext cx="10055640" cy="867065"/>
          </a:xfrm>
        </p:spPr>
        <p:txBody>
          <a:bodyPr>
            <a:normAutofit fontScale="90000"/>
          </a:bodyPr>
          <a:lstStyle/>
          <a:p>
            <a:pPr algn="ctr"/>
            <a:r>
              <a:rPr lang="es-ES" dirty="0" err="1" smtClean="0">
                <a:solidFill>
                  <a:schemeClr val="accent2"/>
                </a:solidFill>
                <a:latin typeface="Arial Black" panose="020B0A04020102020204" pitchFamily="34" charset="0"/>
                <a:cs typeface="Arial" panose="020B0604020202020204" pitchFamily="34" charset="0"/>
              </a:rPr>
              <a:t>Educational</a:t>
            </a:r>
            <a:r>
              <a:rPr lang="es-ES" dirty="0" smtClean="0">
                <a:solidFill>
                  <a:schemeClr val="accent2"/>
                </a:solidFill>
                <a:latin typeface="Arial Black" panose="020B0A04020102020204" pitchFamily="34" charset="0"/>
                <a:cs typeface="Arial" panose="020B0604020202020204" pitchFamily="34" charset="0"/>
              </a:rPr>
              <a:t> multimedia </a:t>
            </a:r>
            <a:r>
              <a:rPr lang="es-ES" dirty="0" err="1" smtClean="0">
                <a:solidFill>
                  <a:schemeClr val="accent2"/>
                </a:solidFill>
                <a:latin typeface="Arial Black" panose="020B0A04020102020204" pitchFamily="34" charset="0"/>
                <a:cs typeface="Arial" panose="020B0604020202020204" pitchFamily="34" charset="0"/>
              </a:rPr>
              <a:t>definition</a:t>
            </a:r>
            <a:r>
              <a:rPr lang="es-ES" dirty="0" smtClean="0">
                <a:solidFill>
                  <a:schemeClr val="accent2"/>
                </a:solidFill>
                <a:latin typeface="Arial Black" panose="020B0A04020102020204" pitchFamily="34" charset="0"/>
                <a:cs typeface="Arial" panose="020B0604020202020204" pitchFamily="34" charset="0"/>
              </a:rPr>
              <a:t>.</a:t>
            </a:r>
            <a:endParaRPr lang="es-MX" dirty="0">
              <a:solidFill>
                <a:schemeClr val="accent2"/>
              </a:solidFill>
              <a:latin typeface="Arial Black" panose="020B0A04020102020204" pitchFamily="34" charset="0"/>
              <a:cs typeface="Arial" panose="020B0604020202020204" pitchFamily="34" charset="0"/>
            </a:endParaRPr>
          </a:p>
        </p:txBody>
      </p:sp>
      <p:graphicFrame>
        <p:nvGraphicFramePr>
          <p:cNvPr id="4" name="Diagrama 3"/>
          <p:cNvGraphicFramePr/>
          <p:nvPr>
            <p:extLst>
              <p:ext uri="{D42A27DB-BD31-4B8C-83A1-F6EECF244321}">
                <p14:modId xmlns:p14="http://schemas.microsoft.com/office/powerpoint/2010/main" val="2322807664"/>
              </p:ext>
            </p:extLst>
          </p:nvPr>
        </p:nvGraphicFramePr>
        <p:xfrm>
          <a:off x="1169851" y="1998616"/>
          <a:ext cx="9998891" cy="41931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711901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62148" y="1537854"/>
            <a:ext cx="4996405" cy="3304310"/>
          </a:xfrm>
          <a:prstGeom prst="flowChartMagneticTape">
            <a:avLst/>
          </a:prstGeom>
        </p:spPr>
        <p:style>
          <a:lnRef idx="1">
            <a:schemeClr val="accent2"/>
          </a:lnRef>
          <a:fillRef idx="2">
            <a:schemeClr val="accent2"/>
          </a:fillRef>
          <a:effectRef idx="1">
            <a:schemeClr val="accent2"/>
          </a:effectRef>
          <a:fontRef idx="minor">
            <a:schemeClr val="dk1"/>
          </a:fontRef>
        </p:style>
        <p:txBody>
          <a:bodyPr>
            <a:noAutofit/>
          </a:bodyPr>
          <a:lstStyle/>
          <a:p>
            <a:pPr lvl="0" algn="ctr"/>
            <a:r>
              <a:rPr lang="en-US" sz="2800" dirty="0">
                <a:latin typeface="Arial Black" panose="020B0A04020102020204" pitchFamily="34" charset="0"/>
              </a:rPr>
              <a:t>Characteristics of the educational multimedia made</a:t>
            </a:r>
            <a:endParaRPr lang="en-US" sz="2800" dirty="0"/>
          </a:p>
        </p:txBody>
      </p:sp>
      <p:sp>
        <p:nvSpPr>
          <p:cNvPr id="3" name="Marcador de contenido 2"/>
          <p:cNvSpPr>
            <a:spLocks noGrp="1"/>
          </p:cNvSpPr>
          <p:nvPr>
            <p:ph idx="1"/>
          </p:nvPr>
        </p:nvSpPr>
        <p:spPr>
          <a:xfrm>
            <a:off x="6133513" y="900332"/>
            <a:ext cx="5652453" cy="5414963"/>
          </a:xfrm>
        </p:spPr>
        <p:txBody>
          <a:bodyPr>
            <a:noAutofit/>
          </a:bodyPr>
          <a:lstStyle/>
          <a:p>
            <a:pPr lvl="0" algn="just"/>
            <a:r>
              <a:rPr lang="en-US" sz="3000" b="1" dirty="0">
                <a:latin typeface="Arial" panose="020B0604020202020204" pitchFamily="34" charset="0"/>
                <a:cs typeface="Arial" panose="020B0604020202020204" pitchFamily="34" charset="0"/>
              </a:rPr>
              <a:t>Create and guide situations that imply offering students the possibility of developing reflective, objective, critical and self-critical attitudes.</a:t>
            </a:r>
          </a:p>
          <a:p>
            <a:pPr lvl="0" algn="just"/>
            <a:r>
              <a:rPr lang="en-US" sz="3000" b="1" dirty="0">
                <a:latin typeface="Arial" panose="020B0604020202020204" pitchFamily="34" charset="0"/>
                <a:cs typeface="Arial" panose="020B0604020202020204" pitchFamily="34" charset="0"/>
              </a:rPr>
              <a:t>Promote reading in students and knowledge of </a:t>
            </a:r>
            <a:r>
              <a:rPr lang="en-US" sz="3000" b="1" dirty="0" err="1">
                <a:latin typeface="Arial" panose="020B0604020202020204" pitchFamily="34" charset="0"/>
                <a:cs typeface="Arial" panose="020B0604020202020204" pitchFamily="34" charset="0"/>
              </a:rPr>
              <a:t>Martiana's</a:t>
            </a:r>
            <a:r>
              <a:rPr lang="en-US" sz="3000" b="1" dirty="0">
                <a:latin typeface="Arial" panose="020B0604020202020204" pitchFamily="34" charset="0"/>
                <a:cs typeface="Arial" panose="020B0604020202020204" pitchFamily="34" charset="0"/>
              </a:rPr>
              <a:t> work.</a:t>
            </a:r>
          </a:p>
          <a:p>
            <a:pPr lvl="0" algn="just"/>
            <a:r>
              <a:rPr lang="en-US" sz="3000" b="1" dirty="0">
                <a:latin typeface="Arial" panose="020B0604020202020204" pitchFamily="34" charset="0"/>
                <a:cs typeface="Arial" panose="020B0604020202020204" pitchFamily="34" charset="0"/>
              </a:rPr>
              <a:t>Promote a learning process on values ​​from the thought of José </a:t>
            </a:r>
            <a:r>
              <a:rPr lang="en-US" sz="3000" b="1" dirty="0" err="1">
                <a:latin typeface="Arial" panose="020B0604020202020204" pitchFamily="34" charset="0"/>
                <a:cs typeface="Arial" panose="020B0604020202020204" pitchFamily="34" charset="0"/>
              </a:rPr>
              <a:t>Martí</a:t>
            </a:r>
            <a:r>
              <a:rPr lang="en-US" sz="3000" b="1" dirty="0" smtClean="0">
                <a:latin typeface="Arial" panose="020B0604020202020204" pitchFamily="34" charset="0"/>
                <a:cs typeface="Arial" panose="020B0604020202020204" pitchFamily="34" charset="0"/>
              </a:rPr>
              <a:t>.</a:t>
            </a:r>
            <a:r>
              <a:rPr lang="es-MX" sz="3000" b="1" dirty="0" smtClean="0">
                <a:solidFill>
                  <a:schemeClr val="tx1"/>
                </a:solidFill>
                <a:latin typeface="Arial" panose="020B0604020202020204" pitchFamily="34" charset="0"/>
                <a:cs typeface="Arial" panose="020B0604020202020204" pitchFamily="34" charset="0"/>
              </a:rPr>
              <a:t> </a:t>
            </a:r>
            <a:endParaRPr lang="es-ES" sz="30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751995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2750</TotalTime>
  <Words>1148</Words>
  <Application>Microsoft Office PowerPoint</Application>
  <PresentationFormat>Panorámica</PresentationFormat>
  <Paragraphs>85</Paragraphs>
  <Slides>15</Slides>
  <Notes>2</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15</vt:i4>
      </vt:variant>
    </vt:vector>
  </HeadingPairs>
  <TitlesOfParts>
    <vt:vector size="26" baseType="lpstr">
      <vt:lpstr>SimSun</vt:lpstr>
      <vt:lpstr>Amatic SC</vt:lpstr>
      <vt:lpstr>Arial</vt:lpstr>
      <vt:lpstr>Arial Black</vt:lpstr>
      <vt:lpstr>Calibri</vt:lpstr>
      <vt:lpstr>Calibri Light</vt:lpstr>
      <vt:lpstr>等线</vt:lpstr>
      <vt:lpstr>等线 Light</vt:lpstr>
      <vt:lpstr>Montserrat Light</vt:lpstr>
      <vt:lpstr>Quicksand</vt:lpstr>
      <vt:lpstr>Tema de Office</vt:lpstr>
      <vt:lpstr>Educational multimedia as a means to contribute to the formation of values</vt:lpstr>
      <vt:lpstr>Formation of values</vt:lpstr>
      <vt:lpstr>The Jesús Hernández Alfonso primary school as a trainer of values</vt:lpstr>
      <vt:lpstr>José Julián Martí Pérez National hero of the Cubans, patriot, revolutionary who dedicated his life to the fight for the independence of Cuba. José Martí, a man of great purity who wrote incessant texts on various subjects and sowed in them love and the need for justice; educator and pedagogue who inspires with his legacy to human improvement from the education and formation of values ​​and thinking ¨with all and for the good of all¨. A José Martí towards children is to train the future from the past because children are the hope of the world.</vt:lpstr>
      <vt:lpstr>In primary school research site</vt:lpstr>
      <vt:lpstr>Presentación de PowerPoint</vt:lpstr>
      <vt:lpstr>Methods and techniques of  investigation </vt:lpstr>
      <vt:lpstr>Educational multimedia definition.</vt:lpstr>
      <vt:lpstr>Characteristics of the educational multimedia made</vt:lpstr>
      <vt:lpstr>Educational multimedia.</vt:lpstr>
      <vt:lpstr>Main results after applied</vt:lpstr>
      <vt:lpstr>Presentación de PowerPoint</vt:lpstr>
      <vt:lpstr>Presentación de PowerPoint</vt:lpstr>
      <vt:lpstr>BIBLIOGRAPHY</vt:lpstr>
      <vt:lpstr>Team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HP</dc:creator>
  <cp:lastModifiedBy>HP</cp:lastModifiedBy>
  <cp:revision>101</cp:revision>
  <dcterms:created xsi:type="dcterms:W3CDTF">2022-01-30T22:08:45Z</dcterms:created>
  <dcterms:modified xsi:type="dcterms:W3CDTF">2023-05-22T01:42:49Z</dcterms:modified>
</cp:coreProperties>
</file>