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</p:sldMasterIdLst>
  <p:notesMasterIdLst>
    <p:notesMasterId r:id="rId16"/>
  </p:notesMasterIdLst>
  <p:sldIdLst>
    <p:sldId id="256" r:id="rId2"/>
    <p:sldId id="262" r:id="rId3"/>
    <p:sldId id="263" r:id="rId4"/>
    <p:sldId id="261" r:id="rId5"/>
    <p:sldId id="264" r:id="rId6"/>
    <p:sldId id="265" r:id="rId7"/>
    <p:sldId id="266" r:id="rId8"/>
    <p:sldId id="267" r:id="rId9"/>
    <p:sldId id="268" r:id="rId10"/>
    <p:sldId id="271" r:id="rId11"/>
    <p:sldId id="270" r:id="rId12"/>
    <p:sldId id="258" r:id="rId13"/>
    <p:sldId id="272" r:id="rId14"/>
    <p:sldId id="25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2" autoAdjust="0"/>
    <p:restoredTop sz="94660"/>
  </p:normalViewPr>
  <p:slideViewPr>
    <p:cSldViewPr snapToGrid="0">
      <p:cViewPr varScale="1">
        <p:scale>
          <a:sx n="66" d="100"/>
          <a:sy n="66" d="100"/>
        </p:scale>
        <p:origin x="485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image" Target="../media/image4.jpg"/><Relationship Id="rId4" Type="http://schemas.openxmlformats.org/officeDocument/2006/relationships/image" Target="../media/image7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image" Target="../media/image4.jpg"/><Relationship Id="rId4" Type="http://schemas.openxmlformats.org/officeDocument/2006/relationships/image" Target="../media/image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3E2961-FC82-4AEA-B474-BFBC48C246DE}" type="doc">
      <dgm:prSet loTypeId="urn:microsoft.com/office/officeart/2005/8/layout/list1" loCatId="list" qsTypeId="urn:microsoft.com/office/officeart/2005/8/quickstyle/3d3" qsCatId="3D" csTypeId="urn:microsoft.com/office/officeart/2005/8/colors/accent1_3" csCatId="accent1" phldr="1"/>
      <dgm:spPr/>
      <dgm:t>
        <a:bodyPr/>
        <a:lstStyle/>
        <a:p>
          <a:endParaRPr lang="es-ES"/>
        </a:p>
      </dgm:t>
    </dgm:pt>
    <dgm:pt modelId="{D4F9F0B0-BF37-4F53-B863-DAF029C1C304}">
      <dgm:prSet custT="1"/>
      <dgm:spPr>
        <a:solidFill>
          <a:schemeClr val="tx2">
            <a:lumMod val="50000"/>
          </a:schemeClr>
        </a:solidFill>
      </dgm:spPr>
      <dgm:t>
        <a:bodyPr/>
        <a:lstStyle/>
        <a:p>
          <a:pPr algn="ctr"/>
          <a:r>
            <a:rPr lang="en-US" sz="3200" b="1" dirty="0" smtClean="0"/>
            <a:t>To present the innovative educational  resource</a:t>
          </a:r>
        </a:p>
        <a:p>
          <a:pPr algn="ctr"/>
          <a:r>
            <a:rPr lang="en-US" sz="2000" b="1" dirty="0" smtClean="0"/>
            <a:t> </a:t>
          </a:r>
          <a:endParaRPr lang="es-ES" sz="2000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2663A67-FB7E-4D03-B812-25FEAD76CE45}" type="parTrans" cxnId="{56BE3445-EA7A-4487-B461-3BB0EADADFB9}">
      <dgm:prSet/>
      <dgm:spPr/>
      <dgm:t>
        <a:bodyPr/>
        <a:lstStyle/>
        <a:p>
          <a:endParaRPr lang="es-ES" sz="2000" b="1">
            <a:solidFill>
              <a:srgbClr val="002060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BEBFDE2-058A-4AA9-93F8-4540ABCF6BCA}" type="sibTrans" cxnId="{56BE3445-EA7A-4487-B461-3BB0EADADFB9}">
      <dgm:prSet/>
      <dgm:spPr/>
      <dgm:t>
        <a:bodyPr/>
        <a:lstStyle/>
        <a:p>
          <a:endParaRPr lang="es-ES" sz="2000" b="1">
            <a:solidFill>
              <a:srgbClr val="002060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CED6970-D68B-42B9-8DF3-42A20100ABD1}">
      <dgm:prSet custT="1"/>
      <dgm:spPr/>
      <dgm:t>
        <a:bodyPr/>
        <a:lstStyle/>
        <a:p>
          <a:pPr algn="just">
            <a:buFontTx/>
            <a:buNone/>
          </a:pPr>
          <a:r>
            <a:rPr lang="es-ES" sz="2400" b="1" dirty="0" err="1" smtClean="0"/>
            <a:t>Strengthen</a:t>
          </a:r>
          <a:r>
            <a:rPr lang="es-ES" sz="2400" b="1" dirty="0" smtClean="0"/>
            <a:t> </a:t>
          </a:r>
          <a:r>
            <a:rPr lang="es-ES" sz="2400" b="1" dirty="0" err="1" smtClean="0"/>
            <a:t>the</a:t>
          </a:r>
          <a:r>
            <a:rPr lang="es-ES" sz="2400" b="1" dirty="0" smtClean="0"/>
            <a:t> use of </a:t>
          </a:r>
          <a:r>
            <a:rPr lang="es-ES" sz="2400" b="1" dirty="0" err="1" smtClean="0"/>
            <a:t>audiovisuals</a:t>
          </a:r>
          <a:r>
            <a:rPr lang="es-ES" sz="2400" b="1" dirty="0" smtClean="0"/>
            <a:t> as a </a:t>
          </a:r>
          <a:r>
            <a:rPr lang="es-ES" sz="2400" b="1" dirty="0" err="1" smtClean="0"/>
            <a:t>means</a:t>
          </a:r>
          <a:r>
            <a:rPr lang="es-ES" sz="2400" b="1" dirty="0" smtClean="0"/>
            <a:t> of </a:t>
          </a:r>
          <a:r>
            <a:rPr lang="es-ES" sz="2400" b="1" dirty="0" err="1" smtClean="0"/>
            <a:t>development</a:t>
          </a:r>
          <a:endParaRPr lang="es-MX" sz="2400" b="1" dirty="0"/>
        </a:p>
      </dgm:t>
    </dgm:pt>
    <dgm:pt modelId="{EA0E7464-0D3E-4465-A753-B7AFA5140200}" type="parTrans" cxnId="{C1A2F050-B325-4ACF-9372-D5DD8B0B3926}">
      <dgm:prSet/>
      <dgm:spPr/>
      <dgm:t>
        <a:bodyPr/>
        <a:lstStyle/>
        <a:p>
          <a:endParaRPr lang="es-MX"/>
        </a:p>
      </dgm:t>
    </dgm:pt>
    <dgm:pt modelId="{F65B64EB-2C5C-466F-8832-A9BA6A2AABB5}" type="sibTrans" cxnId="{C1A2F050-B325-4ACF-9372-D5DD8B0B3926}">
      <dgm:prSet/>
      <dgm:spPr/>
      <dgm:t>
        <a:bodyPr/>
        <a:lstStyle/>
        <a:p>
          <a:endParaRPr lang="es-MX"/>
        </a:p>
      </dgm:t>
    </dgm:pt>
    <dgm:pt modelId="{0D5779F3-7E1D-426E-B422-2331EBA4A45D}">
      <dgm:prSet custT="1"/>
      <dgm:spPr/>
      <dgm:t>
        <a:bodyPr/>
        <a:lstStyle/>
        <a:p>
          <a:pPr algn="just"/>
          <a:r>
            <a:rPr lang="es-ES" sz="2400" b="1" dirty="0" err="1" smtClean="0"/>
            <a:t>Enrich</a:t>
          </a:r>
          <a:r>
            <a:rPr lang="es-ES" sz="2400" b="1" dirty="0" smtClean="0"/>
            <a:t> </a:t>
          </a:r>
          <a:r>
            <a:rPr lang="es-ES" sz="2400" b="1" dirty="0" err="1" smtClean="0"/>
            <a:t>the</a:t>
          </a:r>
          <a:r>
            <a:rPr lang="es-ES" sz="2400" b="1" dirty="0" smtClean="0"/>
            <a:t> </a:t>
          </a:r>
          <a:r>
            <a:rPr lang="es-ES" sz="2400" b="1" dirty="0" err="1" smtClean="0"/>
            <a:t>mediating</a:t>
          </a:r>
          <a:r>
            <a:rPr lang="es-ES" sz="2400" b="1" dirty="0" smtClean="0"/>
            <a:t> </a:t>
          </a:r>
          <a:r>
            <a:rPr lang="es-ES" sz="2400" b="1" dirty="0" err="1" smtClean="0"/>
            <a:t>activity</a:t>
          </a:r>
          <a:r>
            <a:rPr lang="es-ES" sz="2400" b="1" dirty="0" smtClean="0"/>
            <a:t> of </a:t>
          </a:r>
          <a:r>
            <a:rPr lang="es-ES" sz="2400" b="1" dirty="0" err="1" smtClean="0"/>
            <a:t>families</a:t>
          </a:r>
          <a:r>
            <a:rPr lang="es-ES" sz="2400" b="1" dirty="0" smtClean="0"/>
            <a:t> and </a:t>
          </a:r>
          <a:r>
            <a:rPr lang="es-ES" sz="2400" b="1" dirty="0" err="1" smtClean="0"/>
            <a:t>educational</a:t>
          </a:r>
          <a:r>
            <a:rPr lang="es-ES" sz="2400" b="1" dirty="0" smtClean="0"/>
            <a:t> </a:t>
          </a:r>
          <a:r>
            <a:rPr lang="es-ES" sz="2400" b="1" dirty="0" err="1" smtClean="0"/>
            <a:t>agents</a:t>
          </a:r>
          <a:endParaRPr lang="en-GB" sz="2400" b="1" dirty="0" smtClean="0"/>
        </a:p>
      </dgm:t>
    </dgm:pt>
    <dgm:pt modelId="{9B657A27-E30F-4B63-9757-FD8253DDD34D}" type="parTrans" cxnId="{6A886D11-7D7F-4F9C-9B78-B09372EC5983}">
      <dgm:prSet/>
      <dgm:spPr/>
      <dgm:t>
        <a:bodyPr/>
        <a:lstStyle/>
        <a:p>
          <a:endParaRPr lang="es-ES"/>
        </a:p>
      </dgm:t>
    </dgm:pt>
    <dgm:pt modelId="{21059FCE-2521-4356-8C43-0BF806D43D3E}" type="sibTrans" cxnId="{6A886D11-7D7F-4F9C-9B78-B09372EC5983}">
      <dgm:prSet/>
      <dgm:spPr/>
      <dgm:t>
        <a:bodyPr/>
        <a:lstStyle/>
        <a:p>
          <a:endParaRPr lang="es-ES"/>
        </a:p>
      </dgm:t>
    </dgm:pt>
    <dgm:pt modelId="{EEDA4F8C-77F8-415F-A8D8-E3FD3DEF1AB4}" type="pres">
      <dgm:prSet presAssocID="{6D3E2961-FC82-4AEA-B474-BFBC48C246D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1679EBF-FDD3-4A5E-8F94-034F7A012B7D}" type="pres">
      <dgm:prSet presAssocID="{D4F9F0B0-BF37-4F53-B863-DAF029C1C304}" presName="parentLin" presStyleCnt="0"/>
      <dgm:spPr/>
    </dgm:pt>
    <dgm:pt modelId="{5E59E3D2-CDA8-481E-A19F-FAB7B81E4D81}" type="pres">
      <dgm:prSet presAssocID="{D4F9F0B0-BF37-4F53-B863-DAF029C1C304}" presName="parentLeftMargin" presStyleLbl="node1" presStyleIdx="0" presStyleCnt="1"/>
      <dgm:spPr/>
      <dgm:t>
        <a:bodyPr/>
        <a:lstStyle/>
        <a:p>
          <a:endParaRPr lang="es-ES"/>
        </a:p>
      </dgm:t>
    </dgm:pt>
    <dgm:pt modelId="{6FAB9DE5-3F28-49ED-BD7B-6094DB2E069E}" type="pres">
      <dgm:prSet presAssocID="{D4F9F0B0-BF37-4F53-B863-DAF029C1C304}" presName="parentText" presStyleLbl="node1" presStyleIdx="0" presStyleCnt="1" custScaleX="123776" custScaleY="10618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5849D32-C75C-43AA-B97F-0DB92577A951}" type="pres">
      <dgm:prSet presAssocID="{D4F9F0B0-BF37-4F53-B863-DAF029C1C304}" presName="negativeSpace" presStyleCnt="0"/>
      <dgm:spPr/>
    </dgm:pt>
    <dgm:pt modelId="{CAD689CB-B143-4E37-BC3C-639AAB0FFD69}" type="pres">
      <dgm:prSet presAssocID="{D4F9F0B0-BF37-4F53-B863-DAF029C1C304}" presName="childText" presStyleLbl="conFgAcc1" presStyleIdx="0" presStyleCnt="1" custLinFactNeighborX="-682" custLinFactNeighborY="5326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EDD84D8-BC04-4E8B-8CBE-EBE3E1741B94}" type="presOf" srcId="{D4F9F0B0-BF37-4F53-B863-DAF029C1C304}" destId="{6FAB9DE5-3F28-49ED-BD7B-6094DB2E069E}" srcOrd="1" destOrd="0" presId="urn:microsoft.com/office/officeart/2005/8/layout/list1"/>
    <dgm:cxn modelId="{C1A2F050-B325-4ACF-9372-D5DD8B0B3926}" srcId="{D4F9F0B0-BF37-4F53-B863-DAF029C1C304}" destId="{6CED6970-D68B-42B9-8DF3-42A20100ABD1}" srcOrd="0" destOrd="0" parTransId="{EA0E7464-0D3E-4465-A753-B7AFA5140200}" sibTransId="{F65B64EB-2C5C-466F-8832-A9BA6A2AABB5}"/>
    <dgm:cxn modelId="{6A886D11-7D7F-4F9C-9B78-B09372EC5983}" srcId="{D4F9F0B0-BF37-4F53-B863-DAF029C1C304}" destId="{0D5779F3-7E1D-426E-B422-2331EBA4A45D}" srcOrd="1" destOrd="0" parTransId="{9B657A27-E30F-4B63-9757-FD8253DDD34D}" sibTransId="{21059FCE-2521-4356-8C43-0BF806D43D3E}"/>
    <dgm:cxn modelId="{88E57EE5-F843-497A-B394-8F6D46115178}" type="presOf" srcId="{6D3E2961-FC82-4AEA-B474-BFBC48C246DE}" destId="{EEDA4F8C-77F8-415F-A8D8-E3FD3DEF1AB4}" srcOrd="0" destOrd="0" presId="urn:microsoft.com/office/officeart/2005/8/layout/list1"/>
    <dgm:cxn modelId="{CFD4D83E-A584-4373-96F2-BA7E46957DD1}" type="presOf" srcId="{D4F9F0B0-BF37-4F53-B863-DAF029C1C304}" destId="{5E59E3D2-CDA8-481E-A19F-FAB7B81E4D81}" srcOrd="0" destOrd="0" presId="urn:microsoft.com/office/officeart/2005/8/layout/list1"/>
    <dgm:cxn modelId="{56BE3445-EA7A-4487-B461-3BB0EADADFB9}" srcId="{6D3E2961-FC82-4AEA-B474-BFBC48C246DE}" destId="{D4F9F0B0-BF37-4F53-B863-DAF029C1C304}" srcOrd="0" destOrd="0" parTransId="{B2663A67-FB7E-4D03-B812-25FEAD76CE45}" sibTransId="{0BEBFDE2-058A-4AA9-93F8-4540ABCF6BCA}"/>
    <dgm:cxn modelId="{2B1CF520-D89B-4B8A-8540-8B4409935289}" type="presOf" srcId="{6CED6970-D68B-42B9-8DF3-42A20100ABD1}" destId="{CAD689CB-B143-4E37-BC3C-639AAB0FFD69}" srcOrd="0" destOrd="0" presId="urn:microsoft.com/office/officeart/2005/8/layout/list1"/>
    <dgm:cxn modelId="{68A183AA-65B6-4BD8-8CE9-94CD5D2CC46C}" type="presOf" srcId="{0D5779F3-7E1D-426E-B422-2331EBA4A45D}" destId="{CAD689CB-B143-4E37-BC3C-639AAB0FFD69}" srcOrd="0" destOrd="1" presId="urn:microsoft.com/office/officeart/2005/8/layout/list1"/>
    <dgm:cxn modelId="{BE330ED4-49EA-4D08-A7EC-D8FD6C4E4451}" type="presParOf" srcId="{EEDA4F8C-77F8-415F-A8D8-E3FD3DEF1AB4}" destId="{01679EBF-FDD3-4A5E-8F94-034F7A012B7D}" srcOrd="0" destOrd="0" presId="urn:microsoft.com/office/officeart/2005/8/layout/list1"/>
    <dgm:cxn modelId="{3EA344CA-957E-43E6-B564-DA38D03FB9AD}" type="presParOf" srcId="{01679EBF-FDD3-4A5E-8F94-034F7A012B7D}" destId="{5E59E3D2-CDA8-481E-A19F-FAB7B81E4D81}" srcOrd="0" destOrd="0" presId="urn:microsoft.com/office/officeart/2005/8/layout/list1"/>
    <dgm:cxn modelId="{D2FCCA36-3617-47F5-888E-4608BF64C980}" type="presParOf" srcId="{01679EBF-FDD3-4A5E-8F94-034F7A012B7D}" destId="{6FAB9DE5-3F28-49ED-BD7B-6094DB2E069E}" srcOrd="1" destOrd="0" presId="urn:microsoft.com/office/officeart/2005/8/layout/list1"/>
    <dgm:cxn modelId="{3E14DBE4-6852-49ED-AB1B-A7107CF96134}" type="presParOf" srcId="{EEDA4F8C-77F8-415F-A8D8-E3FD3DEF1AB4}" destId="{25849D32-C75C-43AA-B97F-0DB92577A951}" srcOrd="1" destOrd="0" presId="urn:microsoft.com/office/officeart/2005/8/layout/list1"/>
    <dgm:cxn modelId="{D130BB10-ADA1-4211-B210-D83920807D07}" type="presParOf" srcId="{EEDA4F8C-77F8-415F-A8D8-E3FD3DEF1AB4}" destId="{CAD689CB-B143-4E37-BC3C-639AAB0FFD69}" srcOrd="2" destOrd="0" presId="urn:microsoft.com/office/officeart/2005/8/layout/list1"/>
  </dgm:cxnLst>
  <dgm:bg>
    <a:solidFill>
      <a:schemeClr val="accent5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D1F3CB-0EDE-44BB-BAF7-992587ADD8C6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7DBE0A54-ACEF-44A6-9226-AF03FE7146B3}">
      <dgm:prSet phldrT="[Texto]"/>
      <dgm:spPr>
        <a:solidFill>
          <a:schemeClr val="tx2">
            <a:lumMod val="5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ES" b="1" dirty="0" smtClean="0"/>
            <a:t>AGE GROUP DETERMINATION </a:t>
          </a:r>
        </a:p>
        <a:p>
          <a:pPr>
            <a:lnSpc>
              <a:spcPct val="90000"/>
            </a:lnSpc>
            <a:spcAft>
              <a:spcPct val="35000"/>
            </a:spcAft>
          </a:pPr>
          <a:endParaRPr lang="es-ES" dirty="0"/>
        </a:p>
        <a:p>
          <a:pPr>
            <a:lnSpc>
              <a:spcPct val="90000"/>
            </a:lnSpc>
            <a:spcAft>
              <a:spcPct val="35000"/>
            </a:spcAft>
          </a:pPr>
          <a:r>
            <a:rPr lang="es-ES" dirty="0" err="1" smtClean="0"/>
            <a:t>Early</a:t>
          </a:r>
          <a:r>
            <a:rPr lang="es-ES" dirty="0" smtClean="0"/>
            <a:t> </a:t>
          </a:r>
          <a:r>
            <a:rPr lang="es-ES" dirty="0" err="1" smtClean="0"/>
            <a:t>childhood</a:t>
          </a:r>
          <a:endParaRPr lang="es-ES" dirty="0"/>
        </a:p>
      </dgm:t>
    </dgm:pt>
    <dgm:pt modelId="{1BC2E7B6-CAB9-4903-94CB-4B448DC5669F}" type="parTrans" cxnId="{DEAAB6CF-2280-46C2-821E-F64605DBD492}">
      <dgm:prSet/>
      <dgm:spPr/>
      <dgm:t>
        <a:bodyPr/>
        <a:lstStyle/>
        <a:p>
          <a:endParaRPr lang="es-ES"/>
        </a:p>
      </dgm:t>
    </dgm:pt>
    <dgm:pt modelId="{E8CB20A2-E2A3-4F55-BCCE-ED07AF946A72}" type="sibTrans" cxnId="{DEAAB6CF-2280-46C2-821E-F64605DBD492}">
      <dgm:prSet/>
      <dgm:spPr/>
      <dgm:t>
        <a:bodyPr/>
        <a:lstStyle/>
        <a:p>
          <a:endParaRPr lang="es-ES"/>
        </a:p>
      </dgm:t>
    </dgm:pt>
    <dgm:pt modelId="{AF126EF8-379B-4975-B0F3-4A1B65F2FA12}">
      <dgm:prSet phldrT="[Texto]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es-ES" b="1" dirty="0" smtClean="0"/>
            <a:t>INCLUSION CRITERIA </a:t>
          </a:r>
        </a:p>
        <a:p>
          <a:endParaRPr lang="es-ES" b="1" dirty="0" smtClean="0"/>
        </a:p>
        <a:p>
          <a:r>
            <a:rPr lang="es-ES" dirty="0" err="1" smtClean="0"/>
            <a:t>Region</a:t>
          </a:r>
          <a:r>
            <a:rPr lang="es-ES" dirty="0" smtClean="0"/>
            <a:t>, </a:t>
          </a:r>
          <a:r>
            <a:rPr lang="es-ES" dirty="0" err="1" smtClean="0"/>
            <a:t>origIn</a:t>
          </a:r>
          <a:r>
            <a:rPr lang="es-ES" dirty="0" smtClean="0"/>
            <a:t>, </a:t>
          </a:r>
          <a:r>
            <a:rPr lang="es-ES" dirty="0" err="1" smtClean="0"/>
            <a:t>format</a:t>
          </a:r>
          <a:r>
            <a:rPr lang="es-ES" dirty="0" smtClean="0"/>
            <a:t>, </a:t>
          </a:r>
          <a:r>
            <a:rPr lang="es-ES" dirty="0" err="1" smtClean="0"/>
            <a:t>genre</a:t>
          </a:r>
          <a:r>
            <a:rPr lang="es-ES" dirty="0" smtClean="0"/>
            <a:t>, cultural </a:t>
          </a:r>
          <a:r>
            <a:rPr lang="es-ES" dirty="0" err="1" smtClean="0"/>
            <a:t>diversity</a:t>
          </a:r>
          <a:endParaRPr lang="es-ES" dirty="0"/>
        </a:p>
      </dgm:t>
    </dgm:pt>
    <dgm:pt modelId="{C718A8F3-E801-4C69-969B-7C3216245901}" type="parTrans" cxnId="{1CD4A4A3-95F1-4E13-AEFF-8836BB985C9F}">
      <dgm:prSet/>
      <dgm:spPr/>
      <dgm:t>
        <a:bodyPr/>
        <a:lstStyle/>
        <a:p>
          <a:endParaRPr lang="es-ES"/>
        </a:p>
      </dgm:t>
    </dgm:pt>
    <dgm:pt modelId="{A4F7AB35-4E5B-4944-8A21-65274FD06169}" type="sibTrans" cxnId="{1CD4A4A3-95F1-4E13-AEFF-8836BB985C9F}">
      <dgm:prSet/>
      <dgm:spPr/>
      <dgm:t>
        <a:bodyPr/>
        <a:lstStyle/>
        <a:p>
          <a:endParaRPr lang="es-ES"/>
        </a:p>
      </dgm:t>
    </dgm:pt>
    <dgm:pt modelId="{D1E330B5-C531-4717-A297-473F30FBF108}">
      <dgm:prSet phldrT="[Texto]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es-ES" b="1" dirty="0" smtClean="0"/>
            <a:t>QUALITATIVE RESEARCH </a:t>
          </a:r>
          <a:endParaRPr lang="es-ES" b="1" dirty="0"/>
        </a:p>
        <a:p>
          <a:r>
            <a:rPr lang="es-ES" dirty="0"/>
            <a:t> </a:t>
          </a:r>
          <a:endParaRPr lang="es-ES" dirty="0" smtClean="0"/>
        </a:p>
        <a:p>
          <a:r>
            <a:rPr lang="es-ES" dirty="0" err="1" smtClean="0"/>
            <a:t>Inductiv</a:t>
          </a:r>
          <a:r>
            <a:rPr lang="es-ES" dirty="0" smtClean="0"/>
            <a:t> </a:t>
          </a:r>
          <a:r>
            <a:rPr lang="es-ES" dirty="0" err="1" smtClean="0"/>
            <a:t>way</a:t>
          </a:r>
          <a:r>
            <a:rPr lang="es-ES" dirty="0" smtClean="0"/>
            <a:t> of </a:t>
          </a:r>
          <a:r>
            <a:rPr lang="es-ES" dirty="0" err="1" smtClean="0"/>
            <a:t>theoretical</a:t>
          </a:r>
          <a:r>
            <a:rPr lang="es-ES" dirty="0" smtClean="0"/>
            <a:t>  </a:t>
          </a:r>
          <a:r>
            <a:rPr lang="es-ES" dirty="0" err="1" smtClean="0"/>
            <a:t>perspectives</a:t>
          </a:r>
          <a:endParaRPr lang="es-ES" dirty="0"/>
        </a:p>
      </dgm:t>
    </dgm:pt>
    <dgm:pt modelId="{9D7C2D4D-AA9B-4825-8A55-95B84286B2C4}" type="parTrans" cxnId="{91B15D04-FD5A-495C-8803-8078F13E714D}">
      <dgm:prSet/>
      <dgm:spPr/>
      <dgm:t>
        <a:bodyPr/>
        <a:lstStyle/>
        <a:p>
          <a:endParaRPr lang="es-ES"/>
        </a:p>
      </dgm:t>
    </dgm:pt>
    <dgm:pt modelId="{1D5BEC08-2E3F-4E18-9860-60241E622521}" type="sibTrans" cxnId="{91B15D04-FD5A-495C-8803-8078F13E714D}">
      <dgm:prSet/>
      <dgm:spPr/>
      <dgm:t>
        <a:bodyPr/>
        <a:lstStyle/>
        <a:p>
          <a:endParaRPr lang="es-ES"/>
        </a:p>
      </dgm:t>
    </dgm:pt>
    <dgm:pt modelId="{5ECF0460-DE2C-4E0A-AE00-A01B60555FB8}">
      <dgm:prSet phldrT="[Texto]"/>
      <dgm:spPr>
        <a:solidFill>
          <a:schemeClr val="tx2">
            <a:lumMod val="50000"/>
          </a:schemeClr>
        </a:solidFill>
      </dgm:spPr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r>
            <a:rPr lang="es-ES" b="1" dirty="0" smtClean="0"/>
            <a:t>EXPLORATORY OBSERVATION</a:t>
          </a:r>
        </a:p>
        <a:p>
          <a:pPr>
            <a:lnSpc>
              <a:spcPct val="100000"/>
            </a:lnSpc>
            <a:spcAft>
              <a:spcPts val="0"/>
            </a:spcAft>
          </a:pPr>
          <a:endParaRPr lang="es-ES" dirty="0" smtClean="0"/>
        </a:p>
        <a:p>
          <a:pPr>
            <a:lnSpc>
              <a:spcPct val="100000"/>
            </a:lnSpc>
            <a:spcAft>
              <a:spcPts val="0"/>
            </a:spcAft>
          </a:pPr>
          <a:r>
            <a:rPr lang="es-ES" dirty="0" err="1" smtClean="0"/>
            <a:t>Evaluation</a:t>
          </a:r>
          <a:r>
            <a:rPr lang="es-ES" dirty="0" smtClean="0"/>
            <a:t> of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s-ES" dirty="0" smtClean="0"/>
            <a:t>542 </a:t>
          </a:r>
          <a:r>
            <a:rPr lang="es-ES" dirty="0" err="1" smtClean="0"/>
            <a:t>audiovisuals</a:t>
          </a:r>
          <a:endParaRPr lang="es-ES" dirty="0"/>
        </a:p>
      </dgm:t>
    </dgm:pt>
    <dgm:pt modelId="{B6986E73-D0FC-4EF8-9685-DDF84AF2C9B7}" type="parTrans" cxnId="{5D97434D-7CED-4EDA-8380-AD83BE0BBA38}">
      <dgm:prSet/>
      <dgm:spPr/>
      <dgm:t>
        <a:bodyPr/>
        <a:lstStyle/>
        <a:p>
          <a:endParaRPr lang="es-ES"/>
        </a:p>
      </dgm:t>
    </dgm:pt>
    <dgm:pt modelId="{44454002-7C48-4B50-9314-61A1CD73DFB2}" type="sibTrans" cxnId="{5D97434D-7CED-4EDA-8380-AD83BE0BBA38}">
      <dgm:prSet/>
      <dgm:spPr/>
      <dgm:t>
        <a:bodyPr/>
        <a:lstStyle/>
        <a:p>
          <a:endParaRPr lang="es-ES"/>
        </a:p>
      </dgm:t>
    </dgm:pt>
    <dgm:pt modelId="{B9EB2FA4-E7A6-4DF2-BE53-631DEBA2CE8F}" type="pres">
      <dgm:prSet presAssocID="{5FD1F3CB-0EDE-44BB-BAF7-992587ADD8C6}" presName="Name0" presStyleCnt="0">
        <dgm:presLayoutVars>
          <dgm:dir/>
          <dgm:resizeHandles val="exact"/>
        </dgm:presLayoutVars>
      </dgm:prSet>
      <dgm:spPr/>
    </dgm:pt>
    <dgm:pt modelId="{DFA8B38D-55F1-4A27-839A-87DFA6B21284}" type="pres">
      <dgm:prSet presAssocID="{5FD1F3CB-0EDE-44BB-BAF7-992587ADD8C6}" presName="fgShape" presStyleLbl="fgShp" presStyleIdx="0" presStyleCnt="1"/>
      <dgm:spPr>
        <a:solidFill>
          <a:schemeClr val="tx2">
            <a:lumMod val="75000"/>
          </a:schemeClr>
        </a:solidFill>
      </dgm:spPr>
    </dgm:pt>
    <dgm:pt modelId="{F938CD20-B418-48A9-B37A-B10EA49DCF7B}" type="pres">
      <dgm:prSet presAssocID="{5FD1F3CB-0EDE-44BB-BAF7-992587ADD8C6}" presName="linComp" presStyleCnt="0"/>
      <dgm:spPr/>
    </dgm:pt>
    <dgm:pt modelId="{FB21A796-E0FE-42BD-8390-387FB36D1200}" type="pres">
      <dgm:prSet presAssocID="{7DBE0A54-ACEF-44A6-9226-AF03FE7146B3}" presName="compNode" presStyleCnt="0"/>
      <dgm:spPr/>
    </dgm:pt>
    <dgm:pt modelId="{B4965C69-620F-4081-BAF6-2503BCFC65E1}" type="pres">
      <dgm:prSet presAssocID="{7DBE0A54-ACEF-44A6-9226-AF03FE7146B3}" presName="bkgdShape" presStyleLbl="node1" presStyleIdx="0" presStyleCnt="4"/>
      <dgm:spPr/>
      <dgm:t>
        <a:bodyPr/>
        <a:lstStyle/>
        <a:p>
          <a:endParaRPr lang="es-ES"/>
        </a:p>
      </dgm:t>
    </dgm:pt>
    <dgm:pt modelId="{00A8B0B9-20E2-40B1-8071-EF82AF6983FD}" type="pres">
      <dgm:prSet presAssocID="{7DBE0A54-ACEF-44A6-9226-AF03FE7146B3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8CD8DA6-A7AB-4605-9B47-F21A7FB95F19}" type="pres">
      <dgm:prSet presAssocID="{7DBE0A54-ACEF-44A6-9226-AF03FE7146B3}" presName="invisiNode" presStyleLbl="node1" presStyleIdx="0" presStyleCnt="4"/>
      <dgm:spPr/>
    </dgm:pt>
    <dgm:pt modelId="{A67E997D-695F-4E27-AAC7-AE5736516DA4}" type="pres">
      <dgm:prSet presAssocID="{7DBE0A54-ACEF-44A6-9226-AF03FE7146B3}" presName="imagNode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8903F01-2D30-41D9-8D15-9CD125C8F852}" type="pres">
      <dgm:prSet presAssocID="{E8CB20A2-E2A3-4F55-BCCE-ED07AF946A72}" presName="sibTrans" presStyleLbl="sibTrans2D1" presStyleIdx="0" presStyleCnt="0"/>
      <dgm:spPr/>
      <dgm:t>
        <a:bodyPr/>
        <a:lstStyle/>
        <a:p>
          <a:endParaRPr lang="es-ES"/>
        </a:p>
      </dgm:t>
    </dgm:pt>
    <dgm:pt modelId="{9C5164C3-F67F-49F1-81DA-2CCDDE025ACD}" type="pres">
      <dgm:prSet presAssocID="{5ECF0460-DE2C-4E0A-AE00-A01B60555FB8}" presName="compNode" presStyleCnt="0"/>
      <dgm:spPr/>
    </dgm:pt>
    <dgm:pt modelId="{657EB0ED-2B07-41D0-B496-2DBED9C03727}" type="pres">
      <dgm:prSet presAssocID="{5ECF0460-DE2C-4E0A-AE00-A01B60555FB8}" presName="bkgdShape" presStyleLbl="node1" presStyleIdx="1" presStyleCnt="4"/>
      <dgm:spPr/>
      <dgm:t>
        <a:bodyPr/>
        <a:lstStyle/>
        <a:p>
          <a:endParaRPr lang="es-ES"/>
        </a:p>
      </dgm:t>
    </dgm:pt>
    <dgm:pt modelId="{62EDA01A-A418-4914-AC65-EA176CCC043A}" type="pres">
      <dgm:prSet presAssocID="{5ECF0460-DE2C-4E0A-AE00-A01B60555FB8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349D787-602B-40BB-8626-A6DC2D0E1744}" type="pres">
      <dgm:prSet presAssocID="{5ECF0460-DE2C-4E0A-AE00-A01B60555FB8}" presName="invisiNode" presStyleLbl="node1" presStyleIdx="1" presStyleCnt="4"/>
      <dgm:spPr/>
    </dgm:pt>
    <dgm:pt modelId="{A98DF394-77C5-47D2-8820-3635A05EE2DC}" type="pres">
      <dgm:prSet presAssocID="{5ECF0460-DE2C-4E0A-AE00-A01B60555FB8}" presName="imagNode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6000" r="-66000"/>
          </a:stretch>
        </a:blipFill>
      </dgm:spPr>
    </dgm:pt>
    <dgm:pt modelId="{3632BE4D-E5AA-4622-8D2D-AF8AAFBA93B1}" type="pres">
      <dgm:prSet presAssocID="{44454002-7C48-4B50-9314-61A1CD73DFB2}" presName="sibTrans" presStyleLbl="sibTrans2D1" presStyleIdx="0" presStyleCnt="0"/>
      <dgm:spPr/>
      <dgm:t>
        <a:bodyPr/>
        <a:lstStyle/>
        <a:p>
          <a:endParaRPr lang="es-ES"/>
        </a:p>
      </dgm:t>
    </dgm:pt>
    <dgm:pt modelId="{05E16C53-120D-49C5-AC25-6320515F4F25}" type="pres">
      <dgm:prSet presAssocID="{AF126EF8-379B-4975-B0F3-4A1B65F2FA12}" presName="compNode" presStyleCnt="0"/>
      <dgm:spPr/>
    </dgm:pt>
    <dgm:pt modelId="{1B68D249-EC53-49D0-851E-61EA92547F36}" type="pres">
      <dgm:prSet presAssocID="{AF126EF8-379B-4975-B0F3-4A1B65F2FA12}" presName="bkgdShape" presStyleLbl="node1" presStyleIdx="2" presStyleCnt="4"/>
      <dgm:spPr/>
      <dgm:t>
        <a:bodyPr/>
        <a:lstStyle/>
        <a:p>
          <a:endParaRPr lang="es-ES"/>
        </a:p>
      </dgm:t>
    </dgm:pt>
    <dgm:pt modelId="{D02398D2-F2EE-40F0-BEBE-816667752107}" type="pres">
      <dgm:prSet presAssocID="{AF126EF8-379B-4975-B0F3-4A1B65F2FA12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02171DA-4156-4B73-905B-FC14934A93D4}" type="pres">
      <dgm:prSet presAssocID="{AF126EF8-379B-4975-B0F3-4A1B65F2FA12}" presName="invisiNode" presStyleLbl="node1" presStyleIdx="2" presStyleCnt="4"/>
      <dgm:spPr/>
    </dgm:pt>
    <dgm:pt modelId="{0CC4E4C5-E96A-4290-8B92-7699E7A996AB}" type="pres">
      <dgm:prSet presAssocID="{AF126EF8-379B-4975-B0F3-4A1B65F2FA12}" presName="imagNode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7753983-75E5-4FF1-8B9E-3EBFD76ACE01}" type="pres">
      <dgm:prSet presAssocID="{A4F7AB35-4E5B-4944-8A21-65274FD06169}" presName="sibTrans" presStyleLbl="sibTrans2D1" presStyleIdx="0" presStyleCnt="0"/>
      <dgm:spPr/>
      <dgm:t>
        <a:bodyPr/>
        <a:lstStyle/>
        <a:p>
          <a:endParaRPr lang="es-ES"/>
        </a:p>
      </dgm:t>
    </dgm:pt>
    <dgm:pt modelId="{D66DD94F-612A-4876-8FCE-91E1A46B688F}" type="pres">
      <dgm:prSet presAssocID="{D1E330B5-C531-4717-A297-473F30FBF108}" presName="compNode" presStyleCnt="0"/>
      <dgm:spPr/>
    </dgm:pt>
    <dgm:pt modelId="{390EB941-6F25-4F20-A53A-5C6FEB739F3A}" type="pres">
      <dgm:prSet presAssocID="{D1E330B5-C531-4717-A297-473F30FBF108}" presName="bkgdShape" presStyleLbl="node1" presStyleIdx="3" presStyleCnt="4"/>
      <dgm:spPr/>
      <dgm:t>
        <a:bodyPr/>
        <a:lstStyle/>
        <a:p>
          <a:endParaRPr lang="es-ES"/>
        </a:p>
      </dgm:t>
    </dgm:pt>
    <dgm:pt modelId="{ADC18FBC-8176-4CE9-9A16-D07449D47124}" type="pres">
      <dgm:prSet presAssocID="{D1E330B5-C531-4717-A297-473F30FBF108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E7CF857-398C-41D1-A5AC-44AE8F28DCDD}" type="pres">
      <dgm:prSet presAssocID="{D1E330B5-C531-4717-A297-473F30FBF108}" presName="invisiNode" presStyleLbl="node1" presStyleIdx="3" presStyleCnt="4"/>
      <dgm:spPr/>
    </dgm:pt>
    <dgm:pt modelId="{607C9031-23FD-4993-A604-77586F76A40C}" type="pres">
      <dgm:prSet presAssocID="{D1E330B5-C531-4717-A297-473F30FBF108}" presName="imagNode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</dgm:ptLst>
  <dgm:cxnLst>
    <dgm:cxn modelId="{4CED5EC0-3BEE-4082-8EB6-3D3BC65A176E}" type="presOf" srcId="{7DBE0A54-ACEF-44A6-9226-AF03FE7146B3}" destId="{B4965C69-620F-4081-BAF6-2503BCFC65E1}" srcOrd="0" destOrd="0" presId="urn:microsoft.com/office/officeart/2005/8/layout/hList7"/>
    <dgm:cxn modelId="{5F392050-25B6-4262-8E90-25317FBF30C9}" type="presOf" srcId="{7DBE0A54-ACEF-44A6-9226-AF03FE7146B3}" destId="{00A8B0B9-20E2-40B1-8071-EF82AF6983FD}" srcOrd="1" destOrd="0" presId="urn:microsoft.com/office/officeart/2005/8/layout/hList7"/>
    <dgm:cxn modelId="{BCF03691-70C8-482C-AB5A-F1BBF1A00459}" type="presOf" srcId="{E8CB20A2-E2A3-4F55-BCCE-ED07AF946A72}" destId="{28903F01-2D30-41D9-8D15-9CD125C8F852}" srcOrd="0" destOrd="0" presId="urn:microsoft.com/office/officeart/2005/8/layout/hList7"/>
    <dgm:cxn modelId="{91B15D04-FD5A-495C-8803-8078F13E714D}" srcId="{5FD1F3CB-0EDE-44BB-BAF7-992587ADD8C6}" destId="{D1E330B5-C531-4717-A297-473F30FBF108}" srcOrd="3" destOrd="0" parTransId="{9D7C2D4D-AA9B-4825-8A55-95B84286B2C4}" sibTransId="{1D5BEC08-2E3F-4E18-9860-60241E622521}"/>
    <dgm:cxn modelId="{ED451732-3F80-4584-9DE2-27CE0E4AA30A}" type="presOf" srcId="{D1E330B5-C531-4717-A297-473F30FBF108}" destId="{390EB941-6F25-4F20-A53A-5C6FEB739F3A}" srcOrd="0" destOrd="0" presId="urn:microsoft.com/office/officeart/2005/8/layout/hList7"/>
    <dgm:cxn modelId="{5D97434D-7CED-4EDA-8380-AD83BE0BBA38}" srcId="{5FD1F3CB-0EDE-44BB-BAF7-992587ADD8C6}" destId="{5ECF0460-DE2C-4E0A-AE00-A01B60555FB8}" srcOrd="1" destOrd="0" parTransId="{B6986E73-D0FC-4EF8-9685-DDF84AF2C9B7}" sibTransId="{44454002-7C48-4B50-9314-61A1CD73DFB2}"/>
    <dgm:cxn modelId="{1624C262-9320-4563-965E-2C5602940DBB}" type="presOf" srcId="{44454002-7C48-4B50-9314-61A1CD73DFB2}" destId="{3632BE4D-E5AA-4622-8D2D-AF8AAFBA93B1}" srcOrd="0" destOrd="0" presId="urn:microsoft.com/office/officeart/2005/8/layout/hList7"/>
    <dgm:cxn modelId="{9C216C96-1D72-4CE2-A917-D0B83E5B99C3}" type="presOf" srcId="{5ECF0460-DE2C-4E0A-AE00-A01B60555FB8}" destId="{62EDA01A-A418-4914-AC65-EA176CCC043A}" srcOrd="1" destOrd="0" presId="urn:microsoft.com/office/officeart/2005/8/layout/hList7"/>
    <dgm:cxn modelId="{481D1BC2-9BF3-4C3A-B5BD-0CCC3A8476A8}" type="presOf" srcId="{5ECF0460-DE2C-4E0A-AE00-A01B60555FB8}" destId="{657EB0ED-2B07-41D0-B496-2DBED9C03727}" srcOrd="0" destOrd="0" presId="urn:microsoft.com/office/officeart/2005/8/layout/hList7"/>
    <dgm:cxn modelId="{1CD4A4A3-95F1-4E13-AEFF-8836BB985C9F}" srcId="{5FD1F3CB-0EDE-44BB-BAF7-992587ADD8C6}" destId="{AF126EF8-379B-4975-B0F3-4A1B65F2FA12}" srcOrd="2" destOrd="0" parTransId="{C718A8F3-E801-4C69-969B-7C3216245901}" sibTransId="{A4F7AB35-4E5B-4944-8A21-65274FD06169}"/>
    <dgm:cxn modelId="{FCFA2FC2-9667-4C06-8CB6-29597A118BD1}" type="presOf" srcId="{AF126EF8-379B-4975-B0F3-4A1B65F2FA12}" destId="{D02398D2-F2EE-40F0-BEBE-816667752107}" srcOrd="1" destOrd="0" presId="urn:microsoft.com/office/officeart/2005/8/layout/hList7"/>
    <dgm:cxn modelId="{526A5154-C3CC-49D1-8D10-E8779D3FDD1F}" type="presOf" srcId="{A4F7AB35-4E5B-4944-8A21-65274FD06169}" destId="{47753983-75E5-4FF1-8B9E-3EBFD76ACE01}" srcOrd="0" destOrd="0" presId="urn:microsoft.com/office/officeart/2005/8/layout/hList7"/>
    <dgm:cxn modelId="{3FE31CF5-C8D1-43C4-BC18-2AE75CA37B84}" type="presOf" srcId="{AF126EF8-379B-4975-B0F3-4A1B65F2FA12}" destId="{1B68D249-EC53-49D0-851E-61EA92547F36}" srcOrd="0" destOrd="0" presId="urn:microsoft.com/office/officeart/2005/8/layout/hList7"/>
    <dgm:cxn modelId="{3B301BC4-5D8D-47A4-BAF0-EB051AD353E6}" type="presOf" srcId="{D1E330B5-C531-4717-A297-473F30FBF108}" destId="{ADC18FBC-8176-4CE9-9A16-D07449D47124}" srcOrd="1" destOrd="0" presId="urn:microsoft.com/office/officeart/2005/8/layout/hList7"/>
    <dgm:cxn modelId="{519BADC3-A910-4CF8-AF5F-7EF7D4C5BC13}" type="presOf" srcId="{5FD1F3CB-0EDE-44BB-BAF7-992587ADD8C6}" destId="{B9EB2FA4-E7A6-4DF2-BE53-631DEBA2CE8F}" srcOrd="0" destOrd="0" presId="urn:microsoft.com/office/officeart/2005/8/layout/hList7"/>
    <dgm:cxn modelId="{DEAAB6CF-2280-46C2-821E-F64605DBD492}" srcId="{5FD1F3CB-0EDE-44BB-BAF7-992587ADD8C6}" destId="{7DBE0A54-ACEF-44A6-9226-AF03FE7146B3}" srcOrd="0" destOrd="0" parTransId="{1BC2E7B6-CAB9-4903-94CB-4B448DC5669F}" sibTransId="{E8CB20A2-E2A3-4F55-BCCE-ED07AF946A72}"/>
    <dgm:cxn modelId="{0853C486-1828-45AA-A2C1-2C4D603AB1A9}" type="presParOf" srcId="{B9EB2FA4-E7A6-4DF2-BE53-631DEBA2CE8F}" destId="{DFA8B38D-55F1-4A27-839A-87DFA6B21284}" srcOrd="0" destOrd="0" presId="urn:microsoft.com/office/officeart/2005/8/layout/hList7"/>
    <dgm:cxn modelId="{99C4120A-4EEA-4374-A351-FA61CCFAAA46}" type="presParOf" srcId="{B9EB2FA4-E7A6-4DF2-BE53-631DEBA2CE8F}" destId="{F938CD20-B418-48A9-B37A-B10EA49DCF7B}" srcOrd="1" destOrd="0" presId="urn:microsoft.com/office/officeart/2005/8/layout/hList7"/>
    <dgm:cxn modelId="{99C1B70F-EDDE-47CF-B86F-E47FE07F10B0}" type="presParOf" srcId="{F938CD20-B418-48A9-B37A-B10EA49DCF7B}" destId="{FB21A796-E0FE-42BD-8390-387FB36D1200}" srcOrd="0" destOrd="0" presId="urn:microsoft.com/office/officeart/2005/8/layout/hList7"/>
    <dgm:cxn modelId="{6D98E296-8A0B-492F-A6F5-2C07103DFD65}" type="presParOf" srcId="{FB21A796-E0FE-42BD-8390-387FB36D1200}" destId="{B4965C69-620F-4081-BAF6-2503BCFC65E1}" srcOrd="0" destOrd="0" presId="urn:microsoft.com/office/officeart/2005/8/layout/hList7"/>
    <dgm:cxn modelId="{B885AE1C-E5BC-4880-8842-6699453D09AA}" type="presParOf" srcId="{FB21A796-E0FE-42BD-8390-387FB36D1200}" destId="{00A8B0B9-20E2-40B1-8071-EF82AF6983FD}" srcOrd="1" destOrd="0" presId="urn:microsoft.com/office/officeart/2005/8/layout/hList7"/>
    <dgm:cxn modelId="{D6258A04-7D85-4D04-B3EE-31C24C8BB508}" type="presParOf" srcId="{FB21A796-E0FE-42BD-8390-387FB36D1200}" destId="{B8CD8DA6-A7AB-4605-9B47-F21A7FB95F19}" srcOrd="2" destOrd="0" presId="urn:microsoft.com/office/officeart/2005/8/layout/hList7"/>
    <dgm:cxn modelId="{0BB693DC-8AB4-4445-A3D5-A74C93E5B9B5}" type="presParOf" srcId="{FB21A796-E0FE-42BD-8390-387FB36D1200}" destId="{A67E997D-695F-4E27-AAC7-AE5736516DA4}" srcOrd="3" destOrd="0" presId="urn:microsoft.com/office/officeart/2005/8/layout/hList7"/>
    <dgm:cxn modelId="{8BA135ED-8D13-4F7D-9BB7-A4493B7CD8BB}" type="presParOf" srcId="{F938CD20-B418-48A9-B37A-B10EA49DCF7B}" destId="{28903F01-2D30-41D9-8D15-9CD125C8F852}" srcOrd="1" destOrd="0" presId="urn:microsoft.com/office/officeart/2005/8/layout/hList7"/>
    <dgm:cxn modelId="{96125B5F-EB71-4DBD-B157-C86EF92F14D1}" type="presParOf" srcId="{F938CD20-B418-48A9-B37A-B10EA49DCF7B}" destId="{9C5164C3-F67F-49F1-81DA-2CCDDE025ACD}" srcOrd="2" destOrd="0" presId="urn:microsoft.com/office/officeart/2005/8/layout/hList7"/>
    <dgm:cxn modelId="{C2ED92EF-8A90-4E4B-8639-D1FF8F7B4202}" type="presParOf" srcId="{9C5164C3-F67F-49F1-81DA-2CCDDE025ACD}" destId="{657EB0ED-2B07-41D0-B496-2DBED9C03727}" srcOrd="0" destOrd="0" presId="urn:microsoft.com/office/officeart/2005/8/layout/hList7"/>
    <dgm:cxn modelId="{9AB960C4-3965-4F8E-A422-E54A71D1A4FB}" type="presParOf" srcId="{9C5164C3-F67F-49F1-81DA-2CCDDE025ACD}" destId="{62EDA01A-A418-4914-AC65-EA176CCC043A}" srcOrd="1" destOrd="0" presId="urn:microsoft.com/office/officeart/2005/8/layout/hList7"/>
    <dgm:cxn modelId="{DD0DEC27-FFF0-4D2A-B4CB-B9C0B2EDC165}" type="presParOf" srcId="{9C5164C3-F67F-49F1-81DA-2CCDDE025ACD}" destId="{2349D787-602B-40BB-8626-A6DC2D0E1744}" srcOrd="2" destOrd="0" presId="urn:microsoft.com/office/officeart/2005/8/layout/hList7"/>
    <dgm:cxn modelId="{BA591F0B-9621-459A-8621-B7CB25DC3F68}" type="presParOf" srcId="{9C5164C3-F67F-49F1-81DA-2CCDDE025ACD}" destId="{A98DF394-77C5-47D2-8820-3635A05EE2DC}" srcOrd="3" destOrd="0" presId="urn:microsoft.com/office/officeart/2005/8/layout/hList7"/>
    <dgm:cxn modelId="{AC283120-B5DD-46C9-A232-E87B500338B8}" type="presParOf" srcId="{F938CD20-B418-48A9-B37A-B10EA49DCF7B}" destId="{3632BE4D-E5AA-4622-8D2D-AF8AAFBA93B1}" srcOrd="3" destOrd="0" presId="urn:microsoft.com/office/officeart/2005/8/layout/hList7"/>
    <dgm:cxn modelId="{70FE4655-DDA0-41E6-97FE-D03BEA637FD2}" type="presParOf" srcId="{F938CD20-B418-48A9-B37A-B10EA49DCF7B}" destId="{05E16C53-120D-49C5-AC25-6320515F4F25}" srcOrd="4" destOrd="0" presId="urn:microsoft.com/office/officeart/2005/8/layout/hList7"/>
    <dgm:cxn modelId="{B54D326F-2320-455C-9C02-B4B9DD9BEDFD}" type="presParOf" srcId="{05E16C53-120D-49C5-AC25-6320515F4F25}" destId="{1B68D249-EC53-49D0-851E-61EA92547F36}" srcOrd="0" destOrd="0" presId="urn:microsoft.com/office/officeart/2005/8/layout/hList7"/>
    <dgm:cxn modelId="{31A9897A-F7DD-402F-9689-749BB640F701}" type="presParOf" srcId="{05E16C53-120D-49C5-AC25-6320515F4F25}" destId="{D02398D2-F2EE-40F0-BEBE-816667752107}" srcOrd="1" destOrd="0" presId="urn:microsoft.com/office/officeart/2005/8/layout/hList7"/>
    <dgm:cxn modelId="{0464B2CD-895F-40C8-8E75-39B558584920}" type="presParOf" srcId="{05E16C53-120D-49C5-AC25-6320515F4F25}" destId="{C02171DA-4156-4B73-905B-FC14934A93D4}" srcOrd="2" destOrd="0" presId="urn:microsoft.com/office/officeart/2005/8/layout/hList7"/>
    <dgm:cxn modelId="{AE2FC156-1C0D-41C9-AD42-15F7014CEDC1}" type="presParOf" srcId="{05E16C53-120D-49C5-AC25-6320515F4F25}" destId="{0CC4E4C5-E96A-4290-8B92-7699E7A996AB}" srcOrd="3" destOrd="0" presId="urn:microsoft.com/office/officeart/2005/8/layout/hList7"/>
    <dgm:cxn modelId="{E566C1A0-A70F-478E-9E51-4A2D6737485F}" type="presParOf" srcId="{F938CD20-B418-48A9-B37A-B10EA49DCF7B}" destId="{47753983-75E5-4FF1-8B9E-3EBFD76ACE01}" srcOrd="5" destOrd="0" presId="urn:microsoft.com/office/officeart/2005/8/layout/hList7"/>
    <dgm:cxn modelId="{03CADED6-C238-4649-B3A7-8BECBCE8CBE2}" type="presParOf" srcId="{F938CD20-B418-48A9-B37A-B10EA49DCF7B}" destId="{D66DD94F-612A-4876-8FCE-91E1A46B688F}" srcOrd="6" destOrd="0" presId="urn:microsoft.com/office/officeart/2005/8/layout/hList7"/>
    <dgm:cxn modelId="{B2E1635B-E779-4F77-8A76-75E5A548FBCF}" type="presParOf" srcId="{D66DD94F-612A-4876-8FCE-91E1A46B688F}" destId="{390EB941-6F25-4F20-A53A-5C6FEB739F3A}" srcOrd="0" destOrd="0" presId="urn:microsoft.com/office/officeart/2005/8/layout/hList7"/>
    <dgm:cxn modelId="{23F453C1-4B89-464E-A3B0-335FE5F9B338}" type="presParOf" srcId="{D66DD94F-612A-4876-8FCE-91E1A46B688F}" destId="{ADC18FBC-8176-4CE9-9A16-D07449D47124}" srcOrd="1" destOrd="0" presId="urn:microsoft.com/office/officeart/2005/8/layout/hList7"/>
    <dgm:cxn modelId="{D1F30E27-A72D-4F36-B9C0-082085ADFF11}" type="presParOf" srcId="{D66DD94F-612A-4876-8FCE-91E1A46B688F}" destId="{9E7CF857-398C-41D1-A5AC-44AE8F28DCDD}" srcOrd="2" destOrd="0" presId="urn:microsoft.com/office/officeart/2005/8/layout/hList7"/>
    <dgm:cxn modelId="{50D510F8-1AE2-465D-9EB1-534B14745ACE}" type="presParOf" srcId="{D66DD94F-612A-4876-8FCE-91E1A46B688F}" destId="{607C9031-23FD-4993-A604-77586F76A40C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12DB9E2-3BCF-4C01-BBB5-46A826663FED}" type="doc">
      <dgm:prSet loTypeId="urn:microsoft.com/office/officeart/2005/8/layout/bProcess3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ES"/>
        </a:p>
      </dgm:t>
    </dgm:pt>
    <dgm:pt modelId="{201ACDFA-FDEE-4983-BF28-3C8904B08D89}">
      <dgm:prSet phldrT="[Texto]"/>
      <dgm:spPr/>
      <dgm:t>
        <a:bodyPr/>
        <a:lstStyle/>
        <a:p>
          <a:r>
            <a:rPr lang="en-US" b="1" dirty="0" smtClean="0">
              <a:solidFill>
                <a:schemeClr val="tx2">
                  <a:lumMod val="50000"/>
                </a:schemeClr>
              </a:solidFill>
            </a:rPr>
            <a:t>Location of audiovisuals. Record your location</a:t>
          </a:r>
          <a:endParaRPr lang="es-ES" b="1" dirty="0">
            <a:solidFill>
              <a:schemeClr val="tx2">
                <a:lumMod val="50000"/>
              </a:schemeClr>
            </a:solidFill>
          </a:endParaRPr>
        </a:p>
      </dgm:t>
    </dgm:pt>
    <dgm:pt modelId="{AEB47155-91F5-44FF-89E4-CD1A985F6F03}" type="parTrans" cxnId="{DE2B10C7-A6FC-4600-B42E-56900FDEF39B}">
      <dgm:prSet/>
      <dgm:spPr/>
      <dgm:t>
        <a:bodyPr/>
        <a:lstStyle/>
        <a:p>
          <a:endParaRPr lang="es-ES">
            <a:solidFill>
              <a:schemeClr val="tx2">
                <a:lumMod val="50000"/>
              </a:schemeClr>
            </a:solidFill>
          </a:endParaRPr>
        </a:p>
      </dgm:t>
    </dgm:pt>
    <dgm:pt modelId="{694C06B8-643A-4E60-BE3F-E14F878196A1}" type="sibTrans" cxnId="{DE2B10C7-A6FC-4600-B42E-56900FDEF39B}">
      <dgm:prSet/>
      <dgm:spPr/>
      <dgm:t>
        <a:bodyPr/>
        <a:lstStyle/>
        <a:p>
          <a:endParaRPr lang="es-ES">
            <a:solidFill>
              <a:schemeClr val="tx2">
                <a:lumMod val="50000"/>
              </a:schemeClr>
            </a:solidFill>
          </a:endParaRPr>
        </a:p>
      </dgm:t>
    </dgm:pt>
    <dgm:pt modelId="{5654D41B-0FD2-465C-92AB-2558B69D8D01}">
      <dgm:prSet phldrT="[Texto]"/>
      <dgm:spPr/>
      <dgm:t>
        <a:bodyPr/>
        <a:lstStyle/>
        <a:p>
          <a:r>
            <a:rPr lang="en-US" b="1" dirty="0" smtClean="0">
              <a:solidFill>
                <a:schemeClr val="tx2">
                  <a:lumMod val="50000"/>
                </a:schemeClr>
              </a:solidFill>
            </a:rPr>
            <a:t>Quality indicators. Triangulation of observations. </a:t>
          </a:r>
          <a:r>
            <a:rPr lang="es-ES" b="1" dirty="0" err="1" smtClean="0">
              <a:solidFill>
                <a:schemeClr val="tx2">
                  <a:lumMod val="50000"/>
                </a:schemeClr>
              </a:solidFill>
            </a:rPr>
            <a:t>Selection</a:t>
          </a:r>
          <a:endParaRPr lang="es-ES" b="1" dirty="0">
            <a:solidFill>
              <a:schemeClr val="tx2">
                <a:lumMod val="50000"/>
              </a:schemeClr>
            </a:solidFill>
          </a:endParaRPr>
        </a:p>
      </dgm:t>
    </dgm:pt>
    <dgm:pt modelId="{665E918C-D80C-4714-8DD8-8575F8A0F527}" type="parTrans" cxnId="{7C684B4A-E0BC-41FB-9224-9AA85F724500}">
      <dgm:prSet/>
      <dgm:spPr/>
      <dgm:t>
        <a:bodyPr/>
        <a:lstStyle/>
        <a:p>
          <a:endParaRPr lang="es-ES">
            <a:solidFill>
              <a:schemeClr val="tx2">
                <a:lumMod val="50000"/>
              </a:schemeClr>
            </a:solidFill>
          </a:endParaRPr>
        </a:p>
      </dgm:t>
    </dgm:pt>
    <dgm:pt modelId="{2E4B7CB9-58DC-4D6E-A494-F8DFE3ADFA8B}" type="sibTrans" cxnId="{7C684B4A-E0BC-41FB-9224-9AA85F724500}">
      <dgm:prSet/>
      <dgm:spPr/>
      <dgm:t>
        <a:bodyPr/>
        <a:lstStyle/>
        <a:p>
          <a:endParaRPr lang="es-ES">
            <a:solidFill>
              <a:schemeClr val="tx2">
                <a:lumMod val="50000"/>
              </a:schemeClr>
            </a:solidFill>
          </a:endParaRPr>
        </a:p>
      </dgm:t>
    </dgm:pt>
    <dgm:pt modelId="{2E0BD7A0-81CB-4DF6-8A28-1D42658F4F61}">
      <dgm:prSet phldrT="[Texto]"/>
      <dgm:spPr/>
      <dgm:t>
        <a:bodyPr/>
        <a:lstStyle/>
        <a:p>
          <a:r>
            <a:rPr lang="es-ES" b="1" dirty="0" err="1" smtClean="0">
              <a:solidFill>
                <a:schemeClr val="tx2">
                  <a:lumMod val="50000"/>
                </a:schemeClr>
              </a:solidFill>
            </a:rPr>
            <a:t>Determination</a:t>
          </a:r>
          <a:r>
            <a:rPr lang="es-ES" b="1" dirty="0" smtClean="0">
              <a:solidFill>
                <a:schemeClr val="tx2">
                  <a:lumMod val="50000"/>
                </a:schemeClr>
              </a:solidFill>
            </a:rPr>
            <a:t> of </a:t>
          </a:r>
          <a:r>
            <a:rPr lang="es-ES" b="1" dirty="0" err="1" smtClean="0">
              <a:solidFill>
                <a:schemeClr val="tx2">
                  <a:lumMod val="50000"/>
                </a:schemeClr>
              </a:solidFill>
            </a:rPr>
            <a:t>the</a:t>
          </a:r>
          <a:r>
            <a:rPr lang="es-ES" b="1" dirty="0" smtClean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s-ES" b="1" dirty="0" err="1" smtClean="0">
              <a:solidFill>
                <a:schemeClr val="tx2">
                  <a:lumMod val="50000"/>
                </a:schemeClr>
              </a:solidFill>
            </a:rPr>
            <a:t>structure</a:t>
          </a:r>
          <a:r>
            <a:rPr lang="es-ES" b="1" dirty="0" smtClean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s-ES" b="1" dirty="0" err="1" smtClean="0">
              <a:solidFill>
                <a:schemeClr val="tx2">
                  <a:lumMod val="50000"/>
                </a:schemeClr>
              </a:solidFill>
            </a:rPr>
            <a:t>for</a:t>
          </a:r>
          <a:r>
            <a:rPr lang="es-ES" b="1" dirty="0" smtClean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s-ES" b="1" dirty="0" err="1" smtClean="0">
              <a:solidFill>
                <a:schemeClr val="tx2">
                  <a:lumMod val="50000"/>
                </a:schemeClr>
              </a:solidFill>
            </a:rPr>
            <a:t>the</a:t>
          </a:r>
          <a:r>
            <a:rPr lang="es-ES" b="1" dirty="0" smtClean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s-ES" b="1" dirty="0" err="1" smtClean="0">
              <a:solidFill>
                <a:schemeClr val="tx2">
                  <a:lumMod val="50000"/>
                </a:schemeClr>
              </a:solidFill>
            </a:rPr>
            <a:t>presentation</a:t>
          </a:r>
          <a:r>
            <a:rPr lang="es-ES" b="1" dirty="0" smtClean="0">
              <a:solidFill>
                <a:schemeClr val="tx2">
                  <a:lumMod val="50000"/>
                </a:schemeClr>
              </a:solidFill>
            </a:rPr>
            <a:t> of </a:t>
          </a:r>
          <a:r>
            <a:rPr lang="es-ES" b="1" dirty="0" err="1" smtClean="0">
              <a:solidFill>
                <a:schemeClr val="tx2">
                  <a:lumMod val="50000"/>
                </a:schemeClr>
              </a:solidFill>
            </a:rPr>
            <a:t>the</a:t>
          </a:r>
          <a:r>
            <a:rPr lang="es-ES" b="1" dirty="0" smtClean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s-ES" b="1" dirty="0" err="1" smtClean="0">
              <a:solidFill>
                <a:schemeClr val="tx2">
                  <a:lumMod val="50000"/>
                </a:schemeClr>
              </a:solidFill>
            </a:rPr>
            <a:t>catalog</a:t>
          </a:r>
          <a:endParaRPr lang="es-ES" b="1" dirty="0">
            <a:solidFill>
              <a:schemeClr val="tx2">
                <a:lumMod val="50000"/>
              </a:schemeClr>
            </a:solidFill>
          </a:endParaRPr>
        </a:p>
      </dgm:t>
    </dgm:pt>
    <dgm:pt modelId="{605C22D4-0C0B-4852-BDBA-4CBDEA2637F2}" type="parTrans" cxnId="{BFB52CA1-FCB2-4CD2-BBD7-502C10645530}">
      <dgm:prSet/>
      <dgm:spPr/>
      <dgm:t>
        <a:bodyPr/>
        <a:lstStyle/>
        <a:p>
          <a:endParaRPr lang="es-ES">
            <a:solidFill>
              <a:schemeClr val="tx2">
                <a:lumMod val="50000"/>
              </a:schemeClr>
            </a:solidFill>
          </a:endParaRPr>
        </a:p>
      </dgm:t>
    </dgm:pt>
    <dgm:pt modelId="{61B83CA9-D0A7-4E9D-9636-F94A0DAAA98D}" type="sibTrans" cxnId="{BFB52CA1-FCB2-4CD2-BBD7-502C10645530}">
      <dgm:prSet/>
      <dgm:spPr/>
      <dgm:t>
        <a:bodyPr/>
        <a:lstStyle/>
        <a:p>
          <a:endParaRPr lang="es-ES">
            <a:solidFill>
              <a:schemeClr val="tx2">
                <a:lumMod val="50000"/>
              </a:schemeClr>
            </a:solidFill>
          </a:endParaRPr>
        </a:p>
      </dgm:t>
    </dgm:pt>
    <dgm:pt modelId="{8865415C-406E-46AC-BED8-E31F164796AC}">
      <dgm:prSet phldrT="[Texto]"/>
      <dgm:spPr/>
      <dgm:t>
        <a:bodyPr/>
        <a:lstStyle/>
        <a:p>
          <a:r>
            <a:rPr lang="es-ES" b="1" dirty="0" err="1" smtClean="0">
              <a:solidFill>
                <a:schemeClr val="tx2">
                  <a:lumMod val="50000"/>
                </a:schemeClr>
              </a:solidFill>
            </a:rPr>
            <a:t>Differentiated</a:t>
          </a:r>
          <a:r>
            <a:rPr lang="es-ES" b="1" dirty="0" smtClean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s-ES" b="1" dirty="0" err="1" smtClean="0">
              <a:solidFill>
                <a:schemeClr val="tx2">
                  <a:lumMod val="50000"/>
                </a:schemeClr>
              </a:solidFill>
            </a:rPr>
            <a:t>edition</a:t>
          </a:r>
          <a:r>
            <a:rPr lang="es-ES" b="1" dirty="0" smtClean="0">
              <a:solidFill>
                <a:schemeClr val="tx2">
                  <a:lumMod val="50000"/>
                </a:schemeClr>
              </a:solidFill>
            </a:rPr>
            <a:t> of </a:t>
          </a:r>
          <a:r>
            <a:rPr lang="es-ES" b="1" dirty="0" err="1" smtClean="0">
              <a:solidFill>
                <a:schemeClr val="tx2">
                  <a:lumMod val="50000"/>
                </a:schemeClr>
              </a:solidFill>
            </a:rPr>
            <a:t>audiovisuals</a:t>
          </a:r>
          <a:r>
            <a:rPr lang="es-ES" b="1" dirty="0" smtClean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s-ES" b="1" dirty="0" err="1" smtClean="0">
              <a:solidFill>
                <a:schemeClr val="tx2">
                  <a:lumMod val="50000"/>
                </a:schemeClr>
              </a:solidFill>
            </a:rPr>
            <a:t>according</a:t>
          </a:r>
          <a:r>
            <a:rPr lang="es-ES" b="1" dirty="0" smtClean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s-ES" b="1" dirty="0" err="1" smtClean="0">
              <a:solidFill>
                <a:schemeClr val="tx2">
                  <a:lumMod val="50000"/>
                </a:schemeClr>
              </a:solidFill>
            </a:rPr>
            <a:t>to</a:t>
          </a:r>
          <a:r>
            <a:rPr lang="es-ES" b="1" dirty="0" smtClean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s-ES" b="1" dirty="0" err="1" smtClean="0">
              <a:solidFill>
                <a:schemeClr val="tx2">
                  <a:lumMod val="50000"/>
                </a:schemeClr>
              </a:solidFill>
            </a:rPr>
            <a:t>needs</a:t>
          </a:r>
          <a:endParaRPr lang="es-ES" b="1" dirty="0">
            <a:solidFill>
              <a:schemeClr val="tx2">
                <a:lumMod val="50000"/>
              </a:schemeClr>
            </a:solidFill>
          </a:endParaRPr>
        </a:p>
      </dgm:t>
    </dgm:pt>
    <dgm:pt modelId="{E191B3A8-DC1F-4D20-A761-D74377F80A6A}" type="parTrans" cxnId="{EE1BDA40-366E-4940-BE17-CD7CB21088B8}">
      <dgm:prSet/>
      <dgm:spPr/>
      <dgm:t>
        <a:bodyPr/>
        <a:lstStyle/>
        <a:p>
          <a:endParaRPr lang="es-ES">
            <a:solidFill>
              <a:schemeClr val="tx2">
                <a:lumMod val="50000"/>
              </a:schemeClr>
            </a:solidFill>
          </a:endParaRPr>
        </a:p>
      </dgm:t>
    </dgm:pt>
    <dgm:pt modelId="{DD4C6B2F-EE7F-477D-BA9F-26A9779B50AE}" type="sibTrans" cxnId="{EE1BDA40-366E-4940-BE17-CD7CB21088B8}">
      <dgm:prSet/>
      <dgm:spPr/>
      <dgm:t>
        <a:bodyPr/>
        <a:lstStyle/>
        <a:p>
          <a:endParaRPr lang="es-ES">
            <a:solidFill>
              <a:schemeClr val="tx2">
                <a:lumMod val="50000"/>
              </a:schemeClr>
            </a:solidFill>
          </a:endParaRPr>
        </a:p>
      </dgm:t>
    </dgm:pt>
    <dgm:pt modelId="{8C27E5F0-438B-4600-9DCC-5D6A82AA37F4}">
      <dgm:prSet phldrT="[Texto]"/>
      <dgm:spPr/>
      <dgm:t>
        <a:bodyPr/>
        <a:lstStyle/>
        <a:p>
          <a:r>
            <a:rPr lang="en-US" b="1" dirty="0" smtClean="0">
              <a:solidFill>
                <a:schemeClr val="tx2">
                  <a:lumMod val="50000"/>
                </a:schemeClr>
              </a:solidFill>
            </a:rPr>
            <a:t>Inductive identification of potential values ​​and limitations</a:t>
          </a:r>
          <a:endParaRPr lang="es-ES" b="1" dirty="0">
            <a:solidFill>
              <a:schemeClr val="tx2">
                <a:lumMod val="50000"/>
              </a:schemeClr>
            </a:solidFill>
          </a:endParaRPr>
        </a:p>
      </dgm:t>
    </dgm:pt>
    <dgm:pt modelId="{BC73FB8E-AA17-4836-9C80-475FE48FD5EC}" type="parTrans" cxnId="{1B92B55F-1BCA-4EEE-A6DB-3996086315FE}">
      <dgm:prSet/>
      <dgm:spPr/>
      <dgm:t>
        <a:bodyPr/>
        <a:lstStyle/>
        <a:p>
          <a:endParaRPr lang="es-ES">
            <a:solidFill>
              <a:schemeClr val="tx2">
                <a:lumMod val="50000"/>
              </a:schemeClr>
            </a:solidFill>
          </a:endParaRPr>
        </a:p>
      </dgm:t>
    </dgm:pt>
    <dgm:pt modelId="{275012C2-F579-4995-95CC-8886DF7FAE25}" type="sibTrans" cxnId="{1B92B55F-1BCA-4EEE-A6DB-3996086315FE}">
      <dgm:prSet/>
      <dgm:spPr/>
      <dgm:t>
        <a:bodyPr/>
        <a:lstStyle/>
        <a:p>
          <a:endParaRPr lang="es-ES">
            <a:solidFill>
              <a:schemeClr val="tx2">
                <a:lumMod val="50000"/>
              </a:schemeClr>
            </a:solidFill>
          </a:endParaRPr>
        </a:p>
      </dgm:t>
    </dgm:pt>
    <dgm:pt modelId="{15489C93-9BF0-49FE-9C6A-A6FBE106DD91}" type="pres">
      <dgm:prSet presAssocID="{C12DB9E2-3BCF-4C01-BBB5-46A826663FE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C159620-1950-404C-8764-BF04CB27A22E}" type="pres">
      <dgm:prSet presAssocID="{201ACDFA-FDEE-4983-BF28-3C8904B08D8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016E416-58B6-4CED-88E1-CC9FC082D0F6}" type="pres">
      <dgm:prSet presAssocID="{694C06B8-643A-4E60-BE3F-E14F878196A1}" presName="sibTrans" presStyleLbl="sibTrans1D1" presStyleIdx="0" presStyleCnt="4"/>
      <dgm:spPr/>
      <dgm:t>
        <a:bodyPr/>
        <a:lstStyle/>
        <a:p>
          <a:endParaRPr lang="es-ES"/>
        </a:p>
      </dgm:t>
    </dgm:pt>
    <dgm:pt modelId="{8FF46342-BD32-4397-9FB2-03EDD27F70B5}" type="pres">
      <dgm:prSet presAssocID="{694C06B8-643A-4E60-BE3F-E14F878196A1}" presName="connectorText" presStyleLbl="sibTrans1D1" presStyleIdx="0" presStyleCnt="4"/>
      <dgm:spPr/>
      <dgm:t>
        <a:bodyPr/>
        <a:lstStyle/>
        <a:p>
          <a:endParaRPr lang="es-ES"/>
        </a:p>
      </dgm:t>
    </dgm:pt>
    <dgm:pt modelId="{724F06CE-FF78-4581-9C9C-C868F4D84A9E}" type="pres">
      <dgm:prSet presAssocID="{5654D41B-0FD2-465C-92AB-2558B69D8D0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3B0A6E6-8718-4383-9241-60F68B985EEE}" type="pres">
      <dgm:prSet presAssocID="{2E4B7CB9-58DC-4D6E-A494-F8DFE3ADFA8B}" presName="sibTrans" presStyleLbl="sibTrans1D1" presStyleIdx="1" presStyleCnt="4"/>
      <dgm:spPr/>
      <dgm:t>
        <a:bodyPr/>
        <a:lstStyle/>
        <a:p>
          <a:endParaRPr lang="es-ES"/>
        </a:p>
      </dgm:t>
    </dgm:pt>
    <dgm:pt modelId="{F9CEC0D4-96FA-4EC5-A298-78E28D46D000}" type="pres">
      <dgm:prSet presAssocID="{2E4B7CB9-58DC-4D6E-A494-F8DFE3ADFA8B}" presName="connectorText" presStyleLbl="sibTrans1D1" presStyleIdx="1" presStyleCnt="4"/>
      <dgm:spPr/>
      <dgm:t>
        <a:bodyPr/>
        <a:lstStyle/>
        <a:p>
          <a:endParaRPr lang="es-ES"/>
        </a:p>
      </dgm:t>
    </dgm:pt>
    <dgm:pt modelId="{1E601E39-653E-4777-A671-D390C1FBA3F2}" type="pres">
      <dgm:prSet presAssocID="{2E0BD7A0-81CB-4DF6-8A28-1D42658F4F6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5BDEBAA-4BEB-43BA-B521-9143996082EF}" type="pres">
      <dgm:prSet presAssocID="{61B83CA9-D0A7-4E9D-9636-F94A0DAAA98D}" presName="sibTrans" presStyleLbl="sibTrans1D1" presStyleIdx="2" presStyleCnt="4"/>
      <dgm:spPr/>
      <dgm:t>
        <a:bodyPr/>
        <a:lstStyle/>
        <a:p>
          <a:endParaRPr lang="es-ES"/>
        </a:p>
      </dgm:t>
    </dgm:pt>
    <dgm:pt modelId="{E85B9820-834E-41F7-AEBD-93282ED3BDCC}" type="pres">
      <dgm:prSet presAssocID="{61B83CA9-D0A7-4E9D-9636-F94A0DAAA98D}" presName="connectorText" presStyleLbl="sibTrans1D1" presStyleIdx="2" presStyleCnt="4"/>
      <dgm:spPr/>
      <dgm:t>
        <a:bodyPr/>
        <a:lstStyle/>
        <a:p>
          <a:endParaRPr lang="es-ES"/>
        </a:p>
      </dgm:t>
    </dgm:pt>
    <dgm:pt modelId="{4D3168CE-E103-42FD-8A97-FDA09B5C652C}" type="pres">
      <dgm:prSet presAssocID="{8865415C-406E-46AC-BED8-E31F164796A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BB1752A-2775-432F-8CC5-C1AF195D4B8E}" type="pres">
      <dgm:prSet presAssocID="{DD4C6B2F-EE7F-477D-BA9F-26A9779B50AE}" presName="sibTrans" presStyleLbl="sibTrans1D1" presStyleIdx="3" presStyleCnt="4"/>
      <dgm:spPr/>
      <dgm:t>
        <a:bodyPr/>
        <a:lstStyle/>
        <a:p>
          <a:endParaRPr lang="es-ES"/>
        </a:p>
      </dgm:t>
    </dgm:pt>
    <dgm:pt modelId="{EBF75818-47CA-455D-9BA7-88B4B247E358}" type="pres">
      <dgm:prSet presAssocID="{DD4C6B2F-EE7F-477D-BA9F-26A9779B50AE}" presName="connectorText" presStyleLbl="sibTrans1D1" presStyleIdx="3" presStyleCnt="4"/>
      <dgm:spPr/>
      <dgm:t>
        <a:bodyPr/>
        <a:lstStyle/>
        <a:p>
          <a:endParaRPr lang="es-ES"/>
        </a:p>
      </dgm:t>
    </dgm:pt>
    <dgm:pt modelId="{BAF277E7-170C-4DB6-A04D-2625A5F6905B}" type="pres">
      <dgm:prSet presAssocID="{8C27E5F0-438B-4600-9DCC-5D6A82AA37F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FB52CA1-FCB2-4CD2-BBD7-502C10645530}" srcId="{C12DB9E2-3BCF-4C01-BBB5-46A826663FED}" destId="{2E0BD7A0-81CB-4DF6-8A28-1D42658F4F61}" srcOrd="2" destOrd="0" parTransId="{605C22D4-0C0B-4852-BDBA-4CBDEA2637F2}" sibTransId="{61B83CA9-D0A7-4E9D-9636-F94A0DAAA98D}"/>
    <dgm:cxn modelId="{B5D349BF-3A3D-4F0A-AF39-306AE54D38E7}" type="presOf" srcId="{61B83CA9-D0A7-4E9D-9636-F94A0DAAA98D}" destId="{E85B9820-834E-41F7-AEBD-93282ED3BDCC}" srcOrd="1" destOrd="0" presId="urn:microsoft.com/office/officeart/2005/8/layout/bProcess3"/>
    <dgm:cxn modelId="{E8C1891C-00B7-4962-8E15-FBBE4362F84C}" type="presOf" srcId="{201ACDFA-FDEE-4983-BF28-3C8904B08D89}" destId="{EC159620-1950-404C-8764-BF04CB27A22E}" srcOrd="0" destOrd="0" presId="urn:microsoft.com/office/officeart/2005/8/layout/bProcess3"/>
    <dgm:cxn modelId="{B2181D6F-D153-407C-AA06-B59CEC76D293}" type="presOf" srcId="{DD4C6B2F-EE7F-477D-BA9F-26A9779B50AE}" destId="{EBF75818-47CA-455D-9BA7-88B4B247E358}" srcOrd="1" destOrd="0" presId="urn:microsoft.com/office/officeart/2005/8/layout/bProcess3"/>
    <dgm:cxn modelId="{B58448DB-A156-4D2D-942B-87F2C8014B7A}" type="presOf" srcId="{2E0BD7A0-81CB-4DF6-8A28-1D42658F4F61}" destId="{1E601E39-653E-4777-A671-D390C1FBA3F2}" srcOrd="0" destOrd="0" presId="urn:microsoft.com/office/officeart/2005/8/layout/bProcess3"/>
    <dgm:cxn modelId="{1B92B55F-1BCA-4EEE-A6DB-3996086315FE}" srcId="{C12DB9E2-3BCF-4C01-BBB5-46A826663FED}" destId="{8C27E5F0-438B-4600-9DCC-5D6A82AA37F4}" srcOrd="4" destOrd="0" parTransId="{BC73FB8E-AA17-4836-9C80-475FE48FD5EC}" sibTransId="{275012C2-F579-4995-95CC-8886DF7FAE25}"/>
    <dgm:cxn modelId="{C55CB6D6-B5D1-4CBD-8AAF-9355E33A5107}" type="presOf" srcId="{61B83CA9-D0A7-4E9D-9636-F94A0DAAA98D}" destId="{85BDEBAA-4BEB-43BA-B521-9143996082EF}" srcOrd="0" destOrd="0" presId="urn:microsoft.com/office/officeart/2005/8/layout/bProcess3"/>
    <dgm:cxn modelId="{9A75922B-3632-4326-B6D9-7E97D8CCFF7C}" type="presOf" srcId="{2E4B7CB9-58DC-4D6E-A494-F8DFE3ADFA8B}" destId="{33B0A6E6-8718-4383-9241-60F68B985EEE}" srcOrd="0" destOrd="0" presId="urn:microsoft.com/office/officeart/2005/8/layout/bProcess3"/>
    <dgm:cxn modelId="{EE1BDA40-366E-4940-BE17-CD7CB21088B8}" srcId="{C12DB9E2-3BCF-4C01-BBB5-46A826663FED}" destId="{8865415C-406E-46AC-BED8-E31F164796AC}" srcOrd="3" destOrd="0" parTransId="{E191B3A8-DC1F-4D20-A761-D74377F80A6A}" sibTransId="{DD4C6B2F-EE7F-477D-BA9F-26A9779B50AE}"/>
    <dgm:cxn modelId="{37FEF1BD-8335-4C7B-95EA-87C41E3E3786}" type="presOf" srcId="{8C27E5F0-438B-4600-9DCC-5D6A82AA37F4}" destId="{BAF277E7-170C-4DB6-A04D-2625A5F6905B}" srcOrd="0" destOrd="0" presId="urn:microsoft.com/office/officeart/2005/8/layout/bProcess3"/>
    <dgm:cxn modelId="{DE2B10C7-A6FC-4600-B42E-56900FDEF39B}" srcId="{C12DB9E2-3BCF-4C01-BBB5-46A826663FED}" destId="{201ACDFA-FDEE-4983-BF28-3C8904B08D89}" srcOrd="0" destOrd="0" parTransId="{AEB47155-91F5-44FF-89E4-CD1A985F6F03}" sibTransId="{694C06B8-643A-4E60-BE3F-E14F878196A1}"/>
    <dgm:cxn modelId="{D68EB142-7922-43B2-B72D-13B6FE624638}" type="presOf" srcId="{694C06B8-643A-4E60-BE3F-E14F878196A1}" destId="{8FF46342-BD32-4397-9FB2-03EDD27F70B5}" srcOrd="1" destOrd="0" presId="urn:microsoft.com/office/officeart/2005/8/layout/bProcess3"/>
    <dgm:cxn modelId="{1700B05D-6808-403F-B096-1A5C06AA06AD}" type="presOf" srcId="{5654D41B-0FD2-465C-92AB-2558B69D8D01}" destId="{724F06CE-FF78-4581-9C9C-C868F4D84A9E}" srcOrd="0" destOrd="0" presId="urn:microsoft.com/office/officeart/2005/8/layout/bProcess3"/>
    <dgm:cxn modelId="{C5A3D5DC-EBF4-4352-BC4B-8841021A6C8F}" type="presOf" srcId="{694C06B8-643A-4E60-BE3F-E14F878196A1}" destId="{8016E416-58B6-4CED-88E1-CC9FC082D0F6}" srcOrd="0" destOrd="0" presId="urn:microsoft.com/office/officeart/2005/8/layout/bProcess3"/>
    <dgm:cxn modelId="{A137AB41-A1A8-4905-A3C9-465B3385E00D}" type="presOf" srcId="{C12DB9E2-3BCF-4C01-BBB5-46A826663FED}" destId="{15489C93-9BF0-49FE-9C6A-A6FBE106DD91}" srcOrd="0" destOrd="0" presId="urn:microsoft.com/office/officeart/2005/8/layout/bProcess3"/>
    <dgm:cxn modelId="{ACA29398-6349-4426-9D9C-4E6DF8F9E1D4}" type="presOf" srcId="{2E4B7CB9-58DC-4D6E-A494-F8DFE3ADFA8B}" destId="{F9CEC0D4-96FA-4EC5-A298-78E28D46D000}" srcOrd="1" destOrd="0" presId="urn:microsoft.com/office/officeart/2005/8/layout/bProcess3"/>
    <dgm:cxn modelId="{AB03925B-795B-4DA6-8C88-2DCD3C9181E0}" type="presOf" srcId="{8865415C-406E-46AC-BED8-E31F164796AC}" destId="{4D3168CE-E103-42FD-8A97-FDA09B5C652C}" srcOrd="0" destOrd="0" presId="urn:microsoft.com/office/officeart/2005/8/layout/bProcess3"/>
    <dgm:cxn modelId="{C643367D-7A37-406B-8FDA-793D8BA010C7}" type="presOf" srcId="{DD4C6B2F-EE7F-477D-BA9F-26A9779B50AE}" destId="{FBB1752A-2775-432F-8CC5-C1AF195D4B8E}" srcOrd="0" destOrd="0" presId="urn:microsoft.com/office/officeart/2005/8/layout/bProcess3"/>
    <dgm:cxn modelId="{7C684B4A-E0BC-41FB-9224-9AA85F724500}" srcId="{C12DB9E2-3BCF-4C01-BBB5-46A826663FED}" destId="{5654D41B-0FD2-465C-92AB-2558B69D8D01}" srcOrd="1" destOrd="0" parTransId="{665E918C-D80C-4714-8DD8-8575F8A0F527}" sibTransId="{2E4B7CB9-58DC-4D6E-A494-F8DFE3ADFA8B}"/>
    <dgm:cxn modelId="{984DA4AB-D1EC-4AA7-B53B-F1A79B081213}" type="presParOf" srcId="{15489C93-9BF0-49FE-9C6A-A6FBE106DD91}" destId="{EC159620-1950-404C-8764-BF04CB27A22E}" srcOrd="0" destOrd="0" presId="urn:microsoft.com/office/officeart/2005/8/layout/bProcess3"/>
    <dgm:cxn modelId="{F7942C46-C852-46E8-B60C-EEAE94D63849}" type="presParOf" srcId="{15489C93-9BF0-49FE-9C6A-A6FBE106DD91}" destId="{8016E416-58B6-4CED-88E1-CC9FC082D0F6}" srcOrd="1" destOrd="0" presId="urn:microsoft.com/office/officeart/2005/8/layout/bProcess3"/>
    <dgm:cxn modelId="{B6416C68-AE41-4BFE-9336-BA83C1FDFC31}" type="presParOf" srcId="{8016E416-58B6-4CED-88E1-CC9FC082D0F6}" destId="{8FF46342-BD32-4397-9FB2-03EDD27F70B5}" srcOrd="0" destOrd="0" presId="urn:microsoft.com/office/officeart/2005/8/layout/bProcess3"/>
    <dgm:cxn modelId="{F52FA858-F287-49EE-8032-D524749E3FD7}" type="presParOf" srcId="{15489C93-9BF0-49FE-9C6A-A6FBE106DD91}" destId="{724F06CE-FF78-4581-9C9C-C868F4D84A9E}" srcOrd="2" destOrd="0" presId="urn:microsoft.com/office/officeart/2005/8/layout/bProcess3"/>
    <dgm:cxn modelId="{4E4F48F8-7CAF-4B36-86D5-A5B49D05B4B1}" type="presParOf" srcId="{15489C93-9BF0-49FE-9C6A-A6FBE106DD91}" destId="{33B0A6E6-8718-4383-9241-60F68B985EEE}" srcOrd="3" destOrd="0" presId="urn:microsoft.com/office/officeart/2005/8/layout/bProcess3"/>
    <dgm:cxn modelId="{6A73761A-40E6-4C79-A6CE-B8595FE824D8}" type="presParOf" srcId="{33B0A6E6-8718-4383-9241-60F68B985EEE}" destId="{F9CEC0D4-96FA-4EC5-A298-78E28D46D000}" srcOrd="0" destOrd="0" presId="urn:microsoft.com/office/officeart/2005/8/layout/bProcess3"/>
    <dgm:cxn modelId="{888F98B0-1DFB-4979-89D7-D6E1A460AE31}" type="presParOf" srcId="{15489C93-9BF0-49FE-9C6A-A6FBE106DD91}" destId="{1E601E39-653E-4777-A671-D390C1FBA3F2}" srcOrd="4" destOrd="0" presId="urn:microsoft.com/office/officeart/2005/8/layout/bProcess3"/>
    <dgm:cxn modelId="{93E67616-5ED1-44D2-AA71-6E6C32C440B8}" type="presParOf" srcId="{15489C93-9BF0-49FE-9C6A-A6FBE106DD91}" destId="{85BDEBAA-4BEB-43BA-B521-9143996082EF}" srcOrd="5" destOrd="0" presId="urn:microsoft.com/office/officeart/2005/8/layout/bProcess3"/>
    <dgm:cxn modelId="{E9A7F94C-871A-4C1E-B853-AACAD9997221}" type="presParOf" srcId="{85BDEBAA-4BEB-43BA-B521-9143996082EF}" destId="{E85B9820-834E-41F7-AEBD-93282ED3BDCC}" srcOrd="0" destOrd="0" presId="urn:microsoft.com/office/officeart/2005/8/layout/bProcess3"/>
    <dgm:cxn modelId="{B610EFBC-4ED7-45AF-A4BA-330EFC23E276}" type="presParOf" srcId="{15489C93-9BF0-49FE-9C6A-A6FBE106DD91}" destId="{4D3168CE-E103-42FD-8A97-FDA09B5C652C}" srcOrd="6" destOrd="0" presId="urn:microsoft.com/office/officeart/2005/8/layout/bProcess3"/>
    <dgm:cxn modelId="{35F6FBCC-87CB-418C-B22C-675C92BC564C}" type="presParOf" srcId="{15489C93-9BF0-49FE-9C6A-A6FBE106DD91}" destId="{FBB1752A-2775-432F-8CC5-C1AF195D4B8E}" srcOrd="7" destOrd="0" presId="urn:microsoft.com/office/officeart/2005/8/layout/bProcess3"/>
    <dgm:cxn modelId="{1762F528-D337-434E-8472-6F66932F5D5D}" type="presParOf" srcId="{FBB1752A-2775-432F-8CC5-C1AF195D4B8E}" destId="{EBF75818-47CA-455D-9BA7-88B4B247E358}" srcOrd="0" destOrd="0" presId="urn:microsoft.com/office/officeart/2005/8/layout/bProcess3"/>
    <dgm:cxn modelId="{8FAFD2A9-8B80-4DEA-A697-F0174940C5E2}" type="presParOf" srcId="{15489C93-9BF0-49FE-9C6A-A6FBE106DD91}" destId="{BAF277E7-170C-4DB6-A04D-2625A5F6905B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D689CB-B143-4E37-BC3C-639AAB0FFD69}">
      <dsp:nvSpPr>
        <dsp:cNvPr id="0" name=""/>
        <dsp:cNvSpPr/>
      </dsp:nvSpPr>
      <dsp:spPr>
        <a:xfrm>
          <a:off x="0" y="1783142"/>
          <a:ext cx="8940800" cy="2968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905" tIns="1353820" rIns="693905" bIns="170688" numCol="1" spcCol="1270" anchor="t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••"/>
          </a:pPr>
          <a:r>
            <a:rPr lang="es-ES" sz="2400" b="1" kern="1200" dirty="0" err="1" smtClean="0"/>
            <a:t>Strengthen</a:t>
          </a:r>
          <a:r>
            <a:rPr lang="es-ES" sz="2400" b="1" kern="1200" dirty="0" smtClean="0"/>
            <a:t> </a:t>
          </a:r>
          <a:r>
            <a:rPr lang="es-ES" sz="2400" b="1" kern="1200" dirty="0" err="1" smtClean="0"/>
            <a:t>the</a:t>
          </a:r>
          <a:r>
            <a:rPr lang="es-ES" sz="2400" b="1" kern="1200" dirty="0" smtClean="0"/>
            <a:t> use of </a:t>
          </a:r>
          <a:r>
            <a:rPr lang="es-ES" sz="2400" b="1" kern="1200" dirty="0" err="1" smtClean="0"/>
            <a:t>audiovisuals</a:t>
          </a:r>
          <a:r>
            <a:rPr lang="es-ES" sz="2400" b="1" kern="1200" dirty="0" smtClean="0"/>
            <a:t> as a </a:t>
          </a:r>
          <a:r>
            <a:rPr lang="es-ES" sz="2400" b="1" kern="1200" dirty="0" err="1" smtClean="0"/>
            <a:t>means</a:t>
          </a:r>
          <a:r>
            <a:rPr lang="es-ES" sz="2400" b="1" kern="1200" dirty="0" smtClean="0"/>
            <a:t> of </a:t>
          </a:r>
          <a:r>
            <a:rPr lang="es-ES" sz="2400" b="1" kern="1200" dirty="0" err="1" smtClean="0"/>
            <a:t>development</a:t>
          </a:r>
          <a:endParaRPr lang="es-MX" sz="2400" b="1" kern="1200" dirty="0"/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kern="1200" dirty="0" err="1" smtClean="0"/>
            <a:t>Enrich</a:t>
          </a:r>
          <a:r>
            <a:rPr lang="es-ES" sz="2400" b="1" kern="1200" dirty="0" smtClean="0"/>
            <a:t> </a:t>
          </a:r>
          <a:r>
            <a:rPr lang="es-ES" sz="2400" b="1" kern="1200" dirty="0" err="1" smtClean="0"/>
            <a:t>the</a:t>
          </a:r>
          <a:r>
            <a:rPr lang="es-ES" sz="2400" b="1" kern="1200" dirty="0" smtClean="0"/>
            <a:t> </a:t>
          </a:r>
          <a:r>
            <a:rPr lang="es-ES" sz="2400" b="1" kern="1200" dirty="0" err="1" smtClean="0"/>
            <a:t>mediating</a:t>
          </a:r>
          <a:r>
            <a:rPr lang="es-ES" sz="2400" b="1" kern="1200" dirty="0" smtClean="0"/>
            <a:t> </a:t>
          </a:r>
          <a:r>
            <a:rPr lang="es-ES" sz="2400" b="1" kern="1200" dirty="0" err="1" smtClean="0"/>
            <a:t>activity</a:t>
          </a:r>
          <a:r>
            <a:rPr lang="es-ES" sz="2400" b="1" kern="1200" dirty="0" smtClean="0"/>
            <a:t> of </a:t>
          </a:r>
          <a:r>
            <a:rPr lang="es-ES" sz="2400" b="1" kern="1200" dirty="0" err="1" smtClean="0"/>
            <a:t>families</a:t>
          </a:r>
          <a:r>
            <a:rPr lang="es-ES" sz="2400" b="1" kern="1200" dirty="0" smtClean="0"/>
            <a:t> and </a:t>
          </a:r>
          <a:r>
            <a:rPr lang="es-ES" sz="2400" b="1" kern="1200" dirty="0" err="1" smtClean="0"/>
            <a:t>educational</a:t>
          </a:r>
          <a:r>
            <a:rPr lang="es-ES" sz="2400" b="1" kern="1200" dirty="0" smtClean="0"/>
            <a:t> </a:t>
          </a:r>
          <a:r>
            <a:rPr lang="es-ES" sz="2400" b="1" kern="1200" dirty="0" err="1" smtClean="0"/>
            <a:t>agents</a:t>
          </a:r>
          <a:endParaRPr lang="en-GB" sz="2400" b="1" kern="1200" dirty="0" smtClean="0"/>
        </a:p>
      </dsp:txBody>
      <dsp:txXfrm>
        <a:off x="0" y="1783142"/>
        <a:ext cx="8940800" cy="2968875"/>
      </dsp:txXfrm>
    </dsp:sp>
    <dsp:sp modelId="{6FAB9DE5-3F28-49ED-BD7B-6094DB2E069E}">
      <dsp:nvSpPr>
        <dsp:cNvPr id="0" name=""/>
        <dsp:cNvSpPr/>
      </dsp:nvSpPr>
      <dsp:spPr>
        <a:xfrm>
          <a:off x="447040" y="352523"/>
          <a:ext cx="7746595" cy="2037496"/>
        </a:xfrm>
        <a:prstGeom prst="roundRect">
          <a:avLst/>
        </a:prstGeom>
        <a:solidFill>
          <a:schemeClr val="tx2">
            <a:lumMod val="5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6559" tIns="0" rIns="236559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To present the innovative educational  resource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 </a:t>
          </a:r>
          <a:endParaRPr lang="es-ES" sz="20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546502" y="451985"/>
        <a:ext cx="7547671" cy="18385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965C69-620F-4081-BAF6-2503BCFC65E1}">
      <dsp:nvSpPr>
        <dsp:cNvPr id="0" name=""/>
        <dsp:cNvSpPr/>
      </dsp:nvSpPr>
      <dsp:spPr>
        <a:xfrm>
          <a:off x="2639" y="0"/>
          <a:ext cx="2766564" cy="4632533"/>
        </a:xfrm>
        <a:prstGeom prst="roundRect">
          <a:avLst>
            <a:gd name="adj" fmla="val 10000"/>
          </a:avLst>
        </a:prstGeom>
        <a:solidFill>
          <a:schemeClr val="tx2">
            <a:lumMod val="5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" sz="1700" b="1" kern="1200" dirty="0" smtClean="0"/>
            <a:t>AGE GROUP DETERMINATION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 dirty="0"/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err="1" smtClean="0"/>
            <a:t>Early</a:t>
          </a:r>
          <a:r>
            <a:rPr lang="es-ES" sz="1700" kern="1200" dirty="0" smtClean="0"/>
            <a:t> </a:t>
          </a:r>
          <a:r>
            <a:rPr lang="es-ES" sz="1700" kern="1200" dirty="0" err="1" smtClean="0"/>
            <a:t>childhood</a:t>
          </a:r>
          <a:endParaRPr lang="es-ES" sz="1700" kern="1200" dirty="0"/>
        </a:p>
      </dsp:txBody>
      <dsp:txXfrm>
        <a:off x="2639" y="1853013"/>
        <a:ext cx="2766564" cy="1853013"/>
      </dsp:txXfrm>
    </dsp:sp>
    <dsp:sp modelId="{A67E997D-695F-4E27-AAC7-AE5736516DA4}">
      <dsp:nvSpPr>
        <dsp:cNvPr id="0" name=""/>
        <dsp:cNvSpPr/>
      </dsp:nvSpPr>
      <dsp:spPr>
        <a:xfrm>
          <a:off x="614605" y="277951"/>
          <a:ext cx="1542633" cy="154263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7EB0ED-2B07-41D0-B496-2DBED9C03727}">
      <dsp:nvSpPr>
        <dsp:cNvPr id="0" name=""/>
        <dsp:cNvSpPr/>
      </dsp:nvSpPr>
      <dsp:spPr>
        <a:xfrm>
          <a:off x="2852201" y="0"/>
          <a:ext cx="2766564" cy="4632533"/>
        </a:xfrm>
        <a:prstGeom prst="roundRect">
          <a:avLst>
            <a:gd name="adj" fmla="val 10000"/>
          </a:avLst>
        </a:prstGeom>
        <a:solidFill>
          <a:schemeClr val="tx2">
            <a:lumMod val="5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dirty="0" smtClean="0"/>
            <a:t>EXPLORATORY OBSERVATION</a:t>
          </a:r>
        </a:p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s-ES" sz="1700" kern="1200" dirty="0" smtClean="0"/>
        </a:p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" sz="1700" kern="1200" dirty="0" err="1" smtClean="0"/>
            <a:t>Evaluation</a:t>
          </a:r>
          <a:r>
            <a:rPr lang="es-ES" sz="1700" kern="1200" dirty="0" smtClean="0"/>
            <a:t> of </a:t>
          </a:r>
        </a:p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" sz="1700" kern="1200" dirty="0" smtClean="0"/>
            <a:t>542 </a:t>
          </a:r>
          <a:r>
            <a:rPr lang="es-ES" sz="1700" kern="1200" dirty="0" err="1" smtClean="0"/>
            <a:t>audiovisuals</a:t>
          </a:r>
          <a:endParaRPr lang="es-ES" sz="1700" kern="1200" dirty="0"/>
        </a:p>
      </dsp:txBody>
      <dsp:txXfrm>
        <a:off x="2852201" y="1853013"/>
        <a:ext cx="2766564" cy="1853013"/>
      </dsp:txXfrm>
    </dsp:sp>
    <dsp:sp modelId="{A98DF394-77C5-47D2-8820-3635A05EE2DC}">
      <dsp:nvSpPr>
        <dsp:cNvPr id="0" name=""/>
        <dsp:cNvSpPr/>
      </dsp:nvSpPr>
      <dsp:spPr>
        <a:xfrm>
          <a:off x="3464166" y="277951"/>
          <a:ext cx="1542633" cy="154263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6000" r="-66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68D249-EC53-49D0-851E-61EA92547F36}">
      <dsp:nvSpPr>
        <dsp:cNvPr id="0" name=""/>
        <dsp:cNvSpPr/>
      </dsp:nvSpPr>
      <dsp:spPr>
        <a:xfrm>
          <a:off x="5701762" y="0"/>
          <a:ext cx="2766564" cy="4632533"/>
        </a:xfrm>
        <a:prstGeom prst="roundRect">
          <a:avLst>
            <a:gd name="adj" fmla="val 10000"/>
          </a:avLst>
        </a:prstGeom>
        <a:solidFill>
          <a:schemeClr val="tx2">
            <a:lumMod val="5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dirty="0" smtClean="0"/>
            <a:t>INCLUSION CRITERIA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b="1" kern="1200" dirty="0" smtClean="0"/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err="1" smtClean="0"/>
            <a:t>Region</a:t>
          </a:r>
          <a:r>
            <a:rPr lang="es-ES" sz="1700" kern="1200" dirty="0" smtClean="0"/>
            <a:t>, </a:t>
          </a:r>
          <a:r>
            <a:rPr lang="es-ES" sz="1700" kern="1200" dirty="0" err="1" smtClean="0"/>
            <a:t>origIn</a:t>
          </a:r>
          <a:r>
            <a:rPr lang="es-ES" sz="1700" kern="1200" dirty="0" smtClean="0"/>
            <a:t>, </a:t>
          </a:r>
          <a:r>
            <a:rPr lang="es-ES" sz="1700" kern="1200" dirty="0" err="1" smtClean="0"/>
            <a:t>format</a:t>
          </a:r>
          <a:r>
            <a:rPr lang="es-ES" sz="1700" kern="1200" dirty="0" smtClean="0"/>
            <a:t>, </a:t>
          </a:r>
          <a:r>
            <a:rPr lang="es-ES" sz="1700" kern="1200" dirty="0" err="1" smtClean="0"/>
            <a:t>genre</a:t>
          </a:r>
          <a:r>
            <a:rPr lang="es-ES" sz="1700" kern="1200" dirty="0" smtClean="0"/>
            <a:t>, cultural </a:t>
          </a:r>
          <a:r>
            <a:rPr lang="es-ES" sz="1700" kern="1200" dirty="0" err="1" smtClean="0"/>
            <a:t>diversity</a:t>
          </a:r>
          <a:endParaRPr lang="es-ES" sz="1700" kern="1200" dirty="0"/>
        </a:p>
      </dsp:txBody>
      <dsp:txXfrm>
        <a:off x="5701762" y="1853013"/>
        <a:ext cx="2766564" cy="1853013"/>
      </dsp:txXfrm>
    </dsp:sp>
    <dsp:sp modelId="{0CC4E4C5-E96A-4290-8B92-7699E7A996AB}">
      <dsp:nvSpPr>
        <dsp:cNvPr id="0" name=""/>
        <dsp:cNvSpPr/>
      </dsp:nvSpPr>
      <dsp:spPr>
        <a:xfrm>
          <a:off x="6313728" y="277951"/>
          <a:ext cx="1542633" cy="154263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0EB941-6F25-4F20-A53A-5C6FEB739F3A}">
      <dsp:nvSpPr>
        <dsp:cNvPr id="0" name=""/>
        <dsp:cNvSpPr/>
      </dsp:nvSpPr>
      <dsp:spPr>
        <a:xfrm>
          <a:off x="8551324" y="0"/>
          <a:ext cx="2766564" cy="4632533"/>
        </a:xfrm>
        <a:prstGeom prst="roundRect">
          <a:avLst>
            <a:gd name="adj" fmla="val 10000"/>
          </a:avLst>
        </a:prstGeom>
        <a:solidFill>
          <a:schemeClr val="tx2">
            <a:lumMod val="5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dirty="0" smtClean="0"/>
            <a:t>QUALITATIVE RESEARCH </a:t>
          </a:r>
          <a:endParaRPr lang="es-ES" sz="1700" b="1" kern="1200" dirty="0"/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/>
            <a:t> </a:t>
          </a:r>
          <a:endParaRPr lang="es-ES" sz="1700" kern="1200" dirty="0" smtClean="0"/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err="1" smtClean="0"/>
            <a:t>Inductiv</a:t>
          </a:r>
          <a:r>
            <a:rPr lang="es-ES" sz="1700" kern="1200" dirty="0" smtClean="0"/>
            <a:t> </a:t>
          </a:r>
          <a:r>
            <a:rPr lang="es-ES" sz="1700" kern="1200" dirty="0" err="1" smtClean="0"/>
            <a:t>way</a:t>
          </a:r>
          <a:r>
            <a:rPr lang="es-ES" sz="1700" kern="1200" dirty="0" smtClean="0"/>
            <a:t> of </a:t>
          </a:r>
          <a:r>
            <a:rPr lang="es-ES" sz="1700" kern="1200" dirty="0" err="1" smtClean="0"/>
            <a:t>theoretical</a:t>
          </a:r>
          <a:r>
            <a:rPr lang="es-ES" sz="1700" kern="1200" dirty="0" smtClean="0"/>
            <a:t>  </a:t>
          </a:r>
          <a:r>
            <a:rPr lang="es-ES" sz="1700" kern="1200" dirty="0" err="1" smtClean="0"/>
            <a:t>perspectives</a:t>
          </a:r>
          <a:endParaRPr lang="es-ES" sz="1700" kern="1200" dirty="0"/>
        </a:p>
      </dsp:txBody>
      <dsp:txXfrm>
        <a:off x="8551324" y="1853013"/>
        <a:ext cx="2766564" cy="1853013"/>
      </dsp:txXfrm>
    </dsp:sp>
    <dsp:sp modelId="{607C9031-23FD-4993-A604-77586F76A40C}">
      <dsp:nvSpPr>
        <dsp:cNvPr id="0" name=""/>
        <dsp:cNvSpPr/>
      </dsp:nvSpPr>
      <dsp:spPr>
        <a:xfrm>
          <a:off x="9163290" y="277951"/>
          <a:ext cx="1542633" cy="1542633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A8B38D-55F1-4A27-839A-87DFA6B21284}">
      <dsp:nvSpPr>
        <dsp:cNvPr id="0" name=""/>
        <dsp:cNvSpPr/>
      </dsp:nvSpPr>
      <dsp:spPr>
        <a:xfrm>
          <a:off x="452821" y="3706026"/>
          <a:ext cx="10414886" cy="694879"/>
        </a:xfrm>
        <a:prstGeom prst="leftRightArrow">
          <a:avLst/>
        </a:prstGeom>
        <a:solidFill>
          <a:schemeClr val="tx2">
            <a:lumMod val="75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16E416-58B6-4CED-88E1-CC9FC082D0F6}">
      <dsp:nvSpPr>
        <dsp:cNvPr id="0" name=""/>
        <dsp:cNvSpPr/>
      </dsp:nvSpPr>
      <dsp:spPr>
        <a:xfrm>
          <a:off x="2577789" y="775711"/>
          <a:ext cx="56113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61133" y="45720"/>
              </a:lnTo>
            </a:path>
          </a:pathLst>
        </a:custGeom>
        <a:noFill/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chemeClr val="tx2">
                <a:lumMod val="50000"/>
              </a:schemeClr>
            </a:solidFill>
          </a:endParaRPr>
        </a:p>
      </dsp:txBody>
      <dsp:txXfrm>
        <a:off x="2843562" y="818473"/>
        <a:ext cx="29586" cy="5917"/>
      </dsp:txXfrm>
    </dsp:sp>
    <dsp:sp modelId="{EC159620-1950-404C-8764-BF04CB27A22E}">
      <dsp:nvSpPr>
        <dsp:cNvPr id="0" name=""/>
        <dsp:cNvSpPr/>
      </dsp:nvSpPr>
      <dsp:spPr>
        <a:xfrm>
          <a:off x="6834" y="49605"/>
          <a:ext cx="2572754" cy="154365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2">
                  <a:lumMod val="50000"/>
                </a:schemeClr>
              </a:solidFill>
            </a:rPr>
            <a:t>Location of audiovisuals. Record your location</a:t>
          </a:r>
          <a:endParaRPr lang="es-ES" sz="1800" b="1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6834" y="49605"/>
        <a:ext cx="2572754" cy="1543652"/>
      </dsp:txXfrm>
    </dsp:sp>
    <dsp:sp modelId="{33B0A6E6-8718-4383-9241-60F68B985EEE}">
      <dsp:nvSpPr>
        <dsp:cNvPr id="0" name=""/>
        <dsp:cNvSpPr/>
      </dsp:nvSpPr>
      <dsp:spPr>
        <a:xfrm>
          <a:off x="5742277" y="775711"/>
          <a:ext cx="56113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61133" y="45720"/>
              </a:lnTo>
            </a:path>
          </a:pathLst>
        </a:custGeom>
        <a:noFill/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chemeClr val="tx2">
                <a:lumMod val="50000"/>
              </a:schemeClr>
            </a:solidFill>
          </a:endParaRPr>
        </a:p>
      </dsp:txBody>
      <dsp:txXfrm>
        <a:off x="6008050" y="818473"/>
        <a:ext cx="29586" cy="5917"/>
      </dsp:txXfrm>
    </dsp:sp>
    <dsp:sp modelId="{724F06CE-FF78-4581-9C9C-C868F4D84A9E}">
      <dsp:nvSpPr>
        <dsp:cNvPr id="0" name=""/>
        <dsp:cNvSpPr/>
      </dsp:nvSpPr>
      <dsp:spPr>
        <a:xfrm>
          <a:off x="3171322" y="49605"/>
          <a:ext cx="2572754" cy="154365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2">
                  <a:lumMod val="50000"/>
                </a:schemeClr>
              </a:solidFill>
            </a:rPr>
            <a:t>Quality indicators. Triangulation of observations. </a:t>
          </a:r>
          <a:r>
            <a:rPr lang="es-ES" sz="1800" b="1" kern="1200" dirty="0" err="1" smtClean="0">
              <a:solidFill>
                <a:schemeClr val="tx2">
                  <a:lumMod val="50000"/>
                </a:schemeClr>
              </a:solidFill>
            </a:rPr>
            <a:t>Selection</a:t>
          </a:r>
          <a:endParaRPr lang="es-ES" sz="1800" b="1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3171322" y="49605"/>
        <a:ext cx="2572754" cy="1543652"/>
      </dsp:txXfrm>
    </dsp:sp>
    <dsp:sp modelId="{85BDEBAA-4BEB-43BA-B521-9143996082EF}">
      <dsp:nvSpPr>
        <dsp:cNvPr id="0" name=""/>
        <dsp:cNvSpPr/>
      </dsp:nvSpPr>
      <dsp:spPr>
        <a:xfrm>
          <a:off x="1293211" y="1591458"/>
          <a:ext cx="6328976" cy="561133"/>
        </a:xfrm>
        <a:custGeom>
          <a:avLst/>
          <a:gdLst/>
          <a:ahLst/>
          <a:cxnLst/>
          <a:rect l="0" t="0" r="0" b="0"/>
          <a:pathLst>
            <a:path>
              <a:moveTo>
                <a:pt x="6328976" y="0"/>
              </a:moveTo>
              <a:lnTo>
                <a:pt x="6328976" y="297666"/>
              </a:lnTo>
              <a:lnTo>
                <a:pt x="0" y="297666"/>
              </a:lnTo>
              <a:lnTo>
                <a:pt x="0" y="561133"/>
              </a:lnTo>
            </a:path>
          </a:pathLst>
        </a:custGeom>
        <a:noFill/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chemeClr val="tx2">
                <a:lumMod val="50000"/>
              </a:schemeClr>
            </a:solidFill>
          </a:endParaRPr>
        </a:p>
      </dsp:txBody>
      <dsp:txXfrm>
        <a:off x="4298785" y="1869066"/>
        <a:ext cx="317828" cy="5917"/>
      </dsp:txXfrm>
    </dsp:sp>
    <dsp:sp modelId="{1E601E39-653E-4777-A671-D390C1FBA3F2}">
      <dsp:nvSpPr>
        <dsp:cNvPr id="0" name=""/>
        <dsp:cNvSpPr/>
      </dsp:nvSpPr>
      <dsp:spPr>
        <a:xfrm>
          <a:off x="6335810" y="49605"/>
          <a:ext cx="2572754" cy="154365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err="1" smtClean="0">
              <a:solidFill>
                <a:schemeClr val="tx2">
                  <a:lumMod val="50000"/>
                </a:schemeClr>
              </a:solidFill>
            </a:rPr>
            <a:t>Determination</a:t>
          </a:r>
          <a:r>
            <a:rPr lang="es-ES" sz="1800" b="1" kern="1200" dirty="0" smtClean="0">
              <a:solidFill>
                <a:schemeClr val="tx2">
                  <a:lumMod val="50000"/>
                </a:schemeClr>
              </a:solidFill>
            </a:rPr>
            <a:t> of </a:t>
          </a:r>
          <a:r>
            <a:rPr lang="es-ES" sz="1800" b="1" kern="1200" dirty="0" err="1" smtClean="0">
              <a:solidFill>
                <a:schemeClr val="tx2">
                  <a:lumMod val="50000"/>
                </a:schemeClr>
              </a:solidFill>
            </a:rPr>
            <a:t>the</a:t>
          </a:r>
          <a:r>
            <a:rPr lang="es-ES" sz="1800" b="1" kern="1200" dirty="0" smtClean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s-ES" sz="1800" b="1" kern="1200" dirty="0" err="1" smtClean="0">
              <a:solidFill>
                <a:schemeClr val="tx2">
                  <a:lumMod val="50000"/>
                </a:schemeClr>
              </a:solidFill>
            </a:rPr>
            <a:t>structure</a:t>
          </a:r>
          <a:r>
            <a:rPr lang="es-ES" sz="1800" b="1" kern="1200" dirty="0" smtClean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s-ES" sz="1800" b="1" kern="1200" dirty="0" err="1" smtClean="0">
              <a:solidFill>
                <a:schemeClr val="tx2">
                  <a:lumMod val="50000"/>
                </a:schemeClr>
              </a:solidFill>
            </a:rPr>
            <a:t>for</a:t>
          </a:r>
          <a:r>
            <a:rPr lang="es-ES" sz="1800" b="1" kern="1200" dirty="0" smtClean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s-ES" sz="1800" b="1" kern="1200" dirty="0" err="1" smtClean="0">
              <a:solidFill>
                <a:schemeClr val="tx2">
                  <a:lumMod val="50000"/>
                </a:schemeClr>
              </a:solidFill>
            </a:rPr>
            <a:t>the</a:t>
          </a:r>
          <a:r>
            <a:rPr lang="es-ES" sz="1800" b="1" kern="1200" dirty="0" smtClean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s-ES" sz="1800" b="1" kern="1200" dirty="0" err="1" smtClean="0">
              <a:solidFill>
                <a:schemeClr val="tx2">
                  <a:lumMod val="50000"/>
                </a:schemeClr>
              </a:solidFill>
            </a:rPr>
            <a:t>presentation</a:t>
          </a:r>
          <a:r>
            <a:rPr lang="es-ES" sz="1800" b="1" kern="1200" dirty="0" smtClean="0">
              <a:solidFill>
                <a:schemeClr val="tx2">
                  <a:lumMod val="50000"/>
                </a:schemeClr>
              </a:solidFill>
            </a:rPr>
            <a:t> of </a:t>
          </a:r>
          <a:r>
            <a:rPr lang="es-ES" sz="1800" b="1" kern="1200" dirty="0" err="1" smtClean="0">
              <a:solidFill>
                <a:schemeClr val="tx2">
                  <a:lumMod val="50000"/>
                </a:schemeClr>
              </a:solidFill>
            </a:rPr>
            <a:t>the</a:t>
          </a:r>
          <a:r>
            <a:rPr lang="es-ES" sz="1800" b="1" kern="1200" dirty="0" smtClean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s-ES" sz="1800" b="1" kern="1200" dirty="0" err="1" smtClean="0">
              <a:solidFill>
                <a:schemeClr val="tx2">
                  <a:lumMod val="50000"/>
                </a:schemeClr>
              </a:solidFill>
            </a:rPr>
            <a:t>catalog</a:t>
          </a:r>
          <a:endParaRPr lang="es-ES" sz="1800" b="1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6335810" y="49605"/>
        <a:ext cx="2572754" cy="1543652"/>
      </dsp:txXfrm>
    </dsp:sp>
    <dsp:sp modelId="{FBB1752A-2775-432F-8CC5-C1AF195D4B8E}">
      <dsp:nvSpPr>
        <dsp:cNvPr id="0" name=""/>
        <dsp:cNvSpPr/>
      </dsp:nvSpPr>
      <dsp:spPr>
        <a:xfrm>
          <a:off x="2577789" y="2911098"/>
          <a:ext cx="56113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61133" y="45720"/>
              </a:lnTo>
            </a:path>
          </a:pathLst>
        </a:custGeom>
        <a:noFill/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chemeClr val="tx2">
                <a:lumMod val="50000"/>
              </a:schemeClr>
            </a:solidFill>
          </a:endParaRPr>
        </a:p>
      </dsp:txBody>
      <dsp:txXfrm>
        <a:off x="2843562" y="2953859"/>
        <a:ext cx="29586" cy="5917"/>
      </dsp:txXfrm>
    </dsp:sp>
    <dsp:sp modelId="{4D3168CE-E103-42FD-8A97-FDA09B5C652C}">
      <dsp:nvSpPr>
        <dsp:cNvPr id="0" name=""/>
        <dsp:cNvSpPr/>
      </dsp:nvSpPr>
      <dsp:spPr>
        <a:xfrm>
          <a:off x="6834" y="2184991"/>
          <a:ext cx="2572754" cy="154365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err="1" smtClean="0">
              <a:solidFill>
                <a:schemeClr val="tx2">
                  <a:lumMod val="50000"/>
                </a:schemeClr>
              </a:solidFill>
            </a:rPr>
            <a:t>Differentiated</a:t>
          </a:r>
          <a:r>
            <a:rPr lang="es-ES" sz="1800" b="1" kern="1200" dirty="0" smtClean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s-ES" sz="1800" b="1" kern="1200" dirty="0" err="1" smtClean="0">
              <a:solidFill>
                <a:schemeClr val="tx2">
                  <a:lumMod val="50000"/>
                </a:schemeClr>
              </a:solidFill>
            </a:rPr>
            <a:t>edition</a:t>
          </a:r>
          <a:r>
            <a:rPr lang="es-ES" sz="1800" b="1" kern="1200" dirty="0" smtClean="0">
              <a:solidFill>
                <a:schemeClr val="tx2">
                  <a:lumMod val="50000"/>
                </a:schemeClr>
              </a:solidFill>
            </a:rPr>
            <a:t> of </a:t>
          </a:r>
          <a:r>
            <a:rPr lang="es-ES" sz="1800" b="1" kern="1200" dirty="0" err="1" smtClean="0">
              <a:solidFill>
                <a:schemeClr val="tx2">
                  <a:lumMod val="50000"/>
                </a:schemeClr>
              </a:solidFill>
            </a:rPr>
            <a:t>audiovisuals</a:t>
          </a:r>
          <a:r>
            <a:rPr lang="es-ES" sz="1800" b="1" kern="1200" dirty="0" smtClean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s-ES" sz="1800" b="1" kern="1200" dirty="0" err="1" smtClean="0">
              <a:solidFill>
                <a:schemeClr val="tx2">
                  <a:lumMod val="50000"/>
                </a:schemeClr>
              </a:solidFill>
            </a:rPr>
            <a:t>according</a:t>
          </a:r>
          <a:r>
            <a:rPr lang="es-ES" sz="1800" b="1" kern="1200" dirty="0" smtClean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s-ES" sz="1800" b="1" kern="1200" dirty="0" err="1" smtClean="0">
              <a:solidFill>
                <a:schemeClr val="tx2">
                  <a:lumMod val="50000"/>
                </a:schemeClr>
              </a:solidFill>
            </a:rPr>
            <a:t>to</a:t>
          </a:r>
          <a:r>
            <a:rPr lang="es-ES" sz="1800" b="1" kern="1200" dirty="0" smtClean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s-ES" sz="1800" b="1" kern="1200" dirty="0" err="1" smtClean="0">
              <a:solidFill>
                <a:schemeClr val="tx2">
                  <a:lumMod val="50000"/>
                </a:schemeClr>
              </a:solidFill>
            </a:rPr>
            <a:t>needs</a:t>
          </a:r>
          <a:endParaRPr lang="es-ES" sz="1800" b="1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6834" y="2184991"/>
        <a:ext cx="2572754" cy="1543652"/>
      </dsp:txXfrm>
    </dsp:sp>
    <dsp:sp modelId="{BAF277E7-170C-4DB6-A04D-2625A5F6905B}">
      <dsp:nvSpPr>
        <dsp:cNvPr id="0" name=""/>
        <dsp:cNvSpPr/>
      </dsp:nvSpPr>
      <dsp:spPr>
        <a:xfrm>
          <a:off x="3171322" y="2184991"/>
          <a:ext cx="2572754" cy="154365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2">
                  <a:lumMod val="50000"/>
                </a:schemeClr>
              </a:solidFill>
            </a:rPr>
            <a:t>Inductive identification of potential values ​​and limitations</a:t>
          </a:r>
          <a:endParaRPr lang="es-ES" sz="1800" b="1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3171322" y="2184991"/>
        <a:ext cx="2572754" cy="15436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64E48-DF4E-44D9-A2CB-489C53A68E6D}" type="datetimeFigureOut">
              <a:rPr lang="es-ES" smtClean="0"/>
              <a:t>25/05/2023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DD64BC-85C6-4EBD-8E1B-AF7DD85C54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2497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E3B3B-83B8-4448-9816-14220E777C3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99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329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054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45596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0114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57479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947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718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041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929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168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118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507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748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748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599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64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780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mailto:anniacanoperez81@gmail.com" TargetMode="External"/><Relationship Id="rId5" Type="http://schemas.openxmlformats.org/officeDocument/2006/relationships/hyperlink" Target="mailto:isa@iccp.rimed.cu" TargetMode="External"/><Relationship Id="rId10" Type="http://schemas.openxmlformats.org/officeDocument/2006/relationships/image" Target="../media/image3.png"/><Relationship Id="rId4" Type="http://schemas.openxmlformats.org/officeDocument/2006/relationships/hyperlink" Target="mailto:isa5celep@gmail.com" TargetMode="External"/><Relationship Id="rId9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microsoft.com/office/2007/relationships/hdphoto" Target="../media/hdphoto2.wdp"/><Relationship Id="rId1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JPG"/><Relationship Id="rId12" Type="http://schemas.openxmlformats.org/officeDocument/2006/relationships/image" Target="../media/image29.png"/><Relationship Id="rId17" Type="http://schemas.microsoft.com/office/2007/relationships/hdphoto" Target="../media/hdphoto4.wdp"/><Relationship Id="rId2" Type="http://schemas.openxmlformats.org/officeDocument/2006/relationships/audio" Target="../media/media10.mp3"/><Relationship Id="rId16" Type="http://schemas.openxmlformats.org/officeDocument/2006/relationships/image" Target="../media/image31.png"/><Relationship Id="rId20" Type="http://schemas.openxmlformats.org/officeDocument/2006/relationships/image" Target="../media/image3.png"/><Relationship Id="rId1" Type="http://schemas.microsoft.com/office/2007/relationships/media" Target="../media/media10.mp3"/><Relationship Id="rId6" Type="http://schemas.openxmlformats.org/officeDocument/2006/relationships/image" Target="../media/image23.JPG"/><Relationship Id="rId11" Type="http://schemas.openxmlformats.org/officeDocument/2006/relationships/image" Target="../media/image28.jpeg"/><Relationship Id="rId5" Type="http://schemas.microsoft.com/office/2007/relationships/hdphoto" Target="../media/hdphoto1.wdp"/><Relationship Id="rId15" Type="http://schemas.microsoft.com/office/2007/relationships/hdphoto" Target="../media/hdphoto3.wdp"/><Relationship Id="rId10" Type="http://schemas.openxmlformats.org/officeDocument/2006/relationships/image" Target="../media/image27.JPG"/><Relationship Id="rId19" Type="http://schemas.microsoft.com/office/2007/relationships/hdphoto" Target="../media/hdphoto5.wdp"/><Relationship Id="rId4" Type="http://schemas.openxmlformats.org/officeDocument/2006/relationships/image" Target="../media/image1.png"/><Relationship Id="rId9" Type="http://schemas.openxmlformats.org/officeDocument/2006/relationships/image" Target="../media/image26.JPG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35.jpe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1.xml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diagramLayout" Target="../diagrams/layout1.xml"/><Relationship Id="rId11" Type="http://schemas.microsoft.com/office/2007/relationships/hdphoto" Target="../media/hdphoto1.wdp"/><Relationship Id="rId5" Type="http://schemas.openxmlformats.org/officeDocument/2006/relationships/diagramData" Target="../diagrams/data1.xm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diagramLayout" Target="../diagrams/layout2.xml"/><Relationship Id="rId12" Type="http://schemas.openxmlformats.org/officeDocument/2006/relationships/image" Target="../media/image9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diagramData" Target="../diagrams/data2.xml"/><Relationship Id="rId11" Type="http://schemas.openxmlformats.org/officeDocument/2006/relationships/image" Target="../media/image8.jpg"/><Relationship Id="rId5" Type="http://schemas.microsoft.com/office/2007/relationships/hdphoto" Target="../media/hdphoto1.wdp"/><Relationship Id="rId10" Type="http://schemas.microsoft.com/office/2007/relationships/diagramDrawing" Target="../diagrams/drawing2.xml"/><Relationship Id="rId4" Type="http://schemas.openxmlformats.org/officeDocument/2006/relationships/image" Target="../media/image1.png"/><Relationship Id="rId9" Type="http://schemas.openxmlformats.org/officeDocument/2006/relationships/diagramColors" Target="../diagrams/colors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12" Type="http://schemas.openxmlformats.org/officeDocument/2006/relationships/image" Target="../media/image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JPG"/><Relationship Id="rId11" Type="http://schemas.openxmlformats.org/officeDocument/2006/relationships/image" Target="../media/image17.jpeg"/><Relationship Id="rId5" Type="http://schemas.openxmlformats.org/officeDocument/2006/relationships/image" Target="../media/image11.JPG"/><Relationship Id="rId10" Type="http://schemas.openxmlformats.org/officeDocument/2006/relationships/image" Target="../media/image16.JPG"/><Relationship Id="rId4" Type="http://schemas.openxmlformats.org/officeDocument/2006/relationships/image" Target="../media/image10.JP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3.xml"/><Relationship Id="rId12" Type="http://schemas.microsoft.com/office/2007/relationships/hdphoto" Target="../media/hdphoto1.wdp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diagramLayout" Target="../diagrams/layout3.xml"/><Relationship Id="rId11" Type="http://schemas.openxmlformats.org/officeDocument/2006/relationships/image" Target="../media/image1.png"/><Relationship Id="rId5" Type="http://schemas.openxmlformats.org/officeDocument/2006/relationships/diagramData" Target="../diagrams/data3.xml"/><Relationship Id="rId10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589213" y="2575560"/>
            <a:ext cx="8915399" cy="2201821"/>
          </a:xfrm>
        </p:spPr>
        <p:txBody>
          <a:bodyPr>
            <a:normAutofit fontScale="90000"/>
          </a:bodyPr>
          <a:lstStyle/>
          <a:p>
            <a:r>
              <a:rPr lang="es-ES" sz="4000" b="1" dirty="0" smtClean="0"/>
              <a:t/>
            </a:r>
            <a:br>
              <a:rPr lang="es-ES" sz="4000" b="1" dirty="0" smtClean="0"/>
            </a:br>
            <a:r>
              <a:rPr lang="es-ES" sz="4000" b="1" dirty="0"/>
              <a:t/>
            </a:r>
            <a:br>
              <a:rPr lang="es-ES" sz="4000" b="1" dirty="0"/>
            </a:br>
            <a:r>
              <a:rPr lang="es-ES" sz="4000" b="1" dirty="0" smtClean="0"/>
              <a:t/>
            </a:r>
            <a:br>
              <a:rPr lang="es-ES" sz="4000" b="1" dirty="0" smtClean="0"/>
            </a:br>
            <a:r>
              <a:rPr lang="es-ES" sz="4000" b="1" dirty="0"/>
              <a:t/>
            </a:r>
            <a:br>
              <a:rPr lang="es-ES" sz="4000" b="1" dirty="0"/>
            </a:br>
            <a:r>
              <a:rPr lang="es-ES" sz="4000" b="1" dirty="0" smtClean="0"/>
              <a:t/>
            </a:r>
            <a:br>
              <a:rPr lang="es-ES" sz="4000" b="1" dirty="0" smtClean="0"/>
            </a:br>
            <a:r>
              <a:rPr lang="es-ES" sz="4000" b="1" dirty="0"/>
              <a:t/>
            </a:r>
            <a:br>
              <a:rPr lang="es-ES" sz="4000" b="1" dirty="0"/>
            </a:br>
            <a:r>
              <a:rPr lang="es-ES" sz="4000" b="1" dirty="0" smtClean="0"/>
              <a:t/>
            </a:r>
            <a:br>
              <a:rPr lang="es-ES" sz="4000" b="1" dirty="0" smtClean="0"/>
            </a:br>
            <a:r>
              <a:rPr lang="es-ES" sz="4000" b="1" dirty="0"/>
              <a:t/>
            </a:r>
            <a:br>
              <a:rPr lang="es-ES" sz="4000" b="1" dirty="0"/>
            </a:br>
            <a:r>
              <a:rPr lang="es-ES" sz="4400" b="1" dirty="0" smtClean="0">
                <a:solidFill>
                  <a:schemeClr val="tx2">
                    <a:lumMod val="50000"/>
                  </a:schemeClr>
                </a:solidFill>
              </a:rPr>
              <a:t>Audiovisual </a:t>
            </a:r>
            <a:r>
              <a:rPr lang="es-ES" sz="4400" b="1" dirty="0" err="1">
                <a:solidFill>
                  <a:schemeClr val="tx2">
                    <a:lumMod val="50000"/>
                  </a:schemeClr>
                </a:solidFill>
              </a:rPr>
              <a:t>consumption</a:t>
            </a:r>
            <a:r>
              <a:rPr lang="es-ES" sz="4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4400" b="1" dirty="0" err="1">
                <a:solidFill>
                  <a:schemeClr val="tx2">
                    <a:lumMod val="50000"/>
                  </a:schemeClr>
                </a:solidFill>
              </a:rPr>
              <a:t>for</a:t>
            </a:r>
            <a:r>
              <a:rPr lang="es-ES" sz="4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4400" b="1" dirty="0" err="1">
                <a:solidFill>
                  <a:schemeClr val="tx2">
                    <a:lumMod val="50000"/>
                  </a:schemeClr>
                </a:solidFill>
              </a:rPr>
              <a:t>early</a:t>
            </a:r>
            <a:r>
              <a:rPr lang="es-ES" sz="4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4400" b="1" dirty="0" err="1">
                <a:solidFill>
                  <a:schemeClr val="tx2">
                    <a:lumMod val="50000"/>
                  </a:schemeClr>
                </a:solidFill>
              </a:rPr>
              <a:t>childhood</a:t>
            </a:r>
            <a:r>
              <a:rPr lang="es-ES" sz="4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4400" b="1" dirty="0" err="1">
                <a:solidFill>
                  <a:schemeClr val="tx2">
                    <a:lumMod val="50000"/>
                  </a:schemeClr>
                </a:solidFill>
              </a:rPr>
              <a:t>development</a:t>
            </a:r>
            <a:r>
              <a:rPr lang="es-ES" sz="4400" b="1" dirty="0"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es-ES" sz="4400" b="1" dirty="0" err="1">
                <a:solidFill>
                  <a:schemeClr val="tx2">
                    <a:lumMod val="50000"/>
                  </a:schemeClr>
                </a:solidFill>
              </a:rPr>
              <a:t>Potential</a:t>
            </a:r>
            <a:r>
              <a:rPr lang="es-ES" sz="4400" b="1" dirty="0">
                <a:solidFill>
                  <a:schemeClr val="tx2">
                    <a:lumMod val="50000"/>
                  </a:schemeClr>
                </a:solidFill>
              </a:rPr>
              <a:t> of a </a:t>
            </a:r>
            <a:r>
              <a:rPr lang="es-ES" sz="4400" b="1" dirty="0" err="1">
                <a:solidFill>
                  <a:schemeClr val="tx2">
                    <a:lumMod val="50000"/>
                  </a:schemeClr>
                </a:solidFill>
              </a:rPr>
              <a:t>catalog</a:t>
            </a:r>
            <a:r>
              <a:rPr lang="es-ES" sz="4400" b="1" dirty="0">
                <a:solidFill>
                  <a:schemeClr val="tx2">
                    <a:lumMod val="50000"/>
                  </a:schemeClr>
                </a:solidFill>
              </a:rPr>
              <a:t> and virtual </a:t>
            </a:r>
            <a:r>
              <a:rPr lang="es-ES" sz="4400" b="1" dirty="0" err="1">
                <a:solidFill>
                  <a:schemeClr val="tx2">
                    <a:lumMod val="50000"/>
                  </a:schemeClr>
                </a:solidFill>
              </a:rPr>
              <a:t>repository</a:t>
            </a:r>
            <a:r>
              <a:rPr lang="es-ES" sz="4400" b="1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es-ES" sz="4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530824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0"/>
              </a:spcBef>
            </a:pPr>
            <a:endParaRPr lang="es-ES" b="1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s-ES" b="1" dirty="0" smtClean="0">
                <a:solidFill>
                  <a:schemeClr val="tx1"/>
                </a:solidFill>
              </a:rPr>
              <a:t>DrC. Isabel H. Rios Leonard</a:t>
            </a:r>
          </a:p>
          <a:p>
            <a:pPr>
              <a:spcBef>
                <a:spcPts val="0"/>
              </a:spcBef>
            </a:pPr>
            <a:r>
              <a:rPr lang="es-ES" b="1" dirty="0">
                <a:solidFill>
                  <a:schemeClr val="tx1"/>
                </a:solidFill>
              </a:rPr>
              <a:t>Central </a:t>
            </a:r>
            <a:r>
              <a:rPr lang="es-ES" b="1" dirty="0" err="1" smtClean="0">
                <a:solidFill>
                  <a:schemeClr val="tx1"/>
                </a:solidFill>
              </a:rPr>
              <a:t>Institute</a:t>
            </a:r>
            <a:r>
              <a:rPr lang="es-ES" b="1" dirty="0" smtClean="0">
                <a:solidFill>
                  <a:schemeClr val="tx1"/>
                </a:solidFill>
              </a:rPr>
              <a:t> of </a:t>
            </a:r>
            <a:r>
              <a:rPr lang="es-ES" b="1" dirty="0" err="1" smtClean="0">
                <a:solidFill>
                  <a:schemeClr val="tx1"/>
                </a:solidFill>
              </a:rPr>
              <a:t>Pedagogical</a:t>
            </a:r>
            <a:r>
              <a:rPr lang="es-ES" b="1" dirty="0" smtClean="0">
                <a:solidFill>
                  <a:schemeClr val="tx1"/>
                </a:solidFill>
              </a:rPr>
              <a:t> </a:t>
            </a:r>
            <a:r>
              <a:rPr lang="es-ES" b="1" dirty="0" err="1" smtClean="0">
                <a:solidFill>
                  <a:schemeClr val="tx1"/>
                </a:solidFill>
              </a:rPr>
              <a:t>Sciences</a:t>
            </a:r>
            <a:r>
              <a:rPr lang="es-ES" b="1" dirty="0" smtClean="0">
                <a:solidFill>
                  <a:schemeClr val="tx1"/>
                </a:solidFill>
              </a:rPr>
              <a:t>. Cuba</a:t>
            </a:r>
          </a:p>
          <a:p>
            <a:pPr>
              <a:spcBef>
                <a:spcPts val="0"/>
              </a:spcBef>
            </a:pPr>
            <a:r>
              <a:rPr lang="es-ES" b="1" dirty="0" smtClean="0">
                <a:solidFill>
                  <a:schemeClr val="tx1"/>
                </a:solidFill>
                <a:hlinkClick r:id="rId4"/>
              </a:rPr>
              <a:t>isa5celep@gmail.com</a:t>
            </a:r>
            <a:r>
              <a:rPr lang="es-ES" b="1" dirty="0" smtClean="0">
                <a:solidFill>
                  <a:schemeClr val="tx1"/>
                </a:solidFill>
              </a:rPr>
              <a:t>  </a:t>
            </a:r>
            <a:r>
              <a:rPr lang="es-ES" b="1" dirty="0" smtClean="0">
                <a:solidFill>
                  <a:schemeClr val="tx1"/>
                </a:solidFill>
                <a:hlinkClick r:id="rId5"/>
              </a:rPr>
              <a:t>isa@iccp.rimed.cu</a:t>
            </a:r>
            <a:r>
              <a:rPr lang="es-ES" b="1" dirty="0" smtClean="0">
                <a:solidFill>
                  <a:schemeClr val="tx1"/>
                </a:solidFill>
              </a:rPr>
              <a:t> </a:t>
            </a:r>
            <a:endParaRPr lang="es-ES" b="1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s-ES" b="1" dirty="0" smtClean="0">
                <a:solidFill>
                  <a:schemeClr val="tx1"/>
                </a:solidFill>
              </a:rPr>
              <a:t>DrC. </a:t>
            </a:r>
            <a:r>
              <a:rPr lang="es-ES" b="1" dirty="0" err="1" smtClean="0">
                <a:solidFill>
                  <a:schemeClr val="tx1"/>
                </a:solidFill>
              </a:rPr>
              <a:t>Annia</a:t>
            </a:r>
            <a:r>
              <a:rPr lang="es-ES" b="1" dirty="0" smtClean="0">
                <a:solidFill>
                  <a:schemeClr val="tx1"/>
                </a:solidFill>
              </a:rPr>
              <a:t> Cano Pérez</a:t>
            </a:r>
          </a:p>
          <a:p>
            <a:pPr>
              <a:spcBef>
                <a:spcPts val="0"/>
              </a:spcBef>
            </a:pPr>
            <a:r>
              <a:rPr lang="es-ES" b="1" dirty="0" smtClean="0">
                <a:solidFill>
                  <a:schemeClr val="tx1"/>
                </a:solidFill>
                <a:hlinkClick r:id="rId6"/>
              </a:rPr>
              <a:t>anniacanoperez81@gmail.com</a:t>
            </a:r>
            <a:r>
              <a:rPr lang="es-ES" b="1" dirty="0" smtClean="0">
                <a:solidFill>
                  <a:schemeClr val="tx1"/>
                </a:solidFill>
              </a:rPr>
              <a:t> </a:t>
            </a:r>
          </a:p>
          <a:p>
            <a:pPr>
              <a:spcBef>
                <a:spcPts val="0"/>
              </a:spcBef>
            </a:pPr>
            <a:r>
              <a:rPr lang="es-ES" b="1" dirty="0" err="1" smtClean="0">
                <a:solidFill>
                  <a:schemeClr val="tx1"/>
                </a:solidFill>
              </a:rPr>
              <a:t>MSc</a:t>
            </a:r>
            <a:r>
              <a:rPr lang="es-ES" b="1" dirty="0" smtClean="0">
                <a:solidFill>
                  <a:schemeClr val="tx1"/>
                </a:solidFill>
              </a:rPr>
              <a:t>. Uri Ponce Legra</a:t>
            </a:r>
          </a:p>
          <a:p>
            <a:pPr>
              <a:spcBef>
                <a:spcPts val="0"/>
              </a:spcBef>
            </a:pPr>
            <a:r>
              <a:rPr lang="es-ES" b="1" dirty="0" smtClean="0">
                <a:solidFill>
                  <a:schemeClr val="tx1"/>
                </a:solidFill>
              </a:rPr>
              <a:t>uriponcelegra@gmail.com</a:t>
            </a:r>
            <a:endParaRPr lang="es-ES" b="1" dirty="0">
              <a:solidFill>
                <a:schemeClr val="tx1"/>
              </a:solidFill>
            </a:endParaRPr>
          </a:p>
        </p:txBody>
      </p:sp>
      <p:pic>
        <p:nvPicPr>
          <p:cNvPr id="7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5802" t="28876" r="62379" b="32572"/>
          <a:stretch/>
        </p:blipFill>
        <p:spPr>
          <a:xfrm>
            <a:off x="8687453" y="0"/>
            <a:ext cx="3364247" cy="2292868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9977377" y="6308203"/>
            <a:ext cx="1932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 smtClean="0"/>
              <a:t>Moscow</a:t>
            </a:r>
            <a:r>
              <a:rPr lang="es-ES" b="1" dirty="0" smtClean="0"/>
              <a:t>, 2023</a:t>
            </a:r>
            <a:endParaRPr lang="es-ES" b="1" dirty="0"/>
          </a:p>
        </p:txBody>
      </p:sp>
      <p:pic>
        <p:nvPicPr>
          <p:cNvPr id="6" name="Picture 2" descr="H:\recogida de la memoria\Chulo\chulo3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CFD7DA"/>
              </a:clrFrom>
              <a:clrTo>
                <a:srgbClr val="CFD7D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0044" y="1146434"/>
            <a:ext cx="1989169" cy="3035289"/>
          </a:xfrm>
          <a:prstGeom prst="rect">
            <a:avLst/>
          </a:prstGeom>
          <a:noFill/>
        </p:spPr>
      </p:pic>
      <p:pic>
        <p:nvPicPr>
          <p:cNvPr id="4" name="diapositiv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6362" y="63082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23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212836" y="3491097"/>
            <a:ext cx="9144000" cy="2387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/>
              <a:t> </a:t>
            </a:r>
            <a:endParaRPr lang="en-US" sz="4000" dirty="0"/>
          </a:p>
        </p:txBody>
      </p:sp>
      <p:sp>
        <p:nvSpPr>
          <p:cNvPr id="3" name="Subtítulo 3"/>
          <p:cNvSpPr txBox="1">
            <a:spLocks/>
          </p:cNvSpPr>
          <p:nvPr/>
        </p:nvSpPr>
        <p:spPr>
          <a:xfrm>
            <a:off x="-9624634" y="1219226"/>
            <a:ext cx="10906503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 </a:t>
            </a:r>
            <a:endParaRPr lang="en-US" dirty="0"/>
          </a:p>
        </p:txBody>
      </p:sp>
      <p:sp>
        <p:nvSpPr>
          <p:cNvPr id="4" name="Rectángulo redondeado 3"/>
          <p:cNvSpPr/>
          <p:nvPr/>
        </p:nvSpPr>
        <p:spPr>
          <a:xfrm>
            <a:off x="1459190" y="137950"/>
            <a:ext cx="5843483" cy="68155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INTERACTIVITY</a:t>
            </a:r>
          </a:p>
        </p:txBody>
      </p:sp>
      <p:pic>
        <p:nvPicPr>
          <p:cNvPr id="14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5802" t="28876" r="62379" b="32572"/>
          <a:stretch/>
        </p:blipFill>
        <p:spPr>
          <a:xfrm>
            <a:off x="10234504" y="0"/>
            <a:ext cx="1817196" cy="1238491"/>
          </a:xfrm>
          <a:prstGeom prst="rect">
            <a:avLst/>
          </a:prstGeom>
        </p:spPr>
      </p:pic>
      <p:grpSp>
        <p:nvGrpSpPr>
          <p:cNvPr id="19" name="Grupo 18"/>
          <p:cNvGrpSpPr/>
          <p:nvPr/>
        </p:nvGrpSpPr>
        <p:grpSpPr>
          <a:xfrm>
            <a:off x="7027101" y="4126898"/>
            <a:ext cx="4638627" cy="2463057"/>
            <a:chOff x="7302673" y="4190321"/>
            <a:chExt cx="4638627" cy="2463057"/>
          </a:xfrm>
        </p:grpSpPr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2371" y="4375404"/>
              <a:ext cx="3168929" cy="2277974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2673" y="4190321"/>
              <a:ext cx="1783129" cy="136267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</p:grpSp>
      <p:grpSp>
        <p:nvGrpSpPr>
          <p:cNvPr id="22" name="Grupo 21"/>
          <p:cNvGrpSpPr/>
          <p:nvPr/>
        </p:nvGrpSpPr>
        <p:grpSpPr>
          <a:xfrm>
            <a:off x="1309828" y="4260698"/>
            <a:ext cx="5620281" cy="2252791"/>
            <a:chOff x="381623" y="4337164"/>
            <a:chExt cx="5620281" cy="2252791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3" y="4337164"/>
              <a:ext cx="2332453" cy="184902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9958" y="4661721"/>
              <a:ext cx="3241946" cy="192823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  <p:pic>
        <p:nvPicPr>
          <p:cNvPr id="20" name="Imagen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108" y="2864634"/>
            <a:ext cx="1705728" cy="1489591"/>
          </a:xfrm>
          <a:prstGeom prst="rect">
            <a:avLst/>
          </a:prstGeom>
        </p:spPr>
      </p:pic>
      <p:pic>
        <p:nvPicPr>
          <p:cNvPr id="18" name="Imagen 17" descr="D:\00- Curso pre Congreso Pedagogía\Seleccionados ya\pimpau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634" y="1132673"/>
            <a:ext cx="2089783" cy="139370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/>
          <p:cNvSpPr txBox="1"/>
          <p:nvPr/>
        </p:nvSpPr>
        <p:spPr>
          <a:xfrm>
            <a:off x="469297" y="1495669"/>
            <a:ext cx="3068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>
                <a:solidFill>
                  <a:schemeClr val="tx2">
                    <a:lumMod val="50000"/>
                  </a:schemeClr>
                </a:solidFill>
              </a:rPr>
              <a:t>T</a:t>
            </a:r>
            <a:r>
              <a:rPr lang="es-ES" sz="2800" b="1" dirty="0" err="1" smtClean="0">
                <a:solidFill>
                  <a:schemeClr val="tx2">
                    <a:lumMod val="50000"/>
                  </a:schemeClr>
                </a:solidFill>
              </a:rPr>
              <a:t>he</a:t>
            </a:r>
            <a:r>
              <a:rPr lang="es-ES" sz="28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800" b="1" dirty="0" err="1">
                <a:solidFill>
                  <a:schemeClr val="tx2">
                    <a:lumMod val="50000"/>
                  </a:schemeClr>
                </a:solidFill>
              </a:rPr>
              <a:t>opposites</a:t>
            </a:r>
            <a:endParaRPr lang="es-E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853161" y="1045329"/>
            <a:ext cx="41586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tx2">
                    <a:lumMod val="50000"/>
                  </a:schemeClr>
                </a:solidFill>
              </a:rPr>
              <a:t>Up </a:t>
            </a:r>
            <a:r>
              <a:rPr lang="es-ES" sz="2800" b="1" dirty="0" err="1">
                <a:solidFill>
                  <a:schemeClr val="tx2">
                    <a:lumMod val="50000"/>
                  </a:schemeClr>
                </a:solidFill>
              </a:rPr>
              <a:t>up</a:t>
            </a:r>
            <a:r>
              <a:rPr lang="es-ES" sz="28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800" b="1" dirty="0" err="1">
                <a:solidFill>
                  <a:schemeClr val="tx2">
                    <a:lumMod val="50000"/>
                  </a:schemeClr>
                </a:solidFill>
              </a:rPr>
              <a:t>up</a:t>
            </a:r>
            <a:endParaRPr lang="es-ES" sz="2800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s-ES" sz="2800" b="1" dirty="0">
                <a:solidFill>
                  <a:schemeClr val="tx2">
                    <a:lumMod val="50000"/>
                  </a:schemeClr>
                </a:solidFill>
              </a:rPr>
              <a:t>Down, </a:t>
            </a:r>
            <a:r>
              <a:rPr lang="es-ES" sz="2800" b="1" dirty="0" err="1">
                <a:solidFill>
                  <a:schemeClr val="tx2">
                    <a:lumMod val="50000"/>
                  </a:schemeClr>
                </a:solidFill>
              </a:rPr>
              <a:t>down</a:t>
            </a:r>
            <a:r>
              <a:rPr lang="es-ES" sz="2800" b="1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s-ES" sz="2800" b="1" dirty="0" err="1">
                <a:solidFill>
                  <a:schemeClr val="tx2">
                    <a:lumMod val="50000"/>
                  </a:schemeClr>
                </a:solidFill>
              </a:rPr>
              <a:t>down</a:t>
            </a:r>
            <a:endParaRPr lang="es-ES" sz="2800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s-ES" sz="2800" b="1" dirty="0">
                <a:solidFill>
                  <a:schemeClr val="tx2">
                    <a:lumMod val="50000"/>
                  </a:schemeClr>
                </a:solidFill>
              </a:rPr>
              <a:t>Day, </a:t>
            </a:r>
            <a:r>
              <a:rPr lang="es-ES" sz="2800" b="1" dirty="0" err="1">
                <a:solidFill>
                  <a:schemeClr val="tx2">
                    <a:lumMod val="50000"/>
                  </a:schemeClr>
                </a:solidFill>
              </a:rPr>
              <a:t>day</a:t>
            </a:r>
            <a:r>
              <a:rPr lang="es-ES" sz="2800" b="1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s-ES" sz="2800" b="1" dirty="0" err="1">
                <a:solidFill>
                  <a:schemeClr val="tx2">
                    <a:lumMod val="50000"/>
                  </a:schemeClr>
                </a:solidFill>
              </a:rPr>
              <a:t>day</a:t>
            </a:r>
            <a:endParaRPr lang="es-ES" sz="2800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s-ES" sz="2800" b="1" dirty="0" err="1">
                <a:solidFill>
                  <a:schemeClr val="tx2">
                    <a:lumMod val="50000"/>
                  </a:schemeClr>
                </a:solidFill>
              </a:rPr>
              <a:t>Night</a:t>
            </a:r>
            <a:r>
              <a:rPr lang="es-ES" sz="2800" b="1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s-ES" sz="2800" b="1" dirty="0" err="1">
                <a:solidFill>
                  <a:schemeClr val="tx2">
                    <a:lumMod val="50000"/>
                  </a:schemeClr>
                </a:solidFill>
              </a:rPr>
              <a:t>night</a:t>
            </a:r>
            <a:r>
              <a:rPr lang="es-ES" sz="2800" b="1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s-ES" sz="2800" b="1" dirty="0" err="1">
                <a:solidFill>
                  <a:schemeClr val="tx2">
                    <a:lumMod val="50000"/>
                  </a:schemeClr>
                </a:solidFill>
              </a:rPr>
              <a:t>night</a:t>
            </a:r>
            <a:endParaRPr lang="es-ES" sz="2800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s-ES" sz="2800" b="1" dirty="0" err="1">
                <a:solidFill>
                  <a:schemeClr val="tx2">
                    <a:lumMod val="50000"/>
                  </a:schemeClr>
                </a:solidFill>
              </a:rPr>
              <a:t>day</a:t>
            </a:r>
            <a:r>
              <a:rPr lang="es-ES" sz="2800" b="1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s-ES" sz="2800" b="1" dirty="0" err="1">
                <a:solidFill>
                  <a:schemeClr val="tx2">
                    <a:lumMod val="50000"/>
                  </a:schemeClr>
                </a:solidFill>
              </a:rPr>
              <a:t>down</a:t>
            </a:r>
            <a:r>
              <a:rPr lang="es-ES" sz="2800" b="1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s-ES" sz="2800" b="1" dirty="0" err="1">
                <a:solidFill>
                  <a:schemeClr val="tx2">
                    <a:lumMod val="50000"/>
                  </a:schemeClr>
                </a:solidFill>
              </a:rPr>
              <a:t>night</a:t>
            </a:r>
            <a:endParaRPr lang="es-ES" sz="2800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s-ES" sz="2800" b="1" dirty="0" err="1">
                <a:solidFill>
                  <a:schemeClr val="tx2">
                    <a:lumMod val="50000"/>
                  </a:schemeClr>
                </a:solidFill>
              </a:rPr>
              <a:t>Night</a:t>
            </a:r>
            <a:r>
              <a:rPr lang="es-ES" sz="2800" b="1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s-ES" sz="2800" b="1" dirty="0">
                <a:solidFill>
                  <a:schemeClr val="tx2">
                    <a:lumMod val="50000"/>
                  </a:schemeClr>
                </a:solidFill>
              </a:rPr>
              <a:t>…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300" y="2746686"/>
            <a:ext cx="1725485" cy="172548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7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164" y="1649002"/>
            <a:ext cx="689784" cy="771126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683" y="1750616"/>
            <a:ext cx="759090" cy="759090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574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76" y="2369842"/>
            <a:ext cx="2552700" cy="1790700"/>
          </a:xfrm>
          <a:prstGeom prst="rect">
            <a:avLst/>
          </a:prstGeom>
        </p:spPr>
      </p:pic>
      <p:pic>
        <p:nvPicPr>
          <p:cNvPr id="21" name="fiapositiva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25615" y="6269807"/>
            <a:ext cx="487363" cy="48736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028455" y="860878"/>
            <a:ext cx="4491098" cy="319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/>
              <a:t>https://www.youtube.com/watch?v=lIiaRvamZQc</a:t>
            </a:r>
            <a:endParaRPr lang="es-ES" sz="1400" b="1" dirty="0"/>
          </a:p>
        </p:txBody>
      </p:sp>
    </p:spTree>
    <p:extLst>
      <p:ext uri="{BB962C8B-B14F-4D97-AF65-F5344CB8AC3E}">
        <p14:creationId xmlns:p14="http://schemas.microsoft.com/office/powerpoint/2010/main" val="421372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3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146220" y="3469699"/>
            <a:ext cx="9144000" cy="2387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/>
              <a:t> </a:t>
            </a:r>
            <a:endParaRPr lang="en-US" sz="4000" dirty="0"/>
          </a:p>
        </p:txBody>
      </p:sp>
      <p:sp>
        <p:nvSpPr>
          <p:cNvPr id="3" name="Subtítulo 3"/>
          <p:cNvSpPr txBox="1">
            <a:spLocks/>
          </p:cNvSpPr>
          <p:nvPr/>
        </p:nvSpPr>
        <p:spPr>
          <a:xfrm>
            <a:off x="432057" y="4840529"/>
            <a:ext cx="10906503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 </a:t>
            </a:r>
            <a:endParaRPr lang="en-US" dirty="0"/>
          </a:p>
        </p:txBody>
      </p:sp>
      <p:sp>
        <p:nvSpPr>
          <p:cNvPr id="4" name="Rectángulo redondeado 3"/>
          <p:cNvSpPr/>
          <p:nvPr/>
        </p:nvSpPr>
        <p:spPr>
          <a:xfrm>
            <a:off x="1459190" y="137950"/>
            <a:ext cx="5843483" cy="68155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STRUCTURE</a:t>
            </a:r>
            <a:endParaRPr lang="es-ES" sz="2800" b="1" dirty="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4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5802" t="28876" r="62379" b="32572"/>
          <a:stretch/>
        </p:blipFill>
        <p:spPr>
          <a:xfrm>
            <a:off x="10234504" y="0"/>
            <a:ext cx="1817196" cy="123849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367" y="1498600"/>
            <a:ext cx="10994371" cy="4673600"/>
          </a:xfrm>
          <a:prstGeom prst="rect">
            <a:avLst/>
          </a:prstGeom>
        </p:spPr>
      </p:pic>
      <p:pic>
        <p:nvPicPr>
          <p:cNvPr id="6" name="diapositiva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8375" y="62526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88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905" y="975124"/>
            <a:ext cx="9031266" cy="5788931"/>
          </a:xfrm>
          <a:prstGeom prst="rect">
            <a:avLst/>
          </a:prstGeom>
        </p:spPr>
      </p:pic>
      <p:sp>
        <p:nvSpPr>
          <p:cNvPr id="6" name="Rectángulo redondeado 5"/>
          <p:cNvSpPr/>
          <p:nvPr/>
        </p:nvSpPr>
        <p:spPr>
          <a:xfrm>
            <a:off x="2192054" y="6427"/>
            <a:ext cx="6281895" cy="68155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b="1" dirty="0" err="1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Selected</a:t>
            </a:r>
            <a:r>
              <a:rPr lang="es-ES" sz="2800" b="1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sz="2800" b="1" dirty="0" err="1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materials</a:t>
            </a:r>
            <a:r>
              <a:rPr lang="es-ES" sz="2800" b="1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(220)</a:t>
            </a:r>
            <a:endParaRPr lang="es-ES" sz="2800" b="1" dirty="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5802" t="28876" r="62379" b="32572"/>
          <a:stretch/>
        </p:blipFill>
        <p:spPr>
          <a:xfrm>
            <a:off x="10234504" y="0"/>
            <a:ext cx="1817196" cy="1238491"/>
          </a:xfrm>
          <a:prstGeom prst="rect">
            <a:avLst/>
          </a:prstGeom>
        </p:spPr>
      </p:pic>
      <p:pic>
        <p:nvPicPr>
          <p:cNvPr id="2" name="diapositiva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0013" y="62766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5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146220" y="3469699"/>
            <a:ext cx="9144000" cy="2387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/>
              <a:t> </a:t>
            </a:r>
            <a:endParaRPr lang="en-US" sz="4000" dirty="0"/>
          </a:p>
        </p:txBody>
      </p:sp>
      <p:sp>
        <p:nvSpPr>
          <p:cNvPr id="3" name="Subtítulo 3"/>
          <p:cNvSpPr txBox="1">
            <a:spLocks/>
          </p:cNvSpPr>
          <p:nvPr/>
        </p:nvSpPr>
        <p:spPr>
          <a:xfrm>
            <a:off x="432057" y="4840529"/>
            <a:ext cx="10906503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 </a:t>
            </a:r>
            <a:endParaRPr lang="en-US" dirty="0"/>
          </a:p>
        </p:txBody>
      </p:sp>
      <p:sp>
        <p:nvSpPr>
          <p:cNvPr id="4" name="Rectángulo redondeado 3"/>
          <p:cNvSpPr/>
          <p:nvPr/>
        </p:nvSpPr>
        <p:spPr>
          <a:xfrm>
            <a:off x="2050963" y="776387"/>
            <a:ext cx="6319473" cy="68155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BY WAY OF CONCLUSIONS</a:t>
            </a:r>
            <a:endParaRPr lang="es-ES" sz="2800" b="1" dirty="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4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5802" t="28876" r="62379" b="32572"/>
          <a:stretch/>
        </p:blipFill>
        <p:spPr>
          <a:xfrm>
            <a:off x="10234504" y="0"/>
            <a:ext cx="1817196" cy="1238491"/>
          </a:xfrm>
          <a:prstGeom prst="rect">
            <a:avLst/>
          </a:prstGeom>
        </p:spPr>
      </p:pic>
      <p:pic>
        <p:nvPicPr>
          <p:cNvPr id="7" name="4 Imagen" descr="DSC_012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915181" y="3305276"/>
            <a:ext cx="2455841" cy="3668603"/>
          </a:xfrm>
          <a:prstGeom prst="heptagon">
            <a:avLst/>
          </a:prstGeom>
          <a:effectLst>
            <a:softEdge rad="635000"/>
          </a:effectLst>
        </p:spPr>
      </p:pic>
      <p:sp>
        <p:nvSpPr>
          <p:cNvPr id="5" name="Rectángulo 4"/>
          <p:cNvSpPr/>
          <p:nvPr/>
        </p:nvSpPr>
        <p:spPr>
          <a:xfrm>
            <a:off x="1511917" y="2566340"/>
            <a:ext cx="794393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b="1" dirty="0" err="1"/>
              <a:t>The</a:t>
            </a:r>
            <a:r>
              <a:rPr lang="es-ES" sz="2000" b="1" dirty="0"/>
              <a:t> </a:t>
            </a:r>
            <a:r>
              <a:rPr lang="es-ES" sz="2000" b="1" dirty="0" err="1"/>
              <a:t>elaboration</a:t>
            </a:r>
            <a:r>
              <a:rPr lang="es-ES" sz="2000" b="1" dirty="0"/>
              <a:t> of </a:t>
            </a:r>
            <a:r>
              <a:rPr lang="es-ES" sz="2000" b="1" dirty="0" err="1"/>
              <a:t>the</a:t>
            </a:r>
            <a:r>
              <a:rPr lang="es-ES" sz="2000" b="1" dirty="0"/>
              <a:t> </a:t>
            </a:r>
            <a:r>
              <a:rPr lang="es-ES" sz="2000" b="1" dirty="0" err="1"/>
              <a:t>catalog</a:t>
            </a:r>
            <a:r>
              <a:rPr lang="es-ES" sz="2000" b="1" dirty="0"/>
              <a:t> </a:t>
            </a:r>
            <a:r>
              <a:rPr lang="es-ES" sz="2000" b="1" dirty="0" err="1"/>
              <a:t>presented</a:t>
            </a:r>
            <a:r>
              <a:rPr lang="es-ES" sz="2000" b="1" dirty="0"/>
              <a:t>, in </a:t>
            </a:r>
            <a:r>
              <a:rPr lang="es-ES" sz="2000" b="1" dirty="0" err="1"/>
              <a:t>addition</a:t>
            </a:r>
            <a:r>
              <a:rPr lang="es-ES" sz="2000" b="1" dirty="0"/>
              <a:t>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being</a:t>
            </a:r>
            <a:r>
              <a:rPr lang="es-ES" sz="2000" b="1" dirty="0"/>
              <a:t> a </a:t>
            </a:r>
            <a:r>
              <a:rPr lang="es-ES" sz="2000" b="1" dirty="0" err="1"/>
              <a:t>product</a:t>
            </a:r>
            <a:r>
              <a:rPr lang="es-ES" sz="2000" b="1" dirty="0"/>
              <a:t> </a:t>
            </a:r>
            <a:r>
              <a:rPr lang="es-ES" sz="2000" b="1" dirty="0" err="1"/>
              <a:t>generated</a:t>
            </a:r>
            <a:r>
              <a:rPr lang="es-ES" sz="2000" b="1" dirty="0"/>
              <a:t> </a:t>
            </a:r>
            <a:r>
              <a:rPr lang="es-ES" sz="2000" b="1" dirty="0" err="1"/>
              <a:t>for</a:t>
            </a:r>
            <a:r>
              <a:rPr lang="es-ES" sz="2000" b="1" dirty="0"/>
              <a:t> a virtual use </a:t>
            </a:r>
            <a:r>
              <a:rPr lang="es-ES" sz="2000" b="1" dirty="0" err="1"/>
              <a:t>that</a:t>
            </a:r>
            <a:r>
              <a:rPr lang="es-ES" sz="2000" b="1" dirty="0"/>
              <a:t> </a:t>
            </a:r>
            <a:r>
              <a:rPr lang="es-ES" sz="2000" b="1" dirty="0" err="1"/>
              <a:t>multiplies</a:t>
            </a:r>
            <a:r>
              <a:rPr lang="es-ES" sz="2000" b="1" dirty="0"/>
              <a:t> </a:t>
            </a:r>
            <a:r>
              <a:rPr lang="es-ES" sz="2000" b="1" dirty="0" err="1"/>
              <a:t>its</a:t>
            </a:r>
            <a:r>
              <a:rPr lang="es-ES" sz="2000" b="1" dirty="0"/>
              <a:t> </a:t>
            </a:r>
            <a:r>
              <a:rPr lang="es-ES" sz="2000" b="1" dirty="0" err="1"/>
              <a:t>population</a:t>
            </a:r>
            <a:r>
              <a:rPr lang="es-ES" sz="2000" b="1" dirty="0"/>
              <a:t> </a:t>
            </a:r>
            <a:r>
              <a:rPr lang="es-ES" sz="2000" b="1" dirty="0" err="1"/>
              <a:t>scope</a:t>
            </a:r>
            <a:r>
              <a:rPr lang="es-ES" sz="2000" b="1" dirty="0"/>
              <a:t>, in </a:t>
            </a:r>
            <a:r>
              <a:rPr lang="es-ES" sz="2000" b="1" dirty="0" err="1"/>
              <a:t>what</a:t>
            </a:r>
            <a:r>
              <a:rPr lang="es-ES" sz="2000" b="1" dirty="0"/>
              <a:t> </a:t>
            </a:r>
            <a:r>
              <a:rPr lang="es-ES" sz="2000" b="1" dirty="0" err="1"/>
              <a:t>redounds</a:t>
            </a:r>
            <a:r>
              <a:rPr lang="es-ES" sz="2000" b="1" dirty="0"/>
              <a:t> </a:t>
            </a:r>
            <a:r>
              <a:rPr lang="es-ES" sz="2000" b="1" dirty="0" err="1"/>
              <a:t>its</a:t>
            </a:r>
            <a:r>
              <a:rPr lang="es-ES" sz="2000" b="1" dirty="0"/>
              <a:t> </a:t>
            </a:r>
            <a:r>
              <a:rPr lang="es-ES" sz="2000" b="1" dirty="0" err="1"/>
              <a:t>practical</a:t>
            </a:r>
            <a:r>
              <a:rPr lang="es-ES" sz="2000" b="1" dirty="0"/>
              <a:t> </a:t>
            </a:r>
            <a:r>
              <a:rPr lang="es-ES" sz="2000" b="1" dirty="0" err="1"/>
              <a:t>value</a:t>
            </a:r>
            <a:r>
              <a:rPr lang="es-ES" sz="2000" b="1" dirty="0"/>
              <a:t>; </a:t>
            </a:r>
            <a:r>
              <a:rPr lang="es-ES" sz="2000" b="1" dirty="0" err="1"/>
              <a:t>it</a:t>
            </a:r>
            <a:r>
              <a:rPr lang="es-ES" sz="2000" b="1" dirty="0"/>
              <a:t> has a </a:t>
            </a:r>
            <a:r>
              <a:rPr lang="es-ES" sz="2000" b="1" dirty="0" err="1"/>
              <a:t>strong</a:t>
            </a:r>
            <a:r>
              <a:rPr lang="es-ES" sz="2000" b="1" dirty="0"/>
              <a:t> </a:t>
            </a:r>
            <a:r>
              <a:rPr lang="es-ES" sz="2000" b="1" dirty="0" err="1"/>
              <a:t>psychological</a:t>
            </a:r>
            <a:r>
              <a:rPr lang="es-ES" sz="2000" b="1" dirty="0"/>
              <a:t> </a:t>
            </a:r>
            <a:r>
              <a:rPr lang="es-ES" sz="2000" b="1" dirty="0" err="1"/>
              <a:t>foundation</a:t>
            </a:r>
            <a:r>
              <a:rPr lang="es-ES" sz="2000" b="1" dirty="0"/>
              <a:t> </a:t>
            </a:r>
            <a:r>
              <a:rPr lang="es-ES" sz="2000" b="1" dirty="0" err="1"/>
              <a:t>oriented</a:t>
            </a:r>
            <a:r>
              <a:rPr lang="es-ES" sz="2000" b="1" dirty="0"/>
              <a:t> </a:t>
            </a:r>
            <a:r>
              <a:rPr lang="es-ES" sz="2000" b="1" dirty="0" err="1"/>
              <a:t>from</a:t>
            </a:r>
            <a:r>
              <a:rPr lang="es-ES" sz="2000" b="1" dirty="0"/>
              <a:t> </a:t>
            </a:r>
            <a:r>
              <a:rPr lang="es-ES" sz="2000" b="1" dirty="0" err="1"/>
              <a:t>Vygotsky's</a:t>
            </a:r>
            <a:r>
              <a:rPr lang="es-ES" sz="2000" b="1" dirty="0"/>
              <a:t> </a:t>
            </a:r>
            <a:r>
              <a:rPr lang="es-ES" sz="2000" b="1" dirty="0" err="1"/>
              <a:t>historical</a:t>
            </a:r>
            <a:r>
              <a:rPr lang="es-ES" sz="2000" b="1" dirty="0"/>
              <a:t>-cultural </a:t>
            </a:r>
            <a:r>
              <a:rPr lang="es-ES" sz="2000" b="1" dirty="0" err="1"/>
              <a:t>theory</a:t>
            </a:r>
            <a:r>
              <a:rPr lang="es-ES" sz="2000" b="1" dirty="0"/>
              <a:t>, </a:t>
            </a:r>
            <a:r>
              <a:rPr lang="es-ES" sz="2000" b="1" dirty="0" err="1"/>
              <a:t>enriched</a:t>
            </a:r>
            <a:r>
              <a:rPr lang="es-ES" sz="2000" b="1" dirty="0"/>
              <a:t> </a:t>
            </a:r>
            <a:r>
              <a:rPr lang="es-ES" sz="2000" b="1" dirty="0" err="1"/>
              <a:t>from</a:t>
            </a:r>
            <a:r>
              <a:rPr lang="es-ES" sz="2000" b="1" dirty="0"/>
              <a:t> </a:t>
            </a:r>
            <a:r>
              <a:rPr lang="es-ES" sz="2000" b="1" dirty="0" err="1"/>
              <a:t>our</a:t>
            </a:r>
            <a:r>
              <a:rPr lang="es-ES" sz="2000" b="1" dirty="0"/>
              <a:t> </a:t>
            </a:r>
            <a:r>
              <a:rPr lang="es-ES" sz="2000" b="1" dirty="0" err="1"/>
              <a:t>own</a:t>
            </a:r>
            <a:r>
              <a:rPr lang="es-ES" sz="2000" b="1" dirty="0"/>
              <a:t> </a:t>
            </a:r>
            <a:r>
              <a:rPr lang="es-ES" sz="2000" b="1" dirty="0" err="1"/>
              <a:t>scientific</a:t>
            </a:r>
            <a:r>
              <a:rPr lang="es-ES" sz="2000" b="1" dirty="0"/>
              <a:t> </a:t>
            </a:r>
            <a:r>
              <a:rPr lang="es-ES" sz="2000" b="1" dirty="0" err="1"/>
              <a:t>practice</a:t>
            </a:r>
            <a:r>
              <a:rPr lang="es-ES" sz="2000" b="1" dirty="0"/>
              <a:t>.</a:t>
            </a:r>
          </a:p>
          <a:p>
            <a:pPr lvl="0" algn="just"/>
            <a:endParaRPr lang="en-GB" sz="2000" b="1" dirty="0"/>
          </a:p>
          <a:p>
            <a:pPr algn="just"/>
            <a:r>
              <a:rPr lang="es-ES" sz="2000" b="1" dirty="0" err="1"/>
              <a:t>All</a:t>
            </a:r>
            <a:r>
              <a:rPr lang="es-ES" sz="2000" b="1" dirty="0"/>
              <a:t> </a:t>
            </a:r>
            <a:r>
              <a:rPr lang="es-ES" sz="2000" b="1" dirty="0" err="1"/>
              <a:t>the</a:t>
            </a:r>
            <a:r>
              <a:rPr lang="es-ES" sz="2000" b="1" dirty="0"/>
              <a:t> </a:t>
            </a:r>
            <a:r>
              <a:rPr lang="es-ES" sz="2000" b="1" dirty="0" err="1"/>
              <a:t>conditions</a:t>
            </a:r>
            <a:r>
              <a:rPr lang="es-ES" sz="2000" b="1" dirty="0"/>
              <a:t> are </a:t>
            </a:r>
            <a:r>
              <a:rPr lang="es-ES" sz="2000" b="1" dirty="0" err="1"/>
              <a:t>created</a:t>
            </a:r>
            <a:r>
              <a:rPr lang="es-ES" sz="2000" b="1" dirty="0"/>
              <a:t> </a:t>
            </a:r>
            <a:r>
              <a:rPr lang="es-ES" sz="2000" b="1" dirty="0" err="1"/>
              <a:t>for</a:t>
            </a:r>
            <a:r>
              <a:rPr lang="es-ES" sz="2000" b="1" dirty="0"/>
              <a:t> </a:t>
            </a:r>
            <a:r>
              <a:rPr lang="es-ES" sz="2000" b="1" dirty="0" err="1"/>
              <a:t>its</a:t>
            </a:r>
            <a:r>
              <a:rPr lang="es-ES" sz="2000" b="1" dirty="0"/>
              <a:t> </a:t>
            </a:r>
            <a:r>
              <a:rPr lang="es-ES" sz="2000" b="1" dirty="0" err="1"/>
              <a:t>implementation</a:t>
            </a:r>
            <a:r>
              <a:rPr lang="es-ES" sz="2000" b="1" dirty="0"/>
              <a:t> in </a:t>
            </a:r>
            <a:r>
              <a:rPr lang="es-ES" sz="2000" b="1" dirty="0" err="1"/>
              <a:t>the</a:t>
            </a:r>
            <a:r>
              <a:rPr lang="es-ES" sz="2000" b="1" dirty="0"/>
              <a:t> </a:t>
            </a:r>
            <a:r>
              <a:rPr lang="es-ES" sz="2000" b="1" dirty="0" err="1"/>
              <a:t>daily</a:t>
            </a:r>
            <a:r>
              <a:rPr lang="es-ES" sz="2000" b="1" dirty="0"/>
              <a:t> </a:t>
            </a:r>
            <a:r>
              <a:rPr lang="es-ES" sz="2000" b="1" dirty="0" err="1"/>
              <a:t>family</a:t>
            </a:r>
            <a:r>
              <a:rPr lang="es-ES" sz="2000" b="1" dirty="0"/>
              <a:t> and </a:t>
            </a:r>
            <a:r>
              <a:rPr lang="es-ES" sz="2000" b="1" dirty="0" err="1"/>
              <a:t>institutional</a:t>
            </a:r>
            <a:r>
              <a:rPr lang="es-ES" sz="2000" b="1" dirty="0"/>
              <a:t> </a:t>
            </a:r>
            <a:r>
              <a:rPr lang="es-ES" sz="2000" b="1" dirty="0" err="1"/>
              <a:t>practice</a:t>
            </a:r>
            <a:r>
              <a:rPr lang="es-ES" sz="2000" b="1" dirty="0"/>
              <a:t> of </a:t>
            </a:r>
            <a:r>
              <a:rPr lang="es-ES" sz="2000" b="1" dirty="0" err="1"/>
              <a:t>education</a:t>
            </a:r>
            <a:r>
              <a:rPr lang="es-ES" sz="2000" b="1" dirty="0"/>
              <a:t>.</a:t>
            </a:r>
          </a:p>
          <a:p>
            <a:r>
              <a:rPr lang="en-US" sz="2000" dirty="0"/>
              <a:t> </a:t>
            </a:r>
            <a:endParaRPr lang="es-ES" sz="2000" dirty="0"/>
          </a:p>
        </p:txBody>
      </p:sp>
      <p:pic>
        <p:nvPicPr>
          <p:cNvPr id="6" name="diapositiva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2527" y="62477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88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7097" y="2033391"/>
            <a:ext cx="7294011" cy="3778250"/>
          </a:xfrm>
          <a:prstGeom prst="rect">
            <a:avLst/>
          </a:prstGeom>
        </p:spPr>
      </p:pic>
      <p:sp>
        <p:nvSpPr>
          <p:cNvPr id="6" name="Rectangle 14"/>
          <p:cNvSpPr/>
          <p:nvPr/>
        </p:nvSpPr>
        <p:spPr>
          <a:xfrm>
            <a:off x="1803749" y="5832309"/>
            <a:ext cx="265551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Спасибо</a:t>
            </a:r>
            <a:endParaRPr lang="en-US" sz="3200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14"/>
          <p:cNvSpPr/>
          <p:nvPr/>
        </p:nvSpPr>
        <p:spPr>
          <a:xfrm>
            <a:off x="4393324" y="5811641"/>
            <a:ext cx="265551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Gracias</a:t>
            </a:r>
            <a:endParaRPr lang="en-US" sz="3200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14"/>
          <p:cNvSpPr/>
          <p:nvPr/>
        </p:nvSpPr>
        <p:spPr>
          <a:xfrm>
            <a:off x="7048843" y="5811641"/>
            <a:ext cx="265551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dirty="0" err="1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lang="es-ES" sz="3200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 err="1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endParaRPr lang="en-US" sz="3200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5802" t="28876" r="62379" b="32572"/>
          <a:stretch/>
        </p:blipFill>
        <p:spPr>
          <a:xfrm>
            <a:off x="10234504" y="0"/>
            <a:ext cx="1817196" cy="123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39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127284306"/>
              </p:ext>
            </p:extLst>
          </p:nvPr>
        </p:nvGraphicFramePr>
        <p:xfrm>
          <a:off x="2032000" y="1319598"/>
          <a:ext cx="8940800" cy="4752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Rectángulo redondeado 5"/>
          <p:cNvSpPr/>
          <p:nvPr/>
        </p:nvSpPr>
        <p:spPr>
          <a:xfrm>
            <a:off x="605536" y="350334"/>
            <a:ext cx="3838448" cy="96926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Aim 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&amp; 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Objectives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Picture 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5802" t="28876" r="62379" b="32572"/>
          <a:stretch/>
        </p:blipFill>
        <p:spPr>
          <a:xfrm>
            <a:off x="10234504" y="0"/>
            <a:ext cx="1817196" cy="1238491"/>
          </a:xfrm>
          <a:prstGeom prst="rect">
            <a:avLst/>
          </a:prstGeom>
        </p:spPr>
      </p:pic>
      <p:pic>
        <p:nvPicPr>
          <p:cNvPr id="2" name="fiapositiva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6229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46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3"/>
          <p:cNvSpPr txBox="1">
            <a:spLocks/>
          </p:cNvSpPr>
          <p:nvPr/>
        </p:nvSpPr>
        <p:spPr>
          <a:xfrm>
            <a:off x="841094" y="5604615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 </a:t>
            </a:r>
            <a:endParaRPr lang="en-US" dirty="0"/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5802" t="28876" r="62379" b="32572"/>
          <a:stretch/>
        </p:blipFill>
        <p:spPr>
          <a:xfrm>
            <a:off x="10234504" y="0"/>
            <a:ext cx="1817196" cy="1238491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437882" y="934932"/>
            <a:ext cx="11320529" cy="5550685"/>
            <a:chOff x="437882" y="934932"/>
            <a:chExt cx="11320529" cy="5550685"/>
          </a:xfrm>
        </p:grpSpPr>
        <p:sp>
          <p:nvSpPr>
            <p:cNvPr id="2" name="Título 1"/>
            <p:cNvSpPr txBox="1">
              <a:spLocks/>
            </p:cNvSpPr>
            <p:nvPr/>
          </p:nvSpPr>
          <p:spPr>
            <a:xfrm>
              <a:off x="1524000" y="2613991"/>
              <a:ext cx="9144000" cy="238760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ES" sz="4000" b="1"/>
                <a:t> </a:t>
              </a:r>
              <a:endParaRPr lang="en-US" sz="4000" dirty="0"/>
            </a:p>
          </p:txBody>
        </p:sp>
        <p:sp>
          <p:nvSpPr>
            <p:cNvPr id="4" name="Rectángulo redondeado 3"/>
            <p:cNvSpPr/>
            <p:nvPr/>
          </p:nvSpPr>
          <p:spPr>
            <a:xfrm>
              <a:off x="1543696" y="934932"/>
              <a:ext cx="6573170" cy="681551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2800" b="1" dirty="0">
                  <a:solidFill>
                    <a:schemeClr val="tx2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GENERAL</a:t>
              </a:r>
              <a:r>
                <a:rPr lang="es-ES" sz="2800" b="1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es-ES" sz="2800" b="1" dirty="0" smtClean="0">
                  <a:solidFill>
                    <a:schemeClr val="tx2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METHODOLOGY</a:t>
              </a:r>
              <a:endParaRPr lang="en-US" sz="28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aphicFrame>
          <p:nvGraphicFramePr>
            <p:cNvPr id="5" name="Diagrama 4"/>
            <p:cNvGraphicFramePr/>
            <p:nvPr>
              <p:extLst>
                <p:ext uri="{D42A27DB-BD31-4B8C-83A1-F6EECF244321}">
                  <p14:modId xmlns:p14="http://schemas.microsoft.com/office/powerpoint/2010/main" val="225802194"/>
                </p:ext>
              </p:extLst>
            </p:nvPr>
          </p:nvGraphicFramePr>
          <p:xfrm>
            <a:off x="437882" y="1853084"/>
            <a:ext cx="11320529" cy="463253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6" r:lo="rId7" r:qs="rId8" r:cs="rId9"/>
            </a:graphicData>
          </a:graphic>
        </p:graphicFrame>
        <p:sp>
          <p:nvSpPr>
            <p:cNvPr id="8" name="Elipse 7"/>
            <p:cNvSpPr/>
            <p:nvPr/>
          </p:nvSpPr>
          <p:spPr>
            <a:xfrm>
              <a:off x="1054100" y="2128383"/>
              <a:ext cx="1524000" cy="1529217"/>
            </a:xfrm>
            <a:prstGeom prst="ellipse">
              <a:avLst/>
            </a:prstGeom>
            <a:blipFill>
              <a:blip r:embed="rId11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Elipse 8"/>
            <p:cNvSpPr/>
            <p:nvPr/>
          </p:nvSpPr>
          <p:spPr>
            <a:xfrm>
              <a:off x="9588500" y="2128383"/>
              <a:ext cx="1562100" cy="1554617"/>
            </a:xfrm>
            <a:prstGeom prst="ellipse">
              <a:avLst/>
            </a:prstGeom>
            <a:blipFill>
              <a:blip r:embed="rId12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1" name="diapositiva3arr_00_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72528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4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5992">
            <a:off x="534807" y="1111147"/>
            <a:ext cx="6075483" cy="507063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3697">
            <a:off x="4032174" y="783604"/>
            <a:ext cx="5596798" cy="519585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7617">
            <a:off x="6976559" y="1076517"/>
            <a:ext cx="4729180" cy="98466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1579">
            <a:off x="3806769" y="4291289"/>
            <a:ext cx="4044338" cy="236047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1579">
            <a:off x="6593202" y="1509571"/>
            <a:ext cx="4581090" cy="256279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1579">
            <a:off x="5218186" y="2724772"/>
            <a:ext cx="3746588" cy="196484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3"/>
          <a:stretch/>
        </p:blipFill>
        <p:spPr>
          <a:xfrm rot="1991579">
            <a:off x="7197644" y="4702896"/>
            <a:ext cx="3736903" cy="269734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1579">
            <a:off x="10045149" y="4477630"/>
            <a:ext cx="1595549" cy="1827749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 rot="20997179">
            <a:off x="1054541" y="54000"/>
            <a:ext cx="34448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err="1" smtClean="0"/>
              <a:t>Observation</a:t>
            </a:r>
            <a:r>
              <a:rPr lang="es-ES" sz="3200" b="1" dirty="0" smtClean="0"/>
              <a:t> Guide</a:t>
            </a:r>
            <a:endParaRPr lang="es-ES" sz="3200" b="1" dirty="0"/>
          </a:p>
        </p:txBody>
      </p:sp>
      <p:pic>
        <p:nvPicPr>
          <p:cNvPr id="6" name="diapositiva4 ar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89855" y="63408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96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146220" y="3469699"/>
            <a:ext cx="9144000" cy="2387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/>
              <a:t> </a:t>
            </a:r>
            <a:endParaRPr lang="en-US" sz="4000" dirty="0"/>
          </a:p>
        </p:txBody>
      </p:sp>
      <p:sp>
        <p:nvSpPr>
          <p:cNvPr id="3" name="Subtítulo 3"/>
          <p:cNvSpPr txBox="1">
            <a:spLocks/>
          </p:cNvSpPr>
          <p:nvPr/>
        </p:nvSpPr>
        <p:spPr>
          <a:xfrm>
            <a:off x="432057" y="4840529"/>
            <a:ext cx="10906503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 </a:t>
            </a:r>
            <a:endParaRPr lang="en-US" dirty="0"/>
          </a:p>
        </p:txBody>
      </p:sp>
      <p:sp>
        <p:nvSpPr>
          <p:cNvPr id="4" name="Rectángulo redondeado 3"/>
          <p:cNvSpPr/>
          <p:nvPr/>
        </p:nvSpPr>
        <p:spPr>
          <a:xfrm>
            <a:off x="1459190" y="137950"/>
            <a:ext cx="5843483" cy="68155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REFERENCE </a:t>
            </a:r>
            <a:r>
              <a:rPr lang="es-ES" sz="2800" b="1" dirty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MODELS</a:t>
            </a:r>
            <a:endParaRPr lang="en-US" sz="2800" b="1" dirty="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Imagen 10" descr="D:\00-Catálogo Repositorio\Bibliografía para informe CATAL REP\Redinet infantil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1"/>
          <a:stretch/>
        </p:blipFill>
        <p:spPr bwMode="auto">
          <a:xfrm>
            <a:off x="1146220" y="1276367"/>
            <a:ext cx="4152290" cy="25421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 descr="D:\00-Catálogo Repositorio\Bibliografía para informe CATAL REP\Image 3 CatFaj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853" y="1276367"/>
            <a:ext cx="4303005" cy="2556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69" y="4058433"/>
            <a:ext cx="6107136" cy="2710840"/>
          </a:xfrm>
          <a:prstGeom prst="rect">
            <a:avLst/>
          </a:prstGeom>
        </p:spPr>
      </p:pic>
      <p:pic>
        <p:nvPicPr>
          <p:cNvPr id="14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5802" t="28876" r="62379" b="32572"/>
          <a:stretch/>
        </p:blipFill>
        <p:spPr>
          <a:xfrm>
            <a:off x="10234504" y="0"/>
            <a:ext cx="1817196" cy="1238491"/>
          </a:xfrm>
          <a:prstGeom prst="rect">
            <a:avLst/>
          </a:prstGeom>
        </p:spPr>
      </p:pic>
      <p:pic>
        <p:nvPicPr>
          <p:cNvPr id="6" name="diapositiva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8551" y="62526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14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55604" y="1462070"/>
            <a:ext cx="9463196" cy="5205430"/>
          </a:xfrm>
        </p:spPr>
        <p:txBody>
          <a:bodyPr>
            <a:normAutofit/>
          </a:bodyPr>
          <a:lstStyle/>
          <a:p>
            <a:pPr algn="just"/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The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historical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-cultural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approach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the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psychological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foundation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of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the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research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, has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shown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that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the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active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involvement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of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children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with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the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different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contents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is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not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generated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spontaneously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that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this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requires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suitable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help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, so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that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the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opportunities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to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call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for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action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stimulate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curiosity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and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activity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around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visualization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, as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well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as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the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transformation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of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the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reality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that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surrounds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them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is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wasted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if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mediations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are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not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present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pPr marL="0" indent="0" algn="just">
              <a:buNone/>
            </a:pPr>
            <a:endParaRPr lang="es-ES" sz="20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just"/>
            <a:endParaRPr lang="es-ES" sz="2000" b="1" dirty="0">
              <a:solidFill>
                <a:schemeClr val="tx2">
                  <a:lumMod val="50000"/>
                </a:schemeClr>
              </a:solidFill>
            </a:endParaRPr>
          </a:p>
          <a:p>
            <a:pPr algn="just"/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The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groups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of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families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that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are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interested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from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their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mediating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function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to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make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this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consumption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profitable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on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many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occasions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do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it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from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purely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intuitive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positions,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without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correct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selection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criteria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because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neither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at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the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macro social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level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nor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in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specific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educational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environments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, are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they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organized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help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in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this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direction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4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5802" t="28876" r="62379" b="32572"/>
          <a:stretch/>
        </p:blipFill>
        <p:spPr>
          <a:xfrm>
            <a:off x="10234504" y="0"/>
            <a:ext cx="1817196" cy="1238491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2009421" y="223579"/>
            <a:ext cx="8911687" cy="7913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b="1" dirty="0" err="1" smtClean="0">
                <a:solidFill>
                  <a:schemeClr val="tx2">
                    <a:lumMod val="50000"/>
                  </a:schemeClr>
                </a:solidFill>
              </a:rPr>
              <a:t>Theoretical</a:t>
            </a:r>
            <a:r>
              <a:rPr lang="es-ES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tx2">
                    <a:lumMod val="50000"/>
                  </a:schemeClr>
                </a:solidFill>
              </a:rPr>
              <a:t>starting</a:t>
            </a:r>
            <a:r>
              <a:rPr lang="es-ES" b="1" dirty="0">
                <a:solidFill>
                  <a:schemeClr val="tx2">
                    <a:lumMod val="50000"/>
                  </a:schemeClr>
                </a:solidFill>
              </a:rPr>
              <a:t> positions</a:t>
            </a:r>
          </a:p>
          <a:p>
            <a:endParaRPr lang="es-ES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diapositiva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9378" y="62633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7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82756" y="1462070"/>
            <a:ext cx="9051748" cy="4417869"/>
          </a:xfrm>
        </p:spPr>
        <p:txBody>
          <a:bodyPr>
            <a:noAutofit/>
          </a:bodyPr>
          <a:lstStyle/>
          <a:p>
            <a:pPr algn="just"/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The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beginning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of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the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relation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and use of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audiovisuals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is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increasingly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earlier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, and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their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presence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is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also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greater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, in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the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general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educational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and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specific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school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environments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However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national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production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continues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to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be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low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despite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the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existence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of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intentions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to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reverse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this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situation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which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has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been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conditioned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by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unforeseen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events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such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as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the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appearance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of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the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COVID-19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pandemic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and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the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impact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of natural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phenomena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which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are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combined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with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tightening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of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the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blockade</a:t>
            </a:r>
            <a:r>
              <a:rPr lang="es-ES" sz="2000" b="1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pPr algn="just"/>
            <a:endParaRPr lang="es-ES" sz="2000" b="1" dirty="0">
              <a:solidFill>
                <a:schemeClr val="tx2">
                  <a:lumMod val="50000"/>
                </a:schemeClr>
              </a:solidFill>
            </a:endParaRPr>
          </a:p>
          <a:p>
            <a:pPr algn="just"/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As a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consequence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of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the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above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there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is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a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marked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increase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in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foreign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consumption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from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dissimilar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sources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(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many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times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uncritical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),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without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verification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of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their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suitability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and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used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through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a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diversification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of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screens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which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incorporates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other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devices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with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new and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varied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functions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to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which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traditional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as </a:t>
            </a:r>
            <a:r>
              <a:rPr lang="es-ES" sz="2000" b="1" dirty="0" err="1">
                <a:solidFill>
                  <a:schemeClr val="tx2">
                    <a:lumMod val="50000"/>
                  </a:schemeClr>
                </a:solidFill>
              </a:rPr>
              <a:t>television</a:t>
            </a:r>
            <a:r>
              <a:rPr lang="es-ES" sz="2000" b="1" dirty="0">
                <a:solidFill>
                  <a:schemeClr val="tx2">
                    <a:lumMod val="50000"/>
                  </a:schemeClr>
                </a:solidFill>
              </a:rPr>
              <a:t> and cinema.</a:t>
            </a:r>
          </a:p>
          <a:p>
            <a:endParaRPr lang="es-ES" sz="2000" dirty="0"/>
          </a:p>
          <a:p>
            <a:endParaRPr lang="es-ES" sz="2000" dirty="0"/>
          </a:p>
        </p:txBody>
      </p:sp>
      <p:pic>
        <p:nvPicPr>
          <p:cNvPr id="4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5802" t="28876" r="62379" b="32572"/>
          <a:stretch/>
        </p:blipFill>
        <p:spPr>
          <a:xfrm>
            <a:off x="10234504" y="0"/>
            <a:ext cx="1817196" cy="1238491"/>
          </a:xfrm>
          <a:prstGeom prst="rect">
            <a:avLst/>
          </a:prstGeom>
        </p:spPr>
      </p:pic>
      <p:pic>
        <p:nvPicPr>
          <p:cNvPr id="6" name="diapositiva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1975" y="6274966"/>
            <a:ext cx="487363" cy="487363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2009421" y="223579"/>
            <a:ext cx="8911687" cy="7913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b="1" dirty="0" err="1" smtClean="0">
                <a:solidFill>
                  <a:schemeClr val="tx2">
                    <a:lumMod val="50000"/>
                  </a:schemeClr>
                </a:solidFill>
              </a:rPr>
              <a:t>Theoretical</a:t>
            </a:r>
            <a:r>
              <a:rPr lang="es-ES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tx2">
                    <a:lumMod val="50000"/>
                  </a:schemeClr>
                </a:solidFill>
              </a:rPr>
              <a:t>starting</a:t>
            </a:r>
            <a:r>
              <a:rPr lang="es-ES" b="1" dirty="0">
                <a:solidFill>
                  <a:schemeClr val="tx2">
                    <a:lumMod val="50000"/>
                  </a:schemeClr>
                </a:solidFill>
              </a:rPr>
              <a:t> positions</a:t>
            </a:r>
          </a:p>
          <a:p>
            <a:endParaRPr lang="es-ES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67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628421" y="2442580"/>
            <a:ext cx="9255708" cy="1879600"/>
          </a:xfrm>
        </p:spPr>
        <p:txBody>
          <a:bodyPr>
            <a:noAutofit/>
          </a:bodyPr>
          <a:lstStyle/>
          <a:p>
            <a:pPr algn="just"/>
            <a:r>
              <a:rPr lang="es-ES" sz="2400" b="1" dirty="0" err="1">
                <a:solidFill>
                  <a:schemeClr val="tx2">
                    <a:lumMod val="50000"/>
                  </a:schemeClr>
                </a:solidFill>
              </a:rPr>
              <a:t>T</a:t>
            </a:r>
            <a:r>
              <a:rPr lang="es-ES" sz="2400" b="1" dirty="0" err="1" smtClean="0">
                <a:solidFill>
                  <a:schemeClr val="tx2">
                    <a:lumMod val="50000"/>
                  </a:schemeClr>
                </a:solidFill>
              </a:rPr>
              <a:t>hey</a:t>
            </a:r>
            <a:r>
              <a:rPr lang="es-ES" sz="24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b="1" dirty="0">
                <a:solidFill>
                  <a:schemeClr val="tx2">
                    <a:lumMod val="50000"/>
                  </a:schemeClr>
                </a:solidFill>
              </a:rPr>
              <a:t>do </a:t>
            </a:r>
            <a:r>
              <a:rPr lang="es-ES" sz="2400" b="1" dirty="0" err="1">
                <a:solidFill>
                  <a:schemeClr val="tx2">
                    <a:lumMod val="50000"/>
                  </a:schemeClr>
                </a:solidFill>
              </a:rPr>
              <a:t>not</a:t>
            </a:r>
            <a:r>
              <a:rPr lang="es-E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tx2">
                    <a:lumMod val="50000"/>
                  </a:schemeClr>
                </a:solidFill>
              </a:rPr>
              <a:t>replace</a:t>
            </a:r>
            <a:r>
              <a:rPr lang="es-E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tx2">
                    <a:lumMod val="50000"/>
                  </a:schemeClr>
                </a:solidFill>
              </a:rPr>
              <a:t>the</a:t>
            </a:r>
            <a:r>
              <a:rPr lang="es-E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tx2">
                    <a:lumMod val="50000"/>
                  </a:schemeClr>
                </a:solidFill>
              </a:rPr>
              <a:t>direct</a:t>
            </a:r>
            <a:r>
              <a:rPr lang="es-E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tx2">
                    <a:lumMod val="50000"/>
                  </a:schemeClr>
                </a:solidFill>
              </a:rPr>
              <a:t>activity</a:t>
            </a:r>
            <a:r>
              <a:rPr lang="es-ES" sz="2400" b="1" dirty="0">
                <a:solidFill>
                  <a:schemeClr val="tx2">
                    <a:lumMod val="50000"/>
                  </a:schemeClr>
                </a:solidFill>
              </a:rPr>
              <a:t> and </a:t>
            </a:r>
            <a:r>
              <a:rPr lang="es-ES" sz="2400" b="1" dirty="0" err="1">
                <a:solidFill>
                  <a:schemeClr val="tx2">
                    <a:lumMod val="50000"/>
                  </a:schemeClr>
                </a:solidFill>
              </a:rPr>
              <a:t>the</a:t>
            </a:r>
            <a:r>
              <a:rPr lang="es-E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tx2">
                    <a:lumMod val="50000"/>
                  </a:schemeClr>
                </a:solidFill>
              </a:rPr>
              <a:t>relationship</a:t>
            </a:r>
            <a:r>
              <a:rPr lang="es-ES" sz="2400" b="1" dirty="0">
                <a:solidFill>
                  <a:schemeClr val="tx2">
                    <a:lumMod val="50000"/>
                  </a:schemeClr>
                </a:solidFill>
              </a:rPr>
              <a:t> of </a:t>
            </a:r>
            <a:r>
              <a:rPr lang="es-ES" sz="2400" b="1" dirty="0" err="1">
                <a:solidFill>
                  <a:schemeClr val="tx2">
                    <a:lumMod val="50000"/>
                  </a:schemeClr>
                </a:solidFill>
              </a:rPr>
              <a:t>these</a:t>
            </a:r>
            <a:r>
              <a:rPr lang="es-E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tx2">
                    <a:lumMod val="50000"/>
                  </a:schemeClr>
                </a:solidFill>
              </a:rPr>
              <a:t>children</a:t>
            </a:r>
            <a:r>
              <a:rPr lang="es-E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tx2">
                    <a:lumMod val="50000"/>
                  </a:schemeClr>
                </a:solidFill>
              </a:rPr>
              <a:t>with</a:t>
            </a:r>
            <a:r>
              <a:rPr lang="es-E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tx2">
                    <a:lumMod val="50000"/>
                  </a:schemeClr>
                </a:solidFill>
              </a:rPr>
              <a:t>the</a:t>
            </a:r>
            <a:r>
              <a:rPr lang="es-E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tx2">
                    <a:lumMod val="50000"/>
                  </a:schemeClr>
                </a:solidFill>
              </a:rPr>
              <a:t>world</a:t>
            </a:r>
            <a:r>
              <a:rPr lang="es-E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tx2">
                    <a:lumMod val="50000"/>
                  </a:schemeClr>
                </a:solidFill>
              </a:rPr>
              <a:t>that</a:t>
            </a:r>
            <a:r>
              <a:rPr lang="es-E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tx2">
                    <a:lumMod val="50000"/>
                  </a:schemeClr>
                </a:solidFill>
              </a:rPr>
              <a:t>surrounds</a:t>
            </a:r>
            <a:r>
              <a:rPr lang="es-E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tx2">
                    <a:lumMod val="50000"/>
                  </a:schemeClr>
                </a:solidFill>
              </a:rPr>
              <a:t>them</a:t>
            </a:r>
            <a:r>
              <a:rPr lang="es-ES" sz="2400" b="1" dirty="0">
                <a:solidFill>
                  <a:schemeClr val="tx2">
                    <a:lumMod val="50000"/>
                  </a:schemeClr>
                </a:solidFill>
              </a:rPr>
              <a:t> and in </a:t>
            </a:r>
            <a:r>
              <a:rPr lang="es-ES" sz="2400" b="1" dirty="0" err="1">
                <a:solidFill>
                  <a:schemeClr val="tx2">
                    <a:lumMod val="50000"/>
                  </a:schemeClr>
                </a:solidFill>
              </a:rPr>
              <a:t>which</a:t>
            </a:r>
            <a:r>
              <a:rPr lang="es-E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tx2">
                    <a:lumMod val="50000"/>
                  </a:schemeClr>
                </a:solidFill>
              </a:rPr>
              <a:t>they</a:t>
            </a:r>
            <a:r>
              <a:rPr lang="es-E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tx2">
                    <a:lumMod val="50000"/>
                  </a:schemeClr>
                </a:solidFill>
              </a:rPr>
              <a:t>live</a:t>
            </a:r>
            <a:r>
              <a:rPr lang="es-ES" sz="2400" b="1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s-ES" sz="2400" b="1" dirty="0" err="1">
                <a:solidFill>
                  <a:schemeClr val="tx2">
                    <a:lumMod val="50000"/>
                  </a:schemeClr>
                </a:solidFill>
              </a:rPr>
              <a:t>but</a:t>
            </a:r>
            <a:r>
              <a:rPr lang="es-E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tx2">
                    <a:lumMod val="50000"/>
                  </a:schemeClr>
                </a:solidFill>
              </a:rPr>
              <a:t>complement</a:t>
            </a:r>
            <a:r>
              <a:rPr lang="es-ES" sz="2400" b="1" dirty="0">
                <a:solidFill>
                  <a:schemeClr val="tx2">
                    <a:lumMod val="50000"/>
                  </a:schemeClr>
                </a:solidFill>
              </a:rPr>
              <a:t> and </a:t>
            </a:r>
            <a:r>
              <a:rPr lang="es-ES" sz="2400" b="1" dirty="0" err="1">
                <a:solidFill>
                  <a:schemeClr val="tx2">
                    <a:lumMod val="50000"/>
                  </a:schemeClr>
                </a:solidFill>
              </a:rPr>
              <a:t>recreate</a:t>
            </a:r>
            <a:r>
              <a:rPr lang="es-E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tx2">
                    <a:lumMod val="50000"/>
                  </a:schemeClr>
                </a:solidFill>
              </a:rPr>
              <a:t>that</a:t>
            </a:r>
            <a:r>
              <a:rPr lang="es-E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tx2">
                    <a:lumMod val="50000"/>
                  </a:schemeClr>
                </a:solidFill>
              </a:rPr>
              <a:t>relationship</a:t>
            </a:r>
            <a:r>
              <a:rPr lang="es-E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tx2">
                    <a:lumMod val="50000"/>
                  </a:schemeClr>
                </a:solidFill>
              </a:rPr>
              <a:t>from</a:t>
            </a:r>
            <a:r>
              <a:rPr lang="es-ES" sz="2400" b="1" dirty="0">
                <a:solidFill>
                  <a:schemeClr val="tx2">
                    <a:lumMod val="50000"/>
                  </a:schemeClr>
                </a:solidFill>
              </a:rPr>
              <a:t> a look of </a:t>
            </a:r>
            <a:r>
              <a:rPr lang="es-ES" sz="2400" b="1" dirty="0" err="1">
                <a:solidFill>
                  <a:schemeClr val="tx2">
                    <a:lumMod val="50000"/>
                  </a:schemeClr>
                </a:solidFill>
              </a:rPr>
              <a:t>fun</a:t>
            </a:r>
            <a:r>
              <a:rPr lang="es-E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tx2">
                    <a:lumMod val="50000"/>
                  </a:schemeClr>
                </a:solidFill>
              </a:rPr>
              <a:t>playfulness</a:t>
            </a:r>
            <a:r>
              <a:rPr lang="es-ES" sz="2400" b="1" dirty="0">
                <a:solidFill>
                  <a:schemeClr val="tx2">
                    <a:lumMod val="50000"/>
                  </a:schemeClr>
                </a:solidFill>
              </a:rPr>
              <a:t> and laudable </a:t>
            </a:r>
            <a:r>
              <a:rPr lang="es-ES" sz="2400" b="1" dirty="0" err="1">
                <a:solidFill>
                  <a:schemeClr val="tx2">
                    <a:lumMod val="50000"/>
                  </a:schemeClr>
                </a:solidFill>
              </a:rPr>
              <a:t>fantasy</a:t>
            </a:r>
            <a:r>
              <a:rPr lang="es-ES" sz="2400" b="1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s-ES" sz="2400" b="1" dirty="0" err="1">
                <a:solidFill>
                  <a:schemeClr val="tx2">
                    <a:lumMod val="50000"/>
                  </a:schemeClr>
                </a:solidFill>
              </a:rPr>
              <a:t>through</a:t>
            </a:r>
            <a:r>
              <a:rPr lang="es-E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tx2">
                    <a:lumMod val="50000"/>
                  </a:schemeClr>
                </a:solidFill>
              </a:rPr>
              <a:t>which</a:t>
            </a:r>
            <a:r>
              <a:rPr lang="es-E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tx2">
                    <a:lumMod val="50000"/>
                  </a:schemeClr>
                </a:solidFill>
              </a:rPr>
              <a:t>the</a:t>
            </a:r>
            <a:r>
              <a:rPr lang="es-E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tx2">
                    <a:lumMod val="50000"/>
                  </a:schemeClr>
                </a:solidFill>
              </a:rPr>
              <a:t>experiences</a:t>
            </a:r>
            <a:r>
              <a:rPr lang="es-ES" sz="2400" b="1" dirty="0">
                <a:solidFill>
                  <a:schemeClr val="tx2">
                    <a:lumMod val="50000"/>
                  </a:schemeClr>
                </a:solidFill>
              </a:rPr>
              <a:t> and </a:t>
            </a:r>
            <a:r>
              <a:rPr lang="es-ES" sz="2400" b="1" dirty="0" err="1">
                <a:solidFill>
                  <a:schemeClr val="tx2">
                    <a:lumMod val="50000"/>
                  </a:schemeClr>
                </a:solidFill>
              </a:rPr>
              <a:t>forms</a:t>
            </a:r>
            <a:r>
              <a:rPr lang="es-ES" sz="2400" b="1" dirty="0">
                <a:solidFill>
                  <a:schemeClr val="tx2">
                    <a:lumMod val="50000"/>
                  </a:schemeClr>
                </a:solidFill>
              </a:rPr>
              <a:t> are </a:t>
            </a:r>
            <a:r>
              <a:rPr lang="es-ES" sz="2400" b="1" dirty="0" err="1">
                <a:solidFill>
                  <a:schemeClr val="tx2">
                    <a:lumMod val="50000"/>
                  </a:schemeClr>
                </a:solidFill>
              </a:rPr>
              <a:t>enriched</a:t>
            </a:r>
            <a:r>
              <a:rPr lang="es-ES" sz="2400" b="1" dirty="0"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es-ES" sz="2400" b="1" dirty="0" err="1">
                <a:solidFill>
                  <a:schemeClr val="tx2">
                    <a:lumMod val="50000"/>
                  </a:schemeClr>
                </a:solidFill>
              </a:rPr>
              <a:t>healthy</a:t>
            </a:r>
            <a:r>
              <a:rPr lang="es-E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2400" b="1" dirty="0" err="1" smtClean="0">
                <a:solidFill>
                  <a:schemeClr val="tx2">
                    <a:lumMod val="50000"/>
                  </a:schemeClr>
                </a:solidFill>
              </a:rPr>
              <a:t>relationships</a:t>
            </a:r>
            <a:r>
              <a:rPr lang="es-ES" sz="2400" b="1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es-ES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5802" t="28876" r="62379" b="32572"/>
          <a:stretch/>
        </p:blipFill>
        <p:spPr>
          <a:xfrm>
            <a:off x="10234504" y="0"/>
            <a:ext cx="1817196" cy="1238491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628421" y="619245"/>
            <a:ext cx="8911687" cy="7913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b="1" dirty="0" err="1">
                <a:solidFill>
                  <a:schemeClr val="tx2">
                    <a:lumMod val="50000"/>
                  </a:schemeClr>
                </a:solidFill>
              </a:rPr>
              <a:t>Theoretical</a:t>
            </a:r>
            <a:r>
              <a:rPr lang="es-ES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tx2">
                    <a:lumMod val="50000"/>
                  </a:schemeClr>
                </a:solidFill>
              </a:rPr>
              <a:t>starting</a:t>
            </a:r>
            <a:r>
              <a:rPr lang="es-ES" b="1" dirty="0">
                <a:solidFill>
                  <a:schemeClr val="tx2">
                    <a:lumMod val="50000"/>
                  </a:schemeClr>
                </a:solidFill>
              </a:rPr>
              <a:t> positions</a:t>
            </a:r>
          </a:p>
        </p:txBody>
      </p:sp>
      <p:pic>
        <p:nvPicPr>
          <p:cNvPr id="5" name="fiappsitiva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5677" y="62749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90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fiapositiva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4573" y="6187857"/>
            <a:ext cx="487363" cy="48094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16936" y="619245"/>
            <a:ext cx="8911687" cy="839244"/>
          </a:xfrm>
        </p:spPr>
        <p:txBody>
          <a:bodyPr>
            <a:normAutofit/>
          </a:bodyPr>
          <a:lstStyle/>
          <a:p>
            <a:r>
              <a:rPr lang="es-ES" sz="2800" b="1" dirty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SPECIFIC PROCEDURES</a:t>
            </a: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9619290"/>
              </p:ext>
            </p:extLst>
          </p:nvPr>
        </p:nvGraphicFramePr>
        <p:xfrm>
          <a:off x="2426375" y="1958235"/>
          <a:ext cx="8915400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08802" y="3996093"/>
            <a:ext cx="2883076" cy="2191764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Above"/>
            <a:lightRig rig="threePt" dir="t"/>
          </a:scene3d>
        </p:spPr>
      </p:pic>
      <p:pic>
        <p:nvPicPr>
          <p:cNvPr id="8" name="Picture 9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5802" t="28876" r="62379" b="32572"/>
          <a:stretch/>
        </p:blipFill>
        <p:spPr>
          <a:xfrm>
            <a:off x="10234504" y="0"/>
            <a:ext cx="1817196" cy="123849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13"/>
          <a:srcRect l="13687" r="16185"/>
          <a:stretch/>
        </p:blipFill>
        <p:spPr>
          <a:xfrm>
            <a:off x="254791" y="5473873"/>
            <a:ext cx="1862145" cy="116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49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PREFERIDO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 PREFERIDO" id="{26835D4B-DE0E-4799-A9A1-995A4D7411E6}" vid="{019E9AD7-0651-4C69-9481-7C1E5E17983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PREFERIDO</Template>
  <TotalTime>811</TotalTime>
  <Words>584</Words>
  <Application>Microsoft Office PowerPoint</Application>
  <PresentationFormat>Panorámica</PresentationFormat>
  <Paragraphs>78</Paragraphs>
  <Slides>14</Slides>
  <Notes>1</Notes>
  <HiddenSlides>0</HiddenSlides>
  <MMClips>13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0" baseType="lpstr">
      <vt:lpstr>Arial</vt:lpstr>
      <vt:lpstr>Calibri</vt:lpstr>
      <vt:lpstr>Century Gothic</vt:lpstr>
      <vt:lpstr>Verdana</vt:lpstr>
      <vt:lpstr>Wingdings 3</vt:lpstr>
      <vt:lpstr>Tema PREFERIDO</vt:lpstr>
      <vt:lpstr>        Audiovisual consumption for early childhood development. Potential of a catalog and virtual repository.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SPECIFIC PROCEDURES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Consumo audiovisual para el desarrollo de la primera infancia. Potencialidades de un catálogo y repositorio virtual.</dc:title>
  <dc:creator>Isa</dc:creator>
  <cp:lastModifiedBy>Isa</cp:lastModifiedBy>
  <cp:revision>60</cp:revision>
  <dcterms:created xsi:type="dcterms:W3CDTF">2023-05-23T16:08:48Z</dcterms:created>
  <dcterms:modified xsi:type="dcterms:W3CDTF">2023-05-25T17:48:59Z</dcterms:modified>
</cp:coreProperties>
</file>