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96" r:id="rId1"/>
  </p:sldMasterIdLst>
  <p:notesMasterIdLst>
    <p:notesMasterId r:id="rId12"/>
  </p:notesMasterIdLst>
  <p:sldIdLst>
    <p:sldId id="256" r:id="rId2"/>
    <p:sldId id="340" r:id="rId3"/>
    <p:sldId id="341" r:id="rId4"/>
    <p:sldId id="346" r:id="rId5"/>
    <p:sldId id="347" r:id="rId6"/>
    <p:sldId id="342" r:id="rId7"/>
    <p:sldId id="343" r:id="rId8"/>
    <p:sldId id="344" r:id="rId9"/>
    <p:sldId id="345" r:id="rId10"/>
    <p:sldId id="348" r:id="rId11"/>
  </p:sldIdLst>
  <p:sldSz cx="9144000" cy="5143500" type="screen16x9"/>
  <p:notesSz cx="6858000" cy="9144000"/>
  <p:embeddedFontLst>
    <p:embeddedFont>
      <p:font typeface="Archivo Black" panose="020B0604020202020204" charset="0"/>
      <p:regular r:id="rId13"/>
    </p:embeddedFont>
    <p:embeddedFont>
      <p:font typeface="Barlow" panose="00000500000000000000" pitchFamily="2" charset="0"/>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AB15F74-C5AC-4539-B844-B7F40A94E800}">
  <a:tblStyle styleId="{2AB15F74-C5AC-4539-B844-B7F40A94E80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874"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s>
</file>

<file path=ppt/charts/_rels/chart1.xml.rels><?xml version="1.0" encoding="UTF-8" standalone="yes"?>
<Relationships xmlns="http://schemas.openxmlformats.org/package/2006/relationships"><Relationship Id="rId3" Type="http://schemas.openxmlformats.org/officeDocument/2006/relationships/oleObject" Target="&#1050;&#1085;&#1080;&#1075;&#1072;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dirty="0"/>
              <a:t>Sample of the study</a:t>
            </a:r>
            <a:endParaRPr lang="ru-RU" sz="1800" dirty="0"/>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ru-RU"/>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dk1">
                  <a:tint val="885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1-1376-485C-A256-3CD6861A9E61}"/>
              </c:ext>
            </c:extLst>
          </c:dPt>
          <c:dPt>
            <c:idx val="1"/>
            <c:bubble3D val="0"/>
            <c:spPr>
              <a:solidFill>
                <a:schemeClr val="dk1">
                  <a:tint val="55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3-1376-485C-A256-3CD6861A9E61}"/>
              </c:ext>
            </c:extLst>
          </c:dPt>
          <c:dLbls>
            <c:dLbl>
              <c:idx val="0"/>
              <c:tx>
                <c:rich>
                  <a:bodyPr/>
                  <a:lstStyle/>
                  <a:p>
                    <a:r>
                      <a:rPr lang="en-US" dirty="0"/>
                      <a:t>44 %</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1376-485C-A256-3CD6861A9E61}"/>
                </c:ext>
              </c:extLst>
            </c:dLbl>
            <c:dLbl>
              <c:idx val="1"/>
              <c:tx>
                <c:rich>
                  <a:bodyPr/>
                  <a:lstStyle/>
                  <a:p>
                    <a:r>
                      <a:rPr lang="en-US" dirty="0"/>
                      <a:t>56 %</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1376-485C-A256-3CD6861A9E61}"/>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Лист1!$B$3:$B$4</c:f>
              <c:strCache>
                <c:ptCount val="2"/>
                <c:pt idx="0">
                  <c:v>boys</c:v>
                </c:pt>
                <c:pt idx="1">
                  <c:v>girls</c:v>
                </c:pt>
              </c:strCache>
            </c:strRef>
          </c:cat>
          <c:val>
            <c:numRef>
              <c:f>Лист1!$C$3:$C$4</c:f>
              <c:numCache>
                <c:formatCode>General</c:formatCode>
                <c:ptCount val="2"/>
                <c:pt idx="0">
                  <c:v>44</c:v>
                </c:pt>
                <c:pt idx="1">
                  <c:v>56</c:v>
                </c:pt>
              </c:numCache>
            </c:numRef>
          </c:val>
          <c:extLst>
            <c:ext xmlns:c16="http://schemas.microsoft.com/office/drawing/2014/chart" uri="{C3380CC4-5D6E-409C-BE32-E72D297353CC}">
              <c16:uniqueId val="{00000004-1376-485C-A256-3CD6861A9E61}"/>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CCEB96-A2ED-4FBA-93E2-43CCE33D0D52}"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endParaRPr lang="ru-RU"/>
        </a:p>
      </dgm:t>
    </dgm:pt>
    <dgm:pt modelId="{27CCB0A9-AB5C-4FF0-BB50-0B626469DCF7}">
      <dgm:prSet/>
      <dgm:spPr/>
      <dgm:t>
        <a:bodyPr/>
        <a:lstStyle/>
        <a:p>
          <a:r>
            <a:rPr lang="en-US" dirty="0">
              <a:latin typeface="Barlow" panose="00000500000000000000" pitchFamily="2" charset="0"/>
              <a:cs typeface="Times New Roman" panose="02020603050405020304" pitchFamily="18" charset="0"/>
            </a:rPr>
            <a:t>Information and computer technologies (ICT) affect every stage of children's development</a:t>
          </a:r>
          <a:endParaRPr lang="ru-RU" dirty="0">
            <a:latin typeface="Times New Roman" panose="02020603050405020304" pitchFamily="18" charset="0"/>
            <a:cs typeface="Times New Roman" panose="02020603050405020304" pitchFamily="18" charset="0"/>
          </a:endParaRPr>
        </a:p>
      </dgm:t>
    </dgm:pt>
    <dgm:pt modelId="{625EAFE3-EA50-4176-8AAF-98675154538A}" type="parTrans" cxnId="{6128BADF-CBEA-45ED-B430-88BF20E07C10}">
      <dgm:prSet/>
      <dgm:spPr/>
      <dgm:t>
        <a:bodyPr/>
        <a:lstStyle/>
        <a:p>
          <a:endParaRPr lang="ru-RU">
            <a:latin typeface="Times New Roman" panose="02020603050405020304" pitchFamily="18" charset="0"/>
            <a:cs typeface="Times New Roman" panose="02020603050405020304" pitchFamily="18" charset="0"/>
          </a:endParaRPr>
        </a:p>
      </dgm:t>
    </dgm:pt>
    <dgm:pt modelId="{64E80E26-F2B5-4628-B978-1083144F70C7}" type="sibTrans" cxnId="{6128BADF-CBEA-45ED-B430-88BF20E07C10}">
      <dgm:prSet/>
      <dgm:spPr/>
      <dgm:t>
        <a:bodyPr/>
        <a:lstStyle/>
        <a:p>
          <a:endParaRPr lang="ru-RU">
            <a:latin typeface="Times New Roman" panose="02020603050405020304" pitchFamily="18" charset="0"/>
            <a:cs typeface="Times New Roman" panose="02020603050405020304" pitchFamily="18" charset="0"/>
          </a:endParaRPr>
        </a:p>
      </dgm:t>
    </dgm:pt>
    <dgm:pt modelId="{FACD0885-682E-4327-84E1-622480E1E8C5}">
      <dgm:prSet/>
      <dgm:spPr/>
      <dgm:t>
        <a:bodyPr/>
        <a:lstStyle/>
        <a:p>
          <a:r>
            <a:rPr lang="en-US">
              <a:latin typeface="Barlow" panose="00000500000000000000" pitchFamily="2" charset="0"/>
              <a:cs typeface="Times New Roman" panose="02020603050405020304" pitchFamily="18" charset="0"/>
            </a:rPr>
            <a:t>Global changes in society and children's development impact the main institution for children's upbringing - the family</a:t>
          </a:r>
          <a:endParaRPr lang="ru-RU">
            <a:latin typeface="Times New Roman" panose="02020603050405020304" pitchFamily="18" charset="0"/>
            <a:cs typeface="Times New Roman" panose="02020603050405020304" pitchFamily="18" charset="0"/>
          </a:endParaRPr>
        </a:p>
      </dgm:t>
    </dgm:pt>
    <dgm:pt modelId="{873DBEF7-F568-4DA6-8A84-1485A9019111}" type="parTrans" cxnId="{B752D759-2CA2-4176-897C-755449DA6EC1}">
      <dgm:prSet/>
      <dgm:spPr/>
      <dgm:t>
        <a:bodyPr/>
        <a:lstStyle/>
        <a:p>
          <a:endParaRPr lang="ru-RU">
            <a:latin typeface="Times New Roman" panose="02020603050405020304" pitchFamily="18" charset="0"/>
            <a:cs typeface="Times New Roman" panose="02020603050405020304" pitchFamily="18" charset="0"/>
          </a:endParaRPr>
        </a:p>
      </dgm:t>
    </dgm:pt>
    <dgm:pt modelId="{5EB1BBBA-34D2-4D67-834B-101E172AA469}" type="sibTrans" cxnId="{B752D759-2CA2-4176-897C-755449DA6EC1}">
      <dgm:prSet/>
      <dgm:spPr/>
      <dgm:t>
        <a:bodyPr/>
        <a:lstStyle/>
        <a:p>
          <a:endParaRPr lang="ru-RU">
            <a:latin typeface="Times New Roman" panose="02020603050405020304" pitchFamily="18" charset="0"/>
            <a:cs typeface="Times New Roman" panose="02020603050405020304" pitchFamily="18" charset="0"/>
          </a:endParaRPr>
        </a:p>
      </dgm:t>
    </dgm:pt>
    <dgm:pt modelId="{2B1FADE3-E85D-489A-8CC2-DE772442B5ED}">
      <dgm:prSet/>
      <dgm:spPr/>
      <dgm:t>
        <a:bodyPr/>
        <a:lstStyle/>
        <a:p>
          <a:r>
            <a:rPr lang="en-US" dirty="0">
              <a:latin typeface="Barlow" panose="00000500000000000000" pitchFamily="2" charset="0"/>
              <a:cs typeface="Times New Roman" panose="02020603050405020304" pitchFamily="18" charset="0"/>
            </a:rPr>
            <a:t>Online communication between adolescents and their parents still is poorly investigated</a:t>
          </a:r>
          <a:endParaRPr lang="ru-RU" dirty="0">
            <a:latin typeface="Times New Roman" panose="02020603050405020304" pitchFamily="18" charset="0"/>
            <a:cs typeface="Times New Roman" panose="02020603050405020304" pitchFamily="18" charset="0"/>
          </a:endParaRPr>
        </a:p>
      </dgm:t>
    </dgm:pt>
    <dgm:pt modelId="{A27CA610-A02E-4040-AD00-3158C0BAFF6A}" type="parTrans" cxnId="{6B847D56-B7A3-45F8-A05D-927448C73630}">
      <dgm:prSet/>
      <dgm:spPr/>
      <dgm:t>
        <a:bodyPr/>
        <a:lstStyle/>
        <a:p>
          <a:endParaRPr lang="ru-RU">
            <a:latin typeface="Times New Roman" panose="02020603050405020304" pitchFamily="18" charset="0"/>
            <a:cs typeface="Times New Roman" panose="02020603050405020304" pitchFamily="18" charset="0"/>
          </a:endParaRPr>
        </a:p>
      </dgm:t>
    </dgm:pt>
    <dgm:pt modelId="{0EE2030A-ED92-4D83-BBE9-F60B31C0176F}" type="sibTrans" cxnId="{6B847D56-B7A3-45F8-A05D-927448C73630}">
      <dgm:prSet/>
      <dgm:spPr/>
      <dgm:t>
        <a:bodyPr/>
        <a:lstStyle/>
        <a:p>
          <a:endParaRPr lang="ru-RU">
            <a:latin typeface="Times New Roman" panose="02020603050405020304" pitchFamily="18" charset="0"/>
            <a:cs typeface="Times New Roman" panose="02020603050405020304" pitchFamily="18" charset="0"/>
          </a:endParaRPr>
        </a:p>
      </dgm:t>
    </dgm:pt>
    <dgm:pt modelId="{187D919C-31E2-4AAF-A64F-24C3A4E6AB56}" type="pres">
      <dgm:prSet presAssocID="{65CCEB96-A2ED-4FBA-93E2-43CCE33D0D52}" presName="Name0" presStyleCnt="0">
        <dgm:presLayoutVars>
          <dgm:dir/>
          <dgm:resizeHandles val="exact"/>
        </dgm:presLayoutVars>
      </dgm:prSet>
      <dgm:spPr/>
    </dgm:pt>
    <dgm:pt modelId="{5AAC0153-E602-49DC-8F1A-D92BB82CBB5E}" type="pres">
      <dgm:prSet presAssocID="{27CCB0A9-AB5C-4FF0-BB50-0B626469DCF7}" presName="node" presStyleLbl="node1" presStyleIdx="0" presStyleCnt="3">
        <dgm:presLayoutVars>
          <dgm:bulletEnabled val="1"/>
        </dgm:presLayoutVars>
      </dgm:prSet>
      <dgm:spPr/>
    </dgm:pt>
    <dgm:pt modelId="{694B42D3-FAB3-45BF-B3C7-0C28E3FE8CBD}" type="pres">
      <dgm:prSet presAssocID="{64E80E26-F2B5-4628-B978-1083144F70C7}" presName="sibTrans" presStyleLbl="sibTrans2D1" presStyleIdx="0" presStyleCnt="2"/>
      <dgm:spPr/>
    </dgm:pt>
    <dgm:pt modelId="{3E5C7724-5E01-4B6A-ACC0-50E82A9A98C2}" type="pres">
      <dgm:prSet presAssocID="{64E80E26-F2B5-4628-B978-1083144F70C7}" presName="connectorText" presStyleLbl="sibTrans2D1" presStyleIdx="0" presStyleCnt="2"/>
      <dgm:spPr/>
    </dgm:pt>
    <dgm:pt modelId="{78969BE5-D22C-4B4A-A5F6-2EFE8D0FE853}" type="pres">
      <dgm:prSet presAssocID="{FACD0885-682E-4327-84E1-622480E1E8C5}" presName="node" presStyleLbl="node1" presStyleIdx="1" presStyleCnt="3">
        <dgm:presLayoutVars>
          <dgm:bulletEnabled val="1"/>
        </dgm:presLayoutVars>
      </dgm:prSet>
      <dgm:spPr/>
    </dgm:pt>
    <dgm:pt modelId="{ABEEC085-4CAB-4728-8393-D14EAF079DF9}" type="pres">
      <dgm:prSet presAssocID="{5EB1BBBA-34D2-4D67-834B-101E172AA469}" presName="sibTrans" presStyleLbl="sibTrans2D1" presStyleIdx="1" presStyleCnt="2"/>
      <dgm:spPr/>
    </dgm:pt>
    <dgm:pt modelId="{CEAB92AD-AA2A-414E-8A76-52146392F692}" type="pres">
      <dgm:prSet presAssocID="{5EB1BBBA-34D2-4D67-834B-101E172AA469}" presName="connectorText" presStyleLbl="sibTrans2D1" presStyleIdx="1" presStyleCnt="2"/>
      <dgm:spPr/>
    </dgm:pt>
    <dgm:pt modelId="{3AD6062F-B8F3-45C4-A7A0-FE06F7CA3AF3}" type="pres">
      <dgm:prSet presAssocID="{2B1FADE3-E85D-489A-8CC2-DE772442B5ED}" presName="node" presStyleLbl="node1" presStyleIdx="2" presStyleCnt="3">
        <dgm:presLayoutVars>
          <dgm:bulletEnabled val="1"/>
        </dgm:presLayoutVars>
      </dgm:prSet>
      <dgm:spPr/>
    </dgm:pt>
  </dgm:ptLst>
  <dgm:cxnLst>
    <dgm:cxn modelId="{1F804917-8A3F-49D0-8006-4897753A8384}" type="presOf" srcId="{FACD0885-682E-4327-84E1-622480E1E8C5}" destId="{78969BE5-D22C-4B4A-A5F6-2EFE8D0FE853}" srcOrd="0" destOrd="0" presId="urn:microsoft.com/office/officeart/2005/8/layout/process1"/>
    <dgm:cxn modelId="{61F53961-76FC-42FF-83F3-FCAC15008D24}" type="presOf" srcId="{64E80E26-F2B5-4628-B978-1083144F70C7}" destId="{694B42D3-FAB3-45BF-B3C7-0C28E3FE8CBD}" srcOrd="0" destOrd="0" presId="urn:microsoft.com/office/officeart/2005/8/layout/process1"/>
    <dgm:cxn modelId="{280AB174-BC60-4483-ACA1-688D89F9D445}" type="presOf" srcId="{64E80E26-F2B5-4628-B978-1083144F70C7}" destId="{3E5C7724-5E01-4B6A-ACC0-50E82A9A98C2}" srcOrd="1" destOrd="0" presId="urn:microsoft.com/office/officeart/2005/8/layout/process1"/>
    <dgm:cxn modelId="{6B847D56-B7A3-45F8-A05D-927448C73630}" srcId="{65CCEB96-A2ED-4FBA-93E2-43CCE33D0D52}" destId="{2B1FADE3-E85D-489A-8CC2-DE772442B5ED}" srcOrd="2" destOrd="0" parTransId="{A27CA610-A02E-4040-AD00-3158C0BAFF6A}" sibTransId="{0EE2030A-ED92-4D83-BBE9-F60B31C0176F}"/>
    <dgm:cxn modelId="{B752D759-2CA2-4176-897C-755449DA6EC1}" srcId="{65CCEB96-A2ED-4FBA-93E2-43CCE33D0D52}" destId="{FACD0885-682E-4327-84E1-622480E1E8C5}" srcOrd="1" destOrd="0" parTransId="{873DBEF7-F568-4DA6-8A84-1485A9019111}" sibTransId="{5EB1BBBA-34D2-4D67-834B-101E172AA469}"/>
    <dgm:cxn modelId="{96EC688C-57E5-4D52-B419-ED5D706D307C}" type="presOf" srcId="{27CCB0A9-AB5C-4FF0-BB50-0B626469DCF7}" destId="{5AAC0153-E602-49DC-8F1A-D92BB82CBB5E}" srcOrd="0" destOrd="0" presId="urn:microsoft.com/office/officeart/2005/8/layout/process1"/>
    <dgm:cxn modelId="{A2B592AF-B01A-447E-8473-F9F406B7A7C6}" type="presOf" srcId="{5EB1BBBA-34D2-4D67-834B-101E172AA469}" destId="{ABEEC085-4CAB-4728-8393-D14EAF079DF9}" srcOrd="0" destOrd="0" presId="urn:microsoft.com/office/officeart/2005/8/layout/process1"/>
    <dgm:cxn modelId="{5F8D69C6-F6E8-4D50-BAE7-159A249E0E12}" type="presOf" srcId="{65CCEB96-A2ED-4FBA-93E2-43CCE33D0D52}" destId="{187D919C-31E2-4AAF-A64F-24C3A4E6AB56}" srcOrd="0" destOrd="0" presId="urn:microsoft.com/office/officeart/2005/8/layout/process1"/>
    <dgm:cxn modelId="{9BF7CDCF-D350-4CE5-A303-93278B0AA4DC}" type="presOf" srcId="{5EB1BBBA-34D2-4D67-834B-101E172AA469}" destId="{CEAB92AD-AA2A-414E-8A76-52146392F692}" srcOrd="1" destOrd="0" presId="urn:microsoft.com/office/officeart/2005/8/layout/process1"/>
    <dgm:cxn modelId="{6128BADF-CBEA-45ED-B430-88BF20E07C10}" srcId="{65CCEB96-A2ED-4FBA-93E2-43CCE33D0D52}" destId="{27CCB0A9-AB5C-4FF0-BB50-0B626469DCF7}" srcOrd="0" destOrd="0" parTransId="{625EAFE3-EA50-4176-8AAF-98675154538A}" sibTransId="{64E80E26-F2B5-4628-B978-1083144F70C7}"/>
    <dgm:cxn modelId="{EFEE0CFF-C3A4-428D-8B38-26839EF33880}" type="presOf" srcId="{2B1FADE3-E85D-489A-8CC2-DE772442B5ED}" destId="{3AD6062F-B8F3-45C4-A7A0-FE06F7CA3AF3}" srcOrd="0" destOrd="0" presId="urn:microsoft.com/office/officeart/2005/8/layout/process1"/>
    <dgm:cxn modelId="{244880C9-17D5-40F6-915F-B9CC20EE10BB}" type="presParOf" srcId="{187D919C-31E2-4AAF-A64F-24C3A4E6AB56}" destId="{5AAC0153-E602-49DC-8F1A-D92BB82CBB5E}" srcOrd="0" destOrd="0" presId="urn:microsoft.com/office/officeart/2005/8/layout/process1"/>
    <dgm:cxn modelId="{6506E8DE-0F5F-45EF-B923-0620517888E7}" type="presParOf" srcId="{187D919C-31E2-4AAF-A64F-24C3A4E6AB56}" destId="{694B42D3-FAB3-45BF-B3C7-0C28E3FE8CBD}" srcOrd="1" destOrd="0" presId="urn:microsoft.com/office/officeart/2005/8/layout/process1"/>
    <dgm:cxn modelId="{FBAAB24B-30F5-4510-87A3-78F7196D16CD}" type="presParOf" srcId="{694B42D3-FAB3-45BF-B3C7-0C28E3FE8CBD}" destId="{3E5C7724-5E01-4B6A-ACC0-50E82A9A98C2}" srcOrd="0" destOrd="0" presId="urn:microsoft.com/office/officeart/2005/8/layout/process1"/>
    <dgm:cxn modelId="{B95D1B7C-C3FF-405C-87F8-31AE1F0E4AC5}" type="presParOf" srcId="{187D919C-31E2-4AAF-A64F-24C3A4E6AB56}" destId="{78969BE5-D22C-4B4A-A5F6-2EFE8D0FE853}" srcOrd="2" destOrd="0" presId="urn:microsoft.com/office/officeart/2005/8/layout/process1"/>
    <dgm:cxn modelId="{9AE43078-3B02-457E-BF22-33AC5B1C4E07}" type="presParOf" srcId="{187D919C-31E2-4AAF-A64F-24C3A4E6AB56}" destId="{ABEEC085-4CAB-4728-8393-D14EAF079DF9}" srcOrd="3" destOrd="0" presId="urn:microsoft.com/office/officeart/2005/8/layout/process1"/>
    <dgm:cxn modelId="{C311E85F-DC78-4FED-BF15-592115833707}" type="presParOf" srcId="{ABEEC085-4CAB-4728-8393-D14EAF079DF9}" destId="{CEAB92AD-AA2A-414E-8A76-52146392F692}" srcOrd="0" destOrd="0" presId="urn:microsoft.com/office/officeart/2005/8/layout/process1"/>
    <dgm:cxn modelId="{21C07CBC-D9AC-421D-A8DA-F6181BF3DF7C}" type="presParOf" srcId="{187D919C-31E2-4AAF-A64F-24C3A4E6AB56}" destId="{3AD6062F-B8F3-45C4-A7A0-FE06F7CA3AF3}"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2CC06D-FA5A-4611-AB80-A1BD8F6FC0E9}"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67988946-8EB4-401A-ADA2-B5B9B55619B8}">
      <dgm:prSet custT="1"/>
      <dgm:spPr/>
      <dgm:t>
        <a:bodyPr/>
        <a:lstStyle/>
        <a:p>
          <a:pPr>
            <a:lnSpc>
              <a:spcPct val="100000"/>
            </a:lnSpc>
          </a:pPr>
          <a:r>
            <a:rPr lang="en-US" sz="1600" b="1" u="sng" dirty="0">
              <a:latin typeface="Barlow" panose="00000500000000000000" pitchFamily="2" charset="0"/>
            </a:rPr>
            <a:t>The favorite </a:t>
          </a:r>
          <a:r>
            <a:rPr lang="en-US" sz="1600" b="0" u="none" dirty="0">
              <a:latin typeface="Barlow" panose="00000500000000000000" pitchFamily="2" charset="0"/>
            </a:rPr>
            <a:t>way to communicate with parents for the vast majority of teenagers is </a:t>
          </a:r>
          <a:r>
            <a:rPr lang="en-US" sz="1600" b="1" u="sng" dirty="0">
              <a:latin typeface="Barlow" panose="00000500000000000000" pitchFamily="2" charset="0"/>
            </a:rPr>
            <a:t>"offline".</a:t>
          </a:r>
          <a:endParaRPr lang="en-US" sz="1600" dirty="0">
            <a:latin typeface="Barlow" panose="00000500000000000000" pitchFamily="2" charset="0"/>
          </a:endParaRPr>
        </a:p>
      </dgm:t>
    </dgm:pt>
    <dgm:pt modelId="{1588D3D4-350F-456A-B74F-60FC051F482B}" type="parTrans" cxnId="{E98B1D15-2BFC-4E70-A699-3E805CFDCEEE}">
      <dgm:prSet/>
      <dgm:spPr/>
      <dgm:t>
        <a:bodyPr/>
        <a:lstStyle/>
        <a:p>
          <a:endParaRPr lang="en-US">
            <a:latin typeface="Barlow" panose="00000500000000000000" pitchFamily="2" charset="0"/>
          </a:endParaRPr>
        </a:p>
      </dgm:t>
    </dgm:pt>
    <dgm:pt modelId="{F3F31883-73D0-4F51-A049-5E6D1577C350}" type="sibTrans" cxnId="{E98B1D15-2BFC-4E70-A699-3E805CFDCEEE}">
      <dgm:prSet/>
      <dgm:spPr/>
      <dgm:t>
        <a:bodyPr/>
        <a:lstStyle/>
        <a:p>
          <a:endParaRPr lang="en-US">
            <a:latin typeface="Barlow" panose="00000500000000000000" pitchFamily="2" charset="0"/>
          </a:endParaRPr>
        </a:p>
      </dgm:t>
    </dgm:pt>
    <dgm:pt modelId="{C66DD42B-DBB3-40F6-809E-94F57B5777BE}">
      <dgm:prSet custT="1"/>
      <dgm:spPr/>
      <dgm:t>
        <a:bodyPr/>
        <a:lstStyle/>
        <a:p>
          <a:pPr>
            <a:lnSpc>
              <a:spcPct val="100000"/>
            </a:lnSpc>
          </a:pPr>
          <a:r>
            <a:rPr lang="en-US" sz="1600" b="1" u="sng" dirty="0">
              <a:latin typeface="Barlow" panose="00000500000000000000" pitchFamily="2" charset="0"/>
            </a:rPr>
            <a:t>Online communication </a:t>
          </a:r>
          <a:r>
            <a:rPr lang="en-US" sz="1600" dirty="0">
              <a:latin typeface="Barlow" panose="00000500000000000000" pitchFamily="2" charset="0"/>
            </a:rPr>
            <a:t>is often used to "quickly transfer the necessary information", to communicate your location, and to </a:t>
          </a:r>
          <a:r>
            <a:rPr lang="en-US" sz="1600" b="1" u="sng" dirty="0">
              <a:latin typeface="Barlow" panose="00000500000000000000" pitchFamily="2" charset="0"/>
            </a:rPr>
            <a:t>solve everyday issues</a:t>
          </a:r>
        </a:p>
      </dgm:t>
    </dgm:pt>
    <dgm:pt modelId="{2704AD4D-6D0F-4A7B-920C-9F0CFA8C7F49}" type="parTrans" cxnId="{796F0297-0E48-41A9-9CA5-C59FD9E8E04C}">
      <dgm:prSet/>
      <dgm:spPr/>
      <dgm:t>
        <a:bodyPr/>
        <a:lstStyle/>
        <a:p>
          <a:endParaRPr lang="en-US">
            <a:latin typeface="Barlow" panose="00000500000000000000" pitchFamily="2" charset="0"/>
          </a:endParaRPr>
        </a:p>
      </dgm:t>
    </dgm:pt>
    <dgm:pt modelId="{825FC480-6544-4E54-B716-4388643E215E}" type="sibTrans" cxnId="{796F0297-0E48-41A9-9CA5-C59FD9E8E04C}">
      <dgm:prSet/>
      <dgm:spPr/>
      <dgm:t>
        <a:bodyPr/>
        <a:lstStyle/>
        <a:p>
          <a:endParaRPr lang="en-US">
            <a:latin typeface="Barlow" panose="00000500000000000000" pitchFamily="2" charset="0"/>
          </a:endParaRPr>
        </a:p>
      </dgm:t>
    </dgm:pt>
    <dgm:pt modelId="{3A1FFE09-3F5B-4247-8048-32340D8E3986}">
      <dgm:prSet custT="1"/>
      <dgm:spPr/>
      <dgm:t>
        <a:bodyPr/>
        <a:lstStyle/>
        <a:p>
          <a:pPr>
            <a:lnSpc>
              <a:spcPct val="100000"/>
            </a:lnSpc>
          </a:pPr>
          <a:r>
            <a:rPr lang="en-US" sz="1600" dirty="0">
              <a:latin typeface="Barlow" panose="00000500000000000000" pitchFamily="2" charset="0"/>
            </a:rPr>
            <a:t>Adolescents generally assess </a:t>
          </a:r>
          <a:r>
            <a:rPr lang="en-US" sz="1600" b="1" u="sng" dirty="0">
              <a:latin typeface="Barlow" panose="00000500000000000000" pitchFamily="2" charset="0"/>
            </a:rPr>
            <a:t>online</a:t>
          </a:r>
          <a:r>
            <a:rPr lang="en-US" sz="1600" dirty="0">
              <a:latin typeface="Barlow" panose="00000500000000000000" pitchFamily="2" charset="0"/>
            </a:rPr>
            <a:t> communication with their parents as </a:t>
          </a:r>
          <a:r>
            <a:rPr lang="en-US" sz="1600" b="1" u="sng" dirty="0">
              <a:latin typeface="Barlow" panose="00000500000000000000" pitchFamily="2" charset="0"/>
            </a:rPr>
            <a:t>less emotional </a:t>
          </a:r>
          <a:r>
            <a:rPr lang="en-US" sz="1600" dirty="0">
              <a:latin typeface="Barlow" panose="00000500000000000000" pitchFamily="2" charset="0"/>
            </a:rPr>
            <a:t>than offline communication. In addition, they rate the sphere of online communication as </a:t>
          </a:r>
          <a:r>
            <a:rPr lang="en-US" sz="1600" b="1" u="sng" dirty="0">
              <a:latin typeface="Barlow" panose="00000500000000000000" pitchFamily="2" charset="0"/>
            </a:rPr>
            <a:t>"safer" </a:t>
          </a:r>
        </a:p>
      </dgm:t>
    </dgm:pt>
    <dgm:pt modelId="{00C2D81D-A88A-43FB-BC94-E5B061A5127E}" type="parTrans" cxnId="{C362C398-1360-40DE-9527-46F9D26CDE71}">
      <dgm:prSet/>
      <dgm:spPr/>
      <dgm:t>
        <a:bodyPr/>
        <a:lstStyle/>
        <a:p>
          <a:endParaRPr lang="en-US">
            <a:latin typeface="Barlow" panose="00000500000000000000" pitchFamily="2" charset="0"/>
          </a:endParaRPr>
        </a:p>
      </dgm:t>
    </dgm:pt>
    <dgm:pt modelId="{8F139B00-E931-46CB-AB39-7F109C93BE6E}" type="sibTrans" cxnId="{C362C398-1360-40DE-9527-46F9D26CDE71}">
      <dgm:prSet/>
      <dgm:spPr/>
      <dgm:t>
        <a:bodyPr/>
        <a:lstStyle/>
        <a:p>
          <a:endParaRPr lang="en-US">
            <a:latin typeface="Barlow" panose="00000500000000000000" pitchFamily="2" charset="0"/>
          </a:endParaRPr>
        </a:p>
      </dgm:t>
    </dgm:pt>
    <dgm:pt modelId="{2270FC59-DE39-4B8F-8641-A770FDB2E721}">
      <dgm:prSet custT="1"/>
      <dgm:spPr/>
      <dgm:t>
        <a:bodyPr/>
        <a:lstStyle/>
        <a:p>
          <a:pPr>
            <a:lnSpc>
              <a:spcPct val="100000"/>
            </a:lnSpc>
          </a:pPr>
          <a:r>
            <a:rPr lang="en-US" sz="1600" dirty="0">
              <a:latin typeface="Barlow" panose="00000500000000000000" pitchFamily="2" charset="0"/>
            </a:rPr>
            <a:t>Adolescents still prefer to discuss “</a:t>
          </a:r>
          <a:r>
            <a:rPr lang="en-US" sz="1600" b="1" u="sng" dirty="0">
              <a:latin typeface="Barlow" panose="00000500000000000000" pitchFamily="2" charset="0"/>
            </a:rPr>
            <a:t>emotionally significant” issues </a:t>
          </a:r>
          <a:r>
            <a:rPr lang="en-US" sz="1600" dirty="0">
              <a:latin typeface="Barlow" panose="00000500000000000000" pitchFamily="2" charset="0"/>
            </a:rPr>
            <a:t>with their parents </a:t>
          </a:r>
          <a:r>
            <a:rPr lang="en-US" sz="1600" b="1" u="sng" dirty="0">
              <a:latin typeface="Barlow" panose="00000500000000000000" pitchFamily="2" charset="0"/>
            </a:rPr>
            <a:t>in person</a:t>
          </a:r>
          <a:r>
            <a:rPr lang="en-US" sz="1600" dirty="0">
              <a:latin typeface="Barlow" panose="00000500000000000000" pitchFamily="2" charset="0"/>
            </a:rPr>
            <a:t>, leaving online for less “emotionally significant” topics</a:t>
          </a:r>
        </a:p>
      </dgm:t>
    </dgm:pt>
    <dgm:pt modelId="{086E4B08-E83B-4217-8991-3CC2122FF181}" type="parTrans" cxnId="{5C76C7E1-2CDE-4E2F-BF05-00131065281E}">
      <dgm:prSet/>
      <dgm:spPr/>
      <dgm:t>
        <a:bodyPr/>
        <a:lstStyle/>
        <a:p>
          <a:endParaRPr lang="en-US">
            <a:latin typeface="Barlow" panose="00000500000000000000" pitchFamily="2" charset="0"/>
          </a:endParaRPr>
        </a:p>
      </dgm:t>
    </dgm:pt>
    <dgm:pt modelId="{7D3B37DF-A0F6-4145-9FA4-66F758D944BC}" type="sibTrans" cxnId="{5C76C7E1-2CDE-4E2F-BF05-00131065281E}">
      <dgm:prSet/>
      <dgm:spPr/>
      <dgm:t>
        <a:bodyPr/>
        <a:lstStyle/>
        <a:p>
          <a:endParaRPr lang="en-US">
            <a:latin typeface="Barlow" panose="00000500000000000000" pitchFamily="2" charset="0"/>
          </a:endParaRPr>
        </a:p>
      </dgm:t>
    </dgm:pt>
    <dgm:pt modelId="{095B4384-9CEB-485C-A236-3DEACD774E6F}" type="pres">
      <dgm:prSet presAssocID="{C02CC06D-FA5A-4611-AB80-A1BD8F6FC0E9}" presName="hierChild1" presStyleCnt="0">
        <dgm:presLayoutVars>
          <dgm:chPref val="1"/>
          <dgm:dir/>
          <dgm:animOne val="branch"/>
          <dgm:animLvl val="lvl"/>
          <dgm:resizeHandles/>
        </dgm:presLayoutVars>
      </dgm:prSet>
      <dgm:spPr/>
    </dgm:pt>
    <dgm:pt modelId="{3F796369-F599-4744-BA19-08B76F36235D}" type="pres">
      <dgm:prSet presAssocID="{67988946-8EB4-401A-ADA2-B5B9B55619B8}" presName="hierRoot1" presStyleCnt="0"/>
      <dgm:spPr/>
    </dgm:pt>
    <dgm:pt modelId="{E6F1EF8C-F340-440E-985D-1F2DD4897143}" type="pres">
      <dgm:prSet presAssocID="{67988946-8EB4-401A-ADA2-B5B9B55619B8}" presName="composite" presStyleCnt="0"/>
      <dgm:spPr/>
    </dgm:pt>
    <dgm:pt modelId="{337F0E90-1C43-4856-8B0E-927D4FB058E6}" type="pres">
      <dgm:prSet presAssocID="{67988946-8EB4-401A-ADA2-B5B9B55619B8}" presName="background" presStyleLbl="node0" presStyleIdx="0" presStyleCnt="4"/>
      <dgm:spPr/>
    </dgm:pt>
    <dgm:pt modelId="{81F54969-B536-4231-A491-916F72456238}" type="pres">
      <dgm:prSet presAssocID="{67988946-8EB4-401A-ADA2-B5B9B55619B8}" presName="text" presStyleLbl="fgAcc0" presStyleIdx="0" presStyleCnt="4" custScaleY="251040">
        <dgm:presLayoutVars>
          <dgm:chPref val="3"/>
        </dgm:presLayoutVars>
      </dgm:prSet>
      <dgm:spPr/>
    </dgm:pt>
    <dgm:pt modelId="{1349F486-739B-49E0-AFDF-ADCD0DD3169F}" type="pres">
      <dgm:prSet presAssocID="{67988946-8EB4-401A-ADA2-B5B9B55619B8}" presName="hierChild2" presStyleCnt="0"/>
      <dgm:spPr/>
    </dgm:pt>
    <dgm:pt modelId="{B76C38D6-56EE-4A20-BA5D-1F5A73934A08}" type="pres">
      <dgm:prSet presAssocID="{C66DD42B-DBB3-40F6-809E-94F57B5777BE}" presName="hierRoot1" presStyleCnt="0"/>
      <dgm:spPr/>
    </dgm:pt>
    <dgm:pt modelId="{41892828-755F-4421-99F1-22EFCA316C38}" type="pres">
      <dgm:prSet presAssocID="{C66DD42B-DBB3-40F6-809E-94F57B5777BE}" presName="composite" presStyleCnt="0"/>
      <dgm:spPr/>
    </dgm:pt>
    <dgm:pt modelId="{3863F7E4-3D94-4699-AFA8-37DBA1DD32B4}" type="pres">
      <dgm:prSet presAssocID="{C66DD42B-DBB3-40F6-809E-94F57B5777BE}" presName="background" presStyleLbl="node0" presStyleIdx="1" presStyleCnt="4"/>
      <dgm:spPr/>
    </dgm:pt>
    <dgm:pt modelId="{082DAC4D-40F3-424B-A046-2C434B25A84E}" type="pres">
      <dgm:prSet presAssocID="{C66DD42B-DBB3-40F6-809E-94F57B5777BE}" presName="text" presStyleLbl="fgAcc0" presStyleIdx="1" presStyleCnt="4" custScaleY="251040">
        <dgm:presLayoutVars>
          <dgm:chPref val="3"/>
        </dgm:presLayoutVars>
      </dgm:prSet>
      <dgm:spPr/>
    </dgm:pt>
    <dgm:pt modelId="{28A5BE70-98DF-4428-B082-6BE6653A0C67}" type="pres">
      <dgm:prSet presAssocID="{C66DD42B-DBB3-40F6-809E-94F57B5777BE}" presName="hierChild2" presStyleCnt="0"/>
      <dgm:spPr/>
    </dgm:pt>
    <dgm:pt modelId="{249429CF-C19C-40FD-ACBF-9EFE9C42F950}" type="pres">
      <dgm:prSet presAssocID="{3A1FFE09-3F5B-4247-8048-32340D8E3986}" presName="hierRoot1" presStyleCnt="0"/>
      <dgm:spPr/>
    </dgm:pt>
    <dgm:pt modelId="{58ADFE46-C789-4EF4-BDD3-7517999AD021}" type="pres">
      <dgm:prSet presAssocID="{3A1FFE09-3F5B-4247-8048-32340D8E3986}" presName="composite" presStyleCnt="0"/>
      <dgm:spPr/>
    </dgm:pt>
    <dgm:pt modelId="{3B2A7A8D-4EC3-40B5-9AB9-AA935DF53D1D}" type="pres">
      <dgm:prSet presAssocID="{3A1FFE09-3F5B-4247-8048-32340D8E3986}" presName="background" presStyleLbl="node0" presStyleIdx="2" presStyleCnt="4"/>
      <dgm:spPr/>
    </dgm:pt>
    <dgm:pt modelId="{D25F218F-C0EA-4683-9082-A269907D527F}" type="pres">
      <dgm:prSet presAssocID="{3A1FFE09-3F5B-4247-8048-32340D8E3986}" presName="text" presStyleLbl="fgAcc0" presStyleIdx="2" presStyleCnt="4" custScaleX="104261" custScaleY="251040">
        <dgm:presLayoutVars>
          <dgm:chPref val="3"/>
        </dgm:presLayoutVars>
      </dgm:prSet>
      <dgm:spPr/>
    </dgm:pt>
    <dgm:pt modelId="{D9D4204F-528B-469B-B4A0-0F9B019A412D}" type="pres">
      <dgm:prSet presAssocID="{3A1FFE09-3F5B-4247-8048-32340D8E3986}" presName="hierChild2" presStyleCnt="0"/>
      <dgm:spPr/>
    </dgm:pt>
    <dgm:pt modelId="{65027614-51F9-4DA9-9039-54D106AEAD7A}" type="pres">
      <dgm:prSet presAssocID="{2270FC59-DE39-4B8F-8641-A770FDB2E721}" presName="hierRoot1" presStyleCnt="0"/>
      <dgm:spPr/>
    </dgm:pt>
    <dgm:pt modelId="{3BD34291-AE67-410C-88DA-F82765F02A80}" type="pres">
      <dgm:prSet presAssocID="{2270FC59-DE39-4B8F-8641-A770FDB2E721}" presName="composite" presStyleCnt="0"/>
      <dgm:spPr/>
    </dgm:pt>
    <dgm:pt modelId="{6300BC3D-9173-4A8C-B792-BF83CE601E24}" type="pres">
      <dgm:prSet presAssocID="{2270FC59-DE39-4B8F-8641-A770FDB2E721}" presName="background" presStyleLbl="node0" presStyleIdx="3" presStyleCnt="4"/>
      <dgm:spPr/>
    </dgm:pt>
    <dgm:pt modelId="{B6B30F75-7C24-4095-91AB-AC540493A537}" type="pres">
      <dgm:prSet presAssocID="{2270FC59-DE39-4B8F-8641-A770FDB2E721}" presName="text" presStyleLbl="fgAcc0" presStyleIdx="3" presStyleCnt="4" custScaleY="251040">
        <dgm:presLayoutVars>
          <dgm:chPref val="3"/>
        </dgm:presLayoutVars>
      </dgm:prSet>
      <dgm:spPr/>
    </dgm:pt>
    <dgm:pt modelId="{2F4BC713-A988-4AAD-B877-8A54B1B37230}" type="pres">
      <dgm:prSet presAssocID="{2270FC59-DE39-4B8F-8641-A770FDB2E721}" presName="hierChild2" presStyleCnt="0"/>
      <dgm:spPr/>
    </dgm:pt>
  </dgm:ptLst>
  <dgm:cxnLst>
    <dgm:cxn modelId="{E98B1D15-2BFC-4E70-A699-3E805CFDCEEE}" srcId="{C02CC06D-FA5A-4611-AB80-A1BD8F6FC0E9}" destId="{67988946-8EB4-401A-ADA2-B5B9B55619B8}" srcOrd="0" destOrd="0" parTransId="{1588D3D4-350F-456A-B74F-60FC051F482B}" sibTransId="{F3F31883-73D0-4F51-A049-5E6D1577C350}"/>
    <dgm:cxn modelId="{00C2BE3A-C5BE-451B-93ED-983EF3943F5B}" type="presOf" srcId="{C02CC06D-FA5A-4611-AB80-A1BD8F6FC0E9}" destId="{095B4384-9CEB-485C-A236-3DEACD774E6F}" srcOrd="0" destOrd="0" presId="urn:microsoft.com/office/officeart/2005/8/layout/hierarchy1"/>
    <dgm:cxn modelId="{251DBB3D-1204-4D47-9118-4B849AADDC30}" type="presOf" srcId="{3A1FFE09-3F5B-4247-8048-32340D8E3986}" destId="{D25F218F-C0EA-4683-9082-A269907D527F}" srcOrd="0" destOrd="0" presId="urn:microsoft.com/office/officeart/2005/8/layout/hierarchy1"/>
    <dgm:cxn modelId="{6D46DD3E-8518-4B4B-B556-6C423F5A497C}" type="presOf" srcId="{67988946-8EB4-401A-ADA2-B5B9B55619B8}" destId="{81F54969-B536-4231-A491-916F72456238}" srcOrd="0" destOrd="0" presId="urn:microsoft.com/office/officeart/2005/8/layout/hierarchy1"/>
    <dgm:cxn modelId="{796F0297-0E48-41A9-9CA5-C59FD9E8E04C}" srcId="{C02CC06D-FA5A-4611-AB80-A1BD8F6FC0E9}" destId="{C66DD42B-DBB3-40F6-809E-94F57B5777BE}" srcOrd="1" destOrd="0" parTransId="{2704AD4D-6D0F-4A7B-920C-9F0CFA8C7F49}" sibTransId="{825FC480-6544-4E54-B716-4388643E215E}"/>
    <dgm:cxn modelId="{C362C398-1360-40DE-9527-46F9D26CDE71}" srcId="{C02CC06D-FA5A-4611-AB80-A1BD8F6FC0E9}" destId="{3A1FFE09-3F5B-4247-8048-32340D8E3986}" srcOrd="2" destOrd="0" parTransId="{00C2D81D-A88A-43FB-BC94-E5B061A5127E}" sibTransId="{8F139B00-E931-46CB-AB39-7F109C93BE6E}"/>
    <dgm:cxn modelId="{CF43CBA2-CE65-4605-92C6-B32B5EC75F76}" type="presOf" srcId="{C66DD42B-DBB3-40F6-809E-94F57B5777BE}" destId="{082DAC4D-40F3-424B-A046-2C434B25A84E}" srcOrd="0" destOrd="0" presId="urn:microsoft.com/office/officeart/2005/8/layout/hierarchy1"/>
    <dgm:cxn modelId="{0A98A9DD-24FE-4CE7-BC95-83C2D2B8355F}" type="presOf" srcId="{2270FC59-DE39-4B8F-8641-A770FDB2E721}" destId="{B6B30F75-7C24-4095-91AB-AC540493A537}" srcOrd="0" destOrd="0" presId="urn:microsoft.com/office/officeart/2005/8/layout/hierarchy1"/>
    <dgm:cxn modelId="{5C76C7E1-2CDE-4E2F-BF05-00131065281E}" srcId="{C02CC06D-FA5A-4611-AB80-A1BD8F6FC0E9}" destId="{2270FC59-DE39-4B8F-8641-A770FDB2E721}" srcOrd="3" destOrd="0" parTransId="{086E4B08-E83B-4217-8991-3CC2122FF181}" sibTransId="{7D3B37DF-A0F6-4145-9FA4-66F758D944BC}"/>
    <dgm:cxn modelId="{344C13E6-ACB4-4FEE-959F-6CA1C7D01519}" type="presParOf" srcId="{095B4384-9CEB-485C-A236-3DEACD774E6F}" destId="{3F796369-F599-4744-BA19-08B76F36235D}" srcOrd="0" destOrd="0" presId="urn:microsoft.com/office/officeart/2005/8/layout/hierarchy1"/>
    <dgm:cxn modelId="{8CFA613C-23C7-4AB5-ACF1-32C1AC4280F0}" type="presParOf" srcId="{3F796369-F599-4744-BA19-08B76F36235D}" destId="{E6F1EF8C-F340-440E-985D-1F2DD4897143}" srcOrd="0" destOrd="0" presId="urn:microsoft.com/office/officeart/2005/8/layout/hierarchy1"/>
    <dgm:cxn modelId="{0CCDC688-ECEB-4A64-82F9-451DF35334D5}" type="presParOf" srcId="{E6F1EF8C-F340-440E-985D-1F2DD4897143}" destId="{337F0E90-1C43-4856-8B0E-927D4FB058E6}" srcOrd="0" destOrd="0" presId="urn:microsoft.com/office/officeart/2005/8/layout/hierarchy1"/>
    <dgm:cxn modelId="{D66FC3D1-4AC8-4C63-B4FA-8F0DE92C70CC}" type="presParOf" srcId="{E6F1EF8C-F340-440E-985D-1F2DD4897143}" destId="{81F54969-B536-4231-A491-916F72456238}" srcOrd="1" destOrd="0" presId="urn:microsoft.com/office/officeart/2005/8/layout/hierarchy1"/>
    <dgm:cxn modelId="{461FFE64-7DFD-4DF9-8035-D48168DF49C6}" type="presParOf" srcId="{3F796369-F599-4744-BA19-08B76F36235D}" destId="{1349F486-739B-49E0-AFDF-ADCD0DD3169F}" srcOrd="1" destOrd="0" presId="urn:microsoft.com/office/officeart/2005/8/layout/hierarchy1"/>
    <dgm:cxn modelId="{09D58103-1355-4A2F-B29F-641EFB6DC98D}" type="presParOf" srcId="{095B4384-9CEB-485C-A236-3DEACD774E6F}" destId="{B76C38D6-56EE-4A20-BA5D-1F5A73934A08}" srcOrd="1" destOrd="0" presId="urn:microsoft.com/office/officeart/2005/8/layout/hierarchy1"/>
    <dgm:cxn modelId="{4F8DFC6C-F67D-4928-A924-BD5F2C587AA0}" type="presParOf" srcId="{B76C38D6-56EE-4A20-BA5D-1F5A73934A08}" destId="{41892828-755F-4421-99F1-22EFCA316C38}" srcOrd="0" destOrd="0" presId="urn:microsoft.com/office/officeart/2005/8/layout/hierarchy1"/>
    <dgm:cxn modelId="{E47DCC68-29C5-42B1-A991-C3368AFADF9D}" type="presParOf" srcId="{41892828-755F-4421-99F1-22EFCA316C38}" destId="{3863F7E4-3D94-4699-AFA8-37DBA1DD32B4}" srcOrd="0" destOrd="0" presId="urn:microsoft.com/office/officeart/2005/8/layout/hierarchy1"/>
    <dgm:cxn modelId="{8ED15F1F-A33E-4EB5-B662-D4F5004635BD}" type="presParOf" srcId="{41892828-755F-4421-99F1-22EFCA316C38}" destId="{082DAC4D-40F3-424B-A046-2C434B25A84E}" srcOrd="1" destOrd="0" presId="urn:microsoft.com/office/officeart/2005/8/layout/hierarchy1"/>
    <dgm:cxn modelId="{A77C0EC0-5AD0-46FE-85C2-0B2372186B02}" type="presParOf" srcId="{B76C38D6-56EE-4A20-BA5D-1F5A73934A08}" destId="{28A5BE70-98DF-4428-B082-6BE6653A0C67}" srcOrd="1" destOrd="0" presId="urn:microsoft.com/office/officeart/2005/8/layout/hierarchy1"/>
    <dgm:cxn modelId="{C8FD74D6-9CA4-4058-8D56-85EF68A96B1F}" type="presParOf" srcId="{095B4384-9CEB-485C-A236-3DEACD774E6F}" destId="{249429CF-C19C-40FD-ACBF-9EFE9C42F950}" srcOrd="2" destOrd="0" presId="urn:microsoft.com/office/officeart/2005/8/layout/hierarchy1"/>
    <dgm:cxn modelId="{8D7F9270-0DD1-4B11-ADE5-FE55349A8536}" type="presParOf" srcId="{249429CF-C19C-40FD-ACBF-9EFE9C42F950}" destId="{58ADFE46-C789-4EF4-BDD3-7517999AD021}" srcOrd="0" destOrd="0" presId="urn:microsoft.com/office/officeart/2005/8/layout/hierarchy1"/>
    <dgm:cxn modelId="{F526E02F-77A9-4188-A2CD-70A4B0B36D03}" type="presParOf" srcId="{58ADFE46-C789-4EF4-BDD3-7517999AD021}" destId="{3B2A7A8D-4EC3-40B5-9AB9-AA935DF53D1D}" srcOrd="0" destOrd="0" presId="urn:microsoft.com/office/officeart/2005/8/layout/hierarchy1"/>
    <dgm:cxn modelId="{1E64DFDE-D4BC-4357-8AAC-330D811CC3F0}" type="presParOf" srcId="{58ADFE46-C789-4EF4-BDD3-7517999AD021}" destId="{D25F218F-C0EA-4683-9082-A269907D527F}" srcOrd="1" destOrd="0" presId="urn:microsoft.com/office/officeart/2005/8/layout/hierarchy1"/>
    <dgm:cxn modelId="{E2BC12F5-27E0-47C2-A6E2-63920A63765C}" type="presParOf" srcId="{249429CF-C19C-40FD-ACBF-9EFE9C42F950}" destId="{D9D4204F-528B-469B-B4A0-0F9B019A412D}" srcOrd="1" destOrd="0" presId="urn:microsoft.com/office/officeart/2005/8/layout/hierarchy1"/>
    <dgm:cxn modelId="{86171AB8-6F6C-4B1F-8685-C9DD27EDA2DE}" type="presParOf" srcId="{095B4384-9CEB-485C-A236-3DEACD774E6F}" destId="{65027614-51F9-4DA9-9039-54D106AEAD7A}" srcOrd="3" destOrd="0" presId="urn:microsoft.com/office/officeart/2005/8/layout/hierarchy1"/>
    <dgm:cxn modelId="{2452D309-AEB5-48A2-8C2C-DA63CC49C3A6}" type="presParOf" srcId="{65027614-51F9-4DA9-9039-54D106AEAD7A}" destId="{3BD34291-AE67-410C-88DA-F82765F02A80}" srcOrd="0" destOrd="0" presId="urn:microsoft.com/office/officeart/2005/8/layout/hierarchy1"/>
    <dgm:cxn modelId="{504E4C39-C2CF-4FA1-BBCA-3F813CBEF4E1}" type="presParOf" srcId="{3BD34291-AE67-410C-88DA-F82765F02A80}" destId="{6300BC3D-9173-4A8C-B792-BF83CE601E24}" srcOrd="0" destOrd="0" presId="urn:microsoft.com/office/officeart/2005/8/layout/hierarchy1"/>
    <dgm:cxn modelId="{D70ABEE7-6070-44DA-B68B-B90A3A430E41}" type="presParOf" srcId="{3BD34291-AE67-410C-88DA-F82765F02A80}" destId="{B6B30F75-7C24-4095-91AB-AC540493A537}" srcOrd="1" destOrd="0" presId="urn:microsoft.com/office/officeart/2005/8/layout/hierarchy1"/>
    <dgm:cxn modelId="{E4A93BE4-6BBD-426C-9382-D2CE22813C9E}" type="presParOf" srcId="{65027614-51F9-4DA9-9039-54D106AEAD7A}" destId="{2F4BC713-A988-4AAD-B877-8A54B1B3723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AC0153-E602-49DC-8F1A-D92BB82CBB5E}">
      <dsp:nvSpPr>
        <dsp:cNvPr id="0" name=""/>
        <dsp:cNvSpPr/>
      </dsp:nvSpPr>
      <dsp:spPr>
        <a:xfrm>
          <a:off x="7177" y="384774"/>
          <a:ext cx="2145337" cy="2493954"/>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Barlow" panose="00000500000000000000" pitchFamily="2" charset="0"/>
              <a:cs typeface="Times New Roman" panose="02020603050405020304" pitchFamily="18" charset="0"/>
            </a:rPr>
            <a:t>Information and computer technologies (ICT) affect every stage of children's development</a:t>
          </a:r>
          <a:endParaRPr lang="ru-RU" sz="1800" kern="1200" dirty="0">
            <a:latin typeface="Times New Roman" panose="02020603050405020304" pitchFamily="18" charset="0"/>
            <a:cs typeface="Times New Roman" panose="02020603050405020304" pitchFamily="18" charset="0"/>
          </a:endParaRPr>
        </a:p>
      </dsp:txBody>
      <dsp:txXfrm>
        <a:off x="70012" y="447609"/>
        <a:ext cx="2019667" cy="2368284"/>
      </dsp:txXfrm>
    </dsp:sp>
    <dsp:sp modelId="{694B42D3-FAB3-45BF-B3C7-0C28E3FE8CBD}">
      <dsp:nvSpPr>
        <dsp:cNvPr id="0" name=""/>
        <dsp:cNvSpPr/>
      </dsp:nvSpPr>
      <dsp:spPr>
        <a:xfrm>
          <a:off x="2367048" y="1365730"/>
          <a:ext cx="454811" cy="532043"/>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ru-RU" sz="1400" kern="1200">
            <a:latin typeface="Times New Roman" panose="02020603050405020304" pitchFamily="18" charset="0"/>
            <a:cs typeface="Times New Roman" panose="02020603050405020304" pitchFamily="18" charset="0"/>
          </a:endParaRPr>
        </a:p>
      </dsp:txBody>
      <dsp:txXfrm>
        <a:off x="2367048" y="1472139"/>
        <a:ext cx="318368" cy="319225"/>
      </dsp:txXfrm>
    </dsp:sp>
    <dsp:sp modelId="{78969BE5-D22C-4B4A-A5F6-2EFE8D0FE853}">
      <dsp:nvSpPr>
        <dsp:cNvPr id="0" name=""/>
        <dsp:cNvSpPr/>
      </dsp:nvSpPr>
      <dsp:spPr>
        <a:xfrm>
          <a:off x="3010650" y="384774"/>
          <a:ext cx="2145337" cy="2493954"/>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latin typeface="Barlow" panose="00000500000000000000" pitchFamily="2" charset="0"/>
              <a:cs typeface="Times New Roman" panose="02020603050405020304" pitchFamily="18" charset="0"/>
            </a:rPr>
            <a:t>Global changes in society and children's development impact the main institution for children's upbringing - the family</a:t>
          </a:r>
          <a:endParaRPr lang="ru-RU" sz="1800" kern="1200">
            <a:latin typeface="Times New Roman" panose="02020603050405020304" pitchFamily="18" charset="0"/>
            <a:cs typeface="Times New Roman" panose="02020603050405020304" pitchFamily="18" charset="0"/>
          </a:endParaRPr>
        </a:p>
      </dsp:txBody>
      <dsp:txXfrm>
        <a:off x="3073485" y="447609"/>
        <a:ext cx="2019667" cy="2368284"/>
      </dsp:txXfrm>
    </dsp:sp>
    <dsp:sp modelId="{ABEEC085-4CAB-4728-8393-D14EAF079DF9}">
      <dsp:nvSpPr>
        <dsp:cNvPr id="0" name=""/>
        <dsp:cNvSpPr/>
      </dsp:nvSpPr>
      <dsp:spPr>
        <a:xfrm>
          <a:off x="5370521" y="1365730"/>
          <a:ext cx="454811" cy="532043"/>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ru-RU" sz="1400" kern="1200">
            <a:latin typeface="Times New Roman" panose="02020603050405020304" pitchFamily="18" charset="0"/>
            <a:cs typeface="Times New Roman" panose="02020603050405020304" pitchFamily="18" charset="0"/>
          </a:endParaRPr>
        </a:p>
      </dsp:txBody>
      <dsp:txXfrm>
        <a:off x="5370521" y="1472139"/>
        <a:ext cx="318368" cy="319225"/>
      </dsp:txXfrm>
    </dsp:sp>
    <dsp:sp modelId="{3AD6062F-B8F3-45C4-A7A0-FE06F7CA3AF3}">
      <dsp:nvSpPr>
        <dsp:cNvPr id="0" name=""/>
        <dsp:cNvSpPr/>
      </dsp:nvSpPr>
      <dsp:spPr>
        <a:xfrm>
          <a:off x="6014122" y="384774"/>
          <a:ext cx="2145337" cy="2493954"/>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Barlow" panose="00000500000000000000" pitchFamily="2" charset="0"/>
              <a:cs typeface="Times New Roman" panose="02020603050405020304" pitchFamily="18" charset="0"/>
            </a:rPr>
            <a:t>Online communication between adolescents and their parents still is poorly investigated</a:t>
          </a:r>
          <a:endParaRPr lang="ru-RU" sz="1800" kern="1200" dirty="0">
            <a:latin typeface="Times New Roman" panose="02020603050405020304" pitchFamily="18" charset="0"/>
            <a:cs typeface="Times New Roman" panose="02020603050405020304" pitchFamily="18" charset="0"/>
          </a:endParaRPr>
        </a:p>
      </dsp:txBody>
      <dsp:txXfrm>
        <a:off x="6076957" y="447609"/>
        <a:ext cx="2019667" cy="23682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7F0E90-1C43-4856-8B0E-927D4FB058E6}">
      <dsp:nvSpPr>
        <dsp:cNvPr id="0" name=""/>
        <dsp:cNvSpPr/>
      </dsp:nvSpPr>
      <dsp:spPr>
        <a:xfrm>
          <a:off x="648" y="632123"/>
          <a:ext cx="1841153" cy="293498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F54969-B536-4231-A491-916F72456238}">
      <dsp:nvSpPr>
        <dsp:cNvPr id="0" name=""/>
        <dsp:cNvSpPr/>
      </dsp:nvSpPr>
      <dsp:spPr>
        <a:xfrm>
          <a:off x="205221" y="826467"/>
          <a:ext cx="1841153" cy="293498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100000"/>
            </a:lnSpc>
            <a:spcBef>
              <a:spcPct val="0"/>
            </a:spcBef>
            <a:spcAft>
              <a:spcPct val="35000"/>
            </a:spcAft>
            <a:buNone/>
          </a:pPr>
          <a:r>
            <a:rPr lang="en-US" sz="1600" b="1" u="sng" kern="1200" dirty="0">
              <a:latin typeface="Barlow" panose="00000500000000000000" pitchFamily="2" charset="0"/>
            </a:rPr>
            <a:t>The favorite </a:t>
          </a:r>
          <a:r>
            <a:rPr lang="en-US" sz="1600" b="0" u="none" kern="1200" dirty="0">
              <a:latin typeface="Barlow" panose="00000500000000000000" pitchFamily="2" charset="0"/>
            </a:rPr>
            <a:t>way to communicate with parents for the vast majority of teenagers is </a:t>
          </a:r>
          <a:r>
            <a:rPr lang="en-US" sz="1600" b="1" u="sng" kern="1200" dirty="0">
              <a:latin typeface="Barlow" panose="00000500000000000000" pitchFamily="2" charset="0"/>
            </a:rPr>
            <a:t>"offline".</a:t>
          </a:r>
          <a:endParaRPr lang="en-US" sz="1600" kern="1200" dirty="0">
            <a:latin typeface="Barlow" panose="00000500000000000000" pitchFamily="2" charset="0"/>
          </a:endParaRPr>
        </a:p>
      </dsp:txBody>
      <dsp:txXfrm>
        <a:off x="259147" y="880393"/>
        <a:ext cx="1733301" cy="2827137"/>
      </dsp:txXfrm>
    </dsp:sp>
    <dsp:sp modelId="{3863F7E4-3D94-4699-AFA8-37DBA1DD32B4}">
      <dsp:nvSpPr>
        <dsp:cNvPr id="0" name=""/>
        <dsp:cNvSpPr/>
      </dsp:nvSpPr>
      <dsp:spPr>
        <a:xfrm>
          <a:off x="2250947" y="632123"/>
          <a:ext cx="1841153" cy="293498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2DAC4D-40F3-424B-A046-2C434B25A84E}">
      <dsp:nvSpPr>
        <dsp:cNvPr id="0" name=""/>
        <dsp:cNvSpPr/>
      </dsp:nvSpPr>
      <dsp:spPr>
        <a:xfrm>
          <a:off x="2455519" y="826467"/>
          <a:ext cx="1841153" cy="293498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100000"/>
            </a:lnSpc>
            <a:spcBef>
              <a:spcPct val="0"/>
            </a:spcBef>
            <a:spcAft>
              <a:spcPct val="35000"/>
            </a:spcAft>
            <a:buNone/>
          </a:pPr>
          <a:r>
            <a:rPr lang="en-US" sz="1600" b="1" u="sng" kern="1200" dirty="0">
              <a:latin typeface="Barlow" panose="00000500000000000000" pitchFamily="2" charset="0"/>
            </a:rPr>
            <a:t>Online communication </a:t>
          </a:r>
          <a:r>
            <a:rPr lang="en-US" sz="1600" kern="1200" dirty="0">
              <a:latin typeface="Barlow" panose="00000500000000000000" pitchFamily="2" charset="0"/>
            </a:rPr>
            <a:t>is often used to "quickly transfer the necessary information", to communicate your location, and to </a:t>
          </a:r>
          <a:r>
            <a:rPr lang="en-US" sz="1600" b="1" u="sng" kern="1200" dirty="0">
              <a:latin typeface="Barlow" panose="00000500000000000000" pitchFamily="2" charset="0"/>
            </a:rPr>
            <a:t>solve everyday issues</a:t>
          </a:r>
        </a:p>
      </dsp:txBody>
      <dsp:txXfrm>
        <a:off x="2509445" y="880393"/>
        <a:ext cx="1733301" cy="2827137"/>
      </dsp:txXfrm>
    </dsp:sp>
    <dsp:sp modelId="{3B2A7A8D-4EC3-40B5-9AB9-AA935DF53D1D}">
      <dsp:nvSpPr>
        <dsp:cNvPr id="0" name=""/>
        <dsp:cNvSpPr/>
      </dsp:nvSpPr>
      <dsp:spPr>
        <a:xfrm>
          <a:off x="4501245" y="632123"/>
          <a:ext cx="1919604" cy="293498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5F218F-C0EA-4683-9082-A269907D527F}">
      <dsp:nvSpPr>
        <dsp:cNvPr id="0" name=""/>
        <dsp:cNvSpPr/>
      </dsp:nvSpPr>
      <dsp:spPr>
        <a:xfrm>
          <a:off x="4705818" y="826467"/>
          <a:ext cx="1919604" cy="293498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100000"/>
            </a:lnSpc>
            <a:spcBef>
              <a:spcPct val="0"/>
            </a:spcBef>
            <a:spcAft>
              <a:spcPct val="35000"/>
            </a:spcAft>
            <a:buNone/>
          </a:pPr>
          <a:r>
            <a:rPr lang="en-US" sz="1600" kern="1200" dirty="0">
              <a:latin typeface="Barlow" panose="00000500000000000000" pitchFamily="2" charset="0"/>
            </a:rPr>
            <a:t>Adolescents generally assess </a:t>
          </a:r>
          <a:r>
            <a:rPr lang="en-US" sz="1600" b="1" u="sng" kern="1200" dirty="0">
              <a:latin typeface="Barlow" panose="00000500000000000000" pitchFamily="2" charset="0"/>
            </a:rPr>
            <a:t>online</a:t>
          </a:r>
          <a:r>
            <a:rPr lang="en-US" sz="1600" kern="1200" dirty="0">
              <a:latin typeface="Barlow" panose="00000500000000000000" pitchFamily="2" charset="0"/>
            </a:rPr>
            <a:t> communication with their parents as </a:t>
          </a:r>
          <a:r>
            <a:rPr lang="en-US" sz="1600" b="1" u="sng" kern="1200" dirty="0">
              <a:latin typeface="Barlow" panose="00000500000000000000" pitchFamily="2" charset="0"/>
            </a:rPr>
            <a:t>less emotional </a:t>
          </a:r>
          <a:r>
            <a:rPr lang="en-US" sz="1600" kern="1200" dirty="0">
              <a:latin typeface="Barlow" panose="00000500000000000000" pitchFamily="2" charset="0"/>
            </a:rPr>
            <a:t>than offline communication. In addition, they rate the sphere of online communication as </a:t>
          </a:r>
          <a:r>
            <a:rPr lang="en-US" sz="1600" b="1" u="sng" kern="1200" dirty="0">
              <a:latin typeface="Barlow" panose="00000500000000000000" pitchFamily="2" charset="0"/>
            </a:rPr>
            <a:t>"safer" </a:t>
          </a:r>
        </a:p>
      </dsp:txBody>
      <dsp:txXfrm>
        <a:off x="4762041" y="882690"/>
        <a:ext cx="1807158" cy="2822543"/>
      </dsp:txXfrm>
    </dsp:sp>
    <dsp:sp modelId="{6300BC3D-9173-4A8C-B792-BF83CE601E24}">
      <dsp:nvSpPr>
        <dsp:cNvPr id="0" name=""/>
        <dsp:cNvSpPr/>
      </dsp:nvSpPr>
      <dsp:spPr>
        <a:xfrm>
          <a:off x="6829995" y="632123"/>
          <a:ext cx="1841153" cy="293498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B30F75-7C24-4095-91AB-AC540493A537}">
      <dsp:nvSpPr>
        <dsp:cNvPr id="0" name=""/>
        <dsp:cNvSpPr/>
      </dsp:nvSpPr>
      <dsp:spPr>
        <a:xfrm>
          <a:off x="7034568" y="826467"/>
          <a:ext cx="1841153" cy="293498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100000"/>
            </a:lnSpc>
            <a:spcBef>
              <a:spcPct val="0"/>
            </a:spcBef>
            <a:spcAft>
              <a:spcPct val="35000"/>
            </a:spcAft>
            <a:buNone/>
          </a:pPr>
          <a:r>
            <a:rPr lang="en-US" sz="1600" kern="1200" dirty="0">
              <a:latin typeface="Barlow" panose="00000500000000000000" pitchFamily="2" charset="0"/>
            </a:rPr>
            <a:t>Adolescents still prefer to discuss “</a:t>
          </a:r>
          <a:r>
            <a:rPr lang="en-US" sz="1600" b="1" u="sng" kern="1200" dirty="0">
              <a:latin typeface="Barlow" panose="00000500000000000000" pitchFamily="2" charset="0"/>
            </a:rPr>
            <a:t>emotionally significant” issues </a:t>
          </a:r>
          <a:r>
            <a:rPr lang="en-US" sz="1600" kern="1200" dirty="0">
              <a:latin typeface="Barlow" panose="00000500000000000000" pitchFamily="2" charset="0"/>
            </a:rPr>
            <a:t>with their parents </a:t>
          </a:r>
          <a:r>
            <a:rPr lang="en-US" sz="1600" b="1" u="sng" kern="1200" dirty="0">
              <a:latin typeface="Barlow" panose="00000500000000000000" pitchFamily="2" charset="0"/>
            </a:rPr>
            <a:t>in person</a:t>
          </a:r>
          <a:r>
            <a:rPr lang="en-US" sz="1600" kern="1200" dirty="0">
              <a:latin typeface="Barlow" panose="00000500000000000000" pitchFamily="2" charset="0"/>
            </a:rPr>
            <a:t>, leaving online for less “emotionally significant” topics</a:t>
          </a:r>
        </a:p>
      </dsp:txBody>
      <dsp:txXfrm>
        <a:off x="7088494" y="880393"/>
        <a:ext cx="1733301" cy="2827137"/>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49"/>
        <p:cNvGrpSpPr/>
        <p:nvPr/>
      </p:nvGrpSpPr>
      <p:grpSpPr>
        <a:xfrm>
          <a:off x="0" y="0"/>
          <a:ext cx="0" cy="0"/>
          <a:chOff x="0" y="0"/>
          <a:chExt cx="0" cy="0"/>
        </a:xfrm>
      </p:grpSpPr>
      <p:sp>
        <p:nvSpPr>
          <p:cNvPr id="26450" name="Google Shape;26450;g11dddbceb2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451" name="Google Shape;26451;g11dddbceb2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AED91014-F07F-4B41-A9F1-CB07B3BC760B}" type="slidenum">
              <a:rPr lang="ru-RU" smtClean="0"/>
              <a:t>6</a:t>
            </a:fld>
            <a:endParaRPr lang="ru-RU"/>
          </a:p>
        </p:txBody>
      </p:sp>
    </p:spTree>
    <p:extLst>
      <p:ext uri="{BB962C8B-B14F-4D97-AF65-F5344CB8AC3E}">
        <p14:creationId xmlns:p14="http://schemas.microsoft.com/office/powerpoint/2010/main" val="3501325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1962688" y="1707375"/>
            <a:ext cx="5218500" cy="1738800"/>
          </a:xfrm>
          <a:prstGeom prst="rect">
            <a:avLst/>
          </a:prstGeom>
          <a:noFill/>
        </p:spPr>
        <p:txBody>
          <a:bodyPr spcFirstLastPara="1" wrap="square" lIns="91425" tIns="64000" rIns="91425" bIns="91425" anchor="ctr" anchorCtr="0">
            <a:noAutofit/>
          </a:bodyPr>
          <a:lstStyle>
            <a:lvl1pPr lvl="0" algn="ctr">
              <a:lnSpc>
                <a:spcPct val="90000"/>
              </a:lnSpc>
              <a:spcBef>
                <a:spcPts val="0"/>
              </a:spcBef>
              <a:spcAft>
                <a:spcPts val="0"/>
              </a:spcAft>
              <a:buClr>
                <a:srgbClr val="191919"/>
              </a:buClr>
              <a:buSzPts val="5200"/>
              <a:buNone/>
              <a:defRPr sz="3500">
                <a:solidFill>
                  <a:srgbClr val="191919"/>
                </a:solidFill>
              </a:defRPr>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a:endParaRPr/>
          </a:p>
        </p:txBody>
      </p:sp>
      <p:sp>
        <p:nvSpPr>
          <p:cNvPr id="10" name="Google Shape;10;p2"/>
          <p:cNvSpPr txBox="1">
            <a:spLocks noGrp="1"/>
          </p:cNvSpPr>
          <p:nvPr>
            <p:ph type="subTitle" idx="1"/>
          </p:nvPr>
        </p:nvSpPr>
        <p:spPr>
          <a:xfrm>
            <a:off x="2392525" y="3694918"/>
            <a:ext cx="4359000" cy="409500"/>
          </a:xfrm>
          <a:prstGeom prst="rect">
            <a:avLst/>
          </a:prstGeom>
          <a:solidFill>
            <a:schemeClr val="lt1"/>
          </a:solidFill>
        </p:spPr>
        <p:txBody>
          <a:bodyPr spcFirstLastPara="1" wrap="square" lIns="0" tIns="0" rIns="0" bIns="0" anchor="ctr" anchorCtr="0">
            <a:noAutofit/>
          </a:bodyPr>
          <a:lstStyle>
            <a:lvl1pPr lvl="0" algn="ctr">
              <a:lnSpc>
                <a:spcPct val="100000"/>
              </a:lnSpc>
              <a:spcBef>
                <a:spcPts val="0"/>
              </a:spcBef>
              <a:spcAft>
                <a:spcPts val="0"/>
              </a:spcAft>
              <a:buSzPts val="1400"/>
              <a:buNone/>
              <a:defRPr sz="1600"/>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9849"/>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ackground ">
  <p:cSld name="BLANK_1_1_1_1_1_1_1_2">
    <p:spTree>
      <p:nvGrpSpPr>
        <p:cNvPr id="1" name="Shape 21971"/>
        <p:cNvGrpSpPr/>
        <p:nvPr/>
      </p:nvGrpSpPr>
      <p:grpSpPr>
        <a:xfrm>
          <a:off x="0" y="0"/>
          <a:ext cx="0" cy="0"/>
          <a:chOff x="0" y="0"/>
          <a:chExt cx="0" cy="0"/>
        </a:xfrm>
      </p:grpSpPr>
      <p:grpSp>
        <p:nvGrpSpPr>
          <p:cNvPr id="21972" name="Google Shape;21972;p43"/>
          <p:cNvGrpSpPr/>
          <p:nvPr/>
        </p:nvGrpSpPr>
        <p:grpSpPr>
          <a:xfrm>
            <a:off x="313503" y="540001"/>
            <a:ext cx="8516808" cy="4063556"/>
            <a:chOff x="109200" y="76206"/>
            <a:chExt cx="8925600" cy="4258600"/>
          </a:xfrm>
        </p:grpSpPr>
        <p:grpSp>
          <p:nvGrpSpPr>
            <p:cNvPr id="21973" name="Google Shape;21973;p43"/>
            <p:cNvGrpSpPr/>
            <p:nvPr/>
          </p:nvGrpSpPr>
          <p:grpSpPr>
            <a:xfrm>
              <a:off x="109200" y="76206"/>
              <a:ext cx="8925600" cy="33000"/>
              <a:chOff x="76200" y="76206"/>
              <a:chExt cx="8925600" cy="33000"/>
            </a:xfrm>
          </p:grpSpPr>
          <p:sp>
            <p:nvSpPr>
              <p:cNvPr id="21974" name="Google Shape;21974;p43"/>
              <p:cNvSpPr/>
              <p:nvPr/>
            </p:nvSpPr>
            <p:spPr>
              <a:xfrm>
                <a:off x="762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75" name="Google Shape;21975;p43"/>
              <p:cNvSpPr/>
              <p:nvPr/>
            </p:nvSpPr>
            <p:spPr>
              <a:xfrm>
                <a:off x="2014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76" name="Google Shape;21976;p43"/>
              <p:cNvSpPr/>
              <p:nvPr/>
            </p:nvSpPr>
            <p:spPr>
              <a:xfrm>
                <a:off x="3266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77" name="Google Shape;21977;p43"/>
              <p:cNvSpPr/>
              <p:nvPr/>
            </p:nvSpPr>
            <p:spPr>
              <a:xfrm>
                <a:off x="4519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78" name="Google Shape;21978;p43"/>
              <p:cNvSpPr/>
              <p:nvPr/>
            </p:nvSpPr>
            <p:spPr>
              <a:xfrm>
                <a:off x="5771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79" name="Google Shape;21979;p43"/>
              <p:cNvSpPr/>
              <p:nvPr/>
            </p:nvSpPr>
            <p:spPr>
              <a:xfrm>
                <a:off x="7024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80" name="Google Shape;21980;p43"/>
              <p:cNvSpPr/>
              <p:nvPr/>
            </p:nvSpPr>
            <p:spPr>
              <a:xfrm>
                <a:off x="8276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81" name="Google Shape;21981;p43"/>
              <p:cNvSpPr/>
              <p:nvPr/>
            </p:nvSpPr>
            <p:spPr>
              <a:xfrm>
                <a:off x="9529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82" name="Google Shape;21982;p43"/>
              <p:cNvSpPr/>
              <p:nvPr/>
            </p:nvSpPr>
            <p:spPr>
              <a:xfrm>
                <a:off x="10781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83" name="Google Shape;21983;p43"/>
              <p:cNvSpPr/>
              <p:nvPr/>
            </p:nvSpPr>
            <p:spPr>
              <a:xfrm>
                <a:off x="12034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84" name="Google Shape;21984;p43"/>
              <p:cNvSpPr/>
              <p:nvPr/>
            </p:nvSpPr>
            <p:spPr>
              <a:xfrm>
                <a:off x="13286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85" name="Google Shape;21985;p43"/>
              <p:cNvSpPr/>
              <p:nvPr/>
            </p:nvSpPr>
            <p:spPr>
              <a:xfrm>
                <a:off x="14538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86" name="Google Shape;21986;p43"/>
              <p:cNvSpPr/>
              <p:nvPr/>
            </p:nvSpPr>
            <p:spPr>
              <a:xfrm>
                <a:off x="15791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87" name="Google Shape;21987;p43"/>
              <p:cNvSpPr/>
              <p:nvPr/>
            </p:nvSpPr>
            <p:spPr>
              <a:xfrm>
                <a:off x="17043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88" name="Google Shape;21988;p43"/>
              <p:cNvSpPr/>
              <p:nvPr/>
            </p:nvSpPr>
            <p:spPr>
              <a:xfrm>
                <a:off x="18296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89" name="Google Shape;21989;p43"/>
              <p:cNvSpPr/>
              <p:nvPr/>
            </p:nvSpPr>
            <p:spPr>
              <a:xfrm>
                <a:off x="19548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90" name="Google Shape;21990;p43"/>
              <p:cNvSpPr/>
              <p:nvPr/>
            </p:nvSpPr>
            <p:spPr>
              <a:xfrm>
                <a:off x="20801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91" name="Google Shape;21991;p43"/>
              <p:cNvSpPr/>
              <p:nvPr/>
            </p:nvSpPr>
            <p:spPr>
              <a:xfrm>
                <a:off x="22053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92" name="Google Shape;21992;p43"/>
              <p:cNvSpPr/>
              <p:nvPr/>
            </p:nvSpPr>
            <p:spPr>
              <a:xfrm>
                <a:off x="23306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93" name="Google Shape;21993;p43"/>
              <p:cNvSpPr/>
              <p:nvPr/>
            </p:nvSpPr>
            <p:spPr>
              <a:xfrm>
                <a:off x="24558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94" name="Google Shape;21994;p43"/>
              <p:cNvSpPr/>
              <p:nvPr/>
            </p:nvSpPr>
            <p:spPr>
              <a:xfrm>
                <a:off x="25810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95" name="Google Shape;21995;p43"/>
              <p:cNvSpPr/>
              <p:nvPr/>
            </p:nvSpPr>
            <p:spPr>
              <a:xfrm>
                <a:off x="27063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96" name="Google Shape;21996;p43"/>
              <p:cNvSpPr/>
              <p:nvPr/>
            </p:nvSpPr>
            <p:spPr>
              <a:xfrm>
                <a:off x="28315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97" name="Google Shape;21997;p43"/>
              <p:cNvSpPr/>
              <p:nvPr/>
            </p:nvSpPr>
            <p:spPr>
              <a:xfrm>
                <a:off x="29568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98" name="Google Shape;21998;p43"/>
              <p:cNvSpPr/>
              <p:nvPr/>
            </p:nvSpPr>
            <p:spPr>
              <a:xfrm>
                <a:off x="30820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99" name="Google Shape;21999;p43"/>
              <p:cNvSpPr/>
              <p:nvPr/>
            </p:nvSpPr>
            <p:spPr>
              <a:xfrm>
                <a:off x="32073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00" name="Google Shape;22000;p43"/>
              <p:cNvSpPr/>
              <p:nvPr/>
            </p:nvSpPr>
            <p:spPr>
              <a:xfrm>
                <a:off x="33325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01" name="Google Shape;22001;p43"/>
              <p:cNvSpPr/>
              <p:nvPr/>
            </p:nvSpPr>
            <p:spPr>
              <a:xfrm>
                <a:off x="345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02" name="Google Shape;22002;p43"/>
              <p:cNvSpPr/>
              <p:nvPr/>
            </p:nvSpPr>
            <p:spPr>
              <a:xfrm>
                <a:off x="358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03" name="Google Shape;22003;p43"/>
              <p:cNvSpPr/>
              <p:nvPr/>
            </p:nvSpPr>
            <p:spPr>
              <a:xfrm>
                <a:off x="370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04" name="Google Shape;22004;p43"/>
              <p:cNvSpPr/>
              <p:nvPr/>
            </p:nvSpPr>
            <p:spPr>
              <a:xfrm>
                <a:off x="383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05" name="Google Shape;22005;p43"/>
              <p:cNvSpPr/>
              <p:nvPr/>
            </p:nvSpPr>
            <p:spPr>
              <a:xfrm>
                <a:off x="395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06" name="Google Shape;22006;p43"/>
              <p:cNvSpPr/>
              <p:nvPr/>
            </p:nvSpPr>
            <p:spPr>
              <a:xfrm>
                <a:off x="4084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07" name="Google Shape;22007;p43"/>
              <p:cNvSpPr/>
              <p:nvPr/>
            </p:nvSpPr>
            <p:spPr>
              <a:xfrm>
                <a:off x="4209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08" name="Google Shape;22008;p43"/>
              <p:cNvSpPr/>
              <p:nvPr/>
            </p:nvSpPr>
            <p:spPr>
              <a:xfrm>
                <a:off x="4334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09" name="Google Shape;22009;p43"/>
              <p:cNvSpPr/>
              <p:nvPr/>
            </p:nvSpPr>
            <p:spPr>
              <a:xfrm>
                <a:off x="4459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10" name="Google Shape;22010;p43"/>
              <p:cNvSpPr/>
              <p:nvPr/>
            </p:nvSpPr>
            <p:spPr>
              <a:xfrm>
                <a:off x="4585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11" name="Google Shape;22011;p43"/>
              <p:cNvSpPr/>
              <p:nvPr/>
            </p:nvSpPr>
            <p:spPr>
              <a:xfrm>
                <a:off x="4710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12" name="Google Shape;22012;p43"/>
              <p:cNvSpPr/>
              <p:nvPr/>
            </p:nvSpPr>
            <p:spPr>
              <a:xfrm>
                <a:off x="4835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13" name="Google Shape;22013;p43"/>
              <p:cNvSpPr/>
              <p:nvPr/>
            </p:nvSpPr>
            <p:spPr>
              <a:xfrm>
                <a:off x="4960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14" name="Google Shape;22014;p43"/>
              <p:cNvSpPr/>
              <p:nvPr/>
            </p:nvSpPr>
            <p:spPr>
              <a:xfrm>
                <a:off x="5086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15" name="Google Shape;22015;p43"/>
              <p:cNvSpPr/>
              <p:nvPr/>
            </p:nvSpPr>
            <p:spPr>
              <a:xfrm>
                <a:off x="5211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16" name="Google Shape;22016;p43"/>
              <p:cNvSpPr/>
              <p:nvPr/>
            </p:nvSpPr>
            <p:spPr>
              <a:xfrm>
                <a:off x="5336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17" name="Google Shape;22017;p43"/>
              <p:cNvSpPr/>
              <p:nvPr/>
            </p:nvSpPr>
            <p:spPr>
              <a:xfrm>
                <a:off x="5461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18" name="Google Shape;22018;p43"/>
              <p:cNvSpPr/>
              <p:nvPr/>
            </p:nvSpPr>
            <p:spPr>
              <a:xfrm>
                <a:off x="5587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19" name="Google Shape;22019;p43"/>
              <p:cNvSpPr/>
              <p:nvPr/>
            </p:nvSpPr>
            <p:spPr>
              <a:xfrm>
                <a:off x="5712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20" name="Google Shape;22020;p43"/>
              <p:cNvSpPr/>
              <p:nvPr/>
            </p:nvSpPr>
            <p:spPr>
              <a:xfrm>
                <a:off x="5837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21" name="Google Shape;22021;p43"/>
              <p:cNvSpPr/>
              <p:nvPr/>
            </p:nvSpPr>
            <p:spPr>
              <a:xfrm>
                <a:off x="5962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22" name="Google Shape;22022;p43"/>
              <p:cNvSpPr/>
              <p:nvPr/>
            </p:nvSpPr>
            <p:spPr>
              <a:xfrm>
                <a:off x="6088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23" name="Google Shape;22023;p43"/>
              <p:cNvSpPr/>
              <p:nvPr/>
            </p:nvSpPr>
            <p:spPr>
              <a:xfrm>
                <a:off x="6213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24" name="Google Shape;22024;p43"/>
              <p:cNvSpPr/>
              <p:nvPr/>
            </p:nvSpPr>
            <p:spPr>
              <a:xfrm>
                <a:off x="6338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25" name="Google Shape;22025;p43"/>
              <p:cNvSpPr/>
              <p:nvPr/>
            </p:nvSpPr>
            <p:spPr>
              <a:xfrm>
                <a:off x="6463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26" name="Google Shape;22026;p43"/>
              <p:cNvSpPr/>
              <p:nvPr/>
            </p:nvSpPr>
            <p:spPr>
              <a:xfrm>
                <a:off x="6589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27" name="Google Shape;22027;p43"/>
              <p:cNvSpPr/>
              <p:nvPr/>
            </p:nvSpPr>
            <p:spPr>
              <a:xfrm>
                <a:off x="6714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28" name="Google Shape;22028;p43"/>
              <p:cNvSpPr/>
              <p:nvPr/>
            </p:nvSpPr>
            <p:spPr>
              <a:xfrm>
                <a:off x="6839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29" name="Google Shape;22029;p43"/>
              <p:cNvSpPr/>
              <p:nvPr/>
            </p:nvSpPr>
            <p:spPr>
              <a:xfrm>
                <a:off x="6964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30" name="Google Shape;22030;p43"/>
              <p:cNvSpPr/>
              <p:nvPr/>
            </p:nvSpPr>
            <p:spPr>
              <a:xfrm>
                <a:off x="7090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31" name="Google Shape;22031;p43"/>
              <p:cNvSpPr/>
              <p:nvPr/>
            </p:nvSpPr>
            <p:spPr>
              <a:xfrm>
                <a:off x="7215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32" name="Google Shape;22032;p43"/>
              <p:cNvSpPr/>
              <p:nvPr/>
            </p:nvSpPr>
            <p:spPr>
              <a:xfrm>
                <a:off x="7340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33" name="Google Shape;22033;p43"/>
              <p:cNvSpPr/>
              <p:nvPr/>
            </p:nvSpPr>
            <p:spPr>
              <a:xfrm>
                <a:off x="7465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34" name="Google Shape;22034;p43"/>
              <p:cNvSpPr/>
              <p:nvPr/>
            </p:nvSpPr>
            <p:spPr>
              <a:xfrm>
                <a:off x="7591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35" name="Google Shape;22035;p43"/>
              <p:cNvSpPr/>
              <p:nvPr/>
            </p:nvSpPr>
            <p:spPr>
              <a:xfrm>
                <a:off x="7716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36" name="Google Shape;22036;p43"/>
              <p:cNvSpPr/>
              <p:nvPr/>
            </p:nvSpPr>
            <p:spPr>
              <a:xfrm>
                <a:off x="7841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37" name="Google Shape;22037;p43"/>
              <p:cNvSpPr/>
              <p:nvPr/>
            </p:nvSpPr>
            <p:spPr>
              <a:xfrm>
                <a:off x="7966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38" name="Google Shape;22038;p43"/>
              <p:cNvSpPr/>
              <p:nvPr/>
            </p:nvSpPr>
            <p:spPr>
              <a:xfrm>
                <a:off x="8092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39" name="Google Shape;22039;p43"/>
              <p:cNvSpPr/>
              <p:nvPr/>
            </p:nvSpPr>
            <p:spPr>
              <a:xfrm>
                <a:off x="8217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40" name="Google Shape;22040;p43"/>
              <p:cNvSpPr/>
              <p:nvPr/>
            </p:nvSpPr>
            <p:spPr>
              <a:xfrm>
                <a:off x="8342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41" name="Google Shape;22041;p43"/>
              <p:cNvSpPr/>
              <p:nvPr/>
            </p:nvSpPr>
            <p:spPr>
              <a:xfrm>
                <a:off x="846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42" name="Google Shape;22042;p43"/>
              <p:cNvSpPr/>
              <p:nvPr/>
            </p:nvSpPr>
            <p:spPr>
              <a:xfrm>
                <a:off x="859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43" name="Google Shape;22043;p43"/>
              <p:cNvSpPr/>
              <p:nvPr/>
            </p:nvSpPr>
            <p:spPr>
              <a:xfrm>
                <a:off x="871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44" name="Google Shape;22044;p43"/>
              <p:cNvSpPr/>
              <p:nvPr/>
            </p:nvSpPr>
            <p:spPr>
              <a:xfrm>
                <a:off x="884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45" name="Google Shape;22045;p43"/>
              <p:cNvSpPr/>
              <p:nvPr/>
            </p:nvSpPr>
            <p:spPr>
              <a:xfrm>
                <a:off x="896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046" name="Google Shape;22046;p43"/>
            <p:cNvGrpSpPr/>
            <p:nvPr/>
          </p:nvGrpSpPr>
          <p:grpSpPr>
            <a:xfrm>
              <a:off x="109200" y="187406"/>
              <a:ext cx="8925600" cy="33000"/>
              <a:chOff x="76200" y="76206"/>
              <a:chExt cx="8925600" cy="33000"/>
            </a:xfrm>
          </p:grpSpPr>
          <p:sp>
            <p:nvSpPr>
              <p:cNvPr id="22047" name="Google Shape;22047;p43"/>
              <p:cNvSpPr/>
              <p:nvPr/>
            </p:nvSpPr>
            <p:spPr>
              <a:xfrm>
                <a:off x="762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48" name="Google Shape;22048;p43"/>
              <p:cNvSpPr/>
              <p:nvPr/>
            </p:nvSpPr>
            <p:spPr>
              <a:xfrm>
                <a:off x="2014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49" name="Google Shape;22049;p43"/>
              <p:cNvSpPr/>
              <p:nvPr/>
            </p:nvSpPr>
            <p:spPr>
              <a:xfrm>
                <a:off x="3266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50" name="Google Shape;22050;p43"/>
              <p:cNvSpPr/>
              <p:nvPr/>
            </p:nvSpPr>
            <p:spPr>
              <a:xfrm>
                <a:off x="4519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51" name="Google Shape;22051;p43"/>
              <p:cNvSpPr/>
              <p:nvPr/>
            </p:nvSpPr>
            <p:spPr>
              <a:xfrm>
                <a:off x="5771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52" name="Google Shape;22052;p43"/>
              <p:cNvSpPr/>
              <p:nvPr/>
            </p:nvSpPr>
            <p:spPr>
              <a:xfrm>
                <a:off x="7024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53" name="Google Shape;22053;p43"/>
              <p:cNvSpPr/>
              <p:nvPr/>
            </p:nvSpPr>
            <p:spPr>
              <a:xfrm>
                <a:off x="8276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54" name="Google Shape;22054;p43"/>
              <p:cNvSpPr/>
              <p:nvPr/>
            </p:nvSpPr>
            <p:spPr>
              <a:xfrm>
                <a:off x="9529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55" name="Google Shape;22055;p43"/>
              <p:cNvSpPr/>
              <p:nvPr/>
            </p:nvSpPr>
            <p:spPr>
              <a:xfrm>
                <a:off x="10781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56" name="Google Shape;22056;p43"/>
              <p:cNvSpPr/>
              <p:nvPr/>
            </p:nvSpPr>
            <p:spPr>
              <a:xfrm>
                <a:off x="12034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57" name="Google Shape;22057;p43"/>
              <p:cNvSpPr/>
              <p:nvPr/>
            </p:nvSpPr>
            <p:spPr>
              <a:xfrm>
                <a:off x="13286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58" name="Google Shape;22058;p43"/>
              <p:cNvSpPr/>
              <p:nvPr/>
            </p:nvSpPr>
            <p:spPr>
              <a:xfrm>
                <a:off x="14538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59" name="Google Shape;22059;p43"/>
              <p:cNvSpPr/>
              <p:nvPr/>
            </p:nvSpPr>
            <p:spPr>
              <a:xfrm>
                <a:off x="15791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60" name="Google Shape;22060;p43"/>
              <p:cNvSpPr/>
              <p:nvPr/>
            </p:nvSpPr>
            <p:spPr>
              <a:xfrm>
                <a:off x="17043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61" name="Google Shape;22061;p43"/>
              <p:cNvSpPr/>
              <p:nvPr/>
            </p:nvSpPr>
            <p:spPr>
              <a:xfrm>
                <a:off x="18296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62" name="Google Shape;22062;p43"/>
              <p:cNvSpPr/>
              <p:nvPr/>
            </p:nvSpPr>
            <p:spPr>
              <a:xfrm>
                <a:off x="19548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63" name="Google Shape;22063;p43"/>
              <p:cNvSpPr/>
              <p:nvPr/>
            </p:nvSpPr>
            <p:spPr>
              <a:xfrm>
                <a:off x="20801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64" name="Google Shape;22064;p43"/>
              <p:cNvSpPr/>
              <p:nvPr/>
            </p:nvSpPr>
            <p:spPr>
              <a:xfrm>
                <a:off x="22053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65" name="Google Shape;22065;p43"/>
              <p:cNvSpPr/>
              <p:nvPr/>
            </p:nvSpPr>
            <p:spPr>
              <a:xfrm>
                <a:off x="23306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66" name="Google Shape;22066;p43"/>
              <p:cNvSpPr/>
              <p:nvPr/>
            </p:nvSpPr>
            <p:spPr>
              <a:xfrm>
                <a:off x="24558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67" name="Google Shape;22067;p43"/>
              <p:cNvSpPr/>
              <p:nvPr/>
            </p:nvSpPr>
            <p:spPr>
              <a:xfrm>
                <a:off x="25810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68" name="Google Shape;22068;p43"/>
              <p:cNvSpPr/>
              <p:nvPr/>
            </p:nvSpPr>
            <p:spPr>
              <a:xfrm>
                <a:off x="27063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69" name="Google Shape;22069;p43"/>
              <p:cNvSpPr/>
              <p:nvPr/>
            </p:nvSpPr>
            <p:spPr>
              <a:xfrm>
                <a:off x="28315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70" name="Google Shape;22070;p43"/>
              <p:cNvSpPr/>
              <p:nvPr/>
            </p:nvSpPr>
            <p:spPr>
              <a:xfrm>
                <a:off x="29568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71" name="Google Shape;22071;p43"/>
              <p:cNvSpPr/>
              <p:nvPr/>
            </p:nvSpPr>
            <p:spPr>
              <a:xfrm>
                <a:off x="30820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72" name="Google Shape;22072;p43"/>
              <p:cNvSpPr/>
              <p:nvPr/>
            </p:nvSpPr>
            <p:spPr>
              <a:xfrm>
                <a:off x="32073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73" name="Google Shape;22073;p43"/>
              <p:cNvSpPr/>
              <p:nvPr/>
            </p:nvSpPr>
            <p:spPr>
              <a:xfrm>
                <a:off x="33325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74" name="Google Shape;22074;p43"/>
              <p:cNvSpPr/>
              <p:nvPr/>
            </p:nvSpPr>
            <p:spPr>
              <a:xfrm>
                <a:off x="345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75" name="Google Shape;22075;p43"/>
              <p:cNvSpPr/>
              <p:nvPr/>
            </p:nvSpPr>
            <p:spPr>
              <a:xfrm>
                <a:off x="358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76" name="Google Shape;22076;p43"/>
              <p:cNvSpPr/>
              <p:nvPr/>
            </p:nvSpPr>
            <p:spPr>
              <a:xfrm>
                <a:off x="370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77" name="Google Shape;22077;p43"/>
              <p:cNvSpPr/>
              <p:nvPr/>
            </p:nvSpPr>
            <p:spPr>
              <a:xfrm>
                <a:off x="383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78" name="Google Shape;22078;p43"/>
              <p:cNvSpPr/>
              <p:nvPr/>
            </p:nvSpPr>
            <p:spPr>
              <a:xfrm>
                <a:off x="395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79" name="Google Shape;22079;p43"/>
              <p:cNvSpPr/>
              <p:nvPr/>
            </p:nvSpPr>
            <p:spPr>
              <a:xfrm>
                <a:off x="4084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80" name="Google Shape;22080;p43"/>
              <p:cNvSpPr/>
              <p:nvPr/>
            </p:nvSpPr>
            <p:spPr>
              <a:xfrm>
                <a:off x="4209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81" name="Google Shape;22081;p43"/>
              <p:cNvSpPr/>
              <p:nvPr/>
            </p:nvSpPr>
            <p:spPr>
              <a:xfrm>
                <a:off x="4334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82" name="Google Shape;22082;p43"/>
              <p:cNvSpPr/>
              <p:nvPr/>
            </p:nvSpPr>
            <p:spPr>
              <a:xfrm>
                <a:off x="4459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83" name="Google Shape;22083;p43"/>
              <p:cNvSpPr/>
              <p:nvPr/>
            </p:nvSpPr>
            <p:spPr>
              <a:xfrm>
                <a:off x="4585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84" name="Google Shape;22084;p43"/>
              <p:cNvSpPr/>
              <p:nvPr/>
            </p:nvSpPr>
            <p:spPr>
              <a:xfrm>
                <a:off x="4710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85" name="Google Shape;22085;p43"/>
              <p:cNvSpPr/>
              <p:nvPr/>
            </p:nvSpPr>
            <p:spPr>
              <a:xfrm>
                <a:off x="4835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86" name="Google Shape;22086;p43"/>
              <p:cNvSpPr/>
              <p:nvPr/>
            </p:nvSpPr>
            <p:spPr>
              <a:xfrm>
                <a:off x="4960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87" name="Google Shape;22087;p43"/>
              <p:cNvSpPr/>
              <p:nvPr/>
            </p:nvSpPr>
            <p:spPr>
              <a:xfrm>
                <a:off x="5086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88" name="Google Shape;22088;p43"/>
              <p:cNvSpPr/>
              <p:nvPr/>
            </p:nvSpPr>
            <p:spPr>
              <a:xfrm>
                <a:off x="5211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89" name="Google Shape;22089;p43"/>
              <p:cNvSpPr/>
              <p:nvPr/>
            </p:nvSpPr>
            <p:spPr>
              <a:xfrm>
                <a:off x="5336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90" name="Google Shape;22090;p43"/>
              <p:cNvSpPr/>
              <p:nvPr/>
            </p:nvSpPr>
            <p:spPr>
              <a:xfrm>
                <a:off x="5461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91" name="Google Shape;22091;p43"/>
              <p:cNvSpPr/>
              <p:nvPr/>
            </p:nvSpPr>
            <p:spPr>
              <a:xfrm>
                <a:off x="5587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92" name="Google Shape;22092;p43"/>
              <p:cNvSpPr/>
              <p:nvPr/>
            </p:nvSpPr>
            <p:spPr>
              <a:xfrm>
                <a:off x="5712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93" name="Google Shape;22093;p43"/>
              <p:cNvSpPr/>
              <p:nvPr/>
            </p:nvSpPr>
            <p:spPr>
              <a:xfrm>
                <a:off x="5837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94" name="Google Shape;22094;p43"/>
              <p:cNvSpPr/>
              <p:nvPr/>
            </p:nvSpPr>
            <p:spPr>
              <a:xfrm>
                <a:off x="5962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95" name="Google Shape;22095;p43"/>
              <p:cNvSpPr/>
              <p:nvPr/>
            </p:nvSpPr>
            <p:spPr>
              <a:xfrm>
                <a:off x="6088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96" name="Google Shape;22096;p43"/>
              <p:cNvSpPr/>
              <p:nvPr/>
            </p:nvSpPr>
            <p:spPr>
              <a:xfrm>
                <a:off x="6213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97" name="Google Shape;22097;p43"/>
              <p:cNvSpPr/>
              <p:nvPr/>
            </p:nvSpPr>
            <p:spPr>
              <a:xfrm>
                <a:off x="6338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98" name="Google Shape;22098;p43"/>
              <p:cNvSpPr/>
              <p:nvPr/>
            </p:nvSpPr>
            <p:spPr>
              <a:xfrm>
                <a:off x="6463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99" name="Google Shape;22099;p43"/>
              <p:cNvSpPr/>
              <p:nvPr/>
            </p:nvSpPr>
            <p:spPr>
              <a:xfrm>
                <a:off x="6589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00" name="Google Shape;22100;p43"/>
              <p:cNvSpPr/>
              <p:nvPr/>
            </p:nvSpPr>
            <p:spPr>
              <a:xfrm>
                <a:off x="6714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01" name="Google Shape;22101;p43"/>
              <p:cNvSpPr/>
              <p:nvPr/>
            </p:nvSpPr>
            <p:spPr>
              <a:xfrm>
                <a:off x="6839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02" name="Google Shape;22102;p43"/>
              <p:cNvSpPr/>
              <p:nvPr/>
            </p:nvSpPr>
            <p:spPr>
              <a:xfrm>
                <a:off x="6964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03" name="Google Shape;22103;p43"/>
              <p:cNvSpPr/>
              <p:nvPr/>
            </p:nvSpPr>
            <p:spPr>
              <a:xfrm>
                <a:off x="7090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04" name="Google Shape;22104;p43"/>
              <p:cNvSpPr/>
              <p:nvPr/>
            </p:nvSpPr>
            <p:spPr>
              <a:xfrm>
                <a:off x="7215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05" name="Google Shape;22105;p43"/>
              <p:cNvSpPr/>
              <p:nvPr/>
            </p:nvSpPr>
            <p:spPr>
              <a:xfrm>
                <a:off x="7340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06" name="Google Shape;22106;p43"/>
              <p:cNvSpPr/>
              <p:nvPr/>
            </p:nvSpPr>
            <p:spPr>
              <a:xfrm>
                <a:off x="7465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07" name="Google Shape;22107;p43"/>
              <p:cNvSpPr/>
              <p:nvPr/>
            </p:nvSpPr>
            <p:spPr>
              <a:xfrm>
                <a:off x="7591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08" name="Google Shape;22108;p43"/>
              <p:cNvSpPr/>
              <p:nvPr/>
            </p:nvSpPr>
            <p:spPr>
              <a:xfrm>
                <a:off x="7716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09" name="Google Shape;22109;p43"/>
              <p:cNvSpPr/>
              <p:nvPr/>
            </p:nvSpPr>
            <p:spPr>
              <a:xfrm>
                <a:off x="7841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10" name="Google Shape;22110;p43"/>
              <p:cNvSpPr/>
              <p:nvPr/>
            </p:nvSpPr>
            <p:spPr>
              <a:xfrm>
                <a:off x="7966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11" name="Google Shape;22111;p43"/>
              <p:cNvSpPr/>
              <p:nvPr/>
            </p:nvSpPr>
            <p:spPr>
              <a:xfrm>
                <a:off x="8092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12" name="Google Shape;22112;p43"/>
              <p:cNvSpPr/>
              <p:nvPr/>
            </p:nvSpPr>
            <p:spPr>
              <a:xfrm>
                <a:off x="8217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13" name="Google Shape;22113;p43"/>
              <p:cNvSpPr/>
              <p:nvPr/>
            </p:nvSpPr>
            <p:spPr>
              <a:xfrm>
                <a:off x="8342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14" name="Google Shape;22114;p43"/>
              <p:cNvSpPr/>
              <p:nvPr/>
            </p:nvSpPr>
            <p:spPr>
              <a:xfrm>
                <a:off x="846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15" name="Google Shape;22115;p43"/>
              <p:cNvSpPr/>
              <p:nvPr/>
            </p:nvSpPr>
            <p:spPr>
              <a:xfrm>
                <a:off x="859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16" name="Google Shape;22116;p43"/>
              <p:cNvSpPr/>
              <p:nvPr/>
            </p:nvSpPr>
            <p:spPr>
              <a:xfrm>
                <a:off x="871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17" name="Google Shape;22117;p43"/>
              <p:cNvSpPr/>
              <p:nvPr/>
            </p:nvSpPr>
            <p:spPr>
              <a:xfrm>
                <a:off x="884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18" name="Google Shape;22118;p43"/>
              <p:cNvSpPr/>
              <p:nvPr/>
            </p:nvSpPr>
            <p:spPr>
              <a:xfrm>
                <a:off x="896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119" name="Google Shape;22119;p43"/>
            <p:cNvGrpSpPr/>
            <p:nvPr/>
          </p:nvGrpSpPr>
          <p:grpSpPr>
            <a:xfrm>
              <a:off x="109200" y="298606"/>
              <a:ext cx="8925600" cy="33000"/>
              <a:chOff x="76200" y="76206"/>
              <a:chExt cx="8925600" cy="33000"/>
            </a:xfrm>
          </p:grpSpPr>
          <p:sp>
            <p:nvSpPr>
              <p:cNvPr id="22120" name="Google Shape;22120;p43"/>
              <p:cNvSpPr/>
              <p:nvPr/>
            </p:nvSpPr>
            <p:spPr>
              <a:xfrm>
                <a:off x="762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21" name="Google Shape;22121;p43"/>
              <p:cNvSpPr/>
              <p:nvPr/>
            </p:nvSpPr>
            <p:spPr>
              <a:xfrm>
                <a:off x="2014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22" name="Google Shape;22122;p43"/>
              <p:cNvSpPr/>
              <p:nvPr/>
            </p:nvSpPr>
            <p:spPr>
              <a:xfrm>
                <a:off x="3266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23" name="Google Shape;22123;p43"/>
              <p:cNvSpPr/>
              <p:nvPr/>
            </p:nvSpPr>
            <p:spPr>
              <a:xfrm>
                <a:off x="4519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24" name="Google Shape;22124;p43"/>
              <p:cNvSpPr/>
              <p:nvPr/>
            </p:nvSpPr>
            <p:spPr>
              <a:xfrm>
                <a:off x="5771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25" name="Google Shape;22125;p43"/>
              <p:cNvSpPr/>
              <p:nvPr/>
            </p:nvSpPr>
            <p:spPr>
              <a:xfrm>
                <a:off x="7024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26" name="Google Shape;22126;p43"/>
              <p:cNvSpPr/>
              <p:nvPr/>
            </p:nvSpPr>
            <p:spPr>
              <a:xfrm>
                <a:off x="8276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27" name="Google Shape;22127;p43"/>
              <p:cNvSpPr/>
              <p:nvPr/>
            </p:nvSpPr>
            <p:spPr>
              <a:xfrm>
                <a:off x="9529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28" name="Google Shape;22128;p43"/>
              <p:cNvSpPr/>
              <p:nvPr/>
            </p:nvSpPr>
            <p:spPr>
              <a:xfrm>
                <a:off x="10781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29" name="Google Shape;22129;p43"/>
              <p:cNvSpPr/>
              <p:nvPr/>
            </p:nvSpPr>
            <p:spPr>
              <a:xfrm>
                <a:off x="12034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30" name="Google Shape;22130;p43"/>
              <p:cNvSpPr/>
              <p:nvPr/>
            </p:nvSpPr>
            <p:spPr>
              <a:xfrm>
                <a:off x="13286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31" name="Google Shape;22131;p43"/>
              <p:cNvSpPr/>
              <p:nvPr/>
            </p:nvSpPr>
            <p:spPr>
              <a:xfrm>
                <a:off x="14538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32" name="Google Shape;22132;p43"/>
              <p:cNvSpPr/>
              <p:nvPr/>
            </p:nvSpPr>
            <p:spPr>
              <a:xfrm>
                <a:off x="15791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33" name="Google Shape;22133;p43"/>
              <p:cNvSpPr/>
              <p:nvPr/>
            </p:nvSpPr>
            <p:spPr>
              <a:xfrm>
                <a:off x="17043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34" name="Google Shape;22134;p43"/>
              <p:cNvSpPr/>
              <p:nvPr/>
            </p:nvSpPr>
            <p:spPr>
              <a:xfrm>
                <a:off x="18296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35" name="Google Shape;22135;p43"/>
              <p:cNvSpPr/>
              <p:nvPr/>
            </p:nvSpPr>
            <p:spPr>
              <a:xfrm>
                <a:off x="19548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36" name="Google Shape;22136;p43"/>
              <p:cNvSpPr/>
              <p:nvPr/>
            </p:nvSpPr>
            <p:spPr>
              <a:xfrm>
                <a:off x="20801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37" name="Google Shape;22137;p43"/>
              <p:cNvSpPr/>
              <p:nvPr/>
            </p:nvSpPr>
            <p:spPr>
              <a:xfrm>
                <a:off x="22053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38" name="Google Shape;22138;p43"/>
              <p:cNvSpPr/>
              <p:nvPr/>
            </p:nvSpPr>
            <p:spPr>
              <a:xfrm>
                <a:off x="23306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39" name="Google Shape;22139;p43"/>
              <p:cNvSpPr/>
              <p:nvPr/>
            </p:nvSpPr>
            <p:spPr>
              <a:xfrm>
                <a:off x="24558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40" name="Google Shape;22140;p43"/>
              <p:cNvSpPr/>
              <p:nvPr/>
            </p:nvSpPr>
            <p:spPr>
              <a:xfrm>
                <a:off x="25810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41" name="Google Shape;22141;p43"/>
              <p:cNvSpPr/>
              <p:nvPr/>
            </p:nvSpPr>
            <p:spPr>
              <a:xfrm>
                <a:off x="27063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42" name="Google Shape;22142;p43"/>
              <p:cNvSpPr/>
              <p:nvPr/>
            </p:nvSpPr>
            <p:spPr>
              <a:xfrm>
                <a:off x="28315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43" name="Google Shape;22143;p43"/>
              <p:cNvSpPr/>
              <p:nvPr/>
            </p:nvSpPr>
            <p:spPr>
              <a:xfrm>
                <a:off x="29568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44" name="Google Shape;22144;p43"/>
              <p:cNvSpPr/>
              <p:nvPr/>
            </p:nvSpPr>
            <p:spPr>
              <a:xfrm>
                <a:off x="30820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45" name="Google Shape;22145;p43"/>
              <p:cNvSpPr/>
              <p:nvPr/>
            </p:nvSpPr>
            <p:spPr>
              <a:xfrm>
                <a:off x="32073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46" name="Google Shape;22146;p43"/>
              <p:cNvSpPr/>
              <p:nvPr/>
            </p:nvSpPr>
            <p:spPr>
              <a:xfrm>
                <a:off x="33325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47" name="Google Shape;22147;p43"/>
              <p:cNvSpPr/>
              <p:nvPr/>
            </p:nvSpPr>
            <p:spPr>
              <a:xfrm>
                <a:off x="345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48" name="Google Shape;22148;p43"/>
              <p:cNvSpPr/>
              <p:nvPr/>
            </p:nvSpPr>
            <p:spPr>
              <a:xfrm>
                <a:off x="358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49" name="Google Shape;22149;p43"/>
              <p:cNvSpPr/>
              <p:nvPr/>
            </p:nvSpPr>
            <p:spPr>
              <a:xfrm>
                <a:off x="370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50" name="Google Shape;22150;p43"/>
              <p:cNvSpPr/>
              <p:nvPr/>
            </p:nvSpPr>
            <p:spPr>
              <a:xfrm>
                <a:off x="383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51" name="Google Shape;22151;p43"/>
              <p:cNvSpPr/>
              <p:nvPr/>
            </p:nvSpPr>
            <p:spPr>
              <a:xfrm>
                <a:off x="395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52" name="Google Shape;22152;p43"/>
              <p:cNvSpPr/>
              <p:nvPr/>
            </p:nvSpPr>
            <p:spPr>
              <a:xfrm>
                <a:off x="4084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53" name="Google Shape;22153;p43"/>
              <p:cNvSpPr/>
              <p:nvPr/>
            </p:nvSpPr>
            <p:spPr>
              <a:xfrm>
                <a:off x="4209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54" name="Google Shape;22154;p43"/>
              <p:cNvSpPr/>
              <p:nvPr/>
            </p:nvSpPr>
            <p:spPr>
              <a:xfrm>
                <a:off x="4334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55" name="Google Shape;22155;p43"/>
              <p:cNvSpPr/>
              <p:nvPr/>
            </p:nvSpPr>
            <p:spPr>
              <a:xfrm>
                <a:off x="4459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56" name="Google Shape;22156;p43"/>
              <p:cNvSpPr/>
              <p:nvPr/>
            </p:nvSpPr>
            <p:spPr>
              <a:xfrm>
                <a:off x="4585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57" name="Google Shape;22157;p43"/>
              <p:cNvSpPr/>
              <p:nvPr/>
            </p:nvSpPr>
            <p:spPr>
              <a:xfrm>
                <a:off x="4710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58" name="Google Shape;22158;p43"/>
              <p:cNvSpPr/>
              <p:nvPr/>
            </p:nvSpPr>
            <p:spPr>
              <a:xfrm>
                <a:off x="4835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59" name="Google Shape;22159;p43"/>
              <p:cNvSpPr/>
              <p:nvPr/>
            </p:nvSpPr>
            <p:spPr>
              <a:xfrm>
                <a:off x="4960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60" name="Google Shape;22160;p43"/>
              <p:cNvSpPr/>
              <p:nvPr/>
            </p:nvSpPr>
            <p:spPr>
              <a:xfrm>
                <a:off x="5086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61" name="Google Shape;22161;p43"/>
              <p:cNvSpPr/>
              <p:nvPr/>
            </p:nvSpPr>
            <p:spPr>
              <a:xfrm>
                <a:off x="5211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62" name="Google Shape;22162;p43"/>
              <p:cNvSpPr/>
              <p:nvPr/>
            </p:nvSpPr>
            <p:spPr>
              <a:xfrm>
                <a:off x="5336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63" name="Google Shape;22163;p43"/>
              <p:cNvSpPr/>
              <p:nvPr/>
            </p:nvSpPr>
            <p:spPr>
              <a:xfrm>
                <a:off x="5461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64" name="Google Shape;22164;p43"/>
              <p:cNvSpPr/>
              <p:nvPr/>
            </p:nvSpPr>
            <p:spPr>
              <a:xfrm>
                <a:off x="5587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65" name="Google Shape;22165;p43"/>
              <p:cNvSpPr/>
              <p:nvPr/>
            </p:nvSpPr>
            <p:spPr>
              <a:xfrm>
                <a:off x="5712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66" name="Google Shape;22166;p43"/>
              <p:cNvSpPr/>
              <p:nvPr/>
            </p:nvSpPr>
            <p:spPr>
              <a:xfrm>
                <a:off x="5837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67" name="Google Shape;22167;p43"/>
              <p:cNvSpPr/>
              <p:nvPr/>
            </p:nvSpPr>
            <p:spPr>
              <a:xfrm>
                <a:off x="5962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68" name="Google Shape;22168;p43"/>
              <p:cNvSpPr/>
              <p:nvPr/>
            </p:nvSpPr>
            <p:spPr>
              <a:xfrm>
                <a:off x="6088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69" name="Google Shape;22169;p43"/>
              <p:cNvSpPr/>
              <p:nvPr/>
            </p:nvSpPr>
            <p:spPr>
              <a:xfrm>
                <a:off x="6213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70" name="Google Shape;22170;p43"/>
              <p:cNvSpPr/>
              <p:nvPr/>
            </p:nvSpPr>
            <p:spPr>
              <a:xfrm>
                <a:off x="6338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71" name="Google Shape;22171;p43"/>
              <p:cNvSpPr/>
              <p:nvPr/>
            </p:nvSpPr>
            <p:spPr>
              <a:xfrm>
                <a:off x="6463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72" name="Google Shape;22172;p43"/>
              <p:cNvSpPr/>
              <p:nvPr/>
            </p:nvSpPr>
            <p:spPr>
              <a:xfrm>
                <a:off x="6589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73" name="Google Shape;22173;p43"/>
              <p:cNvSpPr/>
              <p:nvPr/>
            </p:nvSpPr>
            <p:spPr>
              <a:xfrm>
                <a:off x="6714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74" name="Google Shape;22174;p43"/>
              <p:cNvSpPr/>
              <p:nvPr/>
            </p:nvSpPr>
            <p:spPr>
              <a:xfrm>
                <a:off x="6839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75" name="Google Shape;22175;p43"/>
              <p:cNvSpPr/>
              <p:nvPr/>
            </p:nvSpPr>
            <p:spPr>
              <a:xfrm>
                <a:off x="6964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76" name="Google Shape;22176;p43"/>
              <p:cNvSpPr/>
              <p:nvPr/>
            </p:nvSpPr>
            <p:spPr>
              <a:xfrm>
                <a:off x="7090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77" name="Google Shape;22177;p43"/>
              <p:cNvSpPr/>
              <p:nvPr/>
            </p:nvSpPr>
            <p:spPr>
              <a:xfrm>
                <a:off x="7215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78" name="Google Shape;22178;p43"/>
              <p:cNvSpPr/>
              <p:nvPr/>
            </p:nvSpPr>
            <p:spPr>
              <a:xfrm>
                <a:off x="7340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79" name="Google Shape;22179;p43"/>
              <p:cNvSpPr/>
              <p:nvPr/>
            </p:nvSpPr>
            <p:spPr>
              <a:xfrm>
                <a:off x="7465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80" name="Google Shape;22180;p43"/>
              <p:cNvSpPr/>
              <p:nvPr/>
            </p:nvSpPr>
            <p:spPr>
              <a:xfrm>
                <a:off x="7591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81" name="Google Shape;22181;p43"/>
              <p:cNvSpPr/>
              <p:nvPr/>
            </p:nvSpPr>
            <p:spPr>
              <a:xfrm>
                <a:off x="7716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82" name="Google Shape;22182;p43"/>
              <p:cNvSpPr/>
              <p:nvPr/>
            </p:nvSpPr>
            <p:spPr>
              <a:xfrm>
                <a:off x="7841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83" name="Google Shape;22183;p43"/>
              <p:cNvSpPr/>
              <p:nvPr/>
            </p:nvSpPr>
            <p:spPr>
              <a:xfrm>
                <a:off x="7966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84" name="Google Shape;22184;p43"/>
              <p:cNvSpPr/>
              <p:nvPr/>
            </p:nvSpPr>
            <p:spPr>
              <a:xfrm>
                <a:off x="8092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85" name="Google Shape;22185;p43"/>
              <p:cNvSpPr/>
              <p:nvPr/>
            </p:nvSpPr>
            <p:spPr>
              <a:xfrm>
                <a:off x="8217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86" name="Google Shape;22186;p43"/>
              <p:cNvSpPr/>
              <p:nvPr/>
            </p:nvSpPr>
            <p:spPr>
              <a:xfrm>
                <a:off x="8342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87" name="Google Shape;22187;p43"/>
              <p:cNvSpPr/>
              <p:nvPr/>
            </p:nvSpPr>
            <p:spPr>
              <a:xfrm>
                <a:off x="846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88" name="Google Shape;22188;p43"/>
              <p:cNvSpPr/>
              <p:nvPr/>
            </p:nvSpPr>
            <p:spPr>
              <a:xfrm>
                <a:off x="859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89" name="Google Shape;22189;p43"/>
              <p:cNvSpPr/>
              <p:nvPr/>
            </p:nvSpPr>
            <p:spPr>
              <a:xfrm>
                <a:off x="871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90" name="Google Shape;22190;p43"/>
              <p:cNvSpPr/>
              <p:nvPr/>
            </p:nvSpPr>
            <p:spPr>
              <a:xfrm>
                <a:off x="884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91" name="Google Shape;22191;p43"/>
              <p:cNvSpPr/>
              <p:nvPr/>
            </p:nvSpPr>
            <p:spPr>
              <a:xfrm>
                <a:off x="896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192" name="Google Shape;22192;p43"/>
            <p:cNvGrpSpPr/>
            <p:nvPr/>
          </p:nvGrpSpPr>
          <p:grpSpPr>
            <a:xfrm>
              <a:off x="109200" y="409806"/>
              <a:ext cx="8925600" cy="33000"/>
              <a:chOff x="76200" y="76206"/>
              <a:chExt cx="8925600" cy="33000"/>
            </a:xfrm>
          </p:grpSpPr>
          <p:sp>
            <p:nvSpPr>
              <p:cNvPr id="22193" name="Google Shape;22193;p43"/>
              <p:cNvSpPr/>
              <p:nvPr/>
            </p:nvSpPr>
            <p:spPr>
              <a:xfrm>
                <a:off x="762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94" name="Google Shape;22194;p43"/>
              <p:cNvSpPr/>
              <p:nvPr/>
            </p:nvSpPr>
            <p:spPr>
              <a:xfrm>
                <a:off x="2014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95" name="Google Shape;22195;p43"/>
              <p:cNvSpPr/>
              <p:nvPr/>
            </p:nvSpPr>
            <p:spPr>
              <a:xfrm>
                <a:off x="3266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96" name="Google Shape;22196;p43"/>
              <p:cNvSpPr/>
              <p:nvPr/>
            </p:nvSpPr>
            <p:spPr>
              <a:xfrm>
                <a:off x="4519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97" name="Google Shape;22197;p43"/>
              <p:cNvSpPr/>
              <p:nvPr/>
            </p:nvSpPr>
            <p:spPr>
              <a:xfrm>
                <a:off x="5771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98" name="Google Shape;22198;p43"/>
              <p:cNvSpPr/>
              <p:nvPr/>
            </p:nvSpPr>
            <p:spPr>
              <a:xfrm>
                <a:off x="7024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99" name="Google Shape;22199;p43"/>
              <p:cNvSpPr/>
              <p:nvPr/>
            </p:nvSpPr>
            <p:spPr>
              <a:xfrm>
                <a:off x="8276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00" name="Google Shape;22200;p43"/>
              <p:cNvSpPr/>
              <p:nvPr/>
            </p:nvSpPr>
            <p:spPr>
              <a:xfrm>
                <a:off x="9529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01" name="Google Shape;22201;p43"/>
              <p:cNvSpPr/>
              <p:nvPr/>
            </p:nvSpPr>
            <p:spPr>
              <a:xfrm>
                <a:off x="10781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02" name="Google Shape;22202;p43"/>
              <p:cNvSpPr/>
              <p:nvPr/>
            </p:nvSpPr>
            <p:spPr>
              <a:xfrm>
                <a:off x="12034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03" name="Google Shape;22203;p43"/>
              <p:cNvSpPr/>
              <p:nvPr/>
            </p:nvSpPr>
            <p:spPr>
              <a:xfrm>
                <a:off x="13286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04" name="Google Shape;22204;p43"/>
              <p:cNvSpPr/>
              <p:nvPr/>
            </p:nvSpPr>
            <p:spPr>
              <a:xfrm>
                <a:off x="14538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05" name="Google Shape;22205;p43"/>
              <p:cNvSpPr/>
              <p:nvPr/>
            </p:nvSpPr>
            <p:spPr>
              <a:xfrm>
                <a:off x="15791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06" name="Google Shape;22206;p43"/>
              <p:cNvSpPr/>
              <p:nvPr/>
            </p:nvSpPr>
            <p:spPr>
              <a:xfrm>
                <a:off x="17043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07" name="Google Shape;22207;p43"/>
              <p:cNvSpPr/>
              <p:nvPr/>
            </p:nvSpPr>
            <p:spPr>
              <a:xfrm>
                <a:off x="18296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08" name="Google Shape;22208;p43"/>
              <p:cNvSpPr/>
              <p:nvPr/>
            </p:nvSpPr>
            <p:spPr>
              <a:xfrm>
                <a:off x="19548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09" name="Google Shape;22209;p43"/>
              <p:cNvSpPr/>
              <p:nvPr/>
            </p:nvSpPr>
            <p:spPr>
              <a:xfrm>
                <a:off x="20801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10" name="Google Shape;22210;p43"/>
              <p:cNvSpPr/>
              <p:nvPr/>
            </p:nvSpPr>
            <p:spPr>
              <a:xfrm>
                <a:off x="22053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11" name="Google Shape;22211;p43"/>
              <p:cNvSpPr/>
              <p:nvPr/>
            </p:nvSpPr>
            <p:spPr>
              <a:xfrm>
                <a:off x="23306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12" name="Google Shape;22212;p43"/>
              <p:cNvSpPr/>
              <p:nvPr/>
            </p:nvSpPr>
            <p:spPr>
              <a:xfrm>
                <a:off x="24558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13" name="Google Shape;22213;p43"/>
              <p:cNvSpPr/>
              <p:nvPr/>
            </p:nvSpPr>
            <p:spPr>
              <a:xfrm>
                <a:off x="25810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14" name="Google Shape;22214;p43"/>
              <p:cNvSpPr/>
              <p:nvPr/>
            </p:nvSpPr>
            <p:spPr>
              <a:xfrm>
                <a:off x="27063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15" name="Google Shape;22215;p43"/>
              <p:cNvSpPr/>
              <p:nvPr/>
            </p:nvSpPr>
            <p:spPr>
              <a:xfrm>
                <a:off x="28315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16" name="Google Shape;22216;p43"/>
              <p:cNvSpPr/>
              <p:nvPr/>
            </p:nvSpPr>
            <p:spPr>
              <a:xfrm>
                <a:off x="29568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17" name="Google Shape;22217;p43"/>
              <p:cNvSpPr/>
              <p:nvPr/>
            </p:nvSpPr>
            <p:spPr>
              <a:xfrm>
                <a:off x="30820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18" name="Google Shape;22218;p43"/>
              <p:cNvSpPr/>
              <p:nvPr/>
            </p:nvSpPr>
            <p:spPr>
              <a:xfrm>
                <a:off x="32073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19" name="Google Shape;22219;p43"/>
              <p:cNvSpPr/>
              <p:nvPr/>
            </p:nvSpPr>
            <p:spPr>
              <a:xfrm>
                <a:off x="33325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20" name="Google Shape;22220;p43"/>
              <p:cNvSpPr/>
              <p:nvPr/>
            </p:nvSpPr>
            <p:spPr>
              <a:xfrm>
                <a:off x="345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21" name="Google Shape;22221;p43"/>
              <p:cNvSpPr/>
              <p:nvPr/>
            </p:nvSpPr>
            <p:spPr>
              <a:xfrm>
                <a:off x="358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22" name="Google Shape;22222;p43"/>
              <p:cNvSpPr/>
              <p:nvPr/>
            </p:nvSpPr>
            <p:spPr>
              <a:xfrm>
                <a:off x="370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23" name="Google Shape;22223;p43"/>
              <p:cNvSpPr/>
              <p:nvPr/>
            </p:nvSpPr>
            <p:spPr>
              <a:xfrm>
                <a:off x="383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24" name="Google Shape;22224;p43"/>
              <p:cNvSpPr/>
              <p:nvPr/>
            </p:nvSpPr>
            <p:spPr>
              <a:xfrm>
                <a:off x="395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25" name="Google Shape;22225;p43"/>
              <p:cNvSpPr/>
              <p:nvPr/>
            </p:nvSpPr>
            <p:spPr>
              <a:xfrm>
                <a:off x="4084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26" name="Google Shape;22226;p43"/>
              <p:cNvSpPr/>
              <p:nvPr/>
            </p:nvSpPr>
            <p:spPr>
              <a:xfrm>
                <a:off x="4209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27" name="Google Shape;22227;p43"/>
              <p:cNvSpPr/>
              <p:nvPr/>
            </p:nvSpPr>
            <p:spPr>
              <a:xfrm>
                <a:off x="4334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28" name="Google Shape;22228;p43"/>
              <p:cNvSpPr/>
              <p:nvPr/>
            </p:nvSpPr>
            <p:spPr>
              <a:xfrm>
                <a:off x="4459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29" name="Google Shape;22229;p43"/>
              <p:cNvSpPr/>
              <p:nvPr/>
            </p:nvSpPr>
            <p:spPr>
              <a:xfrm>
                <a:off x="4585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30" name="Google Shape;22230;p43"/>
              <p:cNvSpPr/>
              <p:nvPr/>
            </p:nvSpPr>
            <p:spPr>
              <a:xfrm>
                <a:off x="4710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31" name="Google Shape;22231;p43"/>
              <p:cNvSpPr/>
              <p:nvPr/>
            </p:nvSpPr>
            <p:spPr>
              <a:xfrm>
                <a:off x="4835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32" name="Google Shape;22232;p43"/>
              <p:cNvSpPr/>
              <p:nvPr/>
            </p:nvSpPr>
            <p:spPr>
              <a:xfrm>
                <a:off x="4960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33" name="Google Shape;22233;p43"/>
              <p:cNvSpPr/>
              <p:nvPr/>
            </p:nvSpPr>
            <p:spPr>
              <a:xfrm>
                <a:off x="5086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34" name="Google Shape;22234;p43"/>
              <p:cNvSpPr/>
              <p:nvPr/>
            </p:nvSpPr>
            <p:spPr>
              <a:xfrm>
                <a:off x="5211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35" name="Google Shape;22235;p43"/>
              <p:cNvSpPr/>
              <p:nvPr/>
            </p:nvSpPr>
            <p:spPr>
              <a:xfrm>
                <a:off x="5336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36" name="Google Shape;22236;p43"/>
              <p:cNvSpPr/>
              <p:nvPr/>
            </p:nvSpPr>
            <p:spPr>
              <a:xfrm>
                <a:off x="5461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37" name="Google Shape;22237;p43"/>
              <p:cNvSpPr/>
              <p:nvPr/>
            </p:nvSpPr>
            <p:spPr>
              <a:xfrm>
                <a:off x="5587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38" name="Google Shape;22238;p43"/>
              <p:cNvSpPr/>
              <p:nvPr/>
            </p:nvSpPr>
            <p:spPr>
              <a:xfrm>
                <a:off x="5712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39" name="Google Shape;22239;p43"/>
              <p:cNvSpPr/>
              <p:nvPr/>
            </p:nvSpPr>
            <p:spPr>
              <a:xfrm>
                <a:off x="5837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40" name="Google Shape;22240;p43"/>
              <p:cNvSpPr/>
              <p:nvPr/>
            </p:nvSpPr>
            <p:spPr>
              <a:xfrm>
                <a:off x="5962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41" name="Google Shape;22241;p43"/>
              <p:cNvSpPr/>
              <p:nvPr/>
            </p:nvSpPr>
            <p:spPr>
              <a:xfrm>
                <a:off x="6088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42" name="Google Shape;22242;p43"/>
              <p:cNvSpPr/>
              <p:nvPr/>
            </p:nvSpPr>
            <p:spPr>
              <a:xfrm>
                <a:off x="6213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43" name="Google Shape;22243;p43"/>
              <p:cNvSpPr/>
              <p:nvPr/>
            </p:nvSpPr>
            <p:spPr>
              <a:xfrm>
                <a:off x="6338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44" name="Google Shape;22244;p43"/>
              <p:cNvSpPr/>
              <p:nvPr/>
            </p:nvSpPr>
            <p:spPr>
              <a:xfrm>
                <a:off x="6463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45" name="Google Shape;22245;p43"/>
              <p:cNvSpPr/>
              <p:nvPr/>
            </p:nvSpPr>
            <p:spPr>
              <a:xfrm>
                <a:off x="6589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46" name="Google Shape;22246;p43"/>
              <p:cNvSpPr/>
              <p:nvPr/>
            </p:nvSpPr>
            <p:spPr>
              <a:xfrm>
                <a:off x="6714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47" name="Google Shape;22247;p43"/>
              <p:cNvSpPr/>
              <p:nvPr/>
            </p:nvSpPr>
            <p:spPr>
              <a:xfrm>
                <a:off x="6839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48" name="Google Shape;22248;p43"/>
              <p:cNvSpPr/>
              <p:nvPr/>
            </p:nvSpPr>
            <p:spPr>
              <a:xfrm>
                <a:off x="6964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49" name="Google Shape;22249;p43"/>
              <p:cNvSpPr/>
              <p:nvPr/>
            </p:nvSpPr>
            <p:spPr>
              <a:xfrm>
                <a:off x="7090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50" name="Google Shape;22250;p43"/>
              <p:cNvSpPr/>
              <p:nvPr/>
            </p:nvSpPr>
            <p:spPr>
              <a:xfrm>
                <a:off x="7215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51" name="Google Shape;22251;p43"/>
              <p:cNvSpPr/>
              <p:nvPr/>
            </p:nvSpPr>
            <p:spPr>
              <a:xfrm>
                <a:off x="7340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52" name="Google Shape;22252;p43"/>
              <p:cNvSpPr/>
              <p:nvPr/>
            </p:nvSpPr>
            <p:spPr>
              <a:xfrm>
                <a:off x="7465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53" name="Google Shape;22253;p43"/>
              <p:cNvSpPr/>
              <p:nvPr/>
            </p:nvSpPr>
            <p:spPr>
              <a:xfrm>
                <a:off x="7591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54" name="Google Shape;22254;p43"/>
              <p:cNvSpPr/>
              <p:nvPr/>
            </p:nvSpPr>
            <p:spPr>
              <a:xfrm>
                <a:off x="7716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55" name="Google Shape;22255;p43"/>
              <p:cNvSpPr/>
              <p:nvPr/>
            </p:nvSpPr>
            <p:spPr>
              <a:xfrm>
                <a:off x="7841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56" name="Google Shape;22256;p43"/>
              <p:cNvSpPr/>
              <p:nvPr/>
            </p:nvSpPr>
            <p:spPr>
              <a:xfrm>
                <a:off x="7966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57" name="Google Shape;22257;p43"/>
              <p:cNvSpPr/>
              <p:nvPr/>
            </p:nvSpPr>
            <p:spPr>
              <a:xfrm>
                <a:off x="8092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58" name="Google Shape;22258;p43"/>
              <p:cNvSpPr/>
              <p:nvPr/>
            </p:nvSpPr>
            <p:spPr>
              <a:xfrm>
                <a:off x="8217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59" name="Google Shape;22259;p43"/>
              <p:cNvSpPr/>
              <p:nvPr/>
            </p:nvSpPr>
            <p:spPr>
              <a:xfrm>
                <a:off x="8342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60" name="Google Shape;22260;p43"/>
              <p:cNvSpPr/>
              <p:nvPr/>
            </p:nvSpPr>
            <p:spPr>
              <a:xfrm>
                <a:off x="846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61" name="Google Shape;22261;p43"/>
              <p:cNvSpPr/>
              <p:nvPr/>
            </p:nvSpPr>
            <p:spPr>
              <a:xfrm>
                <a:off x="859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62" name="Google Shape;22262;p43"/>
              <p:cNvSpPr/>
              <p:nvPr/>
            </p:nvSpPr>
            <p:spPr>
              <a:xfrm>
                <a:off x="871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63" name="Google Shape;22263;p43"/>
              <p:cNvSpPr/>
              <p:nvPr/>
            </p:nvSpPr>
            <p:spPr>
              <a:xfrm>
                <a:off x="884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64" name="Google Shape;22264;p43"/>
              <p:cNvSpPr/>
              <p:nvPr/>
            </p:nvSpPr>
            <p:spPr>
              <a:xfrm>
                <a:off x="896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265" name="Google Shape;22265;p43"/>
            <p:cNvGrpSpPr/>
            <p:nvPr/>
          </p:nvGrpSpPr>
          <p:grpSpPr>
            <a:xfrm>
              <a:off x="109200" y="521006"/>
              <a:ext cx="8925600" cy="33000"/>
              <a:chOff x="76200" y="76206"/>
              <a:chExt cx="8925600" cy="33000"/>
            </a:xfrm>
          </p:grpSpPr>
          <p:sp>
            <p:nvSpPr>
              <p:cNvPr id="22266" name="Google Shape;22266;p43"/>
              <p:cNvSpPr/>
              <p:nvPr/>
            </p:nvSpPr>
            <p:spPr>
              <a:xfrm>
                <a:off x="762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67" name="Google Shape;22267;p43"/>
              <p:cNvSpPr/>
              <p:nvPr/>
            </p:nvSpPr>
            <p:spPr>
              <a:xfrm>
                <a:off x="2014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68" name="Google Shape;22268;p43"/>
              <p:cNvSpPr/>
              <p:nvPr/>
            </p:nvSpPr>
            <p:spPr>
              <a:xfrm>
                <a:off x="3266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69" name="Google Shape;22269;p43"/>
              <p:cNvSpPr/>
              <p:nvPr/>
            </p:nvSpPr>
            <p:spPr>
              <a:xfrm>
                <a:off x="4519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70" name="Google Shape;22270;p43"/>
              <p:cNvSpPr/>
              <p:nvPr/>
            </p:nvSpPr>
            <p:spPr>
              <a:xfrm>
                <a:off x="5771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71" name="Google Shape;22271;p43"/>
              <p:cNvSpPr/>
              <p:nvPr/>
            </p:nvSpPr>
            <p:spPr>
              <a:xfrm>
                <a:off x="7024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72" name="Google Shape;22272;p43"/>
              <p:cNvSpPr/>
              <p:nvPr/>
            </p:nvSpPr>
            <p:spPr>
              <a:xfrm>
                <a:off x="8276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73" name="Google Shape;22273;p43"/>
              <p:cNvSpPr/>
              <p:nvPr/>
            </p:nvSpPr>
            <p:spPr>
              <a:xfrm>
                <a:off x="9529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74" name="Google Shape;22274;p43"/>
              <p:cNvSpPr/>
              <p:nvPr/>
            </p:nvSpPr>
            <p:spPr>
              <a:xfrm>
                <a:off x="10781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75" name="Google Shape;22275;p43"/>
              <p:cNvSpPr/>
              <p:nvPr/>
            </p:nvSpPr>
            <p:spPr>
              <a:xfrm>
                <a:off x="12034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76" name="Google Shape;22276;p43"/>
              <p:cNvSpPr/>
              <p:nvPr/>
            </p:nvSpPr>
            <p:spPr>
              <a:xfrm>
                <a:off x="13286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77" name="Google Shape;22277;p43"/>
              <p:cNvSpPr/>
              <p:nvPr/>
            </p:nvSpPr>
            <p:spPr>
              <a:xfrm>
                <a:off x="14538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78" name="Google Shape;22278;p43"/>
              <p:cNvSpPr/>
              <p:nvPr/>
            </p:nvSpPr>
            <p:spPr>
              <a:xfrm>
                <a:off x="15791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79" name="Google Shape;22279;p43"/>
              <p:cNvSpPr/>
              <p:nvPr/>
            </p:nvSpPr>
            <p:spPr>
              <a:xfrm>
                <a:off x="17043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80" name="Google Shape;22280;p43"/>
              <p:cNvSpPr/>
              <p:nvPr/>
            </p:nvSpPr>
            <p:spPr>
              <a:xfrm>
                <a:off x="18296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81" name="Google Shape;22281;p43"/>
              <p:cNvSpPr/>
              <p:nvPr/>
            </p:nvSpPr>
            <p:spPr>
              <a:xfrm>
                <a:off x="19548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82" name="Google Shape;22282;p43"/>
              <p:cNvSpPr/>
              <p:nvPr/>
            </p:nvSpPr>
            <p:spPr>
              <a:xfrm>
                <a:off x="20801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83" name="Google Shape;22283;p43"/>
              <p:cNvSpPr/>
              <p:nvPr/>
            </p:nvSpPr>
            <p:spPr>
              <a:xfrm>
                <a:off x="22053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84" name="Google Shape;22284;p43"/>
              <p:cNvSpPr/>
              <p:nvPr/>
            </p:nvSpPr>
            <p:spPr>
              <a:xfrm>
                <a:off x="23306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85" name="Google Shape;22285;p43"/>
              <p:cNvSpPr/>
              <p:nvPr/>
            </p:nvSpPr>
            <p:spPr>
              <a:xfrm>
                <a:off x="24558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86" name="Google Shape;22286;p43"/>
              <p:cNvSpPr/>
              <p:nvPr/>
            </p:nvSpPr>
            <p:spPr>
              <a:xfrm>
                <a:off x="25810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87" name="Google Shape;22287;p43"/>
              <p:cNvSpPr/>
              <p:nvPr/>
            </p:nvSpPr>
            <p:spPr>
              <a:xfrm>
                <a:off x="27063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88" name="Google Shape;22288;p43"/>
              <p:cNvSpPr/>
              <p:nvPr/>
            </p:nvSpPr>
            <p:spPr>
              <a:xfrm>
                <a:off x="28315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89" name="Google Shape;22289;p43"/>
              <p:cNvSpPr/>
              <p:nvPr/>
            </p:nvSpPr>
            <p:spPr>
              <a:xfrm>
                <a:off x="29568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90" name="Google Shape;22290;p43"/>
              <p:cNvSpPr/>
              <p:nvPr/>
            </p:nvSpPr>
            <p:spPr>
              <a:xfrm>
                <a:off x="30820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91" name="Google Shape;22291;p43"/>
              <p:cNvSpPr/>
              <p:nvPr/>
            </p:nvSpPr>
            <p:spPr>
              <a:xfrm>
                <a:off x="32073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92" name="Google Shape;22292;p43"/>
              <p:cNvSpPr/>
              <p:nvPr/>
            </p:nvSpPr>
            <p:spPr>
              <a:xfrm>
                <a:off x="33325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93" name="Google Shape;22293;p43"/>
              <p:cNvSpPr/>
              <p:nvPr/>
            </p:nvSpPr>
            <p:spPr>
              <a:xfrm>
                <a:off x="345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94" name="Google Shape;22294;p43"/>
              <p:cNvSpPr/>
              <p:nvPr/>
            </p:nvSpPr>
            <p:spPr>
              <a:xfrm>
                <a:off x="358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95" name="Google Shape;22295;p43"/>
              <p:cNvSpPr/>
              <p:nvPr/>
            </p:nvSpPr>
            <p:spPr>
              <a:xfrm>
                <a:off x="370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96" name="Google Shape;22296;p43"/>
              <p:cNvSpPr/>
              <p:nvPr/>
            </p:nvSpPr>
            <p:spPr>
              <a:xfrm>
                <a:off x="383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97" name="Google Shape;22297;p43"/>
              <p:cNvSpPr/>
              <p:nvPr/>
            </p:nvSpPr>
            <p:spPr>
              <a:xfrm>
                <a:off x="395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98" name="Google Shape;22298;p43"/>
              <p:cNvSpPr/>
              <p:nvPr/>
            </p:nvSpPr>
            <p:spPr>
              <a:xfrm>
                <a:off x="4084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99" name="Google Shape;22299;p43"/>
              <p:cNvSpPr/>
              <p:nvPr/>
            </p:nvSpPr>
            <p:spPr>
              <a:xfrm>
                <a:off x="4209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00" name="Google Shape;22300;p43"/>
              <p:cNvSpPr/>
              <p:nvPr/>
            </p:nvSpPr>
            <p:spPr>
              <a:xfrm>
                <a:off x="4334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01" name="Google Shape;22301;p43"/>
              <p:cNvSpPr/>
              <p:nvPr/>
            </p:nvSpPr>
            <p:spPr>
              <a:xfrm>
                <a:off x="4459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02" name="Google Shape;22302;p43"/>
              <p:cNvSpPr/>
              <p:nvPr/>
            </p:nvSpPr>
            <p:spPr>
              <a:xfrm>
                <a:off x="4585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03" name="Google Shape;22303;p43"/>
              <p:cNvSpPr/>
              <p:nvPr/>
            </p:nvSpPr>
            <p:spPr>
              <a:xfrm>
                <a:off x="4710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04" name="Google Shape;22304;p43"/>
              <p:cNvSpPr/>
              <p:nvPr/>
            </p:nvSpPr>
            <p:spPr>
              <a:xfrm>
                <a:off x="4835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05" name="Google Shape;22305;p43"/>
              <p:cNvSpPr/>
              <p:nvPr/>
            </p:nvSpPr>
            <p:spPr>
              <a:xfrm>
                <a:off x="4960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06" name="Google Shape;22306;p43"/>
              <p:cNvSpPr/>
              <p:nvPr/>
            </p:nvSpPr>
            <p:spPr>
              <a:xfrm>
                <a:off x="5086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07" name="Google Shape;22307;p43"/>
              <p:cNvSpPr/>
              <p:nvPr/>
            </p:nvSpPr>
            <p:spPr>
              <a:xfrm>
                <a:off x="5211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08" name="Google Shape;22308;p43"/>
              <p:cNvSpPr/>
              <p:nvPr/>
            </p:nvSpPr>
            <p:spPr>
              <a:xfrm>
                <a:off x="5336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09" name="Google Shape;22309;p43"/>
              <p:cNvSpPr/>
              <p:nvPr/>
            </p:nvSpPr>
            <p:spPr>
              <a:xfrm>
                <a:off x="5461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10" name="Google Shape;22310;p43"/>
              <p:cNvSpPr/>
              <p:nvPr/>
            </p:nvSpPr>
            <p:spPr>
              <a:xfrm>
                <a:off x="5587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11" name="Google Shape;22311;p43"/>
              <p:cNvSpPr/>
              <p:nvPr/>
            </p:nvSpPr>
            <p:spPr>
              <a:xfrm>
                <a:off x="5712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12" name="Google Shape;22312;p43"/>
              <p:cNvSpPr/>
              <p:nvPr/>
            </p:nvSpPr>
            <p:spPr>
              <a:xfrm>
                <a:off x="5837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13" name="Google Shape;22313;p43"/>
              <p:cNvSpPr/>
              <p:nvPr/>
            </p:nvSpPr>
            <p:spPr>
              <a:xfrm>
                <a:off x="5962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14" name="Google Shape;22314;p43"/>
              <p:cNvSpPr/>
              <p:nvPr/>
            </p:nvSpPr>
            <p:spPr>
              <a:xfrm>
                <a:off x="6088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15" name="Google Shape;22315;p43"/>
              <p:cNvSpPr/>
              <p:nvPr/>
            </p:nvSpPr>
            <p:spPr>
              <a:xfrm>
                <a:off x="6213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16" name="Google Shape;22316;p43"/>
              <p:cNvSpPr/>
              <p:nvPr/>
            </p:nvSpPr>
            <p:spPr>
              <a:xfrm>
                <a:off x="6338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17" name="Google Shape;22317;p43"/>
              <p:cNvSpPr/>
              <p:nvPr/>
            </p:nvSpPr>
            <p:spPr>
              <a:xfrm>
                <a:off x="6463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18" name="Google Shape;22318;p43"/>
              <p:cNvSpPr/>
              <p:nvPr/>
            </p:nvSpPr>
            <p:spPr>
              <a:xfrm>
                <a:off x="6589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19" name="Google Shape;22319;p43"/>
              <p:cNvSpPr/>
              <p:nvPr/>
            </p:nvSpPr>
            <p:spPr>
              <a:xfrm>
                <a:off x="6714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20" name="Google Shape;22320;p43"/>
              <p:cNvSpPr/>
              <p:nvPr/>
            </p:nvSpPr>
            <p:spPr>
              <a:xfrm>
                <a:off x="6839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21" name="Google Shape;22321;p43"/>
              <p:cNvSpPr/>
              <p:nvPr/>
            </p:nvSpPr>
            <p:spPr>
              <a:xfrm>
                <a:off x="6964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22" name="Google Shape;22322;p43"/>
              <p:cNvSpPr/>
              <p:nvPr/>
            </p:nvSpPr>
            <p:spPr>
              <a:xfrm>
                <a:off x="7090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23" name="Google Shape;22323;p43"/>
              <p:cNvSpPr/>
              <p:nvPr/>
            </p:nvSpPr>
            <p:spPr>
              <a:xfrm>
                <a:off x="7215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24" name="Google Shape;22324;p43"/>
              <p:cNvSpPr/>
              <p:nvPr/>
            </p:nvSpPr>
            <p:spPr>
              <a:xfrm>
                <a:off x="7340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25" name="Google Shape;22325;p43"/>
              <p:cNvSpPr/>
              <p:nvPr/>
            </p:nvSpPr>
            <p:spPr>
              <a:xfrm>
                <a:off x="7465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26" name="Google Shape;22326;p43"/>
              <p:cNvSpPr/>
              <p:nvPr/>
            </p:nvSpPr>
            <p:spPr>
              <a:xfrm>
                <a:off x="7591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27" name="Google Shape;22327;p43"/>
              <p:cNvSpPr/>
              <p:nvPr/>
            </p:nvSpPr>
            <p:spPr>
              <a:xfrm>
                <a:off x="7716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28" name="Google Shape;22328;p43"/>
              <p:cNvSpPr/>
              <p:nvPr/>
            </p:nvSpPr>
            <p:spPr>
              <a:xfrm>
                <a:off x="7841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29" name="Google Shape;22329;p43"/>
              <p:cNvSpPr/>
              <p:nvPr/>
            </p:nvSpPr>
            <p:spPr>
              <a:xfrm>
                <a:off x="7966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30" name="Google Shape;22330;p43"/>
              <p:cNvSpPr/>
              <p:nvPr/>
            </p:nvSpPr>
            <p:spPr>
              <a:xfrm>
                <a:off x="8092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31" name="Google Shape;22331;p43"/>
              <p:cNvSpPr/>
              <p:nvPr/>
            </p:nvSpPr>
            <p:spPr>
              <a:xfrm>
                <a:off x="8217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32" name="Google Shape;22332;p43"/>
              <p:cNvSpPr/>
              <p:nvPr/>
            </p:nvSpPr>
            <p:spPr>
              <a:xfrm>
                <a:off x="8342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33" name="Google Shape;22333;p43"/>
              <p:cNvSpPr/>
              <p:nvPr/>
            </p:nvSpPr>
            <p:spPr>
              <a:xfrm>
                <a:off x="846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34" name="Google Shape;22334;p43"/>
              <p:cNvSpPr/>
              <p:nvPr/>
            </p:nvSpPr>
            <p:spPr>
              <a:xfrm>
                <a:off x="859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35" name="Google Shape;22335;p43"/>
              <p:cNvSpPr/>
              <p:nvPr/>
            </p:nvSpPr>
            <p:spPr>
              <a:xfrm>
                <a:off x="871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36" name="Google Shape;22336;p43"/>
              <p:cNvSpPr/>
              <p:nvPr/>
            </p:nvSpPr>
            <p:spPr>
              <a:xfrm>
                <a:off x="884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37" name="Google Shape;22337;p43"/>
              <p:cNvSpPr/>
              <p:nvPr/>
            </p:nvSpPr>
            <p:spPr>
              <a:xfrm>
                <a:off x="896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38" name="Google Shape;22338;p43"/>
            <p:cNvGrpSpPr/>
            <p:nvPr/>
          </p:nvGrpSpPr>
          <p:grpSpPr>
            <a:xfrm>
              <a:off x="109200" y="632206"/>
              <a:ext cx="8925600" cy="33000"/>
              <a:chOff x="76200" y="76206"/>
              <a:chExt cx="8925600" cy="33000"/>
            </a:xfrm>
          </p:grpSpPr>
          <p:sp>
            <p:nvSpPr>
              <p:cNvPr id="22339" name="Google Shape;22339;p43"/>
              <p:cNvSpPr/>
              <p:nvPr/>
            </p:nvSpPr>
            <p:spPr>
              <a:xfrm>
                <a:off x="762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40" name="Google Shape;22340;p43"/>
              <p:cNvSpPr/>
              <p:nvPr/>
            </p:nvSpPr>
            <p:spPr>
              <a:xfrm>
                <a:off x="2014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41" name="Google Shape;22341;p43"/>
              <p:cNvSpPr/>
              <p:nvPr/>
            </p:nvSpPr>
            <p:spPr>
              <a:xfrm>
                <a:off x="3266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42" name="Google Shape;22342;p43"/>
              <p:cNvSpPr/>
              <p:nvPr/>
            </p:nvSpPr>
            <p:spPr>
              <a:xfrm>
                <a:off x="4519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43" name="Google Shape;22343;p43"/>
              <p:cNvSpPr/>
              <p:nvPr/>
            </p:nvSpPr>
            <p:spPr>
              <a:xfrm>
                <a:off x="5771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44" name="Google Shape;22344;p43"/>
              <p:cNvSpPr/>
              <p:nvPr/>
            </p:nvSpPr>
            <p:spPr>
              <a:xfrm>
                <a:off x="7024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45" name="Google Shape;22345;p43"/>
              <p:cNvSpPr/>
              <p:nvPr/>
            </p:nvSpPr>
            <p:spPr>
              <a:xfrm>
                <a:off x="8276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46" name="Google Shape;22346;p43"/>
              <p:cNvSpPr/>
              <p:nvPr/>
            </p:nvSpPr>
            <p:spPr>
              <a:xfrm>
                <a:off x="9529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47" name="Google Shape;22347;p43"/>
              <p:cNvSpPr/>
              <p:nvPr/>
            </p:nvSpPr>
            <p:spPr>
              <a:xfrm>
                <a:off x="10781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48" name="Google Shape;22348;p43"/>
              <p:cNvSpPr/>
              <p:nvPr/>
            </p:nvSpPr>
            <p:spPr>
              <a:xfrm>
                <a:off x="12034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49" name="Google Shape;22349;p43"/>
              <p:cNvSpPr/>
              <p:nvPr/>
            </p:nvSpPr>
            <p:spPr>
              <a:xfrm>
                <a:off x="13286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50" name="Google Shape;22350;p43"/>
              <p:cNvSpPr/>
              <p:nvPr/>
            </p:nvSpPr>
            <p:spPr>
              <a:xfrm>
                <a:off x="14538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51" name="Google Shape;22351;p43"/>
              <p:cNvSpPr/>
              <p:nvPr/>
            </p:nvSpPr>
            <p:spPr>
              <a:xfrm>
                <a:off x="15791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52" name="Google Shape;22352;p43"/>
              <p:cNvSpPr/>
              <p:nvPr/>
            </p:nvSpPr>
            <p:spPr>
              <a:xfrm>
                <a:off x="17043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53" name="Google Shape;22353;p43"/>
              <p:cNvSpPr/>
              <p:nvPr/>
            </p:nvSpPr>
            <p:spPr>
              <a:xfrm>
                <a:off x="18296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54" name="Google Shape;22354;p43"/>
              <p:cNvSpPr/>
              <p:nvPr/>
            </p:nvSpPr>
            <p:spPr>
              <a:xfrm>
                <a:off x="19548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55" name="Google Shape;22355;p43"/>
              <p:cNvSpPr/>
              <p:nvPr/>
            </p:nvSpPr>
            <p:spPr>
              <a:xfrm>
                <a:off x="20801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56" name="Google Shape;22356;p43"/>
              <p:cNvSpPr/>
              <p:nvPr/>
            </p:nvSpPr>
            <p:spPr>
              <a:xfrm>
                <a:off x="22053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57" name="Google Shape;22357;p43"/>
              <p:cNvSpPr/>
              <p:nvPr/>
            </p:nvSpPr>
            <p:spPr>
              <a:xfrm>
                <a:off x="23306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58" name="Google Shape;22358;p43"/>
              <p:cNvSpPr/>
              <p:nvPr/>
            </p:nvSpPr>
            <p:spPr>
              <a:xfrm>
                <a:off x="24558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59" name="Google Shape;22359;p43"/>
              <p:cNvSpPr/>
              <p:nvPr/>
            </p:nvSpPr>
            <p:spPr>
              <a:xfrm>
                <a:off x="25810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60" name="Google Shape;22360;p43"/>
              <p:cNvSpPr/>
              <p:nvPr/>
            </p:nvSpPr>
            <p:spPr>
              <a:xfrm>
                <a:off x="27063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61" name="Google Shape;22361;p43"/>
              <p:cNvSpPr/>
              <p:nvPr/>
            </p:nvSpPr>
            <p:spPr>
              <a:xfrm>
                <a:off x="28315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62" name="Google Shape;22362;p43"/>
              <p:cNvSpPr/>
              <p:nvPr/>
            </p:nvSpPr>
            <p:spPr>
              <a:xfrm>
                <a:off x="29568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63" name="Google Shape;22363;p43"/>
              <p:cNvSpPr/>
              <p:nvPr/>
            </p:nvSpPr>
            <p:spPr>
              <a:xfrm>
                <a:off x="30820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64" name="Google Shape;22364;p43"/>
              <p:cNvSpPr/>
              <p:nvPr/>
            </p:nvSpPr>
            <p:spPr>
              <a:xfrm>
                <a:off x="32073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65" name="Google Shape;22365;p43"/>
              <p:cNvSpPr/>
              <p:nvPr/>
            </p:nvSpPr>
            <p:spPr>
              <a:xfrm>
                <a:off x="33325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66" name="Google Shape;22366;p43"/>
              <p:cNvSpPr/>
              <p:nvPr/>
            </p:nvSpPr>
            <p:spPr>
              <a:xfrm>
                <a:off x="345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67" name="Google Shape;22367;p43"/>
              <p:cNvSpPr/>
              <p:nvPr/>
            </p:nvSpPr>
            <p:spPr>
              <a:xfrm>
                <a:off x="358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68" name="Google Shape;22368;p43"/>
              <p:cNvSpPr/>
              <p:nvPr/>
            </p:nvSpPr>
            <p:spPr>
              <a:xfrm>
                <a:off x="370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69" name="Google Shape;22369;p43"/>
              <p:cNvSpPr/>
              <p:nvPr/>
            </p:nvSpPr>
            <p:spPr>
              <a:xfrm>
                <a:off x="383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70" name="Google Shape;22370;p43"/>
              <p:cNvSpPr/>
              <p:nvPr/>
            </p:nvSpPr>
            <p:spPr>
              <a:xfrm>
                <a:off x="395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71" name="Google Shape;22371;p43"/>
              <p:cNvSpPr/>
              <p:nvPr/>
            </p:nvSpPr>
            <p:spPr>
              <a:xfrm>
                <a:off x="4084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72" name="Google Shape;22372;p43"/>
              <p:cNvSpPr/>
              <p:nvPr/>
            </p:nvSpPr>
            <p:spPr>
              <a:xfrm>
                <a:off x="4209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73" name="Google Shape;22373;p43"/>
              <p:cNvSpPr/>
              <p:nvPr/>
            </p:nvSpPr>
            <p:spPr>
              <a:xfrm>
                <a:off x="4334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74" name="Google Shape;22374;p43"/>
              <p:cNvSpPr/>
              <p:nvPr/>
            </p:nvSpPr>
            <p:spPr>
              <a:xfrm>
                <a:off x="4459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75" name="Google Shape;22375;p43"/>
              <p:cNvSpPr/>
              <p:nvPr/>
            </p:nvSpPr>
            <p:spPr>
              <a:xfrm>
                <a:off x="4585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76" name="Google Shape;22376;p43"/>
              <p:cNvSpPr/>
              <p:nvPr/>
            </p:nvSpPr>
            <p:spPr>
              <a:xfrm>
                <a:off x="4710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77" name="Google Shape;22377;p43"/>
              <p:cNvSpPr/>
              <p:nvPr/>
            </p:nvSpPr>
            <p:spPr>
              <a:xfrm>
                <a:off x="4835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78" name="Google Shape;22378;p43"/>
              <p:cNvSpPr/>
              <p:nvPr/>
            </p:nvSpPr>
            <p:spPr>
              <a:xfrm>
                <a:off x="4960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79" name="Google Shape;22379;p43"/>
              <p:cNvSpPr/>
              <p:nvPr/>
            </p:nvSpPr>
            <p:spPr>
              <a:xfrm>
                <a:off x="5086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80" name="Google Shape;22380;p43"/>
              <p:cNvSpPr/>
              <p:nvPr/>
            </p:nvSpPr>
            <p:spPr>
              <a:xfrm>
                <a:off x="5211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81" name="Google Shape;22381;p43"/>
              <p:cNvSpPr/>
              <p:nvPr/>
            </p:nvSpPr>
            <p:spPr>
              <a:xfrm>
                <a:off x="5336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82" name="Google Shape;22382;p43"/>
              <p:cNvSpPr/>
              <p:nvPr/>
            </p:nvSpPr>
            <p:spPr>
              <a:xfrm>
                <a:off x="5461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83" name="Google Shape;22383;p43"/>
              <p:cNvSpPr/>
              <p:nvPr/>
            </p:nvSpPr>
            <p:spPr>
              <a:xfrm>
                <a:off x="5587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84" name="Google Shape;22384;p43"/>
              <p:cNvSpPr/>
              <p:nvPr/>
            </p:nvSpPr>
            <p:spPr>
              <a:xfrm>
                <a:off x="5712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85" name="Google Shape;22385;p43"/>
              <p:cNvSpPr/>
              <p:nvPr/>
            </p:nvSpPr>
            <p:spPr>
              <a:xfrm>
                <a:off x="5837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86" name="Google Shape;22386;p43"/>
              <p:cNvSpPr/>
              <p:nvPr/>
            </p:nvSpPr>
            <p:spPr>
              <a:xfrm>
                <a:off x="5962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87" name="Google Shape;22387;p43"/>
              <p:cNvSpPr/>
              <p:nvPr/>
            </p:nvSpPr>
            <p:spPr>
              <a:xfrm>
                <a:off x="6088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88" name="Google Shape;22388;p43"/>
              <p:cNvSpPr/>
              <p:nvPr/>
            </p:nvSpPr>
            <p:spPr>
              <a:xfrm>
                <a:off x="6213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89" name="Google Shape;22389;p43"/>
              <p:cNvSpPr/>
              <p:nvPr/>
            </p:nvSpPr>
            <p:spPr>
              <a:xfrm>
                <a:off x="6338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90" name="Google Shape;22390;p43"/>
              <p:cNvSpPr/>
              <p:nvPr/>
            </p:nvSpPr>
            <p:spPr>
              <a:xfrm>
                <a:off x="6463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91" name="Google Shape;22391;p43"/>
              <p:cNvSpPr/>
              <p:nvPr/>
            </p:nvSpPr>
            <p:spPr>
              <a:xfrm>
                <a:off x="6589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92" name="Google Shape;22392;p43"/>
              <p:cNvSpPr/>
              <p:nvPr/>
            </p:nvSpPr>
            <p:spPr>
              <a:xfrm>
                <a:off x="6714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93" name="Google Shape;22393;p43"/>
              <p:cNvSpPr/>
              <p:nvPr/>
            </p:nvSpPr>
            <p:spPr>
              <a:xfrm>
                <a:off x="6839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94" name="Google Shape;22394;p43"/>
              <p:cNvSpPr/>
              <p:nvPr/>
            </p:nvSpPr>
            <p:spPr>
              <a:xfrm>
                <a:off x="6964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95" name="Google Shape;22395;p43"/>
              <p:cNvSpPr/>
              <p:nvPr/>
            </p:nvSpPr>
            <p:spPr>
              <a:xfrm>
                <a:off x="7090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96" name="Google Shape;22396;p43"/>
              <p:cNvSpPr/>
              <p:nvPr/>
            </p:nvSpPr>
            <p:spPr>
              <a:xfrm>
                <a:off x="7215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97" name="Google Shape;22397;p43"/>
              <p:cNvSpPr/>
              <p:nvPr/>
            </p:nvSpPr>
            <p:spPr>
              <a:xfrm>
                <a:off x="7340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98" name="Google Shape;22398;p43"/>
              <p:cNvSpPr/>
              <p:nvPr/>
            </p:nvSpPr>
            <p:spPr>
              <a:xfrm>
                <a:off x="7465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99" name="Google Shape;22399;p43"/>
              <p:cNvSpPr/>
              <p:nvPr/>
            </p:nvSpPr>
            <p:spPr>
              <a:xfrm>
                <a:off x="7591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00" name="Google Shape;22400;p43"/>
              <p:cNvSpPr/>
              <p:nvPr/>
            </p:nvSpPr>
            <p:spPr>
              <a:xfrm>
                <a:off x="7716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01" name="Google Shape;22401;p43"/>
              <p:cNvSpPr/>
              <p:nvPr/>
            </p:nvSpPr>
            <p:spPr>
              <a:xfrm>
                <a:off x="7841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02" name="Google Shape;22402;p43"/>
              <p:cNvSpPr/>
              <p:nvPr/>
            </p:nvSpPr>
            <p:spPr>
              <a:xfrm>
                <a:off x="7966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03" name="Google Shape;22403;p43"/>
              <p:cNvSpPr/>
              <p:nvPr/>
            </p:nvSpPr>
            <p:spPr>
              <a:xfrm>
                <a:off x="8092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04" name="Google Shape;22404;p43"/>
              <p:cNvSpPr/>
              <p:nvPr/>
            </p:nvSpPr>
            <p:spPr>
              <a:xfrm>
                <a:off x="8217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05" name="Google Shape;22405;p43"/>
              <p:cNvSpPr/>
              <p:nvPr/>
            </p:nvSpPr>
            <p:spPr>
              <a:xfrm>
                <a:off x="8342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06" name="Google Shape;22406;p43"/>
              <p:cNvSpPr/>
              <p:nvPr/>
            </p:nvSpPr>
            <p:spPr>
              <a:xfrm>
                <a:off x="846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07" name="Google Shape;22407;p43"/>
              <p:cNvSpPr/>
              <p:nvPr/>
            </p:nvSpPr>
            <p:spPr>
              <a:xfrm>
                <a:off x="859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08" name="Google Shape;22408;p43"/>
              <p:cNvSpPr/>
              <p:nvPr/>
            </p:nvSpPr>
            <p:spPr>
              <a:xfrm>
                <a:off x="871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09" name="Google Shape;22409;p43"/>
              <p:cNvSpPr/>
              <p:nvPr/>
            </p:nvSpPr>
            <p:spPr>
              <a:xfrm>
                <a:off x="884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10" name="Google Shape;22410;p43"/>
              <p:cNvSpPr/>
              <p:nvPr/>
            </p:nvSpPr>
            <p:spPr>
              <a:xfrm>
                <a:off x="896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411" name="Google Shape;22411;p43"/>
            <p:cNvGrpSpPr/>
            <p:nvPr/>
          </p:nvGrpSpPr>
          <p:grpSpPr>
            <a:xfrm>
              <a:off x="109200" y="743406"/>
              <a:ext cx="8925600" cy="33000"/>
              <a:chOff x="76200" y="76206"/>
              <a:chExt cx="8925600" cy="33000"/>
            </a:xfrm>
          </p:grpSpPr>
          <p:sp>
            <p:nvSpPr>
              <p:cNvPr id="22412" name="Google Shape;22412;p43"/>
              <p:cNvSpPr/>
              <p:nvPr/>
            </p:nvSpPr>
            <p:spPr>
              <a:xfrm>
                <a:off x="762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13" name="Google Shape;22413;p43"/>
              <p:cNvSpPr/>
              <p:nvPr/>
            </p:nvSpPr>
            <p:spPr>
              <a:xfrm>
                <a:off x="2014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14" name="Google Shape;22414;p43"/>
              <p:cNvSpPr/>
              <p:nvPr/>
            </p:nvSpPr>
            <p:spPr>
              <a:xfrm>
                <a:off x="3266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15" name="Google Shape;22415;p43"/>
              <p:cNvSpPr/>
              <p:nvPr/>
            </p:nvSpPr>
            <p:spPr>
              <a:xfrm>
                <a:off x="4519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16" name="Google Shape;22416;p43"/>
              <p:cNvSpPr/>
              <p:nvPr/>
            </p:nvSpPr>
            <p:spPr>
              <a:xfrm>
                <a:off x="5771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17" name="Google Shape;22417;p43"/>
              <p:cNvSpPr/>
              <p:nvPr/>
            </p:nvSpPr>
            <p:spPr>
              <a:xfrm>
                <a:off x="7024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18" name="Google Shape;22418;p43"/>
              <p:cNvSpPr/>
              <p:nvPr/>
            </p:nvSpPr>
            <p:spPr>
              <a:xfrm>
                <a:off x="8276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19" name="Google Shape;22419;p43"/>
              <p:cNvSpPr/>
              <p:nvPr/>
            </p:nvSpPr>
            <p:spPr>
              <a:xfrm>
                <a:off x="9529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20" name="Google Shape;22420;p43"/>
              <p:cNvSpPr/>
              <p:nvPr/>
            </p:nvSpPr>
            <p:spPr>
              <a:xfrm>
                <a:off x="10781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21" name="Google Shape;22421;p43"/>
              <p:cNvSpPr/>
              <p:nvPr/>
            </p:nvSpPr>
            <p:spPr>
              <a:xfrm>
                <a:off x="12034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22" name="Google Shape;22422;p43"/>
              <p:cNvSpPr/>
              <p:nvPr/>
            </p:nvSpPr>
            <p:spPr>
              <a:xfrm>
                <a:off x="13286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23" name="Google Shape;22423;p43"/>
              <p:cNvSpPr/>
              <p:nvPr/>
            </p:nvSpPr>
            <p:spPr>
              <a:xfrm>
                <a:off x="14538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24" name="Google Shape;22424;p43"/>
              <p:cNvSpPr/>
              <p:nvPr/>
            </p:nvSpPr>
            <p:spPr>
              <a:xfrm>
                <a:off x="15791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25" name="Google Shape;22425;p43"/>
              <p:cNvSpPr/>
              <p:nvPr/>
            </p:nvSpPr>
            <p:spPr>
              <a:xfrm>
                <a:off x="17043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26" name="Google Shape;22426;p43"/>
              <p:cNvSpPr/>
              <p:nvPr/>
            </p:nvSpPr>
            <p:spPr>
              <a:xfrm>
                <a:off x="18296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27" name="Google Shape;22427;p43"/>
              <p:cNvSpPr/>
              <p:nvPr/>
            </p:nvSpPr>
            <p:spPr>
              <a:xfrm>
                <a:off x="19548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28" name="Google Shape;22428;p43"/>
              <p:cNvSpPr/>
              <p:nvPr/>
            </p:nvSpPr>
            <p:spPr>
              <a:xfrm>
                <a:off x="20801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29" name="Google Shape;22429;p43"/>
              <p:cNvSpPr/>
              <p:nvPr/>
            </p:nvSpPr>
            <p:spPr>
              <a:xfrm>
                <a:off x="22053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30" name="Google Shape;22430;p43"/>
              <p:cNvSpPr/>
              <p:nvPr/>
            </p:nvSpPr>
            <p:spPr>
              <a:xfrm>
                <a:off x="23306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31" name="Google Shape;22431;p43"/>
              <p:cNvSpPr/>
              <p:nvPr/>
            </p:nvSpPr>
            <p:spPr>
              <a:xfrm>
                <a:off x="24558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32" name="Google Shape;22432;p43"/>
              <p:cNvSpPr/>
              <p:nvPr/>
            </p:nvSpPr>
            <p:spPr>
              <a:xfrm>
                <a:off x="25810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33" name="Google Shape;22433;p43"/>
              <p:cNvSpPr/>
              <p:nvPr/>
            </p:nvSpPr>
            <p:spPr>
              <a:xfrm>
                <a:off x="27063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34" name="Google Shape;22434;p43"/>
              <p:cNvSpPr/>
              <p:nvPr/>
            </p:nvSpPr>
            <p:spPr>
              <a:xfrm>
                <a:off x="28315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35" name="Google Shape;22435;p43"/>
              <p:cNvSpPr/>
              <p:nvPr/>
            </p:nvSpPr>
            <p:spPr>
              <a:xfrm>
                <a:off x="29568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36" name="Google Shape;22436;p43"/>
              <p:cNvSpPr/>
              <p:nvPr/>
            </p:nvSpPr>
            <p:spPr>
              <a:xfrm>
                <a:off x="30820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37" name="Google Shape;22437;p43"/>
              <p:cNvSpPr/>
              <p:nvPr/>
            </p:nvSpPr>
            <p:spPr>
              <a:xfrm>
                <a:off x="32073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38" name="Google Shape;22438;p43"/>
              <p:cNvSpPr/>
              <p:nvPr/>
            </p:nvSpPr>
            <p:spPr>
              <a:xfrm>
                <a:off x="33325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39" name="Google Shape;22439;p43"/>
              <p:cNvSpPr/>
              <p:nvPr/>
            </p:nvSpPr>
            <p:spPr>
              <a:xfrm>
                <a:off x="345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40" name="Google Shape;22440;p43"/>
              <p:cNvSpPr/>
              <p:nvPr/>
            </p:nvSpPr>
            <p:spPr>
              <a:xfrm>
                <a:off x="358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41" name="Google Shape;22441;p43"/>
              <p:cNvSpPr/>
              <p:nvPr/>
            </p:nvSpPr>
            <p:spPr>
              <a:xfrm>
                <a:off x="370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42" name="Google Shape;22442;p43"/>
              <p:cNvSpPr/>
              <p:nvPr/>
            </p:nvSpPr>
            <p:spPr>
              <a:xfrm>
                <a:off x="383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43" name="Google Shape;22443;p43"/>
              <p:cNvSpPr/>
              <p:nvPr/>
            </p:nvSpPr>
            <p:spPr>
              <a:xfrm>
                <a:off x="395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44" name="Google Shape;22444;p43"/>
              <p:cNvSpPr/>
              <p:nvPr/>
            </p:nvSpPr>
            <p:spPr>
              <a:xfrm>
                <a:off x="4084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45" name="Google Shape;22445;p43"/>
              <p:cNvSpPr/>
              <p:nvPr/>
            </p:nvSpPr>
            <p:spPr>
              <a:xfrm>
                <a:off x="4209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46" name="Google Shape;22446;p43"/>
              <p:cNvSpPr/>
              <p:nvPr/>
            </p:nvSpPr>
            <p:spPr>
              <a:xfrm>
                <a:off x="4334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47" name="Google Shape;22447;p43"/>
              <p:cNvSpPr/>
              <p:nvPr/>
            </p:nvSpPr>
            <p:spPr>
              <a:xfrm>
                <a:off x="4459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48" name="Google Shape;22448;p43"/>
              <p:cNvSpPr/>
              <p:nvPr/>
            </p:nvSpPr>
            <p:spPr>
              <a:xfrm>
                <a:off x="4585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49" name="Google Shape;22449;p43"/>
              <p:cNvSpPr/>
              <p:nvPr/>
            </p:nvSpPr>
            <p:spPr>
              <a:xfrm>
                <a:off x="4710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50" name="Google Shape;22450;p43"/>
              <p:cNvSpPr/>
              <p:nvPr/>
            </p:nvSpPr>
            <p:spPr>
              <a:xfrm>
                <a:off x="4835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51" name="Google Shape;22451;p43"/>
              <p:cNvSpPr/>
              <p:nvPr/>
            </p:nvSpPr>
            <p:spPr>
              <a:xfrm>
                <a:off x="4960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52" name="Google Shape;22452;p43"/>
              <p:cNvSpPr/>
              <p:nvPr/>
            </p:nvSpPr>
            <p:spPr>
              <a:xfrm>
                <a:off x="5086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53" name="Google Shape;22453;p43"/>
              <p:cNvSpPr/>
              <p:nvPr/>
            </p:nvSpPr>
            <p:spPr>
              <a:xfrm>
                <a:off x="5211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54" name="Google Shape;22454;p43"/>
              <p:cNvSpPr/>
              <p:nvPr/>
            </p:nvSpPr>
            <p:spPr>
              <a:xfrm>
                <a:off x="5336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55" name="Google Shape;22455;p43"/>
              <p:cNvSpPr/>
              <p:nvPr/>
            </p:nvSpPr>
            <p:spPr>
              <a:xfrm>
                <a:off x="5461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56" name="Google Shape;22456;p43"/>
              <p:cNvSpPr/>
              <p:nvPr/>
            </p:nvSpPr>
            <p:spPr>
              <a:xfrm>
                <a:off x="5587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57" name="Google Shape;22457;p43"/>
              <p:cNvSpPr/>
              <p:nvPr/>
            </p:nvSpPr>
            <p:spPr>
              <a:xfrm>
                <a:off x="5712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58" name="Google Shape;22458;p43"/>
              <p:cNvSpPr/>
              <p:nvPr/>
            </p:nvSpPr>
            <p:spPr>
              <a:xfrm>
                <a:off x="5837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59" name="Google Shape;22459;p43"/>
              <p:cNvSpPr/>
              <p:nvPr/>
            </p:nvSpPr>
            <p:spPr>
              <a:xfrm>
                <a:off x="5962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60" name="Google Shape;22460;p43"/>
              <p:cNvSpPr/>
              <p:nvPr/>
            </p:nvSpPr>
            <p:spPr>
              <a:xfrm>
                <a:off x="6088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61" name="Google Shape;22461;p43"/>
              <p:cNvSpPr/>
              <p:nvPr/>
            </p:nvSpPr>
            <p:spPr>
              <a:xfrm>
                <a:off x="6213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62" name="Google Shape;22462;p43"/>
              <p:cNvSpPr/>
              <p:nvPr/>
            </p:nvSpPr>
            <p:spPr>
              <a:xfrm>
                <a:off x="6338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63" name="Google Shape;22463;p43"/>
              <p:cNvSpPr/>
              <p:nvPr/>
            </p:nvSpPr>
            <p:spPr>
              <a:xfrm>
                <a:off x="6463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64" name="Google Shape;22464;p43"/>
              <p:cNvSpPr/>
              <p:nvPr/>
            </p:nvSpPr>
            <p:spPr>
              <a:xfrm>
                <a:off x="6589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65" name="Google Shape;22465;p43"/>
              <p:cNvSpPr/>
              <p:nvPr/>
            </p:nvSpPr>
            <p:spPr>
              <a:xfrm>
                <a:off x="6714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66" name="Google Shape;22466;p43"/>
              <p:cNvSpPr/>
              <p:nvPr/>
            </p:nvSpPr>
            <p:spPr>
              <a:xfrm>
                <a:off x="6839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67" name="Google Shape;22467;p43"/>
              <p:cNvSpPr/>
              <p:nvPr/>
            </p:nvSpPr>
            <p:spPr>
              <a:xfrm>
                <a:off x="6964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68" name="Google Shape;22468;p43"/>
              <p:cNvSpPr/>
              <p:nvPr/>
            </p:nvSpPr>
            <p:spPr>
              <a:xfrm>
                <a:off x="7090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69" name="Google Shape;22469;p43"/>
              <p:cNvSpPr/>
              <p:nvPr/>
            </p:nvSpPr>
            <p:spPr>
              <a:xfrm>
                <a:off x="7215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70" name="Google Shape;22470;p43"/>
              <p:cNvSpPr/>
              <p:nvPr/>
            </p:nvSpPr>
            <p:spPr>
              <a:xfrm>
                <a:off x="7340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71" name="Google Shape;22471;p43"/>
              <p:cNvSpPr/>
              <p:nvPr/>
            </p:nvSpPr>
            <p:spPr>
              <a:xfrm>
                <a:off x="7465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72" name="Google Shape;22472;p43"/>
              <p:cNvSpPr/>
              <p:nvPr/>
            </p:nvSpPr>
            <p:spPr>
              <a:xfrm>
                <a:off x="7591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73" name="Google Shape;22473;p43"/>
              <p:cNvSpPr/>
              <p:nvPr/>
            </p:nvSpPr>
            <p:spPr>
              <a:xfrm>
                <a:off x="7716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74" name="Google Shape;22474;p43"/>
              <p:cNvSpPr/>
              <p:nvPr/>
            </p:nvSpPr>
            <p:spPr>
              <a:xfrm>
                <a:off x="7841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75" name="Google Shape;22475;p43"/>
              <p:cNvSpPr/>
              <p:nvPr/>
            </p:nvSpPr>
            <p:spPr>
              <a:xfrm>
                <a:off x="7966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76" name="Google Shape;22476;p43"/>
              <p:cNvSpPr/>
              <p:nvPr/>
            </p:nvSpPr>
            <p:spPr>
              <a:xfrm>
                <a:off x="8092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77" name="Google Shape;22477;p43"/>
              <p:cNvSpPr/>
              <p:nvPr/>
            </p:nvSpPr>
            <p:spPr>
              <a:xfrm>
                <a:off x="8217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78" name="Google Shape;22478;p43"/>
              <p:cNvSpPr/>
              <p:nvPr/>
            </p:nvSpPr>
            <p:spPr>
              <a:xfrm>
                <a:off x="8342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79" name="Google Shape;22479;p43"/>
              <p:cNvSpPr/>
              <p:nvPr/>
            </p:nvSpPr>
            <p:spPr>
              <a:xfrm>
                <a:off x="846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80" name="Google Shape;22480;p43"/>
              <p:cNvSpPr/>
              <p:nvPr/>
            </p:nvSpPr>
            <p:spPr>
              <a:xfrm>
                <a:off x="859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81" name="Google Shape;22481;p43"/>
              <p:cNvSpPr/>
              <p:nvPr/>
            </p:nvSpPr>
            <p:spPr>
              <a:xfrm>
                <a:off x="871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82" name="Google Shape;22482;p43"/>
              <p:cNvSpPr/>
              <p:nvPr/>
            </p:nvSpPr>
            <p:spPr>
              <a:xfrm>
                <a:off x="884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83" name="Google Shape;22483;p43"/>
              <p:cNvSpPr/>
              <p:nvPr/>
            </p:nvSpPr>
            <p:spPr>
              <a:xfrm>
                <a:off x="896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484" name="Google Shape;22484;p43"/>
            <p:cNvGrpSpPr/>
            <p:nvPr/>
          </p:nvGrpSpPr>
          <p:grpSpPr>
            <a:xfrm>
              <a:off x="109200" y="854606"/>
              <a:ext cx="8925600" cy="33000"/>
              <a:chOff x="76200" y="76206"/>
              <a:chExt cx="8925600" cy="33000"/>
            </a:xfrm>
          </p:grpSpPr>
          <p:sp>
            <p:nvSpPr>
              <p:cNvPr id="22485" name="Google Shape;22485;p43"/>
              <p:cNvSpPr/>
              <p:nvPr/>
            </p:nvSpPr>
            <p:spPr>
              <a:xfrm>
                <a:off x="762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86" name="Google Shape;22486;p43"/>
              <p:cNvSpPr/>
              <p:nvPr/>
            </p:nvSpPr>
            <p:spPr>
              <a:xfrm>
                <a:off x="2014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87" name="Google Shape;22487;p43"/>
              <p:cNvSpPr/>
              <p:nvPr/>
            </p:nvSpPr>
            <p:spPr>
              <a:xfrm>
                <a:off x="3266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88" name="Google Shape;22488;p43"/>
              <p:cNvSpPr/>
              <p:nvPr/>
            </p:nvSpPr>
            <p:spPr>
              <a:xfrm>
                <a:off x="4519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89" name="Google Shape;22489;p43"/>
              <p:cNvSpPr/>
              <p:nvPr/>
            </p:nvSpPr>
            <p:spPr>
              <a:xfrm>
                <a:off x="5771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90" name="Google Shape;22490;p43"/>
              <p:cNvSpPr/>
              <p:nvPr/>
            </p:nvSpPr>
            <p:spPr>
              <a:xfrm>
                <a:off x="7024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91" name="Google Shape;22491;p43"/>
              <p:cNvSpPr/>
              <p:nvPr/>
            </p:nvSpPr>
            <p:spPr>
              <a:xfrm>
                <a:off x="8276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92" name="Google Shape;22492;p43"/>
              <p:cNvSpPr/>
              <p:nvPr/>
            </p:nvSpPr>
            <p:spPr>
              <a:xfrm>
                <a:off x="9529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93" name="Google Shape;22493;p43"/>
              <p:cNvSpPr/>
              <p:nvPr/>
            </p:nvSpPr>
            <p:spPr>
              <a:xfrm>
                <a:off x="10781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94" name="Google Shape;22494;p43"/>
              <p:cNvSpPr/>
              <p:nvPr/>
            </p:nvSpPr>
            <p:spPr>
              <a:xfrm>
                <a:off x="12034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95" name="Google Shape;22495;p43"/>
              <p:cNvSpPr/>
              <p:nvPr/>
            </p:nvSpPr>
            <p:spPr>
              <a:xfrm>
                <a:off x="13286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96" name="Google Shape;22496;p43"/>
              <p:cNvSpPr/>
              <p:nvPr/>
            </p:nvSpPr>
            <p:spPr>
              <a:xfrm>
                <a:off x="14538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97" name="Google Shape;22497;p43"/>
              <p:cNvSpPr/>
              <p:nvPr/>
            </p:nvSpPr>
            <p:spPr>
              <a:xfrm>
                <a:off x="15791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98" name="Google Shape;22498;p43"/>
              <p:cNvSpPr/>
              <p:nvPr/>
            </p:nvSpPr>
            <p:spPr>
              <a:xfrm>
                <a:off x="17043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99" name="Google Shape;22499;p43"/>
              <p:cNvSpPr/>
              <p:nvPr/>
            </p:nvSpPr>
            <p:spPr>
              <a:xfrm>
                <a:off x="18296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00" name="Google Shape;22500;p43"/>
              <p:cNvSpPr/>
              <p:nvPr/>
            </p:nvSpPr>
            <p:spPr>
              <a:xfrm>
                <a:off x="19548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01" name="Google Shape;22501;p43"/>
              <p:cNvSpPr/>
              <p:nvPr/>
            </p:nvSpPr>
            <p:spPr>
              <a:xfrm>
                <a:off x="20801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02" name="Google Shape;22502;p43"/>
              <p:cNvSpPr/>
              <p:nvPr/>
            </p:nvSpPr>
            <p:spPr>
              <a:xfrm>
                <a:off x="22053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03" name="Google Shape;22503;p43"/>
              <p:cNvSpPr/>
              <p:nvPr/>
            </p:nvSpPr>
            <p:spPr>
              <a:xfrm>
                <a:off x="23306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04" name="Google Shape;22504;p43"/>
              <p:cNvSpPr/>
              <p:nvPr/>
            </p:nvSpPr>
            <p:spPr>
              <a:xfrm>
                <a:off x="24558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05" name="Google Shape;22505;p43"/>
              <p:cNvSpPr/>
              <p:nvPr/>
            </p:nvSpPr>
            <p:spPr>
              <a:xfrm>
                <a:off x="25810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06" name="Google Shape;22506;p43"/>
              <p:cNvSpPr/>
              <p:nvPr/>
            </p:nvSpPr>
            <p:spPr>
              <a:xfrm>
                <a:off x="27063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07" name="Google Shape;22507;p43"/>
              <p:cNvSpPr/>
              <p:nvPr/>
            </p:nvSpPr>
            <p:spPr>
              <a:xfrm>
                <a:off x="28315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08" name="Google Shape;22508;p43"/>
              <p:cNvSpPr/>
              <p:nvPr/>
            </p:nvSpPr>
            <p:spPr>
              <a:xfrm>
                <a:off x="29568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09" name="Google Shape;22509;p43"/>
              <p:cNvSpPr/>
              <p:nvPr/>
            </p:nvSpPr>
            <p:spPr>
              <a:xfrm>
                <a:off x="30820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10" name="Google Shape;22510;p43"/>
              <p:cNvSpPr/>
              <p:nvPr/>
            </p:nvSpPr>
            <p:spPr>
              <a:xfrm>
                <a:off x="32073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11" name="Google Shape;22511;p43"/>
              <p:cNvSpPr/>
              <p:nvPr/>
            </p:nvSpPr>
            <p:spPr>
              <a:xfrm>
                <a:off x="33325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12" name="Google Shape;22512;p43"/>
              <p:cNvSpPr/>
              <p:nvPr/>
            </p:nvSpPr>
            <p:spPr>
              <a:xfrm>
                <a:off x="345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13" name="Google Shape;22513;p43"/>
              <p:cNvSpPr/>
              <p:nvPr/>
            </p:nvSpPr>
            <p:spPr>
              <a:xfrm>
                <a:off x="358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14" name="Google Shape;22514;p43"/>
              <p:cNvSpPr/>
              <p:nvPr/>
            </p:nvSpPr>
            <p:spPr>
              <a:xfrm>
                <a:off x="370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15" name="Google Shape;22515;p43"/>
              <p:cNvSpPr/>
              <p:nvPr/>
            </p:nvSpPr>
            <p:spPr>
              <a:xfrm>
                <a:off x="383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16" name="Google Shape;22516;p43"/>
              <p:cNvSpPr/>
              <p:nvPr/>
            </p:nvSpPr>
            <p:spPr>
              <a:xfrm>
                <a:off x="395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17" name="Google Shape;22517;p43"/>
              <p:cNvSpPr/>
              <p:nvPr/>
            </p:nvSpPr>
            <p:spPr>
              <a:xfrm>
                <a:off x="4084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18" name="Google Shape;22518;p43"/>
              <p:cNvSpPr/>
              <p:nvPr/>
            </p:nvSpPr>
            <p:spPr>
              <a:xfrm>
                <a:off x="4209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19" name="Google Shape;22519;p43"/>
              <p:cNvSpPr/>
              <p:nvPr/>
            </p:nvSpPr>
            <p:spPr>
              <a:xfrm>
                <a:off x="4334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20" name="Google Shape;22520;p43"/>
              <p:cNvSpPr/>
              <p:nvPr/>
            </p:nvSpPr>
            <p:spPr>
              <a:xfrm>
                <a:off x="4459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21" name="Google Shape;22521;p43"/>
              <p:cNvSpPr/>
              <p:nvPr/>
            </p:nvSpPr>
            <p:spPr>
              <a:xfrm>
                <a:off x="4585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22" name="Google Shape;22522;p43"/>
              <p:cNvSpPr/>
              <p:nvPr/>
            </p:nvSpPr>
            <p:spPr>
              <a:xfrm>
                <a:off x="4710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23" name="Google Shape;22523;p43"/>
              <p:cNvSpPr/>
              <p:nvPr/>
            </p:nvSpPr>
            <p:spPr>
              <a:xfrm>
                <a:off x="4835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24" name="Google Shape;22524;p43"/>
              <p:cNvSpPr/>
              <p:nvPr/>
            </p:nvSpPr>
            <p:spPr>
              <a:xfrm>
                <a:off x="4960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25" name="Google Shape;22525;p43"/>
              <p:cNvSpPr/>
              <p:nvPr/>
            </p:nvSpPr>
            <p:spPr>
              <a:xfrm>
                <a:off x="5086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26" name="Google Shape;22526;p43"/>
              <p:cNvSpPr/>
              <p:nvPr/>
            </p:nvSpPr>
            <p:spPr>
              <a:xfrm>
                <a:off x="5211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27" name="Google Shape;22527;p43"/>
              <p:cNvSpPr/>
              <p:nvPr/>
            </p:nvSpPr>
            <p:spPr>
              <a:xfrm>
                <a:off x="5336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28" name="Google Shape;22528;p43"/>
              <p:cNvSpPr/>
              <p:nvPr/>
            </p:nvSpPr>
            <p:spPr>
              <a:xfrm>
                <a:off x="5461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29" name="Google Shape;22529;p43"/>
              <p:cNvSpPr/>
              <p:nvPr/>
            </p:nvSpPr>
            <p:spPr>
              <a:xfrm>
                <a:off x="5587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30" name="Google Shape;22530;p43"/>
              <p:cNvSpPr/>
              <p:nvPr/>
            </p:nvSpPr>
            <p:spPr>
              <a:xfrm>
                <a:off x="5712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31" name="Google Shape;22531;p43"/>
              <p:cNvSpPr/>
              <p:nvPr/>
            </p:nvSpPr>
            <p:spPr>
              <a:xfrm>
                <a:off x="5837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32" name="Google Shape;22532;p43"/>
              <p:cNvSpPr/>
              <p:nvPr/>
            </p:nvSpPr>
            <p:spPr>
              <a:xfrm>
                <a:off x="5962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33" name="Google Shape;22533;p43"/>
              <p:cNvSpPr/>
              <p:nvPr/>
            </p:nvSpPr>
            <p:spPr>
              <a:xfrm>
                <a:off x="6088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34" name="Google Shape;22534;p43"/>
              <p:cNvSpPr/>
              <p:nvPr/>
            </p:nvSpPr>
            <p:spPr>
              <a:xfrm>
                <a:off x="6213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35" name="Google Shape;22535;p43"/>
              <p:cNvSpPr/>
              <p:nvPr/>
            </p:nvSpPr>
            <p:spPr>
              <a:xfrm>
                <a:off x="6338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36" name="Google Shape;22536;p43"/>
              <p:cNvSpPr/>
              <p:nvPr/>
            </p:nvSpPr>
            <p:spPr>
              <a:xfrm>
                <a:off x="6463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37" name="Google Shape;22537;p43"/>
              <p:cNvSpPr/>
              <p:nvPr/>
            </p:nvSpPr>
            <p:spPr>
              <a:xfrm>
                <a:off x="6589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38" name="Google Shape;22538;p43"/>
              <p:cNvSpPr/>
              <p:nvPr/>
            </p:nvSpPr>
            <p:spPr>
              <a:xfrm>
                <a:off x="6714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39" name="Google Shape;22539;p43"/>
              <p:cNvSpPr/>
              <p:nvPr/>
            </p:nvSpPr>
            <p:spPr>
              <a:xfrm>
                <a:off x="6839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40" name="Google Shape;22540;p43"/>
              <p:cNvSpPr/>
              <p:nvPr/>
            </p:nvSpPr>
            <p:spPr>
              <a:xfrm>
                <a:off x="6964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41" name="Google Shape;22541;p43"/>
              <p:cNvSpPr/>
              <p:nvPr/>
            </p:nvSpPr>
            <p:spPr>
              <a:xfrm>
                <a:off x="7090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42" name="Google Shape;22542;p43"/>
              <p:cNvSpPr/>
              <p:nvPr/>
            </p:nvSpPr>
            <p:spPr>
              <a:xfrm>
                <a:off x="7215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43" name="Google Shape;22543;p43"/>
              <p:cNvSpPr/>
              <p:nvPr/>
            </p:nvSpPr>
            <p:spPr>
              <a:xfrm>
                <a:off x="7340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44" name="Google Shape;22544;p43"/>
              <p:cNvSpPr/>
              <p:nvPr/>
            </p:nvSpPr>
            <p:spPr>
              <a:xfrm>
                <a:off x="7465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45" name="Google Shape;22545;p43"/>
              <p:cNvSpPr/>
              <p:nvPr/>
            </p:nvSpPr>
            <p:spPr>
              <a:xfrm>
                <a:off x="7591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46" name="Google Shape;22546;p43"/>
              <p:cNvSpPr/>
              <p:nvPr/>
            </p:nvSpPr>
            <p:spPr>
              <a:xfrm>
                <a:off x="7716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47" name="Google Shape;22547;p43"/>
              <p:cNvSpPr/>
              <p:nvPr/>
            </p:nvSpPr>
            <p:spPr>
              <a:xfrm>
                <a:off x="7841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48" name="Google Shape;22548;p43"/>
              <p:cNvSpPr/>
              <p:nvPr/>
            </p:nvSpPr>
            <p:spPr>
              <a:xfrm>
                <a:off x="7966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49" name="Google Shape;22549;p43"/>
              <p:cNvSpPr/>
              <p:nvPr/>
            </p:nvSpPr>
            <p:spPr>
              <a:xfrm>
                <a:off x="8092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50" name="Google Shape;22550;p43"/>
              <p:cNvSpPr/>
              <p:nvPr/>
            </p:nvSpPr>
            <p:spPr>
              <a:xfrm>
                <a:off x="8217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51" name="Google Shape;22551;p43"/>
              <p:cNvSpPr/>
              <p:nvPr/>
            </p:nvSpPr>
            <p:spPr>
              <a:xfrm>
                <a:off x="8342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52" name="Google Shape;22552;p43"/>
              <p:cNvSpPr/>
              <p:nvPr/>
            </p:nvSpPr>
            <p:spPr>
              <a:xfrm>
                <a:off x="846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53" name="Google Shape;22553;p43"/>
              <p:cNvSpPr/>
              <p:nvPr/>
            </p:nvSpPr>
            <p:spPr>
              <a:xfrm>
                <a:off x="859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54" name="Google Shape;22554;p43"/>
              <p:cNvSpPr/>
              <p:nvPr/>
            </p:nvSpPr>
            <p:spPr>
              <a:xfrm>
                <a:off x="871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55" name="Google Shape;22555;p43"/>
              <p:cNvSpPr/>
              <p:nvPr/>
            </p:nvSpPr>
            <p:spPr>
              <a:xfrm>
                <a:off x="884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56" name="Google Shape;22556;p43"/>
              <p:cNvSpPr/>
              <p:nvPr/>
            </p:nvSpPr>
            <p:spPr>
              <a:xfrm>
                <a:off x="896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557" name="Google Shape;22557;p43"/>
            <p:cNvGrpSpPr/>
            <p:nvPr/>
          </p:nvGrpSpPr>
          <p:grpSpPr>
            <a:xfrm>
              <a:off x="109200" y="965806"/>
              <a:ext cx="8925600" cy="33000"/>
              <a:chOff x="76200" y="76206"/>
              <a:chExt cx="8925600" cy="33000"/>
            </a:xfrm>
          </p:grpSpPr>
          <p:sp>
            <p:nvSpPr>
              <p:cNvPr id="22558" name="Google Shape;22558;p43"/>
              <p:cNvSpPr/>
              <p:nvPr/>
            </p:nvSpPr>
            <p:spPr>
              <a:xfrm>
                <a:off x="762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59" name="Google Shape;22559;p43"/>
              <p:cNvSpPr/>
              <p:nvPr/>
            </p:nvSpPr>
            <p:spPr>
              <a:xfrm>
                <a:off x="2014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60" name="Google Shape;22560;p43"/>
              <p:cNvSpPr/>
              <p:nvPr/>
            </p:nvSpPr>
            <p:spPr>
              <a:xfrm>
                <a:off x="3266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61" name="Google Shape;22561;p43"/>
              <p:cNvSpPr/>
              <p:nvPr/>
            </p:nvSpPr>
            <p:spPr>
              <a:xfrm>
                <a:off x="4519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62" name="Google Shape;22562;p43"/>
              <p:cNvSpPr/>
              <p:nvPr/>
            </p:nvSpPr>
            <p:spPr>
              <a:xfrm>
                <a:off x="5771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63" name="Google Shape;22563;p43"/>
              <p:cNvSpPr/>
              <p:nvPr/>
            </p:nvSpPr>
            <p:spPr>
              <a:xfrm>
                <a:off x="7024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64" name="Google Shape;22564;p43"/>
              <p:cNvSpPr/>
              <p:nvPr/>
            </p:nvSpPr>
            <p:spPr>
              <a:xfrm>
                <a:off x="8276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65" name="Google Shape;22565;p43"/>
              <p:cNvSpPr/>
              <p:nvPr/>
            </p:nvSpPr>
            <p:spPr>
              <a:xfrm>
                <a:off x="9529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66" name="Google Shape;22566;p43"/>
              <p:cNvSpPr/>
              <p:nvPr/>
            </p:nvSpPr>
            <p:spPr>
              <a:xfrm>
                <a:off x="10781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67" name="Google Shape;22567;p43"/>
              <p:cNvSpPr/>
              <p:nvPr/>
            </p:nvSpPr>
            <p:spPr>
              <a:xfrm>
                <a:off x="12034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68" name="Google Shape;22568;p43"/>
              <p:cNvSpPr/>
              <p:nvPr/>
            </p:nvSpPr>
            <p:spPr>
              <a:xfrm>
                <a:off x="13286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69" name="Google Shape;22569;p43"/>
              <p:cNvSpPr/>
              <p:nvPr/>
            </p:nvSpPr>
            <p:spPr>
              <a:xfrm>
                <a:off x="14538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70" name="Google Shape;22570;p43"/>
              <p:cNvSpPr/>
              <p:nvPr/>
            </p:nvSpPr>
            <p:spPr>
              <a:xfrm>
                <a:off x="15791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71" name="Google Shape;22571;p43"/>
              <p:cNvSpPr/>
              <p:nvPr/>
            </p:nvSpPr>
            <p:spPr>
              <a:xfrm>
                <a:off x="17043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72" name="Google Shape;22572;p43"/>
              <p:cNvSpPr/>
              <p:nvPr/>
            </p:nvSpPr>
            <p:spPr>
              <a:xfrm>
                <a:off x="18296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73" name="Google Shape;22573;p43"/>
              <p:cNvSpPr/>
              <p:nvPr/>
            </p:nvSpPr>
            <p:spPr>
              <a:xfrm>
                <a:off x="19548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74" name="Google Shape;22574;p43"/>
              <p:cNvSpPr/>
              <p:nvPr/>
            </p:nvSpPr>
            <p:spPr>
              <a:xfrm>
                <a:off x="20801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75" name="Google Shape;22575;p43"/>
              <p:cNvSpPr/>
              <p:nvPr/>
            </p:nvSpPr>
            <p:spPr>
              <a:xfrm>
                <a:off x="22053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76" name="Google Shape;22576;p43"/>
              <p:cNvSpPr/>
              <p:nvPr/>
            </p:nvSpPr>
            <p:spPr>
              <a:xfrm>
                <a:off x="23306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77" name="Google Shape;22577;p43"/>
              <p:cNvSpPr/>
              <p:nvPr/>
            </p:nvSpPr>
            <p:spPr>
              <a:xfrm>
                <a:off x="24558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78" name="Google Shape;22578;p43"/>
              <p:cNvSpPr/>
              <p:nvPr/>
            </p:nvSpPr>
            <p:spPr>
              <a:xfrm>
                <a:off x="25810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79" name="Google Shape;22579;p43"/>
              <p:cNvSpPr/>
              <p:nvPr/>
            </p:nvSpPr>
            <p:spPr>
              <a:xfrm>
                <a:off x="27063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80" name="Google Shape;22580;p43"/>
              <p:cNvSpPr/>
              <p:nvPr/>
            </p:nvSpPr>
            <p:spPr>
              <a:xfrm>
                <a:off x="28315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81" name="Google Shape;22581;p43"/>
              <p:cNvSpPr/>
              <p:nvPr/>
            </p:nvSpPr>
            <p:spPr>
              <a:xfrm>
                <a:off x="29568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82" name="Google Shape;22582;p43"/>
              <p:cNvSpPr/>
              <p:nvPr/>
            </p:nvSpPr>
            <p:spPr>
              <a:xfrm>
                <a:off x="30820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83" name="Google Shape;22583;p43"/>
              <p:cNvSpPr/>
              <p:nvPr/>
            </p:nvSpPr>
            <p:spPr>
              <a:xfrm>
                <a:off x="32073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84" name="Google Shape;22584;p43"/>
              <p:cNvSpPr/>
              <p:nvPr/>
            </p:nvSpPr>
            <p:spPr>
              <a:xfrm>
                <a:off x="33325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85" name="Google Shape;22585;p43"/>
              <p:cNvSpPr/>
              <p:nvPr/>
            </p:nvSpPr>
            <p:spPr>
              <a:xfrm>
                <a:off x="345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86" name="Google Shape;22586;p43"/>
              <p:cNvSpPr/>
              <p:nvPr/>
            </p:nvSpPr>
            <p:spPr>
              <a:xfrm>
                <a:off x="358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87" name="Google Shape;22587;p43"/>
              <p:cNvSpPr/>
              <p:nvPr/>
            </p:nvSpPr>
            <p:spPr>
              <a:xfrm>
                <a:off x="370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88" name="Google Shape;22588;p43"/>
              <p:cNvSpPr/>
              <p:nvPr/>
            </p:nvSpPr>
            <p:spPr>
              <a:xfrm>
                <a:off x="383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89" name="Google Shape;22589;p43"/>
              <p:cNvSpPr/>
              <p:nvPr/>
            </p:nvSpPr>
            <p:spPr>
              <a:xfrm>
                <a:off x="395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90" name="Google Shape;22590;p43"/>
              <p:cNvSpPr/>
              <p:nvPr/>
            </p:nvSpPr>
            <p:spPr>
              <a:xfrm>
                <a:off x="4084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91" name="Google Shape;22591;p43"/>
              <p:cNvSpPr/>
              <p:nvPr/>
            </p:nvSpPr>
            <p:spPr>
              <a:xfrm>
                <a:off x="4209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92" name="Google Shape;22592;p43"/>
              <p:cNvSpPr/>
              <p:nvPr/>
            </p:nvSpPr>
            <p:spPr>
              <a:xfrm>
                <a:off x="4334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93" name="Google Shape;22593;p43"/>
              <p:cNvSpPr/>
              <p:nvPr/>
            </p:nvSpPr>
            <p:spPr>
              <a:xfrm>
                <a:off x="4459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94" name="Google Shape;22594;p43"/>
              <p:cNvSpPr/>
              <p:nvPr/>
            </p:nvSpPr>
            <p:spPr>
              <a:xfrm>
                <a:off x="4585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95" name="Google Shape;22595;p43"/>
              <p:cNvSpPr/>
              <p:nvPr/>
            </p:nvSpPr>
            <p:spPr>
              <a:xfrm>
                <a:off x="4710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96" name="Google Shape;22596;p43"/>
              <p:cNvSpPr/>
              <p:nvPr/>
            </p:nvSpPr>
            <p:spPr>
              <a:xfrm>
                <a:off x="4835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97" name="Google Shape;22597;p43"/>
              <p:cNvSpPr/>
              <p:nvPr/>
            </p:nvSpPr>
            <p:spPr>
              <a:xfrm>
                <a:off x="4960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98" name="Google Shape;22598;p43"/>
              <p:cNvSpPr/>
              <p:nvPr/>
            </p:nvSpPr>
            <p:spPr>
              <a:xfrm>
                <a:off x="5086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99" name="Google Shape;22599;p43"/>
              <p:cNvSpPr/>
              <p:nvPr/>
            </p:nvSpPr>
            <p:spPr>
              <a:xfrm>
                <a:off x="5211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00" name="Google Shape;22600;p43"/>
              <p:cNvSpPr/>
              <p:nvPr/>
            </p:nvSpPr>
            <p:spPr>
              <a:xfrm>
                <a:off x="5336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01" name="Google Shape;22601;p43"/>
              <p:cNvSpPr/>
              <p:nvPr/>
            </p:nvSpPr>
            <p:spPr>
              <a:xfrm>
                <a:off x="5461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02" name="Google Shape;22602;p43"/>
              <p:cNvSpPr/>
              <p:nvPr/>
            </p:nvSpPr>
            <p:spPr>
              <a:xfrm>
                <a:off x="5587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03" name="Google Shape;22603;p43"/>
              <p:cNvSpPr/>
              <p:nvPr/>
            </p:nvSpPr>
            <p:spPr>
              <a:xfrm>
                <a:off x="5712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04" name="Google Shape;22604;p43"/>
              <p:cNvSpPr/>
              <p:nvPr/>
            </p:nvSpPr>
            <p:spPr>
              <a:xfrm>
                <a:off x="5837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05" name="Google Shape;22605;p43"/>
              <p:cNvSpPr/>
              <p:nvPr/>
            </p:nvSpPr>
            <p:spPr>
              <a:xfrm>
                <a:off x="5962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06" name="Google Shape;22606;p43"/>
              <p:cNvSpPr/>
              <p:nvPr/>
            </p:nvSpPr>
            <p:spPr>
              <a:xfrm>
                <a:off x="6088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07" name="Google Shape;22607;p43"/>
              <p:cNvSpPr/>
              <p:nvPr/>
            </p:nvSpPr>
            <p:spPr>
              <a:xfrm>
                <a:off x="6213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08" name="Google Shape;22608;p43"/>
              <p:cNvSpPr/>
              <p:nvPr/>
            </p:nvSpPr>
            <p:spPr>
              <a:xfrm>
                <a:off x="6338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09" name="Google Shape;22609;p43"/>
              <p:cNvSpPr/>
              <p:nvPr/>
            </p:nvSpPr>
            <p:spPr>
              <a:xfrm>
                <a:off x="6463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10" name="Google Shape;22610;p43"/>
              <p:cNvSpPr/>
              <p:nvPr/>
            </p:nvSpPr>
            <p:spPr>
              <a:xfrm>
                <a:off x="6589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11" name="Google Shape;22611;p43"/>
              <p:cNvSpPr/>
              <p:nvPr/>
            </p:nvSpPr>
            <p:spPr>
              <a:xfrm>
                <a:off x="6714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12" name="Google Shape;22612;p43"/>
              <p:cNvSpPr/>
              <p:nvPr/>
            </p:nvSpPr>
            <p:spPr>
              <a:xfrm>
                <a:off x="6839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13" name="Google Shape;22613;p43"/>
              <p:cNvSpPr/>
              <p:nvPr/>
            </p:nvSpPr>
            <p:spPr>
              <a:xfrm>
                <a:off x="6964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14" name="Google Shape;22614;p43"/>
              <p:cNvSpPr/>
              <p:nvPr/>
            </p:nvSpPr>
            <p:spPr>
              <a:xfrm>
                <a:off x="7090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15" name="Google Shape;22615;p43"/>
              <p:cNvSpPr/>
              <p:nvPr/>
            </p:nvSpPr>
            <p:spPr>
              <a:xfrm>
                <a:off x="7215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16" name="Google Shape;22616;p43"/>
              <p:cNvSpPr/>
              <p:nvPr/>
            </p:nvSpPr>
            <p:spPr>
              <a:xfrm>
                <a:off x="7340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17" name="Google Shape;22617;p43"/>
              <p:cNvSpPr/>
              <p:nvPr/>
            </p:nvSpPr>
            <p:spPr>
              <a:xfrm>
                <a:off x="7465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18" name="Google Shape;22618;p43"/>
              <p:cNvSpPr/>
              <p:nvPr/>
            </p:nvSpPr>
            <p:spPr>
              <a:xfrm>
                <a:off x="7591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19" name="Google Shape;22619;p43"/>
              <p:cNvSpPr/>
              <p:nvPr/>
            </p:nvSpPr>
            <p:spPr>
              <a:xfrm>
                <a:off x="7716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20" name="Google Shape;22620;p43"/>
              <p:cNvSpPr/>
              <p:nvPr/>
            </p:nvSpPr>
            <p:spPr>
              <a:xfrm>
                <a:off x="7841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21" name="Google Shape;22621;p43"/>
              <p:cNvSpPr/>
              <p:nvPr/>
            </p:nvSpPr>
            <p:spPr>
              <a:xfrm>
                <a:off x="7966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22" name="Google Shape;22622;p43"/>
              <p:cNvSpPr/>
              <p:nvPr/>
            </p:nvSpPr>
            <p:spPr>
              <a:xfrm>
                <a:off x="8092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23" name="Google Shape;22623;p43"/>
              <p:cNvSpPr/>
              <p:nvPr/>
            </p:nvSpPr>
            <p:spPr>
              <a:xfrm>
                <a:off x="8217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24" name="Google Shape;22624;p43"/>
              <p:cNvSpPr/>
              <p:nvPr/>
            </p:nvSpPr>
            <p:spPr>
              <a:xfrm>
                <a:off x="8342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25" name="Google Shape;22625;p43"/>
              <p:cNvSpPr/>
              <p:nvPr/>
            </p:nvSpPr>
            <p:spPr>
              <a:xfrm>
                <a:off x="846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26" name="Google Shape;22626;p43"/>
              <p:cNvSpPr/>
              <p:nvPr/>
            </p:nvSpPr>
            <p:spPr>
              <a:xfrm>
                <a:off x="859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27" name="Google Shape;22627;p43"/>
              <p:cNvSpPr/>
              <p:nvPr/>
            </p:nvSpPr>
            <p:spPr>
              <a:xfrm>
                <a:off x="871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28" name="Google Shape;22628;p43"/>
              <p:cNvSpPr/>
              <p:nvPr/>
            </p:nvSpPr>
            <p:spPr>
              <a:xfrm>
                <a:off x="884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29" name="Google Shape;22629;p43"/>
              <p:cNvSpPr/>
              <p:nvPr/>
            </p:nvSpPr>
            <p:spPr>
              <a:xfrm>
                <a:off x="896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630" name="Google Shape;22630;p43"/>
            <p:cNvGrpSpPr/>
            <p:nvPr/>
          </p:nvGrpSpPr>
          <p:grpSpPr>
            <a:xfrm>
              <a:off x="109200" y="1077006"/>
              <a:ext cx="8925600" cy="33000"/>
              <a:chOff x="76200" y="76206"/>
              <a:chExt cx="8925600" cy="33000"/>
            </a:xfrm>
          </p:grpSpPr>
          <p:sp>
            <p:nvSpPr>
              <p:cNvPr id="22631" name="Google Shape;22631;p43"/>
              <p:cNvSpPr/>
              <p:nvPr/>
            </p:nvSpPr>
            <p:spPr>
              <a:xfrm>
                <a:off x="762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32" name="Google Shape;22632;p43"/>
              <p:cNvSpPr/>
              <p:nvPr/>
            </p:nvSpPr>
            <p:spPr>
              <a:xfrm>
                <a:off x="2014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33" name="Google Shape;22633;p43"/>
              <p:cNvSpPr/>
              <p:nvPr/>
            </p:nvSpPr>
            <p:spPr>
              <a:xfrm>
                <a:off x="3266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34" name="Google Shape;22634;p43"/>
              <p:cNvSpPr/>
              <p:nvPr/>
            </p:nvSpPr>
            <p:spPr>
              <a:xfrm>
                <a:off x="4519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35" name="Google Shape;22635;p43"/>
              <p:cNvSpPr/>
              <p:nvPr/>
            </p:nvSpPr>
            <p:spPr>
              <a:xfrm>
                <a:off x="5771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36" name="Google Shape;22636;p43"/>
              <p:cNvSpPr/>
              <p:nvPr/>
            </p:nvSpPr>
            <p:spPr>
              <a:xfrm>
                <a:off x="7024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37" name="Google Shape;22637;p43"/>
              <p:cNvSpPr/>
              <p:nvPr/>
            </p:nvSpPr>
            <p:spPr>
              <a:xfrm>
                <a:off x="8276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38" name="Google Shape;22638;p43"/>
              <p:cNvSpPr/>
              <p:nvPr/>
            </p:nvSpPr>
            <p:spPr>
              <a:xfrm>
                <a:off x="9529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39" name="Google Shape;22639;p43"/>
              <p:cNvSpPr/>
              <p:nvPr/>
            </p:nvSpPr>
            <p:spPr>
              <a:xfrm>
                <a:off x="10781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40" name="Google Shape;22640;p43"/>
              <p:cNvSpPr/>
              <p:nvPr/>
            </p:nvSpPr>
            <p:spPr>
              <a:xfrm>
                <a:off x="12034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41" name="Google Shape;22641;p43"/>
              <p:cNvSpPr/>
              <p:nvPr/>
            </p:nvSpPr>
            <p:spPr>
              <a:xfrm>
                <a:off x="13286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42" name="Google Shape;22642;p43"/>
              <p:cNvSpPr/>
              <p:nvPr/>
            </p:nvSpPr>
            <p:spPr>
              <a:xfrm>
                <a:off x="14538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43" name="Google Shape;22643;p43"/>
              <p:cNvSpPr/>
              <p:nvPr/>
            </p:nvSpPr>
            <p:spPr>
              <a:xfrm>
                <a:off x="15791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44" name="Google Shape;22644;p43"/>
              <p:cNvSpPr/>
              <p:nvPr/>
            </p:nvSpPr>
            <p:spPr>
              <a:xfrm>
                <a:off x="17043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45" name="Google Shape;22645;p43"/>
              <p:cNvSpPr/>
              <p:nvPr/>
            </p:nvSpPr>
            <p:spPr>
              <a:xfrm>
                <a:off x="18296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46" name="Google Shape;22646;p43"/>
              <p:cNvSpPr/>
              <p:nvPr/>
            </p:nvSpPr>
            <p:spPr>
              <a:xfrm>
                <a:off x="19548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47" name="Google Shape;22647;p43"/>
              <p:cNvSpPr/>
              <p:nvPr/>
            </p:nvSpPr>
            <p:spPr>
              <a:xfrm>
                <a:off x="20801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48" name="Google Shape;22648;p43"/>
              <p:cNvSpPr/>
              <p:nvPr/>
            </p:nvSpPr>
            <p:spPr>
              <a:xfrm>
                <a:off x="22053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49" name="Google Shape;22649;p43"/>
              <p:cNvSpPr/>
              <p:nvPr/>
            </p:nvSpPr>
            <p:spPr>
              <a:xfrm>
                <a:off x="23306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50" name="Google Shape;22650;p43"/>
              <p:cNvSpPr/>
              <p:nvPr/>
            </p:nvSpPr>
            <p:spPr>
              <a:xfrm>
                <a:off x="24558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51" name="Google Shape;22651;p43"/>
              <p:cNvSpPr/>
              <p:nvPr/>
            </p:nvSpPr>
            <p:spPr>
              <a:xfrm>
                <a:off x="25810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52" name="Google Shape;22652;p43"/>
              <p:cNvSpPr/>
              <p:nvPr/>
            </p:nvSpPr>
            <p:spPr>
              <a:xfrm>
                <a:off x="27063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53" name="Google Shape;22653;p43"/>
              <p:cNvSpPr/>
              <p:nvPr/>
            </p:nvSpPr>
            <p:spPr>
              <a:xfrm>
                <a:off x="28315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54" name="Google Shape;22654;p43"/>
              <p:cNvSpPr/>
              <p:nvPr/>
            </p:nvSpPr>
            <p:spPr>
              <a:xfrm>
                <a:off x="29568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55" name="Google Shape;22655;p43"/>
              <p:cNvSpPr/>
              <p:nvPr/>
            </p:nvSpPr>
            <p:spPr>
              <a:xfrm>
                <a:off x="30820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56" name="Google Shape;22656;p43"/>
              <p:cNvSpPr/>
              <p:nvPr/>
            </p:nvSpPr>
            <p:spPr>
              <a:xfrm>
                <a:off x="32073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57" name="Google Shape;22657;p43"/>
              <p:cNvSpPr/>
              <p:nvPr/>
            </p:nvSpPr>
            <p:spPr>
              <a:xfrm>
                <a:off x="33325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58" name="Google Shape;22658;p43"/>
              <p:cNvSpPr/>
              <p:nvPr/>
            </p:nvSpPr>
            <p:spPr>
              <a:xfrm>
                <a:off x="345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59" name="Google Shape;22659;p43"/>
              <p:cNvSpPr/>
              <p:nvPr/>
            </p:nvSpPr>
            <p:spPr>
              <a:xfrm>
                <a:off x="358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60" name="Google Shape;22660;p43"/>
              <p:cNvSpPr/>
              <p:nvPr/>
            </p:nvSpPr>
            <p:spPr>
              <a:xfrm>
                <a:off x="370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61" name="Google Shape;22661;p43"/>
              <p:cNvSpPr/>
              <p:nvPr/>
            </p:nvSpPr>
            <p:spPr>
              <a:xfrm>
                <a:off x="383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62" name="Google Shape;22662;p43"/>
              <p:cNvSpPr/>
              <p:nvPr/>
            </p:nvSpPr>
            <p:spPr>
              <a:xfrm>
                <a:off x="395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63" name="Google Shape;22663;p43"/>
              <p:cNvSpPr/>
              <p:nvPr/>
            </p:nvSpPr>
            <p:spPr>
              <a:xfrm>
                <a:off x="4084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64" name="Google Shape;22664;p43"/>
              <p:cNvSpPr/>
              <p:nvPr/>
            </p:nvSpPr>
            <p:spPr>
              <a:xfrm>
                <a:off x="4209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65" name="Google Shape;22665;p43"/>
              <p:cNvSpPr/>
              <p:nvPr/>
            </p:nvSpPr>
            <p:spPr>
              <a:xfrm>
                <a:off x="4334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66" name="Google Shape;22666;p43"/>
              <p:cNvSpPr/>
              <p:nvPr/>
            </p:nvSpPr>
            <p:spPr>
              <a:xfrm>
                <a:off x="4459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67" name="Google Shape;22667;p43"/>
              <p:cNvSpPr/>
              <p:nvPr/>
            </p:nvSpPr>
            <p:spPr>
              <a:xfrm>
                <a:off x="4585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68" name="Google Shape;22668;p43"/>
              <p:cNvSpPr/>
              <p:nvPr/>
            </p:nvSpPr>
            <p:spPr>
              <a:xfrm>
                <a:off x="4710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69" name="Google Shape;22669;p43"/>
              <p:cNvSpPr/>
              <p:nvPr/>
            </p:nvSpPr>
            <p:spPr>
              <a:xfrm>
                <a:off x="4835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70" name="Google Shape;22670;p43"/>
              <p:cNvSpPr/>
              <p:nvPr/>
            </p:nvSpPr>
            <p:spPr>
              <a:xfrm>
                <a:off x="4960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71" name="Google Shape;22671;p43"/>
              <p:cNvSpPr/>
              <p:nvPr/>
            </p:nvSpPr>
            <p:spPr>
              <a:xfrm>
                <a:off x="5086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72" name="Google Shape;22672;p43"/>
              <p:cNvSpPr/>
              <p:nvPr/>
            </p:nvSpPr>
            <p:spPr>
              <a:xfrm>
                <a:off x="5211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73" name="Google Shape;22673;p43"/>
              <p:cNvSpPr/>
              <p:nvPr/>
            </p:nvSpPr>
            <p:spPr>
              <a:xfrm>
                <a:off x="5336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74" name="Google Shape;22674;p43"/>
              <p:cNvSpPr/>
              <p:nvPr/>
            </p:nvSpPr>
            <p:spPr>
              <a:xfrm>
                <a:off x="5461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75" name="Google Shape;22675;p43"/>
              <p:cNvSpPr/>
              <p:nvPr/>
            </p:nvSpPr>
            <p:spPr>
              <a:xfrm>
                <a:off x="5587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76" name="Google Shape;22676;p43"/>
              <p:cNvSpPr/>
              <p:nvPr/>
            </p:nvSpPr>
            <p:spPr>
              <a:xfrm>
                <a:off x="5712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77" name="Google Shape;22677;p43"/>
              <p:cNvSpPr/>
              <p:nvPr/>
            </p:nvSpPr>
            <p:spPr>
              <a:xfrm>
                <a:off x="5837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78" name="Google Shape;22678;p43"/>
              <p:cNvSpPr/>
              <p:nvPr/>
            </p:nvSpPr>
            <p:spPr>
              <a:xfrm>
                <a:off x="5962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79" name="Google Shape;22679;p43"/>
              <p:cNvSpPr/>
              <p:nvPr/>
            </p:nvSpPr>
            <p:spPr>
              <a:xfrm>
                <a:off x="6088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80" name="Google Shape;22680;p43"/>
              <p:cNvSpPr/>
              <p:nvPr/>
            </p:nvSpPr>
            <p:spPr>
              <a:xfrm>
                <a:off x="6213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81" name="Google Shape;22681;p43"/>
              <p:cNvSpPr/>
              <p:nvPr/>
            </p:nvSpPr>
            <p:spPr>
              <a:xfrm>
                <a:off x="6338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82" name="Google Shape;22682;p43"/>
              <p:cNvSpPr/>
              <p:nvPr/>
            </p:nvSpPr>
            <p:spPr>
              <a:xfrm>
                <a:off x="6463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83" name="Google Shape;22683;p43"/>
              <p:cNvSpPr/>
              <p:nvPr/>
            </p:nvSpPr>
            <p:spPr>
              <a:xfrm>
                <a:off x="6589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84" name="Google Shape;22684;p43"/>
              <p:cNvSpPr/>
              <p:nvPr/>
            </p:nvSpPr>
            <p:spPr>
              <a:xfrm>
                <a:off x="6714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85" name="Google Shape;22685;p43"/>
              <p:cNvSpPr/>
              <p:nvPr/>
            </p:nvSpPr>
            <p:spPr>
              <a:xfrm>
                <a:off x="6839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86" name="Google Shape;22686;p43"/>
              <p:cNvSpPr/>
              <p:nvPr/>
            </p:nvSpPr>
            <p:spPr>
              <a:xfrm>
                <a:off x="6964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87" name="Google Shape;22687;p43"/>
              <p:cNvSpPr/>
              <p:nvPr/>
            </p:nvSpPr>
            <p:spPr>
              <a:xfrm>
                <a:off x="7090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88" name="Google Shape;22688;p43"/>
              <p:cNvSpPr/>
              <p:nvPr/>
            </p:nvSpPr>
            <p:spPr>
              <a:xfrm>
                <a:off x="7215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89" name="Google Shape;22689;p43"/>
              <p:cNvSpPr/>
              <p:nvPr/>
            </p:nvSpPr>
            <p:spPr>
              <a:xfrm>
                <a:off x="7340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90" name="Google Shape;22690;p43"/>
              <p:cNvSpPr/>
              <p:nvPr/>
            </p:nvSpPr>
            <p:spPr>
              <a:xfrm>
                <a:off x="7465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91" name="Google Shape;22691;p43"/>
              <p:cNvSpPr/>
              <p:nvPr/>
            </p:nvSpPr>
            <p:spPr>
              <a:xfrm>
                <a:off x="7591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92" name="Google Shape;22692;p43"/>
              <p:cNvSpPr/>
              <p:nvPr/>
            </p:nvSpPr>
            <p:spPr>
              <a:xfrm>
                <a:off x="7716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93" name="Google Shape;22693;p43"/>
              <p:cNvSpPr/>
              <p:nvPr/>
            </p:nvSpPr>
            <p:spPr>
              <a:xfrm>
                <a:off x="7841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94" name="Google Shape;22694;p43"/>
              <p:cNvSpPr/>
              <p:nvPr/>
            </p:nvSpPr>
            <p:spPr>
              <a:xfrm>
                <a:off x="7966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95" name="Google Shape;22695;p43"/>
              <p:cNvSpPr/>
              <p:nvPr/>
            </p:nvSpPr>
            <p:spPr>
              <a:xfrm>
                <a:off x="8092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96" name="Google Shape;22696;p43"/>
              <p:cNvSpPr/>
              <p:nvPr/>
            </p:nvSpPr>
            <p:spPr>
              <a:xfrm>
                <a:off x="8217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97" name="Google Shape;22697;p43"/>
              <p:cNvSpPr/>
              <p:nvPr/>
            </p:nvSpPr>
            <p:spPr>
              <a:xfrm>
                <a:off x="8342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98" name="Google Shape;22698;p43"/>
              <p:cNvSpPr/>
              <p:nvPr/>
            </p:nvSpPr>
            <p:spPr>
              <a:xfrm>
                <a:off x="846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99" name="Google Shape;22699;p43"/>
              <p:cNvSpPr/>
              <p:nvPr/>
            </p:nvSpPr>
            <p:spPr>
              <a:xfrm>
                <a:off x="859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00" name="Google Shape;22700;p43"/>
              <p:cNvSpPr/>
              <p:nvPr/>
            </p:nvSpPr>
            <p:spPr>
              <a:xfrm>
                <a:off x="871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01" name="Google Shape;22701;p43"/>
              <p:cNvSpPr/>
              <p:nvPr/>
            </p:nvSpPr>
            <p:spPr>
              <a:xfrm>
                <a:off x="884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02" name="Google Shape;22702;p43"/>
              <p:cNvSpPr/>
              <p:nvPr/>
            </p:nvSpPr>
            <p:spPr>
              <a:xfrm>
                <a:off x="896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703" name="Google Shape;22703;p43"/>
            <p:cNvGrpSpPr/>
            <p:nvPr/>
          </p:nvGrpSpPr>
          <p:grpSpPr>
            <a:xfrm>
              <a:off x="109200" y="1188206"/>
              <a:ext cx="8925600" cy="33000"/>
              <a:chOff x="76200" y="76206"/>
              <a:chExt cx="8925600" cy="33000"/>
            </a:xfrm>
          </p:grpSpPr>
          <p:sp>
            <p:nvSpPr>
              <p:cNvPr id="22704" name="Google Shape;22704;p43"/>
              <p:cNvSpPr/>
              <p:nvPr/>
            </p:nvSpPr>
            <p:spPr>
              <a:xfrm>
                <a:off x="762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05" name="Google Shape;22705;p43"/>
              <p:cNvSpPr/>
              <p:nvPr/>
            </p:nvSpPr>
            <p:spPr>
              <a:xfrm>
                <a:off x="2014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06" name="Google Shape;22706;p43"/>
              <p:cNvSpPr/>
              <p:nvPr/>
            </p:nvSpPr>
            <p:spPr>
              <a:xfrm>
                <a:off x="3266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07" name="Google Shape;22707;p43"/>
              <p:cNvSpPr/>
              <p:nvPr/>
            </p:nvSpPr>
            <p:spPr>
              <a:xfrm>
                <a:off x="4519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08" name="Google Shape;22708;p43"/>
              <p:cNvSpPr/>
              <p:nvPr/>
            </p:nvSpPr>
            <p:spPr>
              <a:xfrm>
                <a:off x="5771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09" name="Google Shape;22709;p43"/>
              <p:cNvSpPr/>
              <p:nvPr/>
            </p:nvSpPr>
            <p:spPr>
              <a:xfrm>
                <a:off x="7024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10" name="Google Shape;22710;p43"/>
              <p:cNvSpPr/>
              <p:nvPr/>
            </p:nvSpPr>
            <p:spPr>
              <a:xfrm>
                <a:off x="8276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11" name="Google Shape;22711;p43"/>
              <p:cNvSpPr/>
              <p:nvPr/>
            </p:nvSpPr>
            <p:spPr>
              <a:xfrm>
                <a:off x="9529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12" name="Google Shape;22712;p43"/>
              <p:cNvSpPr/>
              <p:nvPr/>
            </p:nvSpPr>
            <p:spPr>
              <a:xfrm>
                <a:off x="10781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13" name="Google Shape;22713;p43"/>
              <p:cNvSpPr/>
              <p:nvPr/>
            </p:nvSpPr>
            <p:spPr>
              <a:xfrm>
                <a:off x="12034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14" name="Google Shape;22714;p43"/>
              <p:cNvSpPr/>
              <p:nvPr/>
            </p:nvSpPr>
            <p:spPr>
              <a:xfrm>
                <a:off x="13286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15" name="Google Shape;22715;p43"/>
              <p:cNvSpPr/>
              <p:nvPr/>
            </p:nvSpPr>
            <p:spPr>
              <a:xfrm>
                <a:off x="14538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16" name="Google Shape;22716;p43"/>
              <p:cNvSpPr/>
              <p:nvPr/>
            </p:nvSpPr>
            <p:spPr>
              <a:xfrm>
                <a:off x="15791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17" name="Google Shape;22717;p43"/>
              <p:cNvSpPr/>
              <p:nvPr/>
            </p:nvSpPr>
            <p:spPr>
              <a:xfrm>
                <a:off x="17043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18" name="Google Shape;22718;p43"/>
              <p:cNvSpPr/>
              <p:nvPr/>
            </p:nvSpPr>
            <p:spPr>
              <a:xfrm>
                <a:off x="18296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19" name="Google Shape;22719;p43"/>
              <p:cNvSpPr/>
              <p:nvPr/>
            </p:nvSpPr>
            <p:spPr>
              <a:xfrm>
                <a:off x="19548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20" name="Google Shape;22720;p43"/>
              <p:cNvSpPr/>
              <p:nvPr/>
            </p:nvSpPr>
            <p:spPr>
              <a:xfrm>
                <a:off x="20801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21" name="Google Shape;22721;p43"/>
              <p:cNvSpPr/>
              <p:nvPr/>
            </p:nvSpPr>
            <p:spPr>
              <a:xfrm>
                <a:off x="22053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22" name="Google Shape;22722;p43"/>
              <p:cNvSpPr/>
              <p:nvPr/>
            </p:nvSpPr>
            <p:spPr>
              <a:xfrm>
                <a:off x="23306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23" name="Google Shape;22723;p43"/>
              <p:cNvSpPr/>
              <p:nvPr/>
            </p:nvSpPr>
            <p:spPr>
              <a:xfrm>
                <a:off x="24558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24" name="Google Shape;22724;p43"/>
              <p:cNvSpPr/>
              <p:nvPr/>
            </p:nvSpPr>
            <p:spPr>
              <a:xfrm>
                <a:off x="25810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25" name="Google Shape;22725;p43"/>
              <p:cNvSpPr/>
              <p:nvPr/>
            </p:nvSpPr>
            <p:spPr>
              <a:xfrm>
                <a:off x="27063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26" name="Google Shape;22726;p43"/>
              <p:cNvSpPr/>
              <p:nvPr/>
            </p:nvSpPr>
            <p:spPr>
              <a:xfrm>
                <a:off x="28315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27" name="Google Shape;22727;p43"/>
              <p:cNvSpPr/>
              <p:nvPr/>
            </p:nvSpPr>
            <p:spPr>
              <a:xfrm>
                <a:off x="29568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28" name="Google Shape;22728;p43"/>
              <p:cNvSpPr/>
              <p:nvPr/>
            </p:nvSpPr>
            <p:spPr>
              <a:xfrm>
                <a:off x="30820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29" name="Google Shape;22729;p43"/>
              <p:cNvSpPr/>
              <p:nvPr/>
            </p:nvSpPr>
            <p:spPr>
              <a:xfrm>
                <a:off x="32073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30" name="Google Shape;22730;p43"/>
              <p:cNvSpPr/>
              <p:nvPr/>
            </p:nvSpPr>
            <p:spPr>
              <a:xfrm>
                <a:off x="33325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31" name="Google Shape;22731;p43"/>
              <p:cNvSpPr/>
              <p:nvPr/>
            </p:nvSpPr>
            <p:spPr>
              <a:xfrm>
                <a:off x="345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32" name="Google Shape;22732;p43"/>
              <p:cNvSpPr/>
              <p:nvPr/>
            </p:nvSpPr>
            <p:spPr>
              <a:xfrm>
                <a:off x="358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33" name="Google Shape;22733;p43"/>
              <p:cNvSpPr/>
              <p:nvPr/>
            </p:nvSpPr>
            <p:spPr>
              <a:xfrm>
                <a:off x="370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34" name="Google Shape;22734;p43"/>
              <p:cNvSpPr/>
              <p:nvPr/>
            </p:nvSpPr>
            <p:spPr>
              <a:xfrm>
                <a:off x="383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35" name="Google Shape;22735;p43"/>
              <p:cNvSpPr/>
              <p:nvPr/>
            </p:nvSpPr>
            <p:spPr>
              <a:xfrm>
                <a:off x="395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36" name="Google Shape;22736;p43"/>
              <p:cNvSpPr/>
              <p:nvPr/>
            </p:nvSpPr>
            <p:spPr>
              <a:xfrm>
                <a:off x="4084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37" name="Google Shape;22737;p43"/>
              <p:cNvSpPr/>
              <p:nvPr/>
            </p:nvSpPr>
            <p:spPr>
              <a:xfrm>
                <a:off x="4209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38" name="Google Shape;22738;p43"/>
              <p:cNvSpPr/>
              <p:nvPr/>
            </p:nvSpPr>
            <p:spPr>
              <a:xfrm>
                <a:off x="4334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39" name="Google Shape;22739;p43"/>
              <p:cNvSpPr/>
              <p:nvPr/>
            </p:nvSpPr>
            <p:spPr>
              <a:xfrm>
                <a:off x="4459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40" name="Google Shape;22740;p43"/>
              <p:cNvSpPr/>
              <p:nvPr/>
            </p:nvSpPr>
            <p:spPr>
              <a:xfrm>
                <a:off x="4585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41" name="Google Shape;22741;p43"/>
              <p:cNvSpPr/>
              <p:nvPr/>
            </p:nvSpPr>
            <p:spPr>
              <a:xfrm>
                <a:off x="4710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42" name="Google Shape;22742;p43"/>
              <p:cNvSpPr/>
              <p:nvPr/>
            </p:nvSpPr>
            <p:spPr>
              <a:xfrm>
                <a:off x="4835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43" name="Google Shape;22743;p43"/>
              <p:cNvSpPr/>
              <p:nvPr/>
            </p:nvSpPr>
            <p:spPr>
              <a:xfrm>
                <a:off x="4960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44" name="Google Shape;22744;p43"/>
              <p:cNvSpPr/>
              <p:nvPr/>
            </p:nvSpPr>
            <p:spPr>
              <a:xfrm>
                <a:off x="5086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45" name="Google Shape;22745;p43"/>
              <p:cNvSpPr/>
              <p:nvPr/>
            </p:nvSpPr>
            <p:spPr>
              <a:xfrm>
                <a:off x="5211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46" name="Google Shape;22746;p43"/>
              <p:cNvSpPr/>
              <p:nvPr/>
            </p:nvSpPr>
            <p:spPr>
              <a:xfrm>
                <a:off x="5336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47" name="Google Shape;22747;p43"/>
              <p:cNvSpPr/>
              <p:nvPr/>
            </p:nvSpPr>
            <p:spPr>
              <a:xfrm>
                <a:off x="5461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48" name="Google Shape;22748;p43"/>
              <p:cNvSpPr/>
              <p:nvPr/>
            </p:nvSpPr>
            <p:spPr>
              <a:xfrm>
                <a:off x="5587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49" name="Google Shape;22749;p43"/>
              <p:cNvSpPr/>
              <p:nvPr/>
            </p:nvSpPr>
            <p:spPr>
              <a:xfrm>
                <a:off x="5712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50" name="Google Shape;22750;p43"/>
              <p:cNvSpPr/>
              <p:nvPr/>
            </p:nvSpPr>
            <p:spPr>
              <a:xfrm>
                <a:off x="5837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51" name="Google Shape;22751;p43"/>
              <p:cNvSpPr/>
              <p:nvPr/>
            </p:nvSpPr>
            <p:spPr>
              <a:xfrm>
                <a:off x="5962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52" name="Google Shape;22752;p43"/>
              <p:cNvSpPr/>
              <p:nvPr/>
            </p:nvSpPr>
            <p:spPr>
              <a:xfrm>
                <a:off x="6088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53" name="Google Shape;22753;p43"/>
              <p:cNvSpPr/>
              <p:nvPr/>
            </p:nvSpPr>
            <p:spPr>
              <a:xfrm>
                <a:off x="6213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54" name="Google Shape;22754;p43"/>
              <p:cNvSpPr/>
              <p:nvPr/>
            </p:nvSpPr>
            <p:spPr>
              <a:xfrm>
                <a:off x="6338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55" name="Google Shape;22755;p43"/>
              <p:cNvSpPr/>
              <p:nvPr/>
            </p:nvSpPr>
            <p:spPr>
              <a:xfrm>
                <a:off x="6463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56" name="Google Shape;22756;p43"/>
              <p:cNvSpPr/>
              <p:nvPr/>
            </p:nvSpPr>
            <p:spPr>
              <a:xfrm>
                <a:off x="6589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57" name="Google Shape;22757;p43"/>
              <p:cNvSpPr/>
              <p:nvPr/>
            </p:nvSpPr>
            <p:spPr>
              <a:xfrm>
                <a:off x="6714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58" name="Google Shape;22758;p43"/>
              <p:cNvSpPr/>
              <p:nvPr/>
            </p:nvSpPr>
            <p:spPr>
              <a:xfrm>
                <a:off x="6839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59" name="Google Shape;22759;p43"/>
              <p:cNvSpPr/>
              <p:nvPr/>
            </p:nvSpPr>
            <p:spPr>
              <a:xfrm>
                <a:off x="6964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60" name="Google Shape;22760;p43"/>
              <p:cNvSpPr/>
              <p:nvPr/>
            </p:nvSpPr>
            <p:spPr>
              <a:xfrm>
                <a:off x="7090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61" name="Google Shape;22761;p43"/>
              <p:cNvSpPr/>
              <p:nvPr/>
            </p:nvSpPr>
            <p:spPr>
              <a:xfrm>
                <a:off x="7215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62" name="Google Shape;22762;p43"/>
              <p:cNvSpPr/>
              <p:nvPr/>
            </p:nvSpPr>
            <p:spPr>
              <a:xfrm>
                <a:off x="7340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63" name="Google Shape;22763;p43"/>
              <p:cNvSpPr/>
              <p:nvPr/>
            </p:nvSpPr>
            <p:spPr>
              <a:xfrm>
                <a:off x="7465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64" name="Google Shape;22764;p43"/>
              <p:cNvSpPr/>
              <p:nvPr/>
            </p:nvSpPr>
            <p:spPr>
              <a:xfrm>
                <a:off x="7591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65" name="Google Shape;22765;p43"/>
              <p:cNvSpPr/>
              <p:nvPr/>
            </p:nvSpPr>
            <p:spPr>
              <a:xfrm>
                <a:off x="7716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66" name="Google Shape;22766;p43"/>
              <p:cNvSpPr/>
              <p:nvPr/>
            </p:nvSpPr>
            <p:spPr>
              <a:xfrm>
                <a:off x="7841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67" name="Google Shape;22767;p43"/>
              <p:cNvSpPr/>
              <p:nvPr/>
            </p:nvSpPr>
            <p:spPr>
              <a:xfrm>
                <a:off x="7966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68" name="Google Shape;22768;p43"/>
              <p:cNvSpPr/>
              <p:nvPr/>
            </p:nvSpPr>
            <p:spPr>
              <a:xfrm>
                <a:off x="8092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69" name="Google Shape;22769;p43"/>
              <p:cNvSpPr/>
              <p:nvPr/>
            </p:nvSpPr>
            <p:spPr>
              <a:xfrm>
                <a:off x="8217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70" name="Google Shape;22770;p43"/>
              <p:cNvSpPr/>
              <p:nvPr/>
            </p:nvSpPr>
            <p:spPr>
              <a:xfrm>
                <a:off x="8342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71" name="Google Shape;22771;p43"/>
              <p:cNvSpPr/>
              <p:nvPr/>
            </p:nvSpPr>
            <p:spPr>
              <a:xfrm>
                <a:off x="846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72" name="Google Shape;22772;p43"/>
              <p:cNvSpPr/>
              <p:nvPr/>
            </p:nvSpPr>
            <p:spPr>
              <a:xfrm>
                <a:off x="859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73" name="Google Shape;22773;p43"/>
              <p:cNvSpPr/>
              <p:nvPr/>
            </p:nvSpPr>
            <p:spPr>
              <a:xfrm>
                <a:off x="871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74" name="Google Shape;22774;p43"/>
              <p:cNvSpPr/>
              <p:nvPr/>
            </p:nvSpPr>
            <p:spPr>
              <a:xfrm>
                <a:off x="884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75" name="Google Shape;22775;p43"/>
              <p:cNvSpPr/>
              <p:nvPr/>
            </p:nvSpPr>
            <p:spPr>
              <a:xfrm>
                <a:off x="896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776" name="Google Shape;22776;p43"/>
            <p:cNvGrpSpPr/>
            <p:nvPr/>
          </p:nvGrpSpPr>
          <p:grpSpPr>
            <a:xfrm>
              <a:off x="109200" y="1299406"/>
              <a:ext cx="8925600" cy="33000"/>
              <a:chOff x="76200" y="76206"/>
              <a:chExt cx="8925600" cy="33000"/>
            </a:xfrm>
          </p:grpSpPr>
          <p:sp>
            <p:nvSpPr>
              <p:cNvPr id="22777" name="Google Shape;22777;p43"/>
              <p:cNvSpPr/>
              <p:nvPr/>
            </p:nvSpPr>
            <p:spPr>
              <a:xfrm>
                <a:off x="762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78" name="Google Shape;22778;p43"/>
              <p:cNvSpPr/>
              <p:nvPr/>
            </p:nvSpPr>
            <p:spPr>
              <a:xfrm>
                <a:off x="2014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79" name="Google Shape;22779;p43"/>
              <p:cNvSpPr/>
              <p:nvPr/>
            </p:nvSpPr>
            <p:spPr>
              <a:xfrm>
                <a:off x="3266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80" name="Google Shape;22780;p43"/>
              <p:cNvSpPr/>
              <p:nvPr/>
            </p:nvSpPr>
            <p:spPr>
              <a:xfrm>
                <a:off x="4519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81" name="Google Shape;22781;p43"/>
              <p:cNvSpPr/>
              <p:nvPr/>
            </p:nvSpPr>
            <p:spPr>
              <a:xfrm>
                <a:off x="5771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82" name="Google Shape;22782;p43"/>
              <p:cNvSpPr/>
              <p:nvPr/>
            </p:nvSpPr>
            <p:spPr>
              <a:xfrm>
                <a:off x="7024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83" name="Google Shape;22783;p43"/>
              <p:cNvSpPr/>
              <p:nvPr/>
            </p:nvSpPr>
            <p:spPr>
              <a:xfrm>
                <a:off x="8276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84" name="Google Shape;22784;p43"/>
              <p:cNvSpPr/>
              <p:nvPr/>
            </p:nvSpPr>
            <p:spPr>
              <a:xfrm>
                <a:off x="9529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85" name="Google Shape;22785;p43"/>
              <p:cNvSpPr/>
              <p:nvPr/>
            </p:nvSpPr>
            <p:spPr>
              <a:xfrm>
                <a:off x="10781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86" name="Google Shape;22786;p43"/>
              <p:cNvSpPr/>
              <p:nvPr/>
            </p:nvSpPr>
            <p:spPr>
              <a:xfrm>
                <a:off x="12034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87" name="Google Shape;22787;p43"/>
              <p:cNvSpPr/>
              <p:nvPr/>
            </p:nvSpPr>
            <p:spPr>
              <a:xfrm>
                <a:off x="13286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88" name="Google Shape;22788;p43"/>
              <p:cNvSpPr/>
              <p:nvPr/>
            </p:nvSpPr>
            <p:spPr>
              <a:xfrm>
                <a:off x="14538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89" name="Google Shape;22789;p43"/>
              <p:cNvSpPr/>
              <p:nvPr/>
            </p:nvSpPr>
            <p:spPr>
              <a:xfrm>
                <a:off x="15791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90" name="Google Shape;22790;p43"/>
              <p:cNvSpPr/>
              <p:nvPr/>
            </p:nvSpPr>
            <p:spPr>
              <a:xfrm>
                <a:off x="17043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91" name="Google Shape;22791;p43"/>
              <p:cNvSpPr/>
              <p:nvPr/>
            </p:nvSpPr>
            <p:spPr>
              <a:xfrm>
                <a:off x="18296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92" name="Google Shape;22792;p43"/>
              <p:cNvSpPr/>
              <p:nvPr/>
            </p:nvSpPr>
            <p:spPr>
              <a:xfrm>
                <a:off x="19548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93" name="Google Shape;22793;p43"/>
              <p:cNvSpPr/>
              <p:nvPr/>
            </p:nvSpPr>
            <p:spPr>
              <a:xfrm>
                <a:off x="20801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94" name="Google Shape;22794;p43"/>
              <p:cNvSpPr/>
              <p:nvPr/>
            </p:nvSpPr>
            <p:spPr>
              <a:xfrm>
                <a:off x="22053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95" name="Google Shape;22795;p43"/>
              <p:cNvSpPr/>
              <p:nvPr/>
            </p:nvSpPr>
            <p:spPr>
              <a:xfrm>
                <a:off x="23306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96" name="Google Shape;22796;p43"/>
              <p:cNvSpPr/>
              <p:nvPr/>
            </p:nvSpPr>
            <p:spPr>
              <a:xfrm>
                <a:off x="24558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97" name="Google Shape;22797;p43"/>
              <p:cNvSpPr/>
              <p:nvPr/>
            </p:nvSpPr>
            <p:spPr>
              <a:xfrm>
                <a:off x="25810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98" name="Google Shape;22798;p43"/>
              <p:cNvSpPr/>
              <p:nvPr/>
            </p:nvSpPr>
            <p:spPr>
              <a:xfrm>
                <a:off x="27063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99" name="Google Shape;22799;p43"/>
              <p:cNvSpPr/>
              <p:nvPr/>
            </p:nvSpPr>
            <p:spPr>
              <a:xfrm>
                <a:off x="28315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00" name="Google Shape;22800;p43"/>
              <p:cNvSpPr/>
              <p:nvPr/>
            </p:nvSpPr>
            <p:spPr>
              <a:xfrm>
                <a:off x="29568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01" name="Google Shape;22801;p43"/>
              <p:cNvSpPr/>
              <p:nvPr/>
            </p:nvSpPr>
            <p:spPr>
              <a:xfrm>
                <a:off x="30820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02" name="Google Shape;22802;p43"/>
              <p:cNvSpPr/>
              <p:nvPr/>
            </p:nvSpPr>
            <p:spPr>
              <a:xfrm>
                <a:off x="32073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03" name="Google Shape;22803;p43"/>
              <p:cNvSpPr/>
              <p:nvPr/>
            </p:nvSpPr>
            <p:spPr>
              <a:xfrm>
                <a:off x="33325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04" name="Google Shape;22804;p43"/>
              <p:cNvSpPr/>
              <p:nvPr/>
            </p:nvSpPr>
            <p:spPr>
              <a:xfrm>
                <a:off x="345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05" name="Google Shape;22805;p43"/>
              <p:cNvSpPr/>
              <p:nvPr/>
            </p:nvSpPr>
            <p:spPr>
              <a:xfrm>
                <a:off x="358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06" name="Google Shape;22806;p43"/>
              <p:cNvSpPr/>
              <p:nvPr/>
            </p:nvSpPr>
            <p:spPr>
              <a:xfrm>
                <a:off x="370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07" name="Google Shape;22807;p43"/>
              <p:cNvSpPr/>
              <p:nvPr/>
            </p:nvSpPr>
            <p:spPr>
              <a:xfrm>
                <a:off x="383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08" name="Google Shape;22808;p43"/>
              <p:cNvSpPr/>
              <p:nvPr/>
            </p:nvSpPr>
            <p:spPr>
              <a:xfrm>
                <a:off x="395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09" name="Google Shape;22809;p43"/>
              <p:cNvSpPr/>
              <p:nvPr/>
            </p:nvSpPr>
            <p:spPr>
              <a:xfrm>
                <a:off x="4084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10" name="Google Shape;22810;p43"/>
              <p:cNvSpPr/>
              <p:nvPr/>
            </p:nvSpPr>
            <p:spPr>
              <a:xfrm>
                <a:off x="4209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11" name="Google Shape;22811;p43"/>
              <p:cNvSpPr/>
              <p:nvPr/>
            </p:nvSpPr>
            <p:spPr>
              <a:xfrm>
                <a:off x="4334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12" name="Google Shape;22812;p43"/>
              <p:cNvSpPr/>
              <p:nvPr/>
            </p:nvSpPr>
            <p:spPr>
              <a:xfrm>
                <a:off x="4459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13" name="Google Shape;22813;p43"/>
              <p:cNvSpPr/>
              <p:nvPr/>
            </p:nvSpPr>
            <p:spPr>
              <a:xfrm>
                <a:off x="4585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14" name="Google Shape;22814;p43"/>
              <p:cNvSpPr/>
              <p:nvPr/>
            </p:nvSpPr>
            <p:spPr>
              <a:xfrm>
                <a:off x="4710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15" name="Google Shape;22815;p43"/>
              <p:cNvSpPr/>
              <p:nvPr/>
            </p:nvSpPr>
            <p:spPr>
              <a:xfrm>
                <a:off x="4835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16" name="Google Shape;22816;p43"/>
              <p:cNvSpPr/>
              <p:nvPr/>
            </p:nvSpPr>
            <p:spPr>
              <a:xfrm>
                <a:off x="4960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17" name="Google Shape;22817;p43"/>
              <p:cNvSpPr/>
              <p:nvPr/>
            </p:nvSpPr>
            <p:spPr>
              <a:xfrm>
                <a:off x="5086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18" name="Google Shape;22818;p43"/>
              <p:cNvSpPr/>
              <p:nvPr/>
            </p:nvSpPr>
            <p:spPr>
              <a:xfrm>
                <a:off x="5211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19" name="Google Shape;22819;p43"/>
              <p:cNvSpPr/>
              <p:nvPr/>
            </p:nvSpPr>
            <p:spPr>
              <a:xfrm>
                <a:off x="5336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20" name="Google Shape;22820;p43"/>
              <p:cNvSpPr/>
              <p:nvPr/>
            </p:nvSpPr>
            <p:spPr>
              <a:xfrm>
                <a:off x="5461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21" name="Google Shape;22821;p43"/>
              <p:cNvSpPr/>
              <p:nvPr/>
            </p:nvSpPr>
            <p:spPr>
              <a:xfrm>
                <a:off x="5587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22" name="Google Shape;22822;p43"/>
              <p:cNvSpPr/>
              <p:nvPr/>
            </p:nvSpPr>
            <p:spPr>
              <a:xfrm>
                <a:off x="5712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23" name="Google Shape;22823;p43"/>
              <p:cNvSpPr/>
              <p:nvPr/>
            </p:nvSpPr>
            <p:spPr>
              <a:xfrm>
                <a:off x="5837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24" name="Google Shape;22824;p43"/>
              <p:cNvSpPr/>
              <p:nvPr/>
            </p:nvSpPr>
            <p:spPr>
              <a:xfrm>
                <a:off x="5962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25" name="Google Shape;22825;p43"/>
              <p:cNvSpPr/>
              <p:nvPr/>
            </p:nvSpPr>
            <p:spPr>
              <a:xfrm>
                <a:off x="6088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26" name="Google Shape;22826;p43"/>
              <p:cNvSpPr/>
              <p:nvPr/>
            </p:nvSpPr>
            <p:spPr>
              <a:xfrm>
                <a:off x="6213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27" name="Google Shape;22827;p43"/>
              <p:cNvSpPr/>
              <p:nvPr/>
            </p:nvSpPr>
            <p:spPr>
              <a:xfrm>
                <a:off x="6338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28" name="Google Shape;22828;p43"/>
              <p:cNvSpPr/>
              <p:nvPr/>
            </p:nvSpPr>
            <p:spPr>
              <a:xfrm>
                <a:off x="6463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29" name="Google Shape;22829;p43"/>
              <p:cNvSpPr/>
              <p:nvPr/>
            </p:nvSpPr>
            <p:spPr>
              <a:xfrm>
                <a:off x="6589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30" name="Google Shape;22830;p43"/>
              <p:cNvSpPr/>
              <p:nvPr/>
            </p:nvSpPr>
            <p:spPr>
              <a:xfrm>
                <a:off x="6714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31" name="Google Shape;22831;p43"/>
              <p:cNvSpPr/>
              <p:nvPr/>
            </p:nvSpPr>
            <p:spPr>
              <a:xfrm>
                <a:off x="6839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32" name="Google Shape;22832;p43"/>
              <p:cNvSpPr/>
              <p:nvPr/>
            </p:nvSpPr>
            <p:spPr>
              <a:xfrm>
                <a:off x="6964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33" name="Google Shape;22833;p43"/>
              <p:cNvSpPr/>
              <p:nvPr/>
            </p:nvSpPr>
            <p:spPr>
              <a:xfrm>
                <a:off x="7090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34" name="Google Shape;22834;p43"/>
              <p:cNvSpPr/>
              <p:nvPr/>
            </p:nvSpPr>
            <p:spPr>
              <a:xfrm>
                <a:off x="7215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35" name="Google Shape;22835;p43"/>
              <p:cNvSpPr/>
              <p:nvPr/>
            </p:nvSpPr>
            <p:spPr>
              <a:xfrm>
                <a:off x="7340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36" name="Google Shape;22836;p43"/>
              <p:cNvSpPr/>
              <p:nvPr/>
            </p:nvSpPr>
            <p:spPr>
              <a:xfrm>
                <a:off x="7465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37" name="Google Shape;22837;p43"/>
              <p:cNvSpPr/>
              <p:nvPr/>
            </p:nvSpPr>
            <p:spPr>
              <a:xfrm>
                <a:off x="7591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38" name="Google Shape;22838;p43"/>
              <p:cNvSpPr/>
              <p:nvPr/>
            </p:nvSpPr>
            <p:spPr>
              <a:xfrm>
                <a:off x="7716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39" name="Google Shape;22839;p43"/>
              <p:cNvSpPr/>
              <p:nvPr/>
            </p:nvSpPr>
            <p:spPr>
              <a:xfrm>
                <a:off x="7841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40" name="Google Shape;22840;p43"/>
              <p:cNvSpPr/>
              <p:nvPr/>
            </p:nvSpPr>
            <p:spPr>
              <a:xfrm>
                <a:off x="7966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41" name="Google Shape;22841;p43"/>
              <p:cNvSpPr/>
              <p:nvPr/>
            </p:nvSpPr>
            <p:spPr>
              <a:xfrm>
                <a:off x="8092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42" name="Google Shape;22842;p43"/>
              <p:cNvSpPr/>
              <p:nvPr/>
            </p:nvSpPr>
            <p:spPr>
              <a:xfrm>
                <a:off x="8217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43" name="Google Shape;22843;p43"/>
              <p:cNvSpPr/>
              <p:nvPr/>
            </p:nvSpPr>
            <p:spPr>
              <a:xfrm>
                <a:off x="8342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44" name="Google Shape;22844;p43"/>
              <p:cNvSpPr/>
              <p:nvPr/>
            </p:nvSpPr>
            <p:spPr>
              <a:xfrm>
                <a:off x="846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45" name="Google Shape;22845;p43"/>
              <p:cNvSpPr/>
              <p:nvPr/>
            </p:nvSpPr>
            <p:spPr>
              <a:xfrm>
                <a:off x="859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46" name="Google Shape;22846;p43"/>
              <p:cNvSpPr/>
              <p:nvPr/>
            </p:nvSpPr>
            <p:spPr>
              <a:xfrm>
                <a:off x="871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47" name="Google Shape;22847;p43"/>
              <p:cNvSpPr/>
              <p:nvPr/>
            </p:nvSpPr>
            <p:spPr>
              <a:xfrm>
                <a:off x="884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48" name="Google Shape;22848;p43"/>
              <p:cNvSpPr/>
              <p:nvPr/>
            </p:nvSpPr>
            <p:spPr>
              <a:xfrm>
                <a:off x="896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849" name="Google Shape;22849;p43"/>
            <p:cNvGrpSpPr/>
            <p:nvPr/>
          </p:nvGrpSpPr>
          <p:grpSpPr>
            <a:xfrm>
              <a:off x="109200" y="1410606"/>
              <a:ext cx="8925600" cy="33000"/>
              <a:chOff x="76200" y="76206"/>
              <a:chExt cx="8925600" cy="33000"/>
            </a:xfrm>
          </p:grpSpPr>
          <p:sp>
            <p:nvSpPr>
              <p:cNvPr id="22850" name="Google Shape;22850;p43"/>
              <p:cNvSpPr/>
              <p:nvPr/>
            </p:nvSpPr>
            <p:spPr>
              <a:xfrm>
                <a:off x="762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51" name="Google Shape;22851;p43"/>
              <p:cNvSpPr/>
              <p:nvPr/>
            </p:nvSpPr>
            <p:spPr>
              <a:xfrm>
                <a:off x="2014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52" name="Google Shape;22852;p43"/>
              <p:cNvSpPr/>
              <p:nvPr/>
            </p:nvSpPr>
            <p:spPr>
              <a:xfrm>
                <a:off x="3266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53" name="Google Shape;22853;p43"/>
              <p:cNvSpPr/>
              <p:nvPr/>
            </p:nvSpPr>
            <p:spPr>
              <a:xfrm>
                <a:off x="4519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54" name="Google Shape;22854;p43"/>
              <p:cNvSpPr/>
              <p:nvPr/>
            </p:nvSpPr>
            <p:spPr>
              <a:xfrm>
                <a:off x="5771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55" name="Google Shape;22855;p43"/>
              <p:cNvSpPr/>
              <p:nvPr/>
            </p:nvSpPr>
            <p:spPr>
              <a:xfrm>
                <a:off x="7024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56" name="Google Shape;22856;p43"/>
              <p:cNvSpPr/>
              <p:nvPr/>
            </p:nvSpPr>
            <p:spPr>
              <a:xfrm>
                <a:off x="8276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57" name="Google Shape;22857;p43"/>
              <p:cNvSpPr/>
              <p:nvPr/>
            </p:nvSpPr>
            <p:spPr>
              <a:xfrm>
                <a:off x="9529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58" name="Google Shape;22858;p43"/>
              <p:cNvSpPr/>
              <p:nvPr/>
            </p:nvSpPr>
            <p:spPr>
              <a:xfrm>
                <a:off x="10781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59" name="Google Shape;22859;p43"/>
              <p:cNvSpPr/>
              <p:nvPr/>
            </p:nvSpPr>
            <p:spPr>
              <a:xfrm>
                <a:off x="12034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60" name="Google Shape;22860;p43"/>
              <p:cNvSpPr/>
              <p:nvPr/>
            </p:nvSpPr>
            <p:spPr>
              <a:xfrm>
                <a:off x="13286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61" name="Google Shape;22861;p43"/>
              <p:cNvSpPr/>
              <p:nvPr/>
            </p:nvSpPr>
            <p:spPr>
              <a:xfrm>
                <a:off x="14538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62" name="Google Shape;22862;p43"/>
              <p:cNvSpPr/>
              <p:nvPr/>
            </p:nvSpPr>
            <p:spPr>
              <a:xfrm>
                <a:off x="15791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63" name="Google Shape;22863;p43"/>
              <p:cNvSpPr/>
              <p:nvPr/>
            </p:nvSpPr>
            <p:spPr>
              <a:xfrm>
                <a:off x="17043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64" name="Google Shape;22864;p43"/>
              <p:cNvSpPr/>
              <p:nvPr/>
            </p:nvSpPr>
            <p:spPr>
              <a:xfrm>
                <a:off x="18296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65" name="Google Shape;22865;p43"/>
              <p:cNvSpPr/>
              <p:nvPr/>
            </p:nvSpPr>
            <p:spPr>
              <a:xfrm>
                <a:off x="19548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66" name="Google Shape;22866;p43"/>
              <p:cNvSpPr/>
              <p:nvPr/>
            </p:nvSpPr>
            <p:spPr>
              <a:xfrm>
                <a:off x="20801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67" name="Google Shape;22867;p43"/>
              <p:cNvSpPr/>
              <p:nvPr/>
            </p:nvSpPr>
            <p:spPr>
              <a:xfrm>
                <a:off x="22053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68" name="Google Shape;22868;p43"/>
              <p:cNvSpPr/>
              <p:nvPr/>
            </p:nvSpPr>
            <p:spPr>
              <a:xfrm>
                <a:off x="23306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69" name="Google Shape;22869;p43"/>
              <p:cNvSpPr/>
              <p:nvPr/>
            </p:nvSpPr>
            <p:spPr>
              <a:xfrm>
                <a:off x="24558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70" name="Google Shape;22870;p43"/>
              <p:cNvSpPr/>
              <p:nvPr/>
            </p:nvSpPr>
            <p:spPr>
              <a:xfrm>
                <a:off x="25810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71" name="Google Shape;22871;p43"/>
              <p:cNvSpPr/>
              <p:nvPr/>
            </p:nvSpPr>
            <p:spPr>
              <a:xfrm>
                <a:off x="27063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72" name="Google Shape;22872;p43"/>
              <p:cNvSpPr/>
              <p:nvPr/>
            </p:nvSpPr>
            <p:spPr>
              <a:xfrm>
                <a:off x="28315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73" name="Google Shape;22873;p43"/>
              <p:cNvSpPr/>
              <p:nvPr/>
            </p:nvSpPr>
            <p:spPr>
              <a:xfrm>
                <a:off x="29568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74" name="Google Shape;22874;p43"/>
              <p:cNvSpPr/>
              <p:nvPr/>
            </p:nvSpPr>
            <p:spPr>
              <a:xfrm>
                <a:off x="30820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75" name="Google Shape;22875;p43"/>
              <p:cNvSpPr/>
              <p:nvPr/>
            </p:nvSpPr>
            <p:spPr>
              <a:xfrm>
                <a:off x="32073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76" name="Google Shape;22876;p43"/>
              <p:cNvSpPr/>
              <p:nvPr/>
            </p:nvSpPr>
            <p:spPr>
              <a:xfrm>
                <a:off x="33325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77" name="Google Shape;22877;p43"/>
              <p:cNvSpPr/>
              <p:nvPr/>
            </p:nvSpPr>
            <p:spPr>
              <a:xfrm>
                <a:off x="345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78" name="Google Shape;22878;p43"/>
              <p:cNvSpPr/>
              <p:nvPr/>
            </p:nvSpPr>
            <p:spPr>
              <a:xfrm>
                <a:off x="358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79" name="Google Shape;22879;p43"/>
              <p:cNvSpPr/>
              <p:nvPr/>
            </p:nvSpPr>
            <p:spPr>
              <a:xfrm>
                <a:off x="370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80" name="Google Shape;22880;p43"/>
              <p:cNvSpPr/>
              <p:nvPr/>
            </p:nvSpPr>
            <p:spPr>
              <a:xfrm>
                <a:off x="383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81" name="Google Shape;22881;p43"/>
              <p:cNvSpPr/>
              <p:nvPr/>
            </p:nvSpPr>
            <p:spPr>
              <a:xfrm>
                <a:off x="395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82" name="Google Shape;22882;p43"/>
              <p:cNvSpPr/>
              <p:nvPr/>
            </p:nvSpPr>
            <p:spPr>
              <a:xfrm>
                <a:off x="4084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83" name="Google Shape;22883;p43"/>
              <p:cNvSpPr/>
              <p:nvPr/>
            </p:nvSpPr>
            <p:spPr>
              <a:xfrm>
                <a:off x="4209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84" name="Google Shape;22884;p43"/>
              <p:cNvSpPr/>
              <p:nvPr/>
            </p:nvSpPr>
            <p:spPr>
              <a:xfrm>
                <a:off x="4334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85" name="Google Shape;22885;p43"/>
              <p:cNvSpPr/>
              <p:nvPr/>
            </p:nvSpPr>
            <p:spPr>
              <a:xfrm>
                <a:off x="4459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86" name="Google Shape;22886;p43"/>
              <p:cNvSpPr/>
              <p:nvPr/>
            </p:nvSpPr>
            <p:spPr>
              <a:xfrm>
                <a:off x="4585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87" name="Google Shape;22887;p43"/>
              <p:cNvSpPr/>
              <p:nvPr/>
            </p:nvSpPr>
            <p:spPr>
              <a:xfrm>
                <a:off x="4710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88" name="Google Shape;22888;p43"/>
              <p:cNvSpPr/>
              <p:nvPr/>
            </p:nvSpPr>
            <p:spPr>
              <a:xfrm>
                <a:off x="4835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89" name="Google Shape;22889;p43"/>
              <p:cNvSpPr/>
              <p:nvPr/>
            </p:nvSpPr>
            <p:spPr>
              <a:xfrm>
                <a:off x="4960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90" name="Google Shape;22890;p43"/>
              <p:cNvSpPr/>
              <p:nvPr/>
            </p:nvSpPr>
            <p:spPr>
              <a:xfrm>
                <a:off x="5086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91" name="Google Shape;22891;p43"/>
              <p:cNvSpPr/>
              <p:nvPr/>
            </p:nvSpPr>
            <p:spPr>
              <a:xfrm>
                <a:off x="5211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92" name="Google Shape;22892;p43"/>
              <p:cNvSpPr/>
              <p:nvPr/>
            </p:nvSpPr>
            <p:spPr>
              <a:xfrm>
                <a:off x="5336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93" name="Google Shape;22893;p43"/>
              <p:cNvSpPr/>
              <p:nvPr/>
            </p:nvSpPr>
            <p:spPr>
              <a:xfrm>
                <a:off x="5461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94" name="Google Shape;22894;p43"/>
              <p:cNvSpPr/>
              <p:nvPr/>
            </p:nvSpPr>
            <p:spPr>
              <a:xfrm>
                <a:off x="5587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95" name="Google Shape;22895;p43"/>
              <p:cNvSpPr/>
              <p:nvPr/>
            </p:nvSpPr>
            <p:spPr>
              <a:xfrm>
                <a:off x="5712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96" name="Google Shape;22896;p43"/>
              <p:cNvSpPr/>
              <p:nvPr/>
            </p:nvSpPr>
            <p:spPr>
              <a:xfrm>
                <a:off x="5837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97" name="Google Shape;22897;p43"/>
              <p:cNvSpPr/>
              <p:nvPr/>
            </p:nvSpPr>
            <p:spPr>
              <a:xfrm>
                <a:off x="5962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98" name="Google Shape;22898;p43"/>
              <p:cNvSpPr/>
              <p:nvPr/>
            </p:nvSpPr>
            <p:spPr>
              <a:xfrm>
                <a:off x="6088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99" name="Google Shape;22899;p43"/>
              <p:cNvSpPr/>
              <p:nvPr/>
            </p:nvSpPr>
            <p:spPr>
              <a:xfrm>
                <a:off x="6213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00" name="Google Shape;22900;p43"/>
              <p:cNvSpPr/>
              <p:nvPr/>
            </p:nvSpPr>
            <p:spPr>
              <a:xfrm>
                <a:off x="6338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01" name="Google Shape;22901;p43"/>
              <p:cNvSpPr/>
              <p:nvPr/>
            </p:nvSpPr>
            <p:spPr>
              <a:xfrm>
                <a:off x="6463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02" name="Google Shape;22902;p43"/>
              <p:cNvSpPr/>
              <p:nvPr/>
            </p:nvSpPr>
            <p:spPr>
              <a:xfrm>
                <a:off x="6589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03" name="Google Shape;22903;p43"/>
              <p:cNvSpPr/>
              <p:nvPr/>
            </p:nvSpPr>
            <p:spPr>
              <a:xfrm>
                <a:off x="6714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04" name="Google Shape;22904;p43"/>
              <p:cNvSpPr/>
              <p:nvPr/>
            </p:nvSpPr>
            <p:spPr>
              <a:xfrm>
                <a:off x="6839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05" name="Google Shape;22905;p43"/>
              <p:cNvSpPr/>
              <p:nvPr/>
            </p:nvSpPr>
            <p:spPr>
              <a:xfrm>
                <a:off x="6964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06" name="Google Shape;22906;p43"/>
              <p:cNvSpPr/>
              <p:nvPr/>
            </p:nvSpPr>
            <p:spPr>
              <a:xfrm>
                <a:off x="7090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07" name="Google Shape;22907;p43"/>
              <p:cNvSpPr/>
              <p:nvPr/>
            </p:nvSpPr>
            <p:spPr>
              <a:xfrm>
                <a:off x="7215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08" name="Google Shape;22908;p43"/>
              <p:cNvSpPr/>
              <p:nvPr/>
            </p:nvSpPr>
            <p:spPr>
              <a:xfrm>
                <a:off x="7340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09" name="Google Shape;22909;p43"/>
              <p:cNvSpPr/>
              <p:nvPr/>
            </p:nvSpPr>
            <p:spPr>
              <a:xfrm>
                <a:off x="7465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10" name="Google Shape;22910;p43"/>
              <p:cNvSpPr/>
              <p:nvPr/>
            </p:nvSpPr>
            <p:spPr>
              <a:xfrm>
                <a:off x="7591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11" name="Google Shape;22911;p43"/>
              <p:cNvSpPr/>
              <p:nvPr/>
            </p:nvSpPr>
            <p:spPr>
              <a:xfrm>
                <a:off x="7716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12" name="Google Shape;22912;p43"/>
              <p:cNvSpPr/>
              <p:nvPr/>
            </p:nvSpPr>
            <p:spPr>
              <a:xfrm>
                <a:off x="7841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13" name="Google Shape;22913;p43"/>
              <p:cNvSpPr/>
              <p:nvPr/>
            </p:nvSpPr>
            <p:spPr>
              <a:xfrm>
                <a:off x="7966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14" name="Google Shape;22914;p43"/>
              <p:cNvSpPr/>
              <p:nvPr/>
            </p:nvSpPr>
            <p:spPr>
              <a:xfrm>
                <a:off x="8092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15" name="Google Shape;22915;p43"/>
              <p:cNvSpPr/>
              <p:nvPr/>
            </p:nvSpPr>
            <p:spPr>
              <a:xfrm>
                <a:off x="8217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16" name="Google Shape;22916;p43"/>
              <p:cNvSpPr/>
              <p:nvPr/>
            </p:nvSpPr>
            <p:spPr>
              <a:xfrm>
                <a:off x="8342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17" name="Google Shape;22917;p43"/>
              <p:cNvSpPr/>
              <p:nvPr/>
            </p:nvSpPr>
            <p:spPr>
              <a:xfrm>
                <a:off x="846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18" name="Google Shape;22918;p43"/>
              <p:cNvSpPr/>
              <p:nvPr/>
            </p:nvSpPr>
            <p:spPr>
              <a:xfrm>
                <a:off x="859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19" name="Google Shape;22919;p43"/>
              <p:cNvSpPr/>
              <p:nvPr/>
            </p:nvSpPr>
            <p:spPr>
              <a:xfrm>
                <a:off x="871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20" name="Google Shape;22920;p43"/>
              <p:cNvSpPr/>
              <p:nvPr/>
            </p:nvSpPr>
            <p:spPr>
              <a:xfrm>
                <a:off x="884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21" name="Google Shape;22921;p43"/>
              <p:cNvSpPr/>
              <p:nvPr/>
            </p:nvSpPr>
            <p:spPr>
              <a:xfrm>
                <a:off x="896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922" name="Google Shape;22922;p43"/>
            <p:cNvGrpSpPr/>
            <p:nvPr/>
          </p:nvGrpSpPr>
          <p:grpSpPr>
            <a:xfrm>
              <a:off x="109200" y="1521806"/>
              <a:ext cx="8925600" cy="33000"/>
              <a:chOff x="76200" y="76206"/>
              <a:chExt cx="8925600" cy="33000"/>
            </a:xfrm>
          </p:grpSpPr>
          <p:sp>
            <p:nvSpPr>
              <p:cNvPr id="22923" name="Google Shape;22923;p43"/>
              <p:cNvSpPr/>
              <p:nvPr/>
            </p:nvSpPr>
            <p:spPr>
              <a:xfrm>
                <a:off x="762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24" name="Google Shape;22924;p43"/>
              <p:cNvSpPr/>
              <p:nvPr/>
            </p:nvSpPr>
            <p:spPr>
              <a:xfrm>
                <a:off x="2014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25" name="Google Shape;22925;p43"/>
              <p:cNvSpPr/>
              <p:nvPr/>
            </p:nvSpPr>
            <p:spPr>
              <a:xfrm>
                <a:off x="3266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26" name="Google Shape;22926;p43"/>
              <p:cNvSpPr/>
              <p:nvPr/>
            </p:nvSpPr>
            <p:spPr>
              <a:xfrm>
                <a:off x="4519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27" name="Google Shape;22927;p43"/>
              <p:cNvSpPr/>
              <p:nvPr/>
            </p:nvSpPr>
            <p:spPr>
              <a:xfrm>
                <a:off x="5771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28" name="Google Shape;22928;p43"/>
              <p:cNvSpPr/>
              <p:nvPr/>
            </p:nvSpPr>
            <p:spPr>
              <a:xfrm>
                <a:off x="7024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29" name="Google Shape;22929;p43"/>
              <p:cNvSpPr/>
              <p:nvPr/>
            </p:nvSpPr>
            <p:spPr>
              <a:xfrm>
                <a:off x="8276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30" name="Google Shape;22930;p43"/>
              <p:cNvSpPr/>
              <p:nvPr/>
            </p:nvSpPr>
            <p:spPr>
              <a:xfrm>
                <a:off x="9529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31" name="Google Shape;22931;p43"/>
              <p:cNvSpPr/>
              <p:nvPr/>
            </p:nvSpPr>
            <p:spPr>
              <a:xfrm>
                <a:off x="10781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32" name="Google Shape;22932;p43"/>
              <p:cNvSpPr/>
              <p:nvPr/>
            </p:nvSpPr>
            <p:spPr>
              <a:xfrm>
                <a:off x="12034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33" name="Google Shape;22933;p43"/>
              <p:cNvSpPr/>
              <p:nvPr/>
            </p:nvSpPr>
            <p:spPr>
              <a:xfrm>
                <a:off x="13286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34" name="Google Shape;22934;p43"/>
              <p:cNvSpPr/>
              <p:nvPr/>
            </p:nvSpPr>
            <p:spPr>
              <a:xfrm>
                <a:off x="14538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35" name="Google Shape;22935;p43"/>
              <p:cNvSpPr/>
              <p:nvPr/>
            </p:nvSpPr>
            <p:spPr>
              <a:xfrm>
                <a:off x="15791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36" name="Google Shape;22936;p43"/>
              <p:cNvSpPr/>
              <p:nvPr/>
            </p:nvSpPr>
            <p:spPr>
              <a:xfrm>
                <a:off x="17043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37" name="Google Shape;22937;p43"/>
              <p:cNvSpPr/>
              <p:nvPr/>
            </p:nvSpPr>
            <p:spPr>
              <a:xfrm>
                <a:off x="18296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38" name="Google Shape;22938;p43"/>
              <p:cNvSpPr/>
              <p:nvPr/>
            </p:nvSpPr>
            <p:spPr>
              <a:xfrm>
                <a:off x="19548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39" name="Google Shape;22939;p43"/>
              <p:cNvSpPr/>
              <p:nvPr/>
            </p:nvSpPr>
            <p:spPr>
              <a:xfrm>
                <a:off x="20801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40" name="Google Shape;22940;p43"/>
              <p:cNvSpPr/>
              <p:nvPr/>
            </p:nvSpPr>
            <p:spPr>
              <a:xfrm>
                <a:off x="22053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41" name="Google Shape;22941;p43"/>
              <p:cNvSpPr/>
              <p:nvPr/>
            </p:nvSpPr>
            <p:spPr>
              <a:xfrm>
                <a:off x="23306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42" name="Google Shape;22942;p43"/>
              <p:cNvSpPr/>
              <p:nvPr/>
            </p:nvSpPr>
            <p:spPr>
              <a:xfrm>
                <a:off x="24558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43" name="Google Shape;22943;p43"/>
              <p:cNvSpPr/>
              <p:nvPr/>
            </p:nvSpPr>
            <p:spPr>
              <a:xfrm>
                <a:off x="25810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44" name="Google Shape;22944;p43"/>
              <p:cNvSpPr/>
              <p:nvPr/>
            </p:nvSpPr>
            <p:spPr>
              <a:xfrm>
                <a:off x="27063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45" name="Google Shape;22945;p43"/>
              <p:cNvSpPr/>
              <p:nvPr/>
            </p:nvSpPr>
            <p:spPr>
              <a:xfrm>
                <a:off x="28315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46" name="Google Shape;22946;p43"/>
              <p:cNvSpPr/>
              <p:nvPr/>
            </p:nvSpPr>
            <p:spPr>
              <a:xfrm>
                <a:off x="29568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47" name="Google Shape;22947;p43"/>
              <p:cNvSpPr/>
              <p:nvPr/>
            </p:nvSpPr>
            <p:spPr>
              <a:xfrm>
                <a:off x="30820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48" name="Google Shape;22948;p43"/>
              <p:cNvSpPr/>
              <p:nvPr/>
            </p:nvSpPr>
            <p:spPr>
              <a:xfrm>
                <a:off x="32073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49" name="Google Shape;22949;p43"/>
              <p:cNvSpPr/>
              <p:nvPr/>
            </p:nvSpPr>
            <p:spPr>
              <a:xfrm>
                <a:off x="33325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50" name="Google Shape;22950;p43"/>
              <p:cNvSpPr/>
              <p:nvPr/>
            </p:nvSpPr>
            <p:spPr>
              <a:xfrm>
                <a:off x="345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51" name="Google Shape;22951;p43"/>
              <p:cNvSpPr/>
              <p:nvPr/>
            </p:nvSpPr>
            <p:spPr>
              <a:xfrm>
                <a:off x="358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52" name="Google Shape;22952;p43"/>
              <p:cNvSpPr/>
              <p:nvPr/>
            </p:nvSpPr>
            <p:spPr>
              <a:xfrm>
                <a:off x="370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53" name="Google Shape;22953;p43"/>
              <p:cNvSpPr/>
              <p:nvPr/>
            </p:nvSpPr>
            <p:spPr>
              <a:xfrm>
                <a:off x="383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54" name="Google Shape;22954;p43"/>
              <p:cNvSpPr/>
              <p:nvPr/>
            </p:nvSpPr>
            <p:spPr>
              <a:xfrm>
                <a:off x="395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55" name="Google Shape;22955;p43"/>
              <p:cNvSpPr/>
              <p:nvPr/>
            </p:nvSpPr>
            <p:spPr>
              <a:xfrm>
                <a:off x="4084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56" name="Google Shape;22956;p43"/>
              <p:cNvSpPr/>
              <p:nvPr/>
            </p:nvSpPr>
            <p:spPr>
              <a:xfrm>
                <a:off x="4209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57" name="Google Shape;22957;p43"/>
              <p:cNvSpPr/>
              <p:nvPr/>
            </p:nvSpPr>
            <p:spPr>
              <a:xfrm>
                <a:off x="4334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58" name="Google Shape;22958;p43"/>
              <p:cNvSpPr/>
              <p:nvPr/>
            </p:nvSpPr>
            <p:spPr>
              <a:xfrm>
                <a:off x="4459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59" name="Google Shape;22959;p43"/>
              <p:cNvSpPr/>
              <p:nvPr/>
            </p:nvSpPr>
            <p:spPr>
              <a:xfrm>
                <a:off x="4585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60" name="Google Shape;22960;p43"/>
              <p:cNvSpPr/>
              <p:nvPr/>
            </p:nvSpPr>
            <p:spPr>
              <a:xfrm>
                <a:off x="4710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61" name="Google Shape;22961;p43"/>
              <p:cNvSpPr/>
              <p:nvPr/>
            </p:nvSpPr>
            <p:spPr>
              <a:xfrm>
                <a:off x="4835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62" name="Google Shape;22962;p43"/>
              <p:cNvSpPr/>
              <p:nvPr/>
            </p:nvSpPr>
            <p:spPr>
              <a:xfrm>
                <a:off x="4960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63" name="Google Shape;22963;p43"/>
              <p:cNvSpPr/>
              <p:nvPr/>
            </p:nvSpPr>
            <p:spPr>
              <a:xfrm>
                <a:off x="5086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64" name="Google Shape;22964;p43"/>
              <p:cNvSpPr/>
              <p:nvPr/>
            </p:nvSpPr>
            <p:spPr>
              <a:xfrm>
                <a:off x="5211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65" name="Google Shape;22965;p43"/>
              <p:cNvSpPr/>
              <p:nvPr/>
            </p:nvSpPr>
            <p:spPr>
              <a:xfrm>
                <a:off x="5336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66" name="Google Shape;22966;p43"/>
              <p:cNvSpPr/>
              <p:nvPr/>
            </p:nvSpPr>
            <p:spPr>
              <a:xfrm>
                <a:off x="5461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67" name="Google Shape;22967;p43"/>
              <p:cNvSpPr/>
              <p:nvPr/>
            </p:nvSpPr>
            <p:spPr>
              <a:xfrm>
                <a:off x="5587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68" name="Google Shape;22968;p43"/>
              <p:cNvSpPr/>
              <p:nvPr/>
            </p:nvSpPr>
            <p:spPr>
              <a:xfrm>
                <a:off x="5712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69" name="Google Shape;22969;p43"/>
              <p:cNvSpPr/>
              <p:nvPr/>
            </p:nvSpPr>
            <p:spPr>
              <a:xfrm>
                <a:off x="5837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70" name="Google Shape;22970;p43"/>
              <p:cNvSpPr/>
              <p:nvPr/>
            </p:nvSpPr>
            <p:spPr>
              <a:xfrm>
                <a:off x="5962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71" name="Google Shape;22971;p43"/>
              <p:cNvSpPr/>
              <p:nvPr/>
            </p:nvSpPr>
            <p:spPr>
              <a:xfrm>
                <a:off x="6088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72" name="Google Shape;22972;p43"/>
              <p:cNvSpPr/>
              <p:nvPr/>
            </p:nvSpPr>
            <p:spPr>
              <a:xfrm>
                <a:off x="6213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73" name="Google Shape;22973;p43"/>
              <p:cNvSpPr/>
              <p:nvPr/>
            </p:nvSpPr>
            <p:spPr>
              <a:xfrm>
                <a:off x="6338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74" name="Google Shape;22974;p43"/>
              <p:cNvSpPr/>
              <p:nvPr/>
            </p:nvSpPr>
            <p:spPr>
              <a:xfrm>
                <a:off x="6463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75" name="Google Shape;22975;p43"/>
              <p:cNvSpPr/>
              <p:nvPr/>
            </p:nvSpPr>
            <p:spPr>
              <a:xfrm>
                <a:off x="6589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76" name="Google Shape;22976;p43"/>
              <p:cNvSpPr/>
              <p:nvPr/>
            </p:nvSpPr>
            <p:spPr>
              <a:xfrm>
                <a:off x="6714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77" name="Google Shape;22977;p43"/>
              <p:cNvSpPr/>
              <p:nvPr/>
            </p:nvSpPr>
            <p:spPr>
              <a:xfrm>
                <a:off x="6839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78" name="Google Shape;22978;p43"/>
              <p:cNvSpPr/>
              <p:nvPr/>
            </p:nvSpPr>
            <p:spPr>
              <a:xfrm>
                <a:off x="6964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79" name="Google Shape;22979;p43"/>
              <p:cNvSpPr/>
              <p:nvPr/>
            </p:nvSpPr>
            <p:spPr>
              <a:xfrm>
                <a:off x="7090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80" name="Google Shape;22980;p43"/>
              <p:cNvSpPr/>
              <p:nvPr/>
            </p:nvSpPr>
            <p:spPr>
              <a:xfrm>
                <a:off x="7215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81" name="Google Shape;22981;p43"/>
              <p:cNvSpPr/>
              <p:nvPr/>
            </p:nvSpPr>
            <p:spPr>
              <a:xfrm>
                <a:off x="7340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82" name="Google Shape;22982;p43"/>
              <p:cNvSpPr/>
              <p:nvPr/>
            </p:nvSpPr>
            <p:spPr>
              <a:xfrm>
                <a:off x="7465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83" name="Google Shape;22983;p43"/>
              <p:cNvSpPr/>
              <p:nvPr/>
            </p:nvSpPr>
            <p:spPr>
              <a:xfrm>
                <a:off x="7591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84" name="Google Shape;22984;p43"/>
              <p:cNvSpPr/>
              <p:nvPr/>
            </p:nvSpPr>
            <p:spPr>
              <a:xfrm>
                <a:off x="7716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85" name="Google Shape;22985;p43"/>
              <p:cNvSpPr/>
              <p:nvPr/>
            </p:nvSpPr>
            <p:spPr>
              <a:xfrm>
                <a:off x="7841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86" name="Google Shape;22986;p43"/>
              <p:cNvSpPr/>
              <p:nvPr/>
            </p:nvSpPr>
            <p:spPr>
              <a:xfrm>
                <a:off x="7966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87" name="Google Shape;22987;p43"/>
              <p:cNvSpPr/>
              <p:nvPr/>
            </p:nvSpPr>
            <p:spPr>
              <a:xfrm>
                <a:off x="8092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88" name="Google Shape;22988;p43"/>
              <p:cNvSpPr/>
              <p:nvPr/>
            </p:nvSpPr>
            <p:spPr>
              <a:xfrm>
                <a:off x="8217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89" name="Google Shape;22989;p43"/>
              <p:cNvSpPr/>
              <p:nvPr/>
            </p:nvSpPr>
            <p:spPr>
              <a:xfrm>
                <a:off x="8342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90" name="Google Shape;22990;p43"/>
              <p:cNvSpPr/>
              <p:nvPr/>
            </p:nvSpPr>
            <p:spPr>
              <a:xfrm>
                <a:off x="846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91" name="Google Shape;22991;p43"/>
              <p:cNvSpPr/>
              <p:nvPr/>
            </p:nvSpPr>
            <p:spPr>
              <a:xfrm>
                <a:off x="859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92" name="Google Shape;22992;p43"/>
              <p:cNvSpPr/>
              <p:nvPr/>
            </p:nvSpPr>
            <p:spPr>
              <a:xfrm>
                <a:off x="871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93" name="Google Shape;22993;p43"/>
              <p:cNvSpPr/>
              <p:nvPr/>
            </p:nvSpPr>
            <p:spPr>
              <a:xfrm>
                <a:off x="884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94" name="Google Shape;22994;p43"/>
              <p:cNvSpPr/>
              <p:nvPr/>
            </p:nvSpPr>
            <p:spPr>
              <a:xfrm>
                <a:off x="896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995" name="Google Shape;22995;p43"/>
            <p:cNvGrpSpPr/>
            <p:nvPr/>
          </p:nvGrpSpPr>
          <p:grpSpPr>
            <a:xfrm>
              <a:off x="109200" y="1633006"/>
              <a:ext cx="8925600" cy="33000"/>
              <a:chOff x="76200" y="76206"/>
              <a:chExt cx="8925600" cy="33000"/>
            </a:xfrm>
          </p:grpSpPr>
          <p:sp>
            <p:nvSpPr>
              <p:cNvPr id="22996" name="Google Shape;22996;p43"/>
              <p:cNvSpPr/>
              <p:nvPr/>
            </p:nvSpPr>
            <p:spPr>
              <a:xfrm>
                <a:off x="762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97" name="Google Shape;22997;p43"/>
              <p:cNvSpPr/>
              <p:nvPr/>
            </p:nvSpPr>
            <p:spPr>
              <a:xfrm>
                <a:off x="2014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98" name="Google Shape;22998;p43"/>
              <p:cNvSpPr/>
              <p:nvPr/>
            </p:nvSpPr>
            <p:spPr>
              <a:xfrm>
                <a:off x="3266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99" name="Google Shape;22999;p43"/>
              <p:cNvSpPr/>
              <p:nvPr/>
            </p:nvSpPr>
            <p:spPr>
              <a:xfrm>
                <a:off x="4519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00" name="Google Shape;23000;p43"/>
              <p:cNvSpPr/>
              <p:nvPr/>
            </p:nvSpPr>
            <p:spPr>
              <a:xfrm>
                <a:off x="5771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01" name="Google Shape;23001;p43"/>
              <p:cNvSpPr/>
              <p:nvPr/>
            </p:nvSpPr>
            <p:spPr>
              <a:xfrm>
                <a:off x="7024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02" name="Google Shape;23002;p43"/>
              <p:cNvSpPr/>
              <p:nvPr/>
            </p:nvSpPr>
            <p:spPr>
              <a:xfrm>
                <a:off x="8276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03" name="Google Shape;23003;p43"/>
              <p:cNvSpPr/>
              <p:nvPr/>
            </p:nvSpPr>
            <p:spPr>
              <a:xfrm>
                <a:off x="9529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04" name="Google Shape;23004;p43"/>
              <p:cNvSpPr/>
              <p:nvPr/>
            </p:nvSpPr>
            <p:spPr>
              <a:xfrm>
                <a:off x="10781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05" name="Google Shape;23005;p43"/>
              <p:cNvSpPr/>
              <p:nvPr/>
            </p:nvSpPr>
            <p:spPr>
              <a:xfrm>
                <a:off x="12034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06" name="Google Shape;23006;p43"/>
              <p:cNvSpPr/>
              <p:nvPr/>
            </p:nvSpPr>
            <p:spPr>
              <a:xfrm>
                <a:off x="13286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07" name="Google Shape;23007;p43"/>
              <p:cNvSpPr/>
              <p:nvPr/>
            </p:nvSpPr>
            <p:spPr>
              <a:xfrm>
                <a:off x="14538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08" name="Google Shape;23008;p43"/>
              <p:cNvSpPr/>
              <p:nvPr/>
            </p:nvSpPr>
            <p:spPr>
              <a:xfrm>
                <a:off x="15791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09" name="Google Shape;23009;p43"/>
              <p:cNvSpPr/>
              <p:nvPr/>
            </p:nvSpPr>
            <p:spPr>
              <a:xfrm>
                <a:off x="17043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10" name="Google Shape;23010;p43"/>
              <p:cNvSpPr/>
              <p:nvPr/>
            </p:nvSpPr>
            <p:spPr>
              <a:xfrm>
                <a:off x="18296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11" name="Google Shape;23011;p43"/>
              <p:cNvSpPr/>
              <p:nvPr/>
            </p:nvSpPr>
            <p:spPr>
              <a:xfrm>
                <a:off x="19548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12" name="Google Shape;23012;p43"/>
              <p:cNvSpPr/>
              <p:nvPr/>
            </p:nvSpPr>
            <p:spPr>
              <a:xfrm>
                <a:off x="20801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13" name="Google Shape;23013;p43"/>
              <p:cNvSpPr/>
              <p:nvPr/>
            </p:nvSpPr>
            <p:spPr>
              <a:xfrm>
                <a:off x="22053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14" name="Google Shape;23014;p43"/>
              <p:cNvSpPr/>
              <p:nvPr/>
            </p:nvSpPr>
            <p:spPr>
              <a:xfrm>
                <a:off x="23306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15" name="Google Shape;23015;p43"/>
              <p:cNvSpPr/>
              <p:nvPr/>
            </p:nvSpPr>
            <p:spPr>
              <a:xfrm>
                <a:off x="24558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16" name="Google Shape;23016;p43"/>
              <p:cNvSpPr/>
              <p:nvPr/>
            </p:nvSpPr>
            <p:spPr>
              <a:xfrm>
                <a:off x="25810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17" name="Google Shape;23017;p43"/>
              <p:cNvSpPr/>
              <p:nvPr/>
            </p:nvSpPr>
            <p:spPr>
              <a:xfrm>
                <a:off x="27063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18" name="Google Shape;23018;p43"/>
              <p:cNvSpPr/>
              <p:nvPr/>
            </p:nvSpPr>
            <p:spPr>
              <a:xfrm>
                <a:off x="28315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19" name="Google Shape;23019;p43"/>
              <p:cNvSpPr/>
              <p:nvPr/>
            </p:nvSpPr>
            <p:spPr>
              <a:xfrm>
                <a:off x="29568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20" name="Google Shape;23020;p43"/>
              <p:cNvSpPr/>
              <p:nvPr/>
            </p:nvSpPr>
            <p:spPr>
              <a:xfrm>
                <a:off x="30820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21" name="Google Shape;23021;p43"/>
              <p:cNvSpPr/>
              <p:nvPr/>
            </p:nvSpPr>
            <p:spPr>
              <a:xfrm>
                <a:off x="32073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22" name="Google Shape;23022;p43"/>
              <p:cNvSpPr/>
              <p:nvPr/>
            </p:nvSpPr>
            <p:spPr>
              <a:xfrm>
                <a:off x="33325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23" name="Google Shape;23023;p43"/>
              <p:cNvSpPr/>
              <p:nvPr/>
            </p:nvSpPr>
            <p:spPr>
              <a:xfrm>
                <a:off x="345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24" name="Google Shape;23024;p43"/>
              <p:cNvSpPr/>
              <p:nvPr/>
            </p:nvSpPr>
            <p:spPr>
              <a:xfrm>
                <a:off x="358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25" name="Google Shape;23025;p43"/>
              <p:cNvSpPr/>
              <p:nvPr/>
            </p:nvSpPr>
            <p:spPr>
              <a:xfrm>
                <a:off x="370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26" name="Google Shape;23026;p43"/>
              <p:cNvSpPr/>
              <p:nvPr/>
            </p:nvSpPr>
            <p:spPr>
              <a:xfrm>
                <a:off x="383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27" name="Google Shape;23027;p43"/>
              <p:cNvSpPr/>
              <p:nvPr/>
            </p:nvSpPr>
            <p:spPr>
              <a:xfrm>
                <a:off x="395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28" name="Google Shape;23028;p43"/>
              <p:cNvSpPr/>
              <p:nvPr/>
            </p:nvSpPr>
            <p:spPr>
              <a:xfrm>
                <a:off x="4084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29" name="Google Shape;23029;p43"/>
              <p:cNvSpPr/>
              <p:nvPr/>
            </p:nvSpPr>
            <p:spPr>
              <a:xfrm>
                <a:off x="4209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30" name="Google Shape;23030;p43"/>
              <p:cNvSpPr/>
              <p:nvPr/>
            </p:nvSpPr>
            <p:spPr>
              <a:xfrm>
                <a:off x="4334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31" name="Google Shape;23031;p43"/>
              <p:cNvSpPr/>
              <p:nvPr/>
            </p:nvSpPr>
            <p:spPr>
              <a:xfrm>
                <a:off x="4459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32" name="Google Shape;23032;p43"/>
              <p:cNvSpPr/>
              <p:nvPr/>
            </p:nvSpPr>
            <p:spPr>
              <a:xfrm>
                <a:off x="4585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33" name="Google Shape;23033;p43"/>
              <p:cNvSpPr/>
              <p:nvPr/>
            </p:nvSpPr>
            <p:spPr>
              <a:xfrm>
                <a:off x="4710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34" name="Google Shape;23034;p43"/>
              <p:cNvSpPr/>
              <p:nvPr/>
            </p:nvSpPr>
            <p:spPr>
              <a:xfrm>
                <a:off x="4835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35" name="Google Shape;23035;p43"/>
              <p:cNvSpPr/>
              <p:nvPr/>
            </p:nvSpPr>
            <p:spPr>
              <a:xfrm>
                <a:off x="4960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36" name="Google Shape;23036;p43"/>
              <p:cNvSpPr/>
              <p:nvPr/>
            </p:nvSpPr>
            <p:spPr>
              <a:xfrm>
                <a:off x="5086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37" name="Google Shape;23037;p43"/>
              <p:cNvSpPr/>
              <p:nvPr/>
            </p:nvSpPr>
            <p:spPr>
              <a:xfrm>
                <a:off x="5211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38" name="Google Shape;23038;p43"/>
              <p:cNvSpPr/>
              <p:nvPr/>
            </p:nvSpPr>
            <p:spPr>
              <a:xfrm>
                <a:off x="5336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39" name="Google Shape;23039;p43"/>
              <p:cNvSpPr/>
              <p:nvPr/>
            </p:nvSpPr>
            <p:spPr>
              <a:xfrm>
                <a:off x="5461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40" name="Google Shape;23040;p43"/>
              <p:cNvSpPr/>
              <p:nvPr/>
            </p:nvSpPr>
            <p:spPr>
              <a:xfrm>
                <a:off x="5587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41" name="Google Shape;23041;p43"/>
              <p:cNvSpPr/>
              <p:nvPr/>
            </p:nvSpPr>
            <p:spPr>
              <a:xfrm>
                <a:off x="5712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42" name="Google Shape;23042;p43"/>
              <p:cNvSpPr/>
              <p:nvPr/>
            </p:nvSpPr>
            <p:spPr>
              <a:xfrm>
                <a:off x="5837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43" name="Google Shape;23043;p43"/>
              <p:cNvSpPr/>
              <p:nvPr/>
            </p:nvSpPr>
            <p:spPr>
              <a:xfrm>
                <a:off x="5962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44" name="Google Shape;23044;p43"/>
              <p:cNvSpPr/>
              <p:nvPr/>
            </p:nvSpPr>
            <p:spPr>
              <a:xfrm>
                <a:off x="6088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45" name="Google Shape;23045;p43"/>
              <p:cNvSpPr/>
              <p:nvPr/>
            </p:nvSpPr>
            <p:spPr>
              <a:xfrm>
                <a:off x="6213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46" name="Google Shape;23046;p43"/>
              <p:cNvSpPr/>
              <p:nvPr/>
            </p:nvSpPr>
            <p:spPr>
              <a:xfrm>
                <a:off x="6338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47" name="Google Shape;23047;p43"/>
              <p:cNvSpPr/>
              <p:nvPr/>
            </p:nvSpPr>
            <p:spPr>
              <a:xfrm>
                <a:off x="6463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48" name="Google Shape;23048;p43"/>
              <p:cNvSpPr/>
              <p:nvPr/>
            </p:nvSpPr>
            <p:spPr>
              <a:xfrm>
                <a:off x="6589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49" name="Google Shape;23049;p43"/>
              <p:cNvSpPr/>
              <p:nvPr/>
            </p:nvSpPr>
            <p:spPr>
              <a:xfrm>
                <a:off x="6714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50" name="Google Shape;23050;p43"/>
              <p:cNvSpPr/>
              <p:nvPr/>
            </p:nvSpPr>
            <p:spPr>
              <a:xfrm>
                <a:off x="6839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51" name="Google Shape;23051;p43"/>
              <p:cNvSpPr/>
              <p:nvPr/>
            </p:nvSpPr>
            <p:spPr>
              <a:xfrm>
                <a:off x="6964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52" name="Google Shape;23052;p43"/>
              <p:cNvSpPr/>
              <p:nvPr/>
            </p:nvSpPr>
            <p:spPr>
              <a:xfrm>
                <a:off x="7090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53" name="Google Shape;23053;p43"/>
              <p:cNvSpPr/>
              <p:nvPr/>
            </p:nvSpPr>
            <p:spPr>
              <a:xfrm>
                <a:off x="7215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54" name="Google Shape;23054;p43"/>
              <p:cNvSpPr/>
              <p:nvPr/>
            </p:nvSpPr>
            <p:spPr>
              <a:xfrm>
                <a:off x="7340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55" name="Google Shape;23055;p43"/>
              <p:cNvSpPr/>
              <p:nvPr/>
            </p:nvSpPr>
            <p:spPr>
              <a:xfrm>
                <a:off x="7465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56" name="Google Shape;23056;p43"/>
              <p:cNvSpPr/>
              <p:nvPr/>
            </p:nvSpPr>
            <p:spPr>
              <a:xfrm>
                <a:off x="7591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57" name="Google Shape;23057;p43"/>
              <p:cNvSpPr/>
              <p:nvPr/>
            </p:nvSpPr>
            <p:spPr>
              <a:xfrm>
                <a:off x="7716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58" name="Google Shape;23058;p43"/>
              <p:cNvSpPr/>
              <p:nvPr/>
            </p:nvSpPr>
            <p:spPr>
              <a:xfrm>
                <a:off x="7841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59" name="Google Shape;23059;p43"/>
              <p:cNvSpPr/>
              <p:nvPr/>
            </p:nvSpPr>
            <p:spPr>
              <a:xfrm>
                <a:off x="7966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60" name="Google Shape;23060;p43"/>
              <p:cNvSpPr/>
              <p:nvPr/>
            </p:nvSpPr>
            <p:spPr>
              <a:xfrm>
                <a:off x="8092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61" name="Google Shape;23061;p43"/>
              <p:cNvSpPr/>
              <p:nvPr/>
            </p:nvSpPr>
            <p:spPr>
              <a:xfrm>
                <a:off x="8217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62" name="Google Shape;23062;p43"/>
              <p:cNvSpPr/>
              <p:nvPr/>
            </p:nvSpPr>
            <p:spPr>
              <a:xfrm>
                <a:off x="8342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63" name="Google Shape;23063;p43"/>
              <p:cNvSpPr/>
              <p:nvPr/>
            </p:nvSpPr>
            <p:spPr>
              <a:xfrm>
                <a:off x="846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64" name="Google Shape;23064;p43"/>
              <p:cNvSpPr/>
              <p:nvPr/>
            </p:nvSpPr>
            <p:spPr>
              <a:xfrm>
                <a:off x="859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65" name="Google Shape;23065;p43"/>
              <p:cNvSpPr/>
              <p:nvPr/>
            </p:nvSpPr>
            <p:spPr>
              <a:xfrm>
                <a:off x="871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66" name="Google Shape;23066;p43"/>
              <p:cNvSpPr/>
              <p:nvPr/>
            </p:nvSpPr>
            <p:spPr>
              <a:xfrm>
                <a:off x="884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67" name="Google Shape;23067;p43"/>
              <p:cNvSpPr/>
              <p:nvPr/>
            </p:nvSpPr>
            <p:spPr>
              <a:xfrm>
                <a:off x="896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068" name="Google Shape;23068;p43"/>
            <p:cNvGrpSpPr/>
            <p:nvPr/>
          </p:nvGrpSpPr>
          <p:grpSpPr>
            <a:xfrm>
              <a:off x="109200" y="1744206"/>
              <a:ext cx="8925600" cy="33000"/>
              <a:chOff x="76200" y="76206"/>
              <a:chExt cx="8925600" cy="33000"/>
            </a:xfrm>
          </p:grpSpPr>
          <p:sp>
            <p:nvSpPr>
              <p:cNvPr id="23069" name="Google Shape;23069;p43"/>
              <p:cNvSpPr/>
              <p:nvPr/>
            </p:nvSpPr>
            <p:spPr>
              <a:xfrm>
                <a:off x="762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70" name="Google Shape;23070;p43"/>
              <p:cNvSpPr/>
              <p:nvPr/>
            </p:nvSpPr>
            <p:spPr>
              <a:xfrm>
                <a:off x="2014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71" name="Google Shape;23071;p43"/>
              <p:cNvSpPr/>
              <p:nvPr/>
            </p:nvSpPr>
            <p:spPr>
              <a:xfrm>
                <a:off x="3266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72" name="Google Shape;23072;p43"/>
              <p:cNvSpPr/>
              <p:nvPr/>
            </p:nvSpPr>
            <p:spPr>
              <a:xfrm>
                <a:off x="4519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73" name="Google Shape;23073;p43"/>
              <p:cNvSpPr/>
              <p:nvPr/>
            </p:nvSpPr>
            <p:spPr>
              <a:xfrm>
                <a:off x="5771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74" name="Google Shape;23074;p43"/>
              <p:cNvSpPr/>
              <p:nvPr/>
            </p:nvSpPr>
            <p:spPr>
              <a:xfrm>
                <a:off x="7024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75" name="Google Shape;23075;p43"/>
              <p:cNvSpPr/>
              <p:nvPr/>
            </p:nvSpPr>
            <p:spPr>
              <a:xfrm>
                <a:off x="8276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76" name="Google Shape;23076;p43"/>
              <p:cNvSpPr/>
              <p:nvPr/>
            </p:nvSpPr>
            <p:spPr>
              <a:xfrm>
                <a:off x="9529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77" name="Google Shape;23077;p43"/>
              <p:cNvSpPr/>
              <p:nvPr/>
            </p:nvSpPr>
            <p:spPr>
              <a:xfrm>
                <a:off x="10781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78" name="Google Shape;23078;p43"/>
              <p:cNvSpPr/>
              <p:nvPr/>
            </p:nvSpPr>
            <p:spPr>
              <a:xfrm>
                <a:off x="12034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79" name="Google Shape;23079;p43"/>
              <p:cNvSpPr/>
              <p:nvPr/>
            </p:nvSpPr>
            <p:spPr>
              <a:xfrm>
                <a:off x="13286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80" name="Google Shape;23080;p43"/>
              <p:cNvSpPr/>
              <p:nvPr/>
            </p:nvSpPr>
            <p:spPr>
              <a:xfrm>
                <a:off x="14538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81" name="Google Shape;23081;p43"/>
              <p:cNvSpPr/>
              <p:nvPr/>
            </p:nvSpPr>
            <p:spPr>
              <a:xfrm>
                <a:off x="15791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82" name="Google Shape;23082;p43"/>
              <p:cNvSpPr/>
              <p:nvPr/>
            </p:nvSpPr>
            <p:spPr>
              <a:xfrm>
                <a:off x="17043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83" name="Google Shape;23083;p43"/>
              <p:cNvSpPr/>
              <p:nvPr/>
            </p:nvSpPr>
            <p:spPr>
              <a:xfrm>
                <a:off x="18296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84" name="Google Shape;23084;p43"/>
              <p:cNvSpPr/>
              <p:nvPr/>
            </p:nvSpPr>
            <p:spPr>
              <a:xfrm>
                <a:off x="19548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85" name="Google Shape;23085;p43"/>
              <p:cNvSpPr/>
              <p:nvPr/>
            </p:nvSpPr>
            <p:spPr>
              <a:xfrm>
                <a:off x="20801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86" name="Google Shape;23086;p43"/>
              <p:cNvSpPr/>
              <p:nvPr/>
            </p:nvSpPr>
            <p:spPr>
              <a:xfrm>
                <a:off x="22053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87" name="Google Shape;23087;p43"/>
              <p:cNvSpPr/>
              <p:nvPr/>
            </p:nvSpPr>
            <p:spPr>
              <a:xfrm>
                <a:off x="23306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88" name="Google Shape;23088;p43"/>
              <p:cNvSpPr/>
              <p:nvPr/>
            </p:nvSpPr>
            <p:spPr>
              <a:xfrm>
                <a:off x="24558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89" name="Google Shape;23089;p43"/>
              <p:cNvSpPr/>
              <p:nvPr/>
            </p:nvSpPr>
            <p:spPr>
              <a:xfrm>
                <a:off x="25810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90" name="Google Shape;23090;p43"/>
              <p:cNvSpPr/>
              <p:nvPr/>
            </p:nvSpPr>
            <p:spPr>
              <a:xfrm>
                <a:off x="27063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91" name="Google Shape;23091;p43"/>
              <p:cNvSpPr/>
              <p:nvPr/>
            </p:nvSpPr>
            <p:spPr>
              <a:xfrm>
                <a:off x="28315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92" name="Google Shape;23092;p43"/>
              <p:cNvSpPr/>
              <p:nvPr/>
            </p:nvSpPr>
            <p:spPr>
              <a:xfrm>
                <a:off x="29568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93" name="Google Shape;23093;p43"/>
              <p:cNvSpPr/>
              <p:nvPr/>
            </p:nvSpPr>
            <p:spPr>
              <a:xfrm>
                <a:off x="30820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94" name="Google Shape;23094;p43"/>
              <p:cNvSpPr/>
              <p:nvPr/>
            </p:nvSpPr>
            <p:spPr>
              <a:xfrm>
                <a:off x="32073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95" name="Google Shape;23095;p43"/>
              <p:cNvSpPr/>
              <p:nvPr/>
            </p:nvSpPr>
            <p:spPr>
              <a:xfrm>
                <a:off x="33325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96" name="Google Shape;23096;p43"/>
              <p:cNvSpPr/>
              <p:nvPr/>
            </p:nvSpPr>
            <p:spPr>
              <a:xfrm>
                <a:off x="345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97" name="Google Shape;23097;p43"/>
              <p:cNvSpPr/>
              <p:nvPr/>
            </p:nvSpPr>
            <p:spPr>
              <a:xfrm>
                <a:off x="358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98" name="Google Shape;23098;p43"/>
              <p:cNvSpPr/>
              <p:nvPr/>
            </p:nvSpPr>
            <p:spPr>
              <a:xfrm>
                <a:off x="370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99" name="Google Shape;23099;p43"/>
              <p:cNvSpPr/>
              <p:nvPr/>
            </p:nvSpPr>
            <p:spPr>
              <a:xfrm>
                <a:off x="383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00" name="Google Shape;23100;p43"/>
              <p:cNvSpPr/>
              <p:nvPr/>
            </p:nvSpPr>
            <p:spPr>
              <a:xfrm>
                <a:off x="395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01" name="Google Shape;23101;p43"/>
              <p:cNvSpPr/>
              <p:nvPr/>
            </p:nvSpPr>
            <p:spPr>
              <a:xfrm>
                <a:off x="4084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02" name="Google Shape;23102;p43"/>
              <p:cNvSpPr/>
              <p:nvPr/>
            </p:nvSpPr>
            <p:spPr>
              <a:xfrm>
                <a:off x="4209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03" name="Google Shape;23103;p43"/>
              <p:cNvSpPr/>
              <p:nvPr/>
            </p:nvSpPr>
            <p:spPr>
              <a:xfrm>
                <a:off x="4334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04" name="Google Shape;23104;p43"/>
              <p:cNvSpPr/>
              <p:nvPr/>
            </p:nvSpPr>
            <p:spPr>
              <a:xfrm>
                <a:off x="4459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05" name="Google Shape;23105;p43"/>
              <p:cNvSpPr/>
              <p:nvPr/>
            </p:nvSpPr>
            <p:spPr>
              <a:xfrm>
                <a:off x="4585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06" name="Google Shape;23106;p43"/>
              <p:cNvSpPr/>
              <p:nvPr/>
            </p:nvSpPr>
            <p:spPr>
              <a:xfrm>
                <a:off x="4710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07" name="Google Shape;23107;p43"/>
              <p:cNvSpPr/>
              <p:nvPr/>
            </p:nvSpPr>
            <p:spPr>
              <a:xfrm>
                <a:off x="4835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08" name="Google Shape;23108;p43"/>
              <p:cNvSpPr/>
              <p:nvPr/>
            </p:nvSpPr>
            <p:spPr>
              <a:xfrm>
                <a:off x="4960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09" name="Google Shape;23109;p43"/>
              <p:cNvSpPr/>
              <p:nvPr/>
            </p:nvSpPr>
            <p:spPr>
              <a:xfrm>
                <a:off x="5086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10" name="Google Shape;23110;p43"/>
              <p:cNvSpPr/>
              <p:nvPr/>
            </p:nvSpPr>
            <p:spPr>
              <a:xfrm>
                <a:off x="5211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11" name="Google Shape;23111;p43"/>
              <p:cNvSpPr/>
              <p:nvPr/>
            </p:nvSpPr>
            <p:spPr>
              <a:xfrm>
                <a:off x="5336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12" name="Google Shape;23112;p43"/>
              <p:cNvSpPr/>
              <p:nvPr/>
            </p:nvSpPr>
            <p:spPr>
              <a:xfrm>
                <a:off x="5461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13" name="Google Shape;23113;p43"/>
              <p:cNvSpPr/>
              <p:nvPr/>
            </p:nvSpPr>
            <p:spPr>
              <a:xfrm>
                <a:off x="5587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14" name="Google Shape;23114;p43"/>
              <p:cNvSpPr/>
              <p:nvPr/>
            </p:nvSpPr>
            <p:spPr>
              <a:xfrm>
                <a:off x="5712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15" name="Google Shape;23115;p43"/>
              <p:cNvSpPr/>
              <p:nvPr/>
            </p:nvSpPr>
            <p:spPr>
              <a:xfrm>
                <a:off x="5837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16" name="Google Shape;23116;p43"/>
              <p:cNvSpPr/>
              <p:nvPr/>
            </p:nvSpPr>
            <p:spPr>
              <a:xfrm>
                <a:off x="5962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17" name="Google Shape;23117;p43"/>
              <p:cNvSpPr/>
              <p:nvPr/>
            </p:nvSpPr>
            <p:spPr>
              <a:xfrm>
                <a:off x="6088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18" name="Google Shape;23118;p43"/>
              <p:cNvSpPr/>
              <p:nvPr/>
            </p:nvSpPr>
            <p:spPr>
              <a:xfrm>
                <a:off x="6213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19" name="Google Shape;23119;p43"/>
              <p:cNvSpPr/>
              <p:nvPr/>
            </p:nvSpPr>
            <p:spPr>
              <a:xfrm>
                <a:off x="6338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20" name="Google Shape;23120;p43"/>
              <p:cNvSpPr/>
              <p:nvPr/>
            </p:nvSpPr>
            <p:spPr>
              <a:xfrm>
                <a:off x="6463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21" name="Google Shape;23121;p43"/>
              <p:cNvSpPr/>
              <p:nvPr/>
            </p:nvSpPr>
            <p:spPr>
              <a:xfrm>
                <a:off x="6589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22" name="Google Shape;23122;p43"/>
              <p:cNvSpPr/>
              <p:nvPr/>
            </p:nvSpPr>
            <p:spPr>
              <a:xfrm>
                <a:off x="6714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23" name="Google Shape;23123;p43"/>
              <p:cNvSpPr/>
              <p:nvPr/>
            </p:nvSpPr>
            <p:spPr>
              <a:xfrm>
                <a:off x="6839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24" name="Google Shape;23124;p43"/>
              <p:cNvSpPr/>
              <p:nvPr/>
            </p:nvSpPr>
            <p:spPr>
              <a:xfrm>
                <a:off x="6964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25" name="Google Shape;23125;p43"/>
              <p:cNvSpPr/>
              <p:nvPr/>
            </p:nvSpPr>
            <p:spPr>
              <a:xfrm>
                <a:off x="7090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26" name="Google Shape;23126;p43"/>
              <p:cNvSpPr/>
              <p:nvPr/>
            </p:nvSpPr>
            <p:spPr>
              <a:xfrm>
                <a:off x="7215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27" name="Google Shape;23127;p43"/>
              <p:cNvSpPr/>
              <p:nvPr/>
            </p:nvSpPr>
            <p:spPr>
              <a:xfrm>
                <a:off x="7340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28" name="Google Shape;23128;p43"/>
              <p:cNvSpPr/>
              <p:nvPr/>
            </p:nvSpPr>
            <p:spPr>
              <a:xfrm>
                <a:off x="7465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29" name="Google Shape;23129;p43"/>
              <p:cNvSpPr/>
              <p:nvPr/>
            </p:nvSpPr>
            <p:spPr>
              <a:xfrm>
                <a:off x="7591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30" name="Google Shape;23130;p43"/>
              <p:cNvSpPr/>
              <p:nvPr/>
            </p:nvSpPr>
            <p:spPr>
              <a:xfrm>
                <a:off x="7716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31" name="Google Shape;23131;p43"/>
              <p:cNvSpPr/>
              <p:nvPr/>
            </p:nvSpPr>
            <p:spPr>
              <a:xfrm>
                <a:off x="7841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32" name="Google Shape;23132;p43"/>
              <p:cNvSpPr/>
              <p:nvPr/>
            </p:nvSpPr>
            <p:spPr>
              <a:xfrm>
                <a:off x="7966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33" name="Google Shape;23133;p43"/>
              <p:cNvSpPr/>
              <p:nvPr/>
            </p:nvSpPr>
            <p:spPr>
              <a:xfrm>
                <a:off x="8092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34" name="Google Shape;23134;p43"/>
              <p:cNvSpPr/>
              <p:nvPr/>
            </p:nvSpPr>
            <p:spPr>
              <a:xfrm>
                <a:off x="8217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35" name="Google Shape;23135;p43"/>
              <p:cNvSpPr/>
              <p:nvPr/>
            </p:nvSpPr>
            <p:spPr>
              <a:xfrm>
                <a:off x="8342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36" name="Google Shape;23136;p43"/>
              <p:cNvSpPr/>
              <p:nvPr/>
            </p:nvSpPr>
            <p:spPr>
              <a:xfrm>
                <a:off x="846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37" name="Google Shape;23137;p43"/>
              <p:cNvSpPr/>
              <p:nvPr/>
            </p:nvSpPr>
            <p:spPr>
              <a:xfrm>
                <a:off x="859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38" name="Google Shape;23138;p43"/>
              <p:cNvSpPr/>
              <p:nvPr/>
            </p:nvSpPr>
            <p:spPr>
              <a:xfrm>
                <a:off x="871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39" name="Google Shape;23139;p43"/>
              <p:cNvSpPr/>
              <p:nvPr/>
            </p:nvSpPr>
            <p:spPr>
              <a:xfrm>
                <a:off x="884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40" name="Google Shape;23140;p43"/>
              <p:cNvSpPr/>
              <p:nvPr/>
            </p:nvSpPr>
            <p:spPr>
              <a:xfrm>
                <a:off x="896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141" name="Google Shape;23141;p43"/>
            <p:cNvGrpSpPr/>
            <p:nvPr/>
          </p:nvGrpSpPr>
          <p:grpSpPr>
            <a:xfrm>
              <a:off x="109200" y="1855406"/>
              <a:ext cx="8925600" cy="33000"/>
              <a:chOff x="76200" y="76206"/>
              <a:chExt cx="8925600" cy="33000"/>
            </a:xfrm>
          </p:grpSpPr>
          <p:sp>
            <p:nvSpPr>
              <p:cNvPr id="23142" name="Google Shape;23142;p43"/>
              <p:cNvSpPr/>
              <p:nvPr/>
            </p:nvSpPr>
            <p:spPr>
              <a:xfrm>
                <a:off x="762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43" name="Google Shape;23143;p43"/>
              <p:cNvSpPr/>
              <p:nvPr/>
            </p:nvSpPr>
            <p:spPr>
              <a:xfrm>
                <a:off x="2014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44" name="Google Shape;23144;p43"/>
              <p:cNvSpPr/>
              <p:nvPr/>
            </p:nvSpPr>
            <p:spPr>
              <a:xfrm>
                <a:off x="3266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45" name="Google Shape;23145;p43"/>
              <p:cNvSpPr/>
              <p:nvPr/>
            </p:nvSpPr>
            <p:spPr>
              <a:xfrm>
                <a:off x="4519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46" name="Google Shape;23146;p43"/>
              <p:cNvSpPr/>
              <p:nvPr/>
            </p:nvSpPr>
            <p:spPr>
              <a:xfrm>
                <a:off x="5771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47" name="Google Shape;23147;p43"/>
              <p:cNvSpPr/>
              <p:nvPr/>
            </p:nvSpPr>
            <p:spPr>
              <a:xfrm>
                <a:off x="7024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48" name="Google Shape;23148;p43"/>
              <p:cNvSpPr/>
              <p:nvPr/>
            </p:nvSpPr>
            <p:spPr>
              <a:xfrm>
                <a:off x="8276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49" name="Google Shape;23149;p43"/>
              <p:cNvSpPr/>
              <p:nvPr/>
            </p:nvSpPr>
            <p:spPr>
              <a:xfrm>
                <a:off x="9529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50" name="Google Shape;23150;p43"/>
              <p:cNvSpPr/>
              <p:nvPr/>
            </p:nvSpPr>
            <p:spPr>
              <a:xfrm>
                <a:off x="10781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51" name="Google Shape;23151;p43"/>
              <p:cNvSpPr/>
              <p:nvPr/>
            </p:nvSpPr>
            <p:spPr>
              <a:xfrm>
                <a:off x="12034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52" name="Google Shape;23152;p43"/>
              <p:cNvSpPr/>
              <p:nvPr/>
            </p:nvSpPr>
            <p:spPr>
              <a:xfrm>
                <a:off x="13286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53" name="Google Shape;23153;p43"/>
              <p:cNvSpPr/>
              <p:nvPr/>
            </p:nvSpPr>
            <p:spPr>
              <a:xfrm>
                <a:off x="14538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54" name="Google Shape;23154;p43"/>
              <p:cNvSpPr/>
              <p:nvPr/>
            </p:nvSpPr>
            <p:spPr>
              <a:xfrm>
                <a:off x="15791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55" name="Google Shape;23155;p43"/>
              <p:cNvSpPr/>
              <p:nvPr/>
            </p:nvSpPr>
            <p:spPr>
              <a:xfrm>
                <a:off x="17043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56" name="Google Shape;23156;p43"/>
              <p:cNvSpPr/>
              <p:nvPr/>
            </p:nvSpPr>
            <p:spPr>
              <a:xfrm>
                <a:off x="18296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57" name="Google Shape;23157;p43"/>
              <p:cNvSpPr/>
              <p:nvPr/>
            </p:nvSpPr>
            <p:spPr>
              <a:xfrm>
                <a:off x="19548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58" name="Google Shape;23158;p43"/>
              <p:cNvSpPr/>
              <p:nvPr/>
            </p:nvSpPr>
            <p:spPr>
              <a:xfrm>
                <a:off x="20801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59" name="Google Shape;23159;p43"/>
              <p:cNvSpPr/>
              <p:nvPr/>
            </p:nvSpPr>
            <p:spPr>
              <a:xfrm>
                <a:off x="22053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60" name="Google Shape;23160;p43"/>
              <p:cNvSpPr/>
              <p:nvPr/>
            </p:nvSpPr>
            <p:spPr>
              <a:xfrm>
                <a:off x="23306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61" name="Google Shape;23161;p43"/>
              <p:cNvSpPr/>
              <p:nvPr/>
            </p:nvSpPr>
            <p:spPr>
              <a:xfrm>
                <a:off x="24558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62" name="Google Shape;23162;p43"/>
              <p:cNvSpPr/>
              <p:nvPr/>
            </p:nvSpPr>
            <p:spPr>
              <a:xfrm>
                <a:off x="25810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63" name="Google Shape;23163;p43"/>
              <p:cNvSpPr/>
              <p:nvPr/>
            </p:nvSpPr>
            <p:spPr>
              <a:xfrm>
                <a:off x="27063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64" name="Google Shape;23164;p43"/>
              <p:cNvSpPr/>
              <p:nvPr/>
            </p:nvSpPr>
            <p:spPr>
              <a:xfrm>
                <a:off x="28315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65" name="Google Shape;23165;p43"/>
              <p:cNvSpPr/>
              <p:nvPr/>
            </p:nvSpPr>
            <p:spPr>
              <a:xfrm>
                <a:off x="29568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66" name="Google Shape;23166;p43"/>
              <p:cNvSpPr/>
              <p:nvPr/>
            </p:nvSpPr>
            <p:spPr>
              <a:xfrm>
                <a:off x="30820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67" name="Google Shape;23167;p43"/>
              <p:cNvSpPr/>
              <p:nvPr/>
            </p:nvSpPr>
            <p:spPr>
              <a:xfrm>
                <a:off x="32073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68" name="Google Shape;23168;p43"/>
              <p:cNvSpPr/>
              <p:nvPr/>
            </p:nvSpPr>
            <p:spPr>
              <a:xfrm>
                <a:off x="33325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69" name="Google Shape;23169;p43"/>
              <p:cNvSpPr/>
              <p:nvPr/>
            </p:nvSpPr>
            <p:spPr>
              <a:xfrm>
                <a:off x="345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70" name="Google Shape;23170;p43"/>
              <p:cNvSpPr/>
              <p:nvPr/>
            </p:nvSpPr>
            <p:spPr>
              <a:xfrm>
                <a:off x="358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71" name="Google Shape;23171;p43"/>
              <p:cNvSpPr/>
              <p:nvPr/>
            </p:nvSpPr>
            <p:spPr>
              <a:xfrm>
                <a:off x="370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72" name="Google Shape;23172;p43"/>
              <p:cNvSpPr/>
              <p:nvPr/>
            </p:nvSpPr>
            <p:spPr>
              <a:xfrm>
                <a:off x="383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73" name="Google Shape;23173;p43"/>
              <p:cNvSpPr/>
              <p:nvPr/>
            </p:nvSpPr>
            <p:spPr>
              <a:xfrm>
                <a:off x="395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74" name="Google Shape;23174;p43"/>
              <p:cNvSpPr/>
              <p:nvPr/>
            </p:nvSpPr>
            <p:spPr>
              <a:xfrm>
                <a:off x="4084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75" name="Google Shape;23175;p43"/>
              <p:cNvSpPr/>
              <p:nvPr/>
            </p:nvSpPr>
            <p:spPr>
              <a:xfrm>
                <a:off x="4209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76" name="Google Shape;23176;p43"/>
              <p:cNvSpPr/>
              <p:nvPr/>
            </p:nvSpPr>
            <p:spPr>
              <a:xfrm>
                <a:off x="4334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77" name="Google Shape;23177;p43"/>
              <p:cNvSpPr/>
              <p:nvPr/>
            </p:nvSpPr>
            <p:spPr>
              <a:xfrm>
                <a:off x="4459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78" name="Google Shape;23178;p43"/>
              <p:cNvSpPr/>
              <p:nvPr/>
            </p:nvSpPr>
            <p:spPr>
              <a:xfrm>
                <a:off x="4585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79" name="Google Shape;23179;p43"/>
              <p:cNvSpPr/>
              <p:nvPr/>
            </p:nvSpPr>
            <p:spPr>
              <a:xfrm>
                <a:off x="4710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80" name="Google Shape;23180;p43"/>
              <p:cNvSpPr/>
              <p:nvPr/>
            </p:nvSpPr>
            <p:spPr>
              <a:xfrm>
                <a:off x="4835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81" name="Google Shape;23181;p43"/>
              <p:cNvSpPr/>
              <p:nvPr/>
            </p:nvSpPr>
            <p:spPr>
              <a:xfrm>
                <a:off x="4960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82" name="Google Shape;23182;p43"/>
              <p:cNvSpPr/>
              <p:nvPr/>
            </p:nvSpPr>
            <p:spPr>
              <a:xfrm>
                <a:off x="5086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83" name="Google Shape;23183;p43"/>
              <p:cNvSpPr/>
              <p:nvPr/>
            </p:nvSpPr>
            <p:spPr>
              <a:xfrm>
                <a:off x="5211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84" name="Google Shape;23184;p43"/>
              <p:cNvSpPr/>
              <p:nvPr/>
            </p:nvSpPr>
            <p:spPr>
              <a:xfrm>
                <a:off x="5336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85" name="Google Shape;23185;p43"/>
              <p:cNvSpPr/>
              <p:nvPr/>
            </p:nvSpPr>
            <p:spPr>
              <a:xfrm>
                <a:off x="5461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86" name="Google Shape;23186;p43"/>
              <p:cNvSpPr/>
              <p:nvPr/>
            </p:nvSpPr>
            <p:spPr>
              <a:xfrm>
                <a:off x="5587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87" name="Google Shape;23187;p43"/>
              <p:cNvSpPr/>
              <p:nvPr/>
            </p:nvSpPr>
            <p:spPr>
              <a:xfrm>
                <a:off x="5712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88" name="Google Shape;23188;p43"/>
              <p:cNvSpPr/>
              <p:nvPr/>
            </p:nvSpPr>
            <p:spPr>
              <a:xfrm>
                <a:off x="5837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89" name="Google Shape;23189;p43"/>
              <p:cNvSpPr/>
              <p:nvPr/>
            </p:nvSpPr>
            <p:spPr>
              <a:xfrm>
                <a:off x="5962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90" name="Google Shape;23190;p43"/>
              <p:cNvSpPr/>
              <p:nvPr/>
            </p:nvSpPr>
            <p:spPr>
              <a:xfrm>
                <a:off x="6088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91" name="Google Shape;23191;p43"/>
              <p:cNvSpPr/>
              <p:nvPr/>
            </p:nvSpPr>
            <p:spPr>
              <a:xfrm>
                <a:off x="6213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92" name="Google Shape;23192;p43"/>
              <p:cNvSpPr/>
              <p:nvPr/>
            </p:nvSpPr>
            <p:spPr>
              <a:xfrm>
                <a:off x="6338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93" name="Google Shape;23193;p43"/>
              <p:cNvSpPr/>
              <p:nvPr/>
            </p:nvSpPr>
            <p:spPr>
              <a:xfrm>
                <a:off x="6463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94" name="Google Shape;23194;p43"/>
              <p:cNvSpPr/>
              <p:nvPr/>
            </p:nvSpPr>
            <p:spPr>
              <a:xfrm>
                <a:off x="6589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95" name="Google Shape;23195;p43"/>
              <p:cNvSpPr/>
              <p:nvPr/>
            </p:nvSpPr>
            <p:spPr>
              <a:xfrm>
                <a:off x="6714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96" name="Google Shape;23196;p43"/>
              <p:cNvSpPr/>
              <p:nvPr/>
            </p:nvSpPr>
            <p:spPr>
              <a:xfrm>
                <a:off x="6839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97" name="Google Shape;23197;p43"/>
              <p:cNvSpPr/>
              <p:nvPr/>
            </p:nvSpPr>
            <p:spPr>
              <a:xfrm>
                <a:off x="6964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98" name="Google Shape;23198;p43"/>
              <p:cNvSpPr/>
              <p:nvPr/>
            </p:nvSpPr>
            <p:spPr>
              <a:xfrm>
                <a:off x="7090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99" name="Google Shape;23199;p43"/>
              <p:cNvSpPr/>
              <p:nvPr/>
            </p:nvSpPr>
            <p:spPr>
              <a:xfrm>
                <a:off x="7215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00" name="Google Shape;23200;p43"/>
              <p:cNvSpPr/>
              <p:nvPr/>
            </p:nvSpPr>
            <p:spPr>
              <a:xfrm>
                <a:off x="7340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01" name="Google Shape;23201;p43"/>
              <p:cNvSpPr/>
              <p:nvPr/>
            </p:nvSpPr>
            <p:spPr>
              <a:xfrm>
                <a:off x="7465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02" name="Google Shape;23202;p43"/>
              <p:cNvSpPr/>
              <p:nvPr/>
            </p:nvSpPr>
            <p:spPr>
              <a:xfrm>
                <a:off x="7591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03" name="Google Shape;23203;p43"/>
              <p:cNvSpPr/>
              <p:nvPr/>
            </p:nvSpPr>
            <p:spPr>
              <a:xfrm>
                <a:off x="7716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04" name="Google Shape;23204;p43"/>
              <p:cNvSpPr/>
              <p:nvPr/>
            </p:nvSpPr>
            <p:spPr>
              <a:xfrm>
                <a:off x="7841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05" name="Google Shape;23205;p43"/>
              <p:cNvSpPr/>
              <p:nvPr/>
            </p:nvSpPr>
            <p:spPr>
              <a:xfrm>
                <a:off x="7966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06" name="Google Shape;23206;p43"/>
              <p:cNvSpPr/>
              <p:nvPr/>
            </p:nvSpPr>
            <p:spPr>
              <a:xfrm>
                <a:off x="8092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07" name="Google Shape;23207;p43"/>
              <p:cNvSpPr/>
              <p:nvPr/>
            </p:nvSpPr>
            <p:spPr>
              <a:xfrm>
                <a:off x="8217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08" name="Google Shape;23208;p43"/>
              <p:cNvSpPr/>
              <p:nvPr/>
            </p:nvSpPr>
            <p:spPr>
              <a:xfrm>
                <a:off x="8342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09" name="Google Shape;23209;p43"/>
              <p:cNvSpPr/>
              <p:nvPr/>
            </p:nvSpPr>
            <p:spPr>
              <a:xfrm>
                <a:off x="846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10" name="Google Shape;23210;p43"/>
              <p:cNvSpPr/>
              <p:nvPr/>
            </p:nvSpPr>
            <p:spPr>
              <a:xfrm>
                <a:off x="859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11" name="Google Shape;23211;p43"/>
              <p:cNvSpPr/>
              <p:nvPr/>
            </p:nvSpPr>
            <p:spPr>
              <a:xfrm>
                <a:off x="871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12" name="Google Shape;23212;p43"/>
              <p:cNvSpPr/>
              <p:nvPr/>
            </p:nvSpPr>
            <p:spPr>
              <a:xfrm>
                <a:off x="884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13" name="Google Shape;23213;p43"/>
              <p:cNvSpPr/>
              <p:nvPr/>
            </p:nvSpPr>
            <p:spPr>
              <a:xfrm>
                <a:off x="896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214" name="Google Shape;23214;p43"/>
            <p:cNvGrpSpPr/>
            <p:nvPr/>
          </p:nvGrpSpPr>
          <p:grpSpPr>
            <a:xfrm>
              <a:off x="109200" y="1966606"/>
              <a:ext cx="8925600" cy="33000"/>
              <a:chOff x="76200" y="76206"/>
              <a:chExt cx="8925600" cy="33000"/>
            </a:xfrm>
          </p:grpSpPr>
          <p:sp>
            <p:nvSpPr>
              <p:cNvPr id="23215" name="Google Shape;23215;p43"/>
              <p:cNvSpPr/>
              <p:nvPr/>
            </p:nvSpPr>
            <p:spPr>
              <a:xfrm>
                <a:off x="762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16" name="Google Shape;23216;p43"/>
              <p:cNvSpPr/>
              <p:nvPr/>
            </p:nvSpPr>
            <p:spPr>
              <a:xfrm>
                <a:off x="2014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17" name="Google Shape;23217;p43"/>
              <p:cNvSpPr/>
              <p:nvPr/>
            </p:nvSpPr>
            <p:spPr>
              <a:xfrm>
                <a:off x="3266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18" name="Google Shape;23218;p43"/>
              <p:cNvSpPr/>
              <p:nvPr/>
            </p:nvSpPr>
            <p:spPr>
              <a:xfrm>
                <a:off x="4519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19" name="Google Shape;23219;p43"/>
              <p:cNvSpPr/>
              <p:nvPr/>
            </p:nvSpPr>
            <p:spPr>
              <a:xfrm>
                <a:off x="5771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20" name="Google Shape;23220;p43"/>
              <p:cNvSpPr/>
              <p:nvPr/>
            </p:nvSpPr>
            <p:spPr>
              <a:xfrm>
                <a:off x="7024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21" name="Google Shape;23221;p43"/>
              <p:cNvSpPr/>
              <p:nvPr/>
            </p:nvSpPr>
            <p:spPr>
              <a:xfrm>
                <a:off x="8276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22" name="Google Shape;23222;p43"/>
              <p:cNvSpPr/>
              <p:nvPr/>
            </p:nvSpPr>
            <p:spPr>
              <a:xfrm>
                <a:off x="9529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23" name="Google Shape;23223;p43"/>
              <p:cNvSpPr/>
              <p:nvPr/>
            </p:nvSpPr>
            <p:spPr>
              <a:xfrm>
                <a:off x="10781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24" name="Google Shape;23224;p43"/>
              <p:cNvSpPr/>
              <p:nvPr/>
            </p:nvSpPr>
            <p:spPr>
              <a:xfrm>
                <a:off x="12034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25" name="Google Shape;23225;p43"/>
              <p:cNvSpPr/>
              <p:nvPr/>
            </p:nvSpPr>
            <p:spPr>
              <a:xfrm>
                <a:off x="13286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26" name="Google Shape;23226;p43"/>
              <p:cNvSpPr/>
              <p:nvPr/>
            </p:nvSpPr>
            <p:spPr>
              <a:xfrm>
                <a:off x="14538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27" name="Google Shape;23227;p43"/>
              <p:cNvSpPr/>
              <p:nvPr/>
            </p:nvSpPr>
            <p:spPr>
              <a:xfrm>
                <a:off x="15791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28" name="Google Shape;23228;p43"/>
              <p:cNvSpPr/>
              <p:nvPr/>
            </p:nvSpPr>
            <p:spPr>
              <a:xfrm>
                <a:off x="17043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29" name="Google Shape;23229;p43"/>
              <p:cNvSpPr/>
              <p:nvPr/>
            </p:nvSpPr>
            <p:spPr>
              <a:xfrm>
                <a:off x="18296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30" name="Google Shape;23230;p43"/>
              <p:cNvSpPr/>
              <p:nvPr/>
            </p:nvSpPr>
            <p:spPr>
              <a:xfrm>
                <a:off x="19548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31" name="Google Shape;23231;p43"/>
              <p:cNvSpPr/>
              <p:nvPr/>
            </p:nvSpPr>
            <p:spPr>
              <a:xfrm>
                <a:off x="20801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32" name="Google Shape;23232;p43"/>
              <p:cNvSpPr/>
              <p:nvPr/>
            </p:nvSpPr>
            <p:spPr>
              <a:xfrm>
                <a:off x="22053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33" name="Google Shape;23233;p43"/>
              <p:cNvSpPr/>
              <p:nvPr/>
            </p:nvSpPr>
            <p:spPr>
              <a:xfrm>
                <a:off x="23306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34" name="Google Shape;23234;p43"/>
              <p:cNvSpPr/>
              <p:nvPr/>
            </p:nvSpPr>
            <p:spPr>
              <a:xfrm>
                <a:off x="24558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35" name="Google Shape;23235;p43"/>
              <p:cNvSpPr/>
              <p:nvPr/>
            </p:nvSpPr>
            <p:spPr>
              <a:xfrm>
                <a:off x="25810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36" name="Google Shape;23236;p43"/>
              <p:cNvSpPr/>
              <p:nvPr/>
            </p:nvSpPr>
            <p:spPr>
              <a:xfrm>
                <a:off x="27063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37" name="Google Shape;23237;p43"/>
              <p:cNvSpPr/>
              <p:nvPr/>
            </p:nvSpPr>
            <p:spPr>
              <a:xfrm>
                <a:off x="28315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38" name="Google Shape;23238;p43"/>
              <p:cNvSpPr/>
              <p:nvPr/>
            </p:nvSpPr>
            <p:spPr>
              <a:xfrm>
                <a:off x="29568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39" name="Google Shape;23239;p43"/>
              <p:cNvSpPr/>
              <p:nvPr/>
            </p:nvSpPr>
            <p:spPr>
              <a:xfrm>
                <a:off x="30820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40" name="Google Shape;23240;p43"/>
              <p:cNvSpPr/>
              <p:nvPr/>
            </p:nvSpPr>
            <p:spPr>
              <a:xfrm>
                <a:off x="32073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41" name="Google Shape;23241;p43"/>
              <p:cNvSpPr/>
              <p:nvPr/>
            </p:nvSpPr>
            <p:spPr>
              <a:xfrm>
                <a:off x="33325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42" name="Google Shape;23242;p43"/>
              <p:cNvSpPr/>
              <p:nvPr/>
            </p:nvSpPr>
            <p:spPr>
              <a:xfrm>
                <a:off x="345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43" name="Google Shape;23243;p43"/>
              <p:cNvSpPr/>
              <p:nvPr/>
            </p:nvSpPr>
            <p:spPr>
              <a:xfrm>
                <a:off x="358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44" name="Google Shape;23244;p43"/>
              <p:cNvSpPr/>
              <p:nvPr/>
            </p:nvSpPr>
            <p:spPr>
              <a:xfrm>
                <a:off x="370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45" name="Google Shape;23245;p43"/>
              <p:cNvSpPr/>
              <p:nvPr/>
            </p:nvSpPr>
            <p:spPr>
              <a:xfrm>
                <a:off x="383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46" name="Google Shape;23246;p43"/>
              <p:cNvSpPr/>
              <p:nvPr/>
            </p:nvSpPr>
            <p:spPr>
              <a:xfrm>
                <a:off x="395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47" name="Google Shape;23247;p43"/>
              <p:cNvSpPr/>
              <p:nvPr/>
            </p:nvSpPr>
            <p:spPr>
              <a:xfrm>
                <a:off x="4084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48" name="Google Shape;23248;p43"/>
              <p:cNvSpPr/>
              <p:nvPr/>
            </p:nvSpPr>
            <p:spPr>
              <a:xfrm>
                <a:off x="4209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49" name="Google Shape;23249;p43"/>
              <p:cNvSpPr/>
              <p:nvPr/>
            </p:nvSpPr>
            <p:spPr>
              <a:xfrm>
                <a:off x="4334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50" name="Google Shape;23250;p43"/>
              <p:cNvSpPr/>
              <p:nvPr/>
            </p:nvSpPr>
            <p:spPr>
              <a:xfrm>
                <a:off x="4459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51" name="Google Shape;23251;p43"/>
              <p:cNvSpPr/>
              <p:nvPr/>
            </p:nvSpPr>
            <p:spPr>
              <a:xfrm>
                <a:off x="4585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52" name="Google Shape;23252;p43"/>
              <p:cNvSpPr/>
              <p:nvPr/>
            </p:nvSpPr>
            <p:spPr>
              <a:xfrm>
                <a:off x="4710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53" name="Google Shape;23253;p43"/>
              <p:cNvSpPr/>
              <p:nvPr/>
            </p:nvSpPr>
            <p:spPr>
              <a:xfrm>
                <a:off x="4835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54" name="Google Shape;23254;p43"/>
              <p:cNvSpPr/>
              <p:nvPr/>
            </p:nvSpPr>
            <p:spPr>
              <a:xfrm>
                <a:off x="4960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55" name="Google Shape;23255;p43"/>
              <p:cNvSpPr/>
              <p:nvPr/>
            </p:nvSpPr>
            <p:spPr>
              <a:xfrm>
                <a:off x="5086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56" name="Google Shape;23256;p43"/>
              <p:cNvSpPr/>
              <p:nvPr/>
            </p:nvSpPr>
            <p:spPr>
              <a:xfrm>
                <a:off x="5211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57" name="Google Shape;23257;p43"/>
              <p:cNvSpPr/>
              <p:nvPr/>
            </p:nvSpPr>
            <p:spPr>
              <a:xfrm>
                <a:off x="5336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58" name="Google Shape;23258;p43"/>
              <p:cNvSpPr/>
              <p:nvPr/>
            </p:nvSpPr>
            <p:spPr>
              <a:xfrm>
                <a:off x="5461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59" name="Google Shape;23259;p43"/>
              <p:cNvSpPr/>
              <p:nvPr/>
            </p:nvSpPr>
            <p:spPr>
              <a:xfrm>
                <a:off x="5587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60" name="Google Shape;23260;p43"/>
              <p:cNvSpPr/>
              <p:nvPr/>
            </p:nvSpPr>
            <p:spPr>
              <a:xfrm>
                <a:off x="5712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61" name="Google Shape;23261;p43"/>
              <p:cNvSpPr/>
              <p:nvPr/>
            </p:nvSpPr>
            <p:spPr>
              <a:xfrm>
                <a:off x="5837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62" name="Google Shape;23262;p43"/>
              <p:cNvSpPr/>
              <p:nvPr/>
            </p:nvSpPr>
            <p:spPr>
              <a:xfrm>
                <a:off x="5962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63" name="Google Shape;23263;p43"/>
              <p:cNvSpPr/>
              <p:nvPr/>
            </p:nvSpPr>
            <p:spPr>
              <a:xfrm>
                <a:off x="6088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64" name="Google Shape;23264;p43"/>
              <p:cNvSpPr/>
              <p:nvPr/>
            </p:nvSpPr>
            <p:spPr>
              <a:xfrm>
                <a:off x="6213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65" name="Google Shape;23265;p43"/>
              <p:cNvSpPr/>
              <p:nvPr/>
            </p:nvSpPr>
            <p:spPr>
              <a:xfrm>
                <a:off x="6338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66" name="Google Shape;23266;p43"/>
              <p:cNvSpPr/>
              <p:nvPr/>
            </p:nvSpPr>
            <p:spPr>
              <a:xfrm>
                <a:off x="6463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67" name="Google Shape;23267;p43"/>
              <p:cNvSpPr/>
              <p:nvPr/>
            </p:nvSpPr>
            <p:spPr>
              <a:xfrm>
                <a:off x="6589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68" name="Google Shape;23268;p43"/>
              <p:cNvSpPr/>
              <p:nvPr/>
            </p:nvSpPr>
            <p:spPr>
              <a:xfrm>
                <a:off x="6714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69" name="Google Shape;23269;p43"/>
              <p:cNvSpPr/>
              <p:nvPr/>
            </p:nvSpPr>
            <p:spPr>
              <a:xfrm>
                <a:off x="6839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70" name="Google Shape;23270;p43"/>
              <p:cNvSpPr/>
              <p:nvPr/>
            </p:nvSpPr>
            <p:spPr>
              <a:xfrm>
                <a:off x="6964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71" name="Google Shape;23271;p43"/>
              <p:cNvSpPr/>
              <p:nvPr/>
            </p:nvSpPr>
            <p:spPr>
              <a:xfrm>
                <a:off x="7090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72" name="Google Shape;23272;p43"/>
              <p:cNvSpPr/>
              <p:nvPr/>
            </p:nvSpPr>
            <p:spPr>
              <a:xfrm>
                <a:off x="7215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73" name="Google Shape;23273;p43"/>
              <p:cNvSpPr/>
              <p:nvPr/>
            </p:nvSpPr>
            <p:spPr>
              <a:xfrm>
                <a:off x="7340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74" name="Google Shape;23274;p43"/>
              <p:cNvSpPr/>
              <p:nvPr/>
            </p:nvSpPr>
            <p:spPr>
              <a:xfrm>
                <a:off x="7465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75" name="Google Shape;23275;p43"/>
              <p:cNvSpPr/>
              <p:nvPr/>
            </p:nvSpPr>
            <p:spPr>
              <a:xfrm>
                <a:off x="7591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76" name="Google Shape;23276;p43"/>
              <p:cNvSpPr/>
              <p:nvPr/>
            </p:nvSpPr>
            <p:spPr>
              <a:xfrm>
                <a:off x="7716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77" name="Google Shape;23277;p43"/>
              <p:cNvSpPr/>
              <p:nvPr/>
            </p:nvSpPr>
            <p:spPr>
              <a:xfrm>
                <a:off x="7841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78" name="Google Shape;23278;p43"/>
              <p:cNvSpPr/>
              <p:nvPr/>
            </p:nvSpPr>
            <p:spPr>
              <a:xfrm>
                <a:off x="7966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79" name="Google Shape;23279;p43"/>
              <p:cNvSpPr/>
              <p:nvPr/>
            </p:nvSpPr>
            <p:spPr>
              <a:xfrm>
                <a:off x="8092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80" name="Google Shape;23280;p43"/>
              <p:cNvSpPr/>
              <p:nvPr/>
            </p:nvSpPr>
            <p:spPr>
              <a:xfrm>
                <a:off x="8217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81" name="Google Shape;23281;p43"/>
              <p:cNvSpPr/>
              <p:nvPr/>
            </p:nvSpPr>
            <p:spPr>
              <a:xfrm>
                <a:off x="8342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82" name="Google Shape;23282;p43"/>
              <p:cNvSpPr/>
              <p:nvPr/>
            </p:nvSpPr>
            <p:spPr>
              <a:xfrm>
                <a:off x="846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83" name="Google Shape;23283;p43"/>
              <p:cNvSpPr/>
              <p:nvPr/>
            </p:nvSpPr>
            <p:spPr>
              <a:xfrm>
                <a:off x="859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84" name="Google Shape;23284;p43"/>
              <p:cNvSpPr/>
              <p:nvPr/>
            </p:nvSpPr>
            <p:spPr>
              <a:xfrm>
                <a:off x="871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85" name="Google Shape;23285;p43"/>
              <p:cNvSpPr/>
              <p:nvPr/>
            </p:nvSpPr>
            <p:spPr>
              <a:xfrm>
                <a:off x="884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86" name="Google Shape;23286;p43"/>
              <p:cNvSpPr/>
              <p:nvPr/>
            </p:nvSpPr>
            <p:spPr>
              <a:xfrm>
                <a:off x="896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287" name="Google Shape;23287;p43"/>
            <p:cNvGrpSpPr/>
            <p:nvPr/>
          </p:nvGrpSpPr>
          <p:grpSpPr>
            <a:xfrm>
              <a:off x="109200" y="2077806"/>
              <a:ext cx="8925600" cy="33000"/>
              <a:chOff x="76200" y="76206"/>
              <a:chExt cx="8925600" cy="33000"/>
            </a:xfrm>
          </p:grpSpPr>
          <p:sp>
            <p:nvSpPr>
              <p:cNvPr id="23288" name="Google Shape;23288;p43"/>
              <p:cNvSpPr/>
              <p:nvPr/>
            </p:nvSpPr>
            <p:spPr>
              <a:xfrm>
                <a:off x="762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89" name="Google Shape;23289;p43"/>
              <p:cNvSpPr/>
              <p:nvPr/>
            </p:nvSpPr>
            <p:spPr>
              <a:xfrm>
                <a:off x="2014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90" name="Google Shape;23290;p43"/>
              <p:cNvSpPr/>
              <p:nvPr/>
            </p:nvSpPr>
            <p:spPr>
              <a:xfrm>
                <a:off x="3266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91" name="Google Shape;23291;p43"/>
              <p:cNvSpPr/>
              <p:nvPr/>
            </p:nvSpPr>
            <p:spPr>
              <a:xfrm>
                <a:off x="4519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92" name="Google Shape;23292;p43"/>
              <p:cNvSpPr/>
              <p:nvPr/>
            </p:nvSpPr>
            <p:spPr>
              <a:xfrm>
                <a:off x="5771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93" name="Google Shape;23293;p43"/>
              <p:cNvSpPr/>
              <p:nvPr/>
            </p:nvSpPr>
            <p:spPr>
              <a:xfrm>
                <a:off x="7024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94" name="Google Shape;23294;p43"/>
              <p:cNvSpPr/>
              <p:nvPr/>
            </p:nvSpPr>
            <p:spPr>
              <a:xfrm>
                <a:off x="8276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95" name="Google Shape;23295;p43"/>
              <p:cNvSpPr/>
              <p:nvPr/>
            </p:nvSpPr>
            <p:spPr>
              <a:xfrm>
                <a:off x="9529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96" name="Google Shape;23296;p43"/>
              <p:cNvSpPr/>
              <p:nvPr/>
            </p:nvSpPr>
            <p:spPr>
              <a:xfrm>
                <a:off x="10781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97" name="Google Shape;23297;p43"/>
              <p:cNvSpPr/>
              <p:nvPr/>
            </p:nvSpPr>
            <p:spPr>
              <a:xfrm>
                <a:off x="12034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98" name="Google Shape;23298;p43"/>
              <p:cNvSpPr/>
              <p:nvPr/>
            </p:nvSpPr>
            <p:spPr>
              <a:xfrm>
                <a:off x="13286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99" name="Google Shape;23299;p43"/>
              <p:cNvSpPr/>
              <p:nvPr/>
            </p:nvSpPr>
            <p:spPr>
              <a:xfrm>
                <a:off x="14538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00" name="Google Shape;23300;p43"/>
              <p:cNvSpPr/>
              <p:nvPr/>
            </p:nvSpPr>
            <p:spPr>
              <a:xfrm>
                <a:off x="15791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01" name="Google Shape;23301;p43"/>
              <p:cNvSpPr/>
              <p:nvPr/>
            </p:nvSpPr>
            <p:spPr>
              <a:xfrm>
                <a:off x="17043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02" name="Google Shape;23302;p43"/>
              <p:cNvSpPr/>
              <p:nvPr/>
            </p:nvSpPr>
            <p:spPr>
              <a:xfrm>
                <a:off x="18296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03" name="Google Shape;23303;p43"/>
              <p:cNvSpPr/>
              <p:nvPr/>
            </p:nvSpPr>
            <p:spPr>
              <a:xfrm>
                <a:off x="19548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04" name="Google Shape;23304;p43"/>
              <p:cNvSpPr/>
              <p:nvPr/>
            </p:nvSpPr>
            <p:spPr>
              <a:xfrm>
                <a:off x="20801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05" name="Google Shape;23305;p43"/>
              <p:cNvSpPr/>
              <p:nvPr/>
            </p:nvSpPr>
            <p:spPr>
              <a:xfrm>
                <a:off x="22053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06" name="Google Shape;23306;p43"/>
              <p:cNvSpPr/>
              <p:nvPr/>
            </p:nvSpPr>
            <p:spPr>
              <a:xfrm>
                <a:off x="23306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07" name="Google Shape;23307;p43"/>
              <p:cNvSpPr/>
              <p:nvPr/>
            </p:nvSpPr>
            <p:spPr>
              <a:xfrm>
                <a:off x="24558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08" name="Google Shape;23308;p43"/>
              <p:cNvSpPr/>
              <p:nvPr/>
            </p:nvSpPr>
            <p:spPr>
              <a:xfrm>
                <a:off x="25810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09" name="Google Shape;23309;p43"/>
              <p:cNvSpPr/>
              <p:nvPr/>
            </p:nvSpPr>
            <p:spPr>
              <a:xfrm>
                <a:off x="27063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10" name="Google Shape;23310;p43"/>
              <p:cNvSpPr/>
              <p:nvPr/>
            </p:nvSpPr>
            <p:spPr>
              <a:xfrm>
                <a:off x="28315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11" name="Google Shape;23311;p43"/>
              <p:cNvSpPr/>
              <p:nvPr/>
            </p:nvSpPr>
            <p:spPr>
              <a:xfrm>
                <a:off x="29568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12" name="Google Shape;23312;p43"/>
              <p:cNvSpPr/>
              <p:nvPr/>
            </p:nvSpPr>
            <p:spPr>
              <a:xfrm>
                <a:off x="30820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13" name="Google Shape;23313;p43"/>
              <p:cNvSpPr/>
              <p:nvPr/>
            </p:nvSpPr>
            <p:spPr>
              <a:xfrm>
                <a:off x="32073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14" name="Google Shape;23314;p43"/>
              <p:cNvSpPr/>
              <p:nvPr/>
            </p:nvSpPr>
            <p:spPr>
              <a:xfrm>
                <a:off x="33325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15" name="Google Shape;23315;p43"/>
              <p:cNvSpPr/>
              <p:nvPr/>
            </p:nvSpPr>
            <p:spPr>
              <a:xfrm>
                <a:off x="345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16" name="Google Shape;23316;p43"/>
              <p:cNvSpPr/>
              <p:nvPr/>
            </p:nvSpPr>
            <p:spPr>
              <a:xfrm>
                <a:off x="358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17" name="Google Shape;23317;p43"/>
              <p:cNvSpPr/>
              <p:nvPr/>
            </p:nvSpPr>
            <p:spPr>
              <a:xfrm>
                <a:off x="370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18" name="Google Shape;23318;p43"/>
              <p:cNvSpPr/>
              <p:nvPr/>
            </p:nvSpPr>
            <p:spPr>
              <a:xfrm>
                <a:off x="383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19" name="Google Shape;23319;p43"/>
              <p:cNvSpPr/>
              <p:nvPr/>
            </p:nvSpPr>
            <p:spPr>
              <a:xfrm>
                <a:off x="395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20" name="Google Shape;23320;p43"/>
              <p:cNvSpPr/>
              <p:nvPr/>
            </p:nvSpPr>
            <p:spPr>
              <a:xfrm>
                <a:off x="4084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21" name="Google Shape;23321;p43"/>
              <p:cNvSpPr/>
              <p:nvPr/>
            </p:nvSpPr>
            <p:spPr>
              <a:xfrm>
                <a:off x="4209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22" name="Google Shape;23322;p43"/>
              <p:cNvSpPr/>
              <p:nvPr/>
            </p:nvSpPr>
            <p:spPr>
              <a:xfrm>
                <a:off x="4334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23" name="Google Shape;23323;p43"/>
              <p:cNvSpPr/>
              <p:nvPr/>
            </p:nvSpPr>
            <p:spPr>
              <a:xfrm>
                <a:off x="4459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24" name="Google Shape;23324;p43"/>
              <p:cNvSpPr/>
              <p:nvPr/>
            </p:nvSpPr>
            <p:spPr>
              <a:xfrm>
                <a:off x="4585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25" name="Google Shape;23325;p43"/>
              <p:cNvSpPr/>
              <p:nvPr/>
            </p:nvSpPr>
            <p:spPr>
              <a:xfrm>
                <a:off x="4710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26" name="Google Shape;23326;p43"/>
              <p:cNvSpPr/>
              <p:nvPr/>
            </p:nvSpPr>
            <p:spPr>
              <a:xfrm>
                <a:off x="4835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27" name="Google Shape;23327;p43"/>
              <p:cNvSpPr/>
              <p:nvPr/>
            </p:nvSpPr>
            <p:spPr>
              <a:xfrm>
                <a:off x="4960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28" name="Google Shape;23328;p43"/>
              <p:cNvSpPr/>
              <p:nvPr/>
            </p:nvSpPr>
            <p:spPr>
              <a:xfrm>
                <a:off x="5086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29" name="Google Shape;23329;p43"/>
              <p:cNvSpPr/>
              <p:nvPr/>
            </p:nvSpPr>
            <p:spPr>
              <a:xfrm>
                <a:off x="5211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30" name="Google Shape;23330;p43"/>
              <p:cNvSpPr/>
              <p:nvPr/>
            </p:nvSpPr>
            <p:spPr>
              <a:xfrm>
                <a:off x="5336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31" name="Google Shape;23331;p43"/>
              <p:cNvSpPr/>
              <p:nvPr/>
            </p:nvSpPr>
            <p:spPr>
              <a:xfrm>
                <a:off x="5461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32" name="Google Shape;23332;p43"/>
              <p:cNvSpPr/>
              <p:nvPr/>
            </p:nvSpPr>
            <p:spPr>
              <a:xfrm>
                <a:off x="5587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33" name="Google Shape;23333;p43"/>
              <p:cNvSpPr/>
              <p:nvPr/>
            </p:nvSpPr>
            <p:spPr>
              <a:xfrm>
                <a:off x="5712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34" name="Google Shape;23334;p43"/>
              <p:cNvSpPr/>
              <p:nvPr/>
            </p:nvSpPr>
            <p:spPr>
              <a:xfrm>
                <a:off x="5837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35" name="Google Shape;23335;p43"/>
              <p:cNvSpPr/>
              <p:nvPr/>
            </p:nvSpPr>
            <p:spPr>
              <a:xfrm>
                <a:off x="5962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36" name="Google Shape;23336;p43"/>
              <p:cNvSpPr/>
              <p:nvPr/>
            </p:nvSpPr>
            <p:spPr>
              <a:xfrm>
                <a:off x="6088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37" name="Google Shape;23337;p43"/>
              <p:cNvSpPr/>
              <p:nvPr/>
            </p:nvSpPr>
            <p:spPr>
              <a:xfrm>
                <a:off x="6213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38" name="Google Shape;23338;p43"/>
              <p:cNvSpPr/>
              <p:nvPr/>
            </p:nvSpPr>
            <p:spPr>
              <a:xfrm>
                <a:off x="6338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39" name="Google Shape;23339;p43"/>
              <p:cNvSpPr/>
              <p:nvPr/>
            </p:nvSpPr>
            <p:spPr>
              <a:xfrm>
                <a:off x="6463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40" name="Google Shape;23340;p43"/>
              <p:cNvSpPr/>
              <p:nvPr/>
            </p:nvSpPr>
            <p:spPr>
              <a:xfrm>
                <a:off x="6589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41" name="Google Shape;23341;p43"/>
              <p:cNvSpPr/>
              <p:nvPr/>
            </p:nvSpPr>
            <p:spPr>
              <a:xfrm>
                <a:off x="6714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42" name="Google Shape;23342;p43"/>
              <p:cNvSpPr/>
              <p:nvPr/>
            </p:nvSpPr>
            <p:spPr>
              <a:xfrm>
                <a:off x="6839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43" name="Google Shape;23343;p43"/>
              <p:cNvSpPr/>
              <p:nvPr/>
            </p:nvSpPr>
            <p:spPr>
              <a:xfrm>
                <a:off x="6964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44" name="Google Shape;23344;p43"/>
              <p:cNvSpPr/>
              <p:nvPr/>
            </p:nvSpPr>
            <p:spPr>
              <a:xfrm>
                <a:off x="7090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45" name="Google Shape;23345;p43"/>
              <p:cNvSpPr/>
              <p:nvPr/>
            </p:nvSpPr>
            <p:spPr>
              <a:xfrm>
                <a:off x="7215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46" name="Google Shape;23346;p43"/>
              <p:cNvSpPr/>
              <p:nvPr/>
            </p:nvSpPr>
            <p:spPr>
              <a:xfrm>
                <a:off x="7340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47" name="Google Shape;23347;p43"/>
              <p:cNvSpPr/>
              <p:nvPr/>
            </p:nvSpPr>
            <p:spPr>
              <a:xfrm>
                <a:off x="7465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48" name="Google Shape;23348;p43"/>
              <p:cNvSpPr/>
              <p:nvPr/>
            </p:nvSpPr>
            <p:spPr>
              <a:xfrm>
                <a:off x="7591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49" name="Google Shape;23349;p43"/>
              <p:cNvSpPr/>
              <p:nvPr/>
            </p:nvSpPr>
            <p:spPr>
              <a:xfrm>
                <a:off x="7716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50" name="Google Shape;23350;p43"/>
              <p:cNvSpPr/>
              <p:nvPr/>
            </p:nvSpPr>
            <p:spPr>
              <a:xfrm>
                <a:off x="7841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51" name="Google Shape;23351;p43"/>
              <p:cNvSpPr/>
              <p:nvPr/>
            </p:nvSpPr>
            <p:spPr>
              <a:xfrm>
                <a:off x="7966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52" name="Google Shape;23352;p43"/>
              <p:cNvSpPr/>
              <p:nvPr/>
            </p:nvSpPr>
            <p:spPr>
              <a:xfrm>
                <a:off x="8092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53" name="Google Shape;23353;p43"/>
              <p:cNvSpPr/>
              <p:nvPr/>
            </p:nvSpPr>
            <p:spPr>
              <a:xfrm>
                <a:off x="8217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54" name="Google Shape;23354;p43"/>
              <p:cNvSpPr/>
              <p:nvPr/>
            </p:nvSpPr>
            <p:spPr>
              <a:xfrm>
                <a:off x="8342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55" name="Google Shape;23355;p43"/>
              <p:cNvSpPr/>
              <p:nvPr/>
            </p:nvSpPr>
            <p:spPr>
              <a:xfrm>
                <a:off x="846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56" name="Google Shape;23356;p43"/>
              <p:cNvSpPr/>
              <p:nvPr/>
            </p:nvSpPr>
            <p:spPr>
              <a:xfrm>
                <a:off x="859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57" name="Google Shape;23357;p43"/>
              <p:cNvSpPr/>
              <p:nvPr/>
            </p:nvSpPr>
            <p:spPr>
              <a:xfrm>
                <a:off x="871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58" name="Google Shape;23358;p43"/>
              <p:cNvSpPr/>
              <p:nvPr/>
            </p:nvSpPr>
            <p:spPr>
              <a:xfrm>
                <a:off x="884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59" name="Google Shape;23359;p43"/>
              <p:cNvSpPr/>
              <p:nvPr/>
            </p:nvSpPr>
            <p:spPr>
              <a:xfrm>
                <a:off x="896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360" name="Google Shape;23360;p43"/>
            <p:cNvGrpSpPr/>
            <p:nvPr/>
          </p:nvGrpSpPr>
          <p:grpSpPr>
            <a:xfrm>
              <a:off x="109200" y="2189006"/>
              <a:ext cx="8925600" cy="33000"/>
              <a:chOff x="76200" y="76206"/>
              <a:chExt cx="8925600" cy="33000"/>
            </a:xfrm>
          </p:grpSpPr>
          <p:sp>
            <p:nvSpPr>
              <p:cNvPr id="23361" name="Google Shape;23361;p43"/>
              <p:cNvSpPr/>
              <p:nvPr/>
            </p:nvSpPr>
            <p:spPr>
              <a:xfrm>
                <a:off x="762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62" name="Google Shape;23362;p43"/>
              <p:cNvSpPr/>
              <p:nvPr/>
            </p:nvSpPr>
            <p:spPr>
              <a:xfrm>
                <a:off x="2014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63" name="Google Shape;23363;p43"/>
              <p:cNvSpPr/>
              <p:nvPr/>
            </p:nvSpPr>
            <p:spPr>
              <a:xfrm>
                <a:off x="3266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64" name="Google Shape;23364;p43"/>
              <p:cNvSpPr/>
              <p:nvPr/>
            </p:nvSpPr>
            <p:spPr>
              <a:xfrm>
                <a:off x="4519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65" name="Google Shape;23365;p43"/>
              <p:cNvSpPr/>
              <p:nvPr/>
            </p:nvSpPr>
            <p:spPr>
              <a:xfrm>
                <a:off x="5771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66" name="Google Shape;23366;p43"/>
              <p:cNvSpPr/>
              <p:nvPr/>
            </p:nvSpPr>
            <p:spPr>
              <a:xfrm>
                <a:off x="7024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67" name="Google Shape;23367;p43"/>
              <p:cNvSpPr/>
              <p:nvPr/>
            </p:nvSpPr>
            <p:spPr>
              <a:xfrm>
                <a:off x="8276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68" name="Google Shape;23368;p43"/>
              <p:cNvSpPr/>
              <p:nvPr/>
            </p:nvSpPr>
            <p:spPr>
              <a:xfrm>
                <a:off x="9529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69" name="Google Shape;23369;p43"/>
              <p:cNvSpPr/>
              <p:nvPr/>
            </p:nvSpPr>
            <p:spPr>
              <a:xfrm>
                <a:off x="10781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70" name="Google Shape;23370;p43"/>
              <p:cNvSpPr/>
              <p:nvPr/>
            </p:nvSpPr>
            <p:spPr>
              <a:xfrm>
                <a:off x="12034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71" name="Google Shape;23371;p43"/>
              <p:cNvSpPr/>
              <p:nvPr/>
            </p:nvSpPr>
            <p:spPr>
              <a:xfrm>
                <a:off x="13286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72" name="Google Shape;23372;p43"/>
              <p:cNvSpPr/>
              <p:nvPr/>
            </p:nvSpPr>
            <p:spPr>
              <a:xfrm>
                <a:off x="14538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73" name="Google Shape;23373;p43"/>
              <p:cNvSpPr/>
              <p:nvPr/>
            </p:nvSpPr>
            <p:spPr>
              <a:xfrm>
                <a:off x="15791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74" name="Google Shape;23374;p43"/>
              <p:cNvSpPr/>
              <p:nvPr/>
            </p:nvSpPr>
            <p:spPr>
              <a:xfrm>
                <a:off x="17043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75" name="Google Shape;23375;p43"/>
              <p:cNvSpPr/>
              <p:nvPr/>
            </p:nvSpPr>
            <p:spPr>
              <a:xfrm>
                <a:off x="18296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76" name="Google Shape;23376;p43"/>
              <p:cNvSpPr/>
              <p:nvPr/>
            </p:nvSpPr>
            <p:spPr>
              <a:xfrm>
                <a:off x="19548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77" name="Google Shape;23377;p43"/>
              <p:cNvSpPr/>
              <p:nvPr/>
            </p:nvSpPr>
            <p:spPr>
              <a:xfrm>
                <a:off x="20801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78" name="Google Shape;23378;p43"/>
              <p:cNvSpPr/>
              <p:nvPr/>
            </p:nvSpPr>
            <p:spPr>
              <a:xfrm>
                <a:off x="22053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79" name="Google Shape;23379;p43"/>
              <p:cNvSpPr/>
              <p:nvPr/>
            </p:nvSpPr>
            <p:spPr>
              <a:xfrm>
                <a:off x="23306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80" name="Google Shape;23380;p43"/>
              <p:cNvSpPr/>
              <p:nvPr/>
            </p:nvSpPr>
            <p:spPr>
              <a:xfrm>
                <a:off x="24558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81" name="Google Shape;23381;p43"/>
              <p:cNvSpPr/>
              <p:nvPr/>
            </p:nvSpPr>
            <p:spPr>
              <a:xfrm>
                <a:off x="25810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82" name="Google Shape;23382;p43"/>
              <p:cNvSpPr/>
              <p:nvPr/>
            </p:nvSpPr>
            <p:spPr>
              <a:xfrm>
                <a:off x="27063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83" name="Google Shape;23383;p43"/>
              <p:cNvSpPr/>
              <p:nvPr/>
            </p:nvSpPr>
            <p:spPr>
              <a:xfrm>
                <a:off x="28315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84" name="Google Shape;23384;p43"/>
              <p:cNvSpPr/>
              <p:nvPr/>
            </p:nvSpPr>
            <p:spPr>
              <a:xfrm>
                <a:off x="29568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85" name="Google Shape;23385;p43"/>
              <p:cNvSpPr/>
              <p:nvPr/>
            </p:nvSpPr>
            <p:spPr>
              <a:xfrm>
                <a:off x="30820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86" name="Google Shape;23386;p43"/>
              <p:cNvSpPr/>
              <p:nvPr/>
            </p:nvSpPr>
            <p:spPr>
              <a:xfrm>
                <a:off x="32073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87" name="Google Shape;23387;p43"/>
              <p:cNvSpPr/>
              <p:nvPr/>
            </p:nvSpPr>
            <p:spPr>
              <a:xfrm>
                <a:off x="33325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88" name="Google Shape;23388;p43"/>
              <p:cNvSpPr/>
              <p:nvPr/>
            </p:nvSpPr>
            <p:spPr>
              <a:xfrm>
                <a:off x="345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89" name="Google Shape;23389;p43"/>
              <p:cNvSpPr/>
              <p:nvPr/>
            </p:nvSpPr>
            <p:spPr>
              <a:xfrm>
                <a:off x="358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90" name="Google Shape;23390;p43"/>
              <p:cNvSpPr/>
              <p:nvPr/>
            </p:nvSpPr>
            <p:spPr>
              <a:xfrm>
                <a:off x="370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91" name="Google Shape;23391;p43"/>
              <p:cNvSpPr/>
              <p:nvPr/>
            </p:nvSpPr>
            <p:spPr>
              <a:xfrm>
                <a:off x="383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92" name="Google Shape;23392;p43"/>
              <p:cNvSpPr/>
              <p:nvPr/>
            </p:nvSpPr>
            <p:spPr>
              <a:xfrm>
                <a:off x="395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93" name="Google Shape;23393;p43"/>
              <p:cNvSpPr/>
              <p:nvPr/>
            </p:nvSpPr>
            <p:spPr>
              <a:xfrm>
                <a:off x="4084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94" name="Google Shape;23394;p43"/>
              <p:cNvSpPr/>
              <p:nvPr/>
            </p:nvSpPr>
            <p:spPr>
              <a:xfrm>
                <a:off x="4209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95" name="Google Shape;23395;p43"/>
              <p:cNvSpPr/>
              <p:nvPr/>
            </p:nvSpPr>
            <p:spPr>
              <a:xfrm>
                <a:off x="4334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96" name="Google Shape;23396;p43"/>
              <p:cNvSpPr/>
              <p:nvPr/>
            </p:nvSpPr>
            <p:spPr>
              <a:xfrm>
                <a:off x="4459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97" name="Google Shape;23397;p43"/>
              <p:cNvSpPr/>
              <p:nvPr/>
            </p:nvSpPr>
            <p:spPr>
              <a:xfrm>
                <a:off x="4585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98" name="Google Shape;23398;p43"/>
              <p:cNvSpPr/>
              <p:nvPr/>
            </p:nvSpPr>
            <p:spPr>
              <a:xfrm>
                <a:off x="4710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99" name="Google Shape;23399;p43"/>
              <p:cNvSpPr/>
              <p:nvPr/>
            </p:nvSpPr>
            <p:spPr>
              <a:xfrm>
                <a:off x="4835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00" name="Google Shape;23400;p43"/>
              <p:cNvSpPr/>
              <p:nvPr/>
            </p:nvSpPr>
            <p:spPr>
              <a:xfrm>
                <a:off x="4960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01" name="Google Shape;23401;p43"/>
              <p:cNvSpPr/>
              <p:nvPr/>
            </p:nvSpPr>
            <p:spPr>
              <a:xfrm>
                <a:off x="5086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02" name="Google Shape;23402;p43"/>
              <p:cNvSpPr/>
              <p:nvPr/>
            </p:nvSpPr>
            <p:spPr>
              <a:xfrm>
                <a:off x="5211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03" name="Google Shape;23403;p43"/>
              <p:cNvSpPr/>
              <p:nvPr/>
            </p:nvSpPr>
            <p:spPr>
              <a:xfrm>
                <a:off x="5336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04" name="Google Shape;23404;p43"/>
              <p:cNvSpPr/>
              <p:nvPr/>
            </p:nvSpPr>
            <p:spPr>
              <a:xfrm>
                <a:off x="5461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05" name="Google Shape;23405;p43"/>
              <p:cNvSpPr/>
              <p:nvPr/>
            </p:nvSpPr>
            <p:spPr>
              <a:xfrm>
                <a:off x="5587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06" name="Google Shape;23406;p43"/>
              <p:cNvSpPr/>
              <p:nvPr/>
            </p:nvSpPr>
            <p:spPr>
              <a:xfrm>
                <a:off x="5712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07" name="Google Shape;23407;p43"/>
              <p:cNvSpPr/>
              <p:nvPr/>
            </p:nvSpPr>
            <p:spPr>
              <a:xfrm>
                <a:off x="5837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08" name="Google Shape;23408;p43"/>
              <p:cNvSpPr/>
              <p:nvPr/>
            </p:nvSpPr>
            <p:spPr>
              <a:xfrm>
                <a:off x="5962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09" name="Google Shape;23409;p43"/>
              <p:cNvSpPr/>
              <p:nvPr/>
            </p:nvSpPr>
            <p:spPr>
              <a:xfrm>
                <a:off x="6088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10" name="Google Shape;23410;p43"/>
              <p:cNvSpPr/>
              <p:nvPr/>
            </p:nvSpPr>
            <p:spPr>
              <a:xfrm>
                <a:off x="6213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11" name="Google Shape;23411;p43"/>
              <p:cNvSpPr/>
              <p:nvPr/>
            </p:nvSpPr>
            <p:spPr>
              <a:xfrm>
                <a:off x="6338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12" name="Google Shape;23412;p43"/>
              <p:cNvSpPr/>
              <p:nvPr/>
            </p:nvSpPr>
            <p:spPr>
              <a:xfrm>
                <a:off x="6463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13" name="Google Shape;23413;p43"/>
              <p:cNvSpPr/>
              <p:nvPr/>
            </p:nvSpPr>
            <p:spPr>
              <a:xfrm>
                <a:off x="6589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14" name="Google Shape;23414;p43"/>
              <p:cNvSpPr/>
              <p:nvPr/>
            </p:nvSpPr>
            <p:spPr>
              <a:xfrm>
                <a:off x="6714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15" name="Google Shape;23415;p43"/>
              <p:cNvSpPr/>
              <p:nvPr/>
            </p:nvSpPr>
            <p:spPr>
              <a:xfrm>
                <a:off x="6839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16" name="Google Shape;23416;p43"/>
              <p:cNvSpPr/>
              <p:nvPr/>
            </p:nvSpPr>
            <p:spPr>
              <a:xfrm>
                <a:off x="6964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17" name="Google Shape;23417;p43"/>
              <p:cNvSpPr/>
              <p:nvPr/>
            </p:nvSpPr>
            <p:spPr>
              <a:xfrm>
                <a:off x="7090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18" name="Google Shape;23418;p43"/>
              <p:cNvSpPr/>
              <p:nvPr/>
            </p:nvSpPr>
            <p:spPr>
              <a:xfrm>
                <a:off x="7215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19" name="Google Shape;23419;p43"/>
              <p:cNvSpPr/>
              <p:nvPr/>
            </p:nvSpPr>
            <p:spPr>
              <a:xfrm>
                <a:off x="7340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20" name="Google Shape;23420;p43"/>
              <p:cNvSpPr/>
              <p:nvPr/>
            </p:nvSpPr>
            <p:spPr>
              <a:xfrm>
                <a:off x="7465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21" name="Google Shape;23421;p43"/>
              <p:cNvSpPr/>
              <p:nvPr/>
            </p:nvSpPr>
            <p:spPr>
              <a:xfrm>
                <a:off x="7591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22" name="Google Shape;23422;p43"/>
              <p:cNvSpPr/>
              <p:nvPr/>
            </p:nvSpPr>
            <p:spPr>
              <a:xfrm>
                <a:off x="7716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23" name="Google Shape;23423;p43"/>
              <p:cNvSpPr/>
              <p:nvPr/>
            </p:nvSpPr>
            <p:spPr>
              <a:xfrm>
                <a:off x="7841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24" name="Google Shape;23424;p43"/>
              <p:cNvSpPr/>
              <p:nvPr/>
            </p:nvSpPr>
            <p:spPr>
              <a:xfrm>
                <a:off x="7966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25" name="Google Shape;23425;p43"/>
              <p:cNvSpPr/>
              <p:nvPr/>
            </p:nvSpPr>
            <p:spPr>
              <a:xfrm>
                <a:off x="8092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26" name="Google Shape;23426;p43"/>
              <p:cNvSpPr/>
              <p:nvPr/>
            </p:nvSpPr>
            <p:spPr>
              <a:xfrm>
                <a:off x="8217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27" name="Google Shape;23427;p43"/>
              <p:cNvSpPr/>
              <p:nvPr/>
            </p:nvSpPr>
            <p:spPr>
              <a:xfrm>
                <a:off x="8342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28" name="Google Shape;23428;p43"/>
              <p:cNvSpPr/>
              <p:nvPr/>
            </p:nvSpPr>
            <p:spPr>
              <a:xfrm>
                <a:off x="846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29" name="Google Shape;23429;p43"/>
              <p:cNvSpPr/>
              <p:nvPr/>
            </p:nvSpPr>
            <p:spPr>
              <a:xfrm>
                <a:off x="859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30" name="Google Shape;23430;p43"/>
              <p:cNvSpPr/>
              <p:nvPr/>
            </p:nvSpPr>
            <p:spPr>
              <a:xfrm>
                <a:off x="871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31" name="Google Shape;23431;p43"/>
              <p:cNvSpPr/>
              <p:nvPr/>
            </p:nvSpPr>
            <p:spPr>
              <a:xfrm>
                <a:off x="884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32" name="Google Shape;23432;p43"/>
              <p:cNvSpPr/>
              <p:nvPr/>
            </p:nvSpPr>
            <p:spPr>
              <a:xfrm>
                <a:off x="896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433" name="Google Shape;23433;p43"/>
            <p:cNvGrpSpPr/>
            <p:nvPr/>
          </p:nvGrpSpPr>
          <p:grpSpPr>
            <a:xfrm>
              <a:off x="109200" y="2300206"/>
              <a:ext cx="8925600" cy="33000"/>
              <a:chOff x="76200" y="76206"/>
              <a:chExt cx="8925600" cy="33000"/>
            </a:xfrm>
          </p:grpSpPr>
          <p:sp>
            <p:nvSpPr>
              <p:cNvPr id="23434" name="Google Shape;23434;p43"/>
              <p:cNvSpPr/>
              <p:nvPr/>
            </p:nvSpPr>
            <p:spPr>
              <a:xfrm>
                <a:off x="762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35" name="Google Shape;23435;p43"/>
              <p:cNvSpPr/>
              <p:nvPr/>
            </p:nvSpPr>
            <p:spPr>
              <a:xfrm>
                <a:off x="2014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36" name="Google Shape;23436;p43"/>
              <p:cNvSpPr/>
              <p:nvPr/>
            </p:nvSpPr>
            <p:spPr>
              <a:xfrm>
                <a:off x="3266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37" name="Google Shape;23437;p43"/>
              <p:cNvSpPr/>
              <p:nvPr/>
            </p:nvSpPr>
            <p:spPr>
              <a:xfrm>
                <a:off x="4519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38" name="Google Shape;23438;p43"/>
              <p:cNvSpPr/>
              <p:nvPr/>
            </p:nvSpPr>
            <p:spPr>
              <a:xfrm>
                <a:off x="5771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39" name="Google Shape;23439;p43"/>
              <p:cNvSpPr/>
              <p:nvPr/>
            </p:nvSpPr>
            <p:spPr>
              <a:xfrm>
                <a:off x="7024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40" name="Google Shape;23440;p43"/>
              <p:cNvSpPr/>
              <p:nvPr/>
            </p:nvSpPr>
            <p:spPr>
              <a:xfrm>
                <a:off x="8276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41" name="Google Shape;23441;p43"/>
              <p:cNvSpPr/>
              <p:nvPr/>
            </p:nvSpPr>
            <p:spPr>
              <a:xfrm>
                <a:off x="9529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42" name="Google Shape;23442;p43"/>
              <p:cNvSpPr/>
              <p:nvPr/>
            </p:nvSpPr>
            <p:spPr>
              <a:xfrm>
                <a:off x="10781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43" name="Google Shape;23443;p43"/>
              <p:cNvSpPr/>
              <p:nvPr/>
            </p:nvSpPr>
            <p:spPr>
              <a:xfrm>
                <a:off x="12034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44" name="Google Shape;23444;p43"/>
              <p:cNvSpPr/>
              <p:nvPr/>
            </p:nvSpPr>
            <p:spPr>
              <a:xfrm>
                <a:off x="13286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45" name="Google Shape;23445;p43"/>
              <p:cNvSpPr/>
              <p:nvPr/>
            </p:nvSpPr>
            <p:spPr>
              <a:xfrm>
                <a:off x="14538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46" name="Google Shape;23446;p43"/>
              <p:cNvSpPr/>
              <p:nvPr/>
            </p:nvSpPr>
            <p:spPr>
              <a:xfrm>
                <a:off x="15791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47" name="Google Shape;23447;p43"/>
              <p:cNvSpPr/>
              <p:nvPr/>
            </p:nvSpPr>
            <p:spPr>
              <a:xfrm>
                <a:off x="17043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48" name="Google Shape;23448;p43"/>
              <p:cNvSpPr/>
              <p:nvPr/>
            </p:nvSpPr>
            <p:spPr>
              <a:xfrm>
                <a:off x="18296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49" name="Google Shape;23449;p43"/>
              <p:cNvSpPr/>
              <p:nvPr/>
            </p:nvSpPr>
            <p:spPr>
              <a:xfrm>
                <a:off x="19548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50" name="Google Shape;23450;p43"/>
              <p:cNvSpPr/>
              <p:nvPr/>
            </p:nvSpPr>
            <p:spPr>
              <a:xfrm>
                <a:off x="20801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51" name="Google Shape;23451;p43"/>
              <p:cNvSpPr/>
              <p:nvPr/>
            </p:nvSpPr>
            <p:spPr>
              <a:xfrm>
                <a:off x="22053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52" name="Google Shape;23452;p43"/>
              <p:cNvSpPr/>
              <p:nvPr/>
            </p:nvSpPr>
            <p:spPr>
              <a:xfrm>
                <a:off x="23306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53" name="Google Shape;23453;p43"/>
              <p:cNvSpPr/>
              <p:nvPr/>
            </p:nvSpPr>
            <p:spPr>
              <a:xfrm>
                <a:off x="24558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54" name="Google Shape;23454;p43"/>
              <p:cNvSpPr/>
              <p:nvPr/>
            </p:nvSpPr>
            <p:spPr>
              <a:xfrm>
                <a:off x="25810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55" name="Google Shape;23455;p43"/>
              <p:cNvSpPr/>
              <p:nvPr/>
            </p:nvSpPr>
            <p:spPr>
              <a:xfrm>
                <a:off x="27063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56" name="Google Shape;23456;p43"/>
              <p:cNvSpPr/>
              <p:nvPr/>
            </p:nvSpPr>
            <p:spPr>
              <a:xfrm>
                <a:off x="28315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57" name="Google Shape;23457;p43"/>
              <p:cNvSpPr/>
              <p:nvPr/>
            </p:nvSpPr>
            <p:spPr>
              <a:xfrm>
                <a:off x="29568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58" name="Google Shape;23458;p43"/>
              <p:cNvSpPr/>
              <p:nvPr/>
            </p:nvSpPr>
            <p:spPr>
              <a:xfrm>
                <a:off x="30820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59" name="Google Shape;23459;p43"/>
              <p:cNvSpPr/>
              <p:nvPr/>
            </p:nvSpPr>
            <p:spPr>
              <a:xfrm>
                <a:off x="32073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60" name="Google Shape;23460;p43"/>
              <p:cNvSpPr/>
              <p:nvPr/>
            </p:nvSpPr>
            <p:spPr>
              <a:xfrm>
                <a:off x="33325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61" name="Google Shape;23461;p43"/>
              <p:cNvSpPr/>
              <p:nvPr/>
            </p:nvSpPr>
            <p:spPr>
              <a:xfrm>
                <a:off x="345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62" name="Google Shape;23462;p43"/>
              <p:cNvSpPr/>
              <p:nvPr/>
            </p:nvSpPr>
            <p:spPr>
              <a:xfrm>
                <a:off x="358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63" name="Google Shape;23463;p43"/>
              <p:cNvSpPr/>
              <p:nvPr/>
            </p:nvSpPr>
            <p:spPr>
              <a:xfrm>
                <a:off x="370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64" name="Google Shape;23464;p43"/>
              <p:cNvSpPr/>
              <p:nvPr/>
            </p:nvSpPr>
            <p:spPr>
              <a:xfrm>
                <a:off x="383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65" name="Google Shape;23465;p43"/>
              <p:cNvSpPr/>
              <p:nvPr/>
            </p:nvSpPr>
            <p:spPr>
              <a:xfrm>
                <a:off x="395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66" name="Google Shape;23466;p43"/>
              <p:cNvSpPr/>
              <p:nvPr/>
            </p:nvSpPr>
            <p:spPr>
              <a:xfrm>
                <a:off x="4084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67" name="Google Shape;23467;p43"/>
              <p:cNvSpPr/>
              <p:nvPr/>
            </p:nvSpPr>
            <p:spPr>
              <a:xfrm>
                <a:off x="4209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68" name="Google Shape;23468;p43"/>
              <p:cNvSpPr/>
              <p:nvPr/>
            </p:nvSpPr>
            <p:spPr>
              <a:xfrm>
                <a:off x="4334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69" name="Google Shape;23469;p43"/>
              <p:cNvSpPr/>
              <p:nvPr/>
            </p:nvSpPr>
            <p:spPr>
              <a:xfrm>
                <a:off x="4459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70" name="Google Shape;23470;p43"/>
              <p:cNvSpPr/>
              <p:nvPr/>
            </p:nvSpPr>
            <p:spPr>
              <a:xfrm>
                <a:off x="4585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71" name="Google Shape;23471;p43"/>
              <p:cNvSpPr/>
              <p:nvPr/>
            </p:nvSpPr>
            <p:spPr>
              <a:xfrm>
                <a:off x="4710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72" name="Google Shape;23472;p43"/>
              <p:cNvSpPr/>
              <p:nvPr/>
            </p:nvSpPr>
            <p:spPr>
              <a:xfrm>
                <a:off x="4835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73" name="Google Shape;23473;p43"/>
              <p:cNvSpPr/>
              <p:nvPr/>
            </p:nvSpPr>
            <p:spPr>
              <a:xfrm>
                <a:off x="4960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74" name="Google Shape;23474;p43"/>
              <p:cNvSpPr/>
              <p:nvPr/>
            </p:nvSpPr>
            <p:spPr>
              <a:xfrm>
                <a:off x="5086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75" name="Google Shape;23475;p43"/>
              <p:cNvSpPr/>
              <p:nvPr/>
            </p:nvSpPr>
            <p:spPr>
              <a:xfrm>
                <a:off x="5211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76" name="Google Shape;23476;p43"/>
              <p:cNvSpPr/>
              <p:nvPr/>
            </p:nvSpPr>
            <p:spPr>
              <a:xfrm>
                <a:off x="5336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77" name="Google Shape;23477;p43"/>
              <p:cNvSpPr/>
              <p:nvPr/>
            </p:nvSpPr>
            <p:spPr>
              <a:xfrm>
                <a:off x="5461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78" name="Google Shape;23478;p43"/>
              <p:cNvSpPr/>
              <p:nvPr/>
            </p:nvSpPr>
            <p:spPr>
              <a:xfrm>
                <a:off x="5587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79" name="Google Shape;23479;p43"/>
              <p:cNvSpPr/>
              <p:nvPr/>
            </p:nvSpPr>
            <p:spPr>
              <a:xfrm>
                <a:off x="5712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80" name="Google Shape;23480;p43"/>
              <p:cNvSpPr/>
              <p:nvPr/>
            </p:nvSpPr>
            <p:spPr>
              <a:xfrm>
                <a:off x="5837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81" name="Google Shape;23481;p43"/>
              <p:cNvSpPr/>
              <p:nvPr/>
            </p:nvSpPr>
            <p:spPr>
              <a:xfrm>
                <a:off x="5962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82" name="Google Shape;23482;p43"/>
              <p:cNvSpPr/>
              <p:nvPr/>
            </p:nvSpPr>
            <p:spPr>
              <a:xfrm>
                <a:off x="6088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83" name="Google Shape;23483;p43"/>
              <p:cNvSpPr/>
              <p:nvPr/>
            </p:nvSpPr>
            <p:spPr>
              <a:xfrm>
                <a:off x="6213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84" name="Google Shape;23484;p43"/>
              <p:cNvSpPr/>
              <p:nvPr/>
            </p:nvSpPr>
            <p:spPr>
              <a:xfrm>
                <a:off x="6338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85" name="Google Shape;23485;p43"/>
              <p:cNvSpPr/>
              <p:nvPr/>
            </p:nvSpPr>
            <p:spPr>
              <a:xfrm>
                <a:off x="6463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86" name="Google Shape;23486;p43"/>
              <p:cNvSpPr/>
              <p:nvPr/>
            </p:nvSpPr>
            <p:spPr>
              <a:xfrm>
                <a:off x="6589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87" name="Google Shape;23487;p43"/>
              <p:cNvSpPr/>
              <p:nvPr/>
            </p:nvSpPr>
            <p:spPr>
              <a:xfrm>
                <a:off x="6714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88" name="Google Shape;23488;p43"/>
              <p:cNvSpPr/>
              <p:nvPr/>
            </p:nvSpPr>
            <p:spPr>
              <a:xfrm>
                <a:off x="6839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89" name="Google Shape;23489;p43"/>
              <p:cNvSpPr/>
              <p:nvPr/>
            </p:nvSpPr>
            <p:spPr>
              <a:xfrm>
                <a:off x="6964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90" name="Google Shape;23490;p43"/>
              <p:cNvSpPr/>
              <p:nvPr/>
            </p:nvSpPr>
            <p:spPr>
              <a:xfrm>
                <a:off x="7090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91" name="Google Shape;23491;p43"/>
              <p:cNvSpPr/>
              <p:nvPr/>
            </p:nvSpPr>
            <p:spPr>
              <a:xfrm>
                <a:off x="7215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92" name="Google Shape;23492;p43"/>
              <p:cNvSpPr/>
              <p:nvPr/>
            </p:nvSpPr>
            <p:spPr>
              <a:xfrm>
                <a:off x="7340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93" name="Google Shape;23493;p43"/>
              <p:cNvSpPr/>
              <p:nvPr/>
            </p:nvSpPr>
            <p:spPr>
              <a:xfrm>
                <a:off x="7465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94" name="Google Shape;23494;p43"/>
              <p:cNvSpPr/>
              <p:nvPr/>
            </p:nvSpPr>
            <p:spPr>
              <a:xfrm>
                <a:off x="7591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95" name="Google Shape;23495;p43"/>
              <p:cNvSpPr/>
              <p:nvPr/>
            </p:nvSpPr>
            <p:spPr>
              <a:xfrm>
                <a:off x="7716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96" name="Google Shape;23496;p43"/>
              <p:cNvSpPr/>
              <p:nvPr/>
            </p:nvSpPr>
            <p:spPr>
              <a:xfrm>
                <a:off x="7841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97" name="Google Shape;23497;p43"/>
              <p:cNvSpPr/>
              <p:nvPr/>
            </p:nvSpPr>
            <p:spPr>
              <a:xfrm>
                <a:off x="7966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98" name="Google Shape;23498;p43"/>
              <p:cNvSpPr/>
              <p:nvPr/>
            </p:nvSpPr>
            <p:spPr>
              <a:xfrm>
                <a:off x="8092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99" name="Google Shape;23499;p43"/>
              <p:cNvSpPr/>
              <p:nvPr/>
            </p:nvSpPr>
            <p:spPr>
              <a:xfrm>
                <a:off x="8217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00" name="Google Shape;23500;p43"/>
              <p:cNvSpPr/>
              <p:nvPr/>
            </p:nvSpPr>
            <p:spPr>
              <a:xfrm>
                <a:off x="8342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01" name="Google Shape;23501;p43"/>
              <p:cNvSpPr/>
              <p:nvPr/>
            </p:nvSpPr>
            <p:spPr>
              <a:xfrm>
                <a:off x="846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02" name="Google Shape;23502;p43"/>
              <p:cNvSpPr/>
              <p:nvPr/>
            </p:nvSpPr>
            <p:spPr>
              <a:xfrm>
                <a:off x="859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03" name="Google Shape;23503;p43"/>
              <p:cNvSpPr/>
              <p:nvPr/>
            </p:nvSpPr>
            <p:spPr>
              <a:xfrm>
                <a:off x="871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04" name="Google Shape;23504;p43"/>
              <p:cNvSpPr/>
              <p:nvPr/>
            </p:nvSpPr>
            <p:spPr>
              <a:xfrm>
                <a:off x="884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05" name="Google Shape;23505;p43"/>
              <p:cNvSpPr/>
              <p:nvPr/>
            </p:nvSpPr>
            <p:spPr>
              <a:xfrm>
                <a:off x="896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506" name="Google Shape;23506;p43"/>
            <p:cNvGrpSpPr/>
            <p:nvPr/>
          </p:nvGrpSpPr>
          <p:grpSpPr>
            <a:xfrm>
              <a:off x="109200" y="2411406"/>
              <a:ext cx="8925600" cy="33000"/>
              <a:chOff x="76200" y="76206"/>
              <a:chExt cx="8925600" cy="33000"/>
            </a:xfrm>
          </p:grpSpPr>
          <p:sp>
            <p:nvSpPr>
              <p:cNvPr id="23507" name="Google Shape;23507;p43"/>
              <p:cNvSpPr/>
              <p:nvPr/>
            </p:nvSpPr>
            <p:spPr>
              <a:xfrm>
                <a:off x="762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08" name="Google Shape;23508;p43"/>
              <p:cNvSpPr/>
              <p:nvPr/>
            </p:nvSpPr>
            <p:spPr>
              <a:xfrm>
                <a:off x="2014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09" name="Google Shape;23509;p43"/>
              <p:cNvSpPr/>
              <p:nvPr/>
            </p:nvSpPr>
            <p:spPr>
              <a:xfrm>
                <a:off x="3266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10" name="Google Shape;23510;p43"/>
              <p:cNvSpPr/>
              <p:nvPr/>
            </p:nvSpPr>
            <p:spPr>
              <a:xfrm>
                <a:off x="4519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11" name="Google Shape;23511;p43"/>
              <p:cNvSpPr/>
              <p:nvPr/>
            </p:nvSpPr>
            <p:spPr>
              <a:xfrm>
                <a:off x="5771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12" name="Google Shape;23512;p43"/>
              <p:cNvSpPr/>
              <p:nvPr/>
            </p:nvSpPr>
            <p:spPr>
              <a:xfrm>
                <a:off x="7024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13" name="Google Shape;23513;p43"/>
              <p:cNvSpPr/>
              <p:nvPr/>
            </p:nvSpPr>
            <p:spPr>
              <a:xfrm>
                <a:off x="8276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14" name="Google Shape;23514;p43"/>
              <p:cNvSpPr/>
              <p:nvPr/>
            </p:nvSpPr>
            <p:spPr>
              <a:xfrm>
                <a:off x="9529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15" name="Google Shape;23515;p43"/>
              <p:cNvSpPr/>
              <p:nvPr/>
            </p:nvSpPr>
            <p:spPr>
              <a:xfrm>
                <a:off x="10781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16" name="Google Shape;23516;p43"/>
              <p:cNvSpPr/>
              <p:nvPr/>
            </p:nvSpPr>
            <p:spPr>
              <a:xfrm>
                <a:off x="12034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17" name="Google Shape;23517;p43"/>
              <p:cNvSpPr/>
              <p:nvPr/>
            </p:nvSpPr>
            <p:spPr>
              <a:xfrm>
                <a:off x="13286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18" name="Google Shape;23518;p43"/>
              <p:cNvSpPr/>
              <p:nvPr/>
            </p:nvSpPr>
            <p:spPr>
              <a:xfrm>
                <a:off x="14538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19" name="Google Shape;23519;p43"/>
              <p:cNvSpPr/>
              <p:nvPr/>
            </p:nvSpPr>
            <p:spPr>
              <a:xfrm>
                <a:off x="15791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20" name="Google Shape;23520;p43"/>
              <p:cNvSpPr/>
              <p:nvPr/>
            </p:nvSpPr>
            <p:spPr>
              <a:xfrm>
                <a:off x="17043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21" name="Google Shape;23521;p43"/>
              <p:cNvSpPr/>
              <p:nvPr/>
            </p:nvSpPr>
            <p:spPr>
              <a:xfrm>
                <a:off x="18296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22" name="Google Shape;23522;p43"/>
              <p:cNvSpPr/>
              <p:nvPr/>
            </p:nvSpPr>
            <p:spPr>
              <a:xfrm>
                <a:off x="19548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23" name="Google Shape;23523;p43"/>
              <p:cNvSpPr/>
              <p:nvPr/>
            </p:nvSpPr>
            <p:spPr>
              <a:xfrm>
                <a:off x="20801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24" name="Google Shape;23524;p43"/>
              <p:cNvSpPr/>
              <p:nvPr/>
            </p:nvSpPr>
            <p:spPr>
              <a:xfrm>
                <a:off x="22053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25" name="Google Shape;23525;p43"/>
              <p:cNvSpPr/>
              <p:nvPr/>
            </p:nvSpPr>
            <p:spPr>
              <a:xfrm>
                <a:off x="23306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26" name="Google Shape;23526;p43"/>
              <p:cNvSpPr/>
              <p:nvPr/>
            </p:nvSpPr>
            <p:spPr>
              <a:xfrm>
                <a:off x="24558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27" name="Google Shape;23527;p43"/>
              <p:cNvSpPr/>
              <p:nvPr/>
            </p:nvSpPr>
            <p:spPr>
              <a:xfrm>
                <a:off x="25810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28" name="Google Shape;23528;p43"/>
              <p:cNvSpPr/>
              <p:nvPr/>
            </p:nvSpPr>
            <p:spPr>
              <a:xfrm>
                <a:off x="27063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29" name="Google Shape;23529;p43"/>
              <p:cNvSpPr/>
              <p:nvPr/>
            </p:nvSpPr>
            <p:spPr>
              <a:xfrm>
                <a:off x="28315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30" name="Google Shape;23530;p43"/>
              <p:cNvSpPr/>
              <p:nvPr/>
            </p:nvSpPr>
            <p:spPr>
              <a:xfrm>
                <a:off x="29568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31" name="Google Shape;23531;p43"/>
              <p:cNvSpPr/>
              <p:nvPr/>
            </p:nvSpPr>
            <p:spPr>
              <a:xfrm>
                <a:off x="30820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32" name="Google Shape;23532;p43"/>
              <p:cNvSpPr/>
              <p:nvPr/>
            </p:nvSpPr>
            <p:spPr>
              <a:xfrm>
                <a:off x="32073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33" name="Google Shape;23533;p43"/>
              <p:cNvSpPr/>
              <p:nvPr/>
            </p:nvSpPr>
            <p:spPr>
              <a:xfrm>
                <a:off x="33325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34" name="Google Shape;23534;p43"/>
              <p:cNvSpPr/>
              <p:nvPr/>
            </p:nvSpPr>
            <p:spPr>
              <a:xfrm>
                <a:off x="345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35" name="Google Shape;23535;p43"/>
              <p:cNvSpPr/>
              <p:nvPr/>
            </p:nvSpPr>
            <p:spPr>
              <a:xfrm>
                <a:off x="358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36" name="Google Shape;23536;p43"/>
              <p:cNvSpPr/>
              <p:nvPr/>
            </p:nvSpPr>
            <p:spPr>
              <a:xfrm>
                <a:off x="370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37" name="Google Shape;23537;p43"/>
              <p:cNvSpPr/>
              <p:nvPr/>
            </p:nvSpPr>
            <p:spPr>
              <a:xfrm>
                <a:off x="383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38" name="Google Shape;23538;p43"/>
              <p:cNvSpPr/>
              <p:nvPr/>
            </p:nvSpPr>
            <p:spPr>
              <a:xfrm>
                <a:off x="395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39" name="Google Shape;23539;p43"/>
              <p:cNvSpPr/>
              <p:nvPr/>
            </p:nvSpPr>
            <p:spPr>
              <a:xfrm>
                <a:off x="4084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40" name="Google Shape;23540;p43"/>
              <p:cNvSpPr/>
              <p:nvPr/>
            </p:nvSpPr>
            <p:spPr>
              <a:xfrm>
                <a:off x="4209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41" name="Google Shape;23541;p43"/>
              <p:cNvSpPr/>
              <p:nvPr/>
            </p:nvSpPr>
            <p:spPr>
              <a:xfrm>
                <a:off x="4334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42" name="Google Shape;23542;p43"/>
              <p:cNvSpPr/>
              <p:nvPr/>
            </p:nvSpPr>
            <p:spPr>
              <a:xfrm>
                <a:off x="4459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43" name="Google Shape;23543;p43"/>
              <p:cNvSpPr/>
              <p:nvPr/>
            </p:nvSpPr>
            <p:spPr>
              <a:xfrm>
                <a:off x="4585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44" name="Google Shape;23544;p43"/>
              <p:cNvSpPr/>
              <p:nvPr/>
            </p:nvSpPr>
            <p:spPr>
              <a:xfrm>
                <a:off x="4710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45" name="Google Shape;23545;p43"/>
              <p:cNvSpPr/>
              <p:nvPr/>
            </p:nvSpPr>
            <p:spPr>
              <a:xfrm>
                <a:off x="4835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46" name="Google Shape;23546;p43"/>
              <p:cNvSpPr/>
              <p:nvPr/>
            </p:nvSpPr>
            <p:spPr>
              <a:xfrm>
                <a:off x="4960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47" name="Google Shape;23547;p43"/>
              <p:cNvSpPr/>
              <p:nvPr/>
            </p:nvSpPr>
            <p:spPr>
              <a:xfrm>
                <a:off x="5086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48" name="Google Shape;23548;p43"/>
              <p:cNvSpPr/>
              <p:nvPr/>
            </p:nvSpPr>
            <p:spPr>
              <a:xfrm>
                <a:off x="5211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49" name="Google Shape;23549;p43"/>
              <p:cNvSpPr/>
              <p:nvPr/>
            </p:nvSpPr>
            <p:spPr>
              <a:xfrm>
                <a:off x="5336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50" name="Google Shape;23550;p43"/>
              <p:cNvSpPr/>
              <p:nvPr/>
            </p:nvSpPr>
            <p:spPr>
              <a:xfrm>
                <a:off x="5461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51" name="Google Shape;23551;p43"/>
              <p:cNvSpPr/>
              <p:nvPr/>
            </p:nvSpPr>
            <p:spPr>
              <a:xfrm>
                <a:off x="5587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52" name="Google Shape;23552;p43"/>
              <p:cNvSpPr/>
              <p:nvPr/>
            </p:nvSpPr>
            <p:spPr>
              <a:xfrm>
                <a:off x="5712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53" name="Google Shape;23553;p43"/>
              <p:cNvSpPr/>
              <p:nvPr/>
            </p:nvSpPr>
            <p:spPr>
              <a:xfrm>
                <a:off x="5837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54" name="Google Shape;23554;p43"/>
              <p:cNvSpPr/>
              <p:nvPr/>
            </p:nvSpPr>
            <p:spPr>
              <a:xfrm>
                <a:off x="5962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55" name="Google Shape;23555;p43"/>
              <p:cNvSpPr/>
              <p:nvPr/>
            </p:nvSpPr>
            <p:spPr>
              <a:xfrm>
                <a:off x="6088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56" name="Google Shape;23556;p43"/>
              <p:cNvSpPr/>
              <p:nvPr/>
            </p:nvSpPr>
            <p:spPr>
              <a:xfrm>
                <a:off x="6213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57" name="Google Shape;23557;p43"/>
              <p:cNvSpPr/>
              <p:nvPr/>
            </p:nvSpPr>
            <p:spPr>
              <a:xfrm>
                <a:off x="6338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58" name="Google Shape;23558;p43"/>
              <p:cNvSpPr/>
              <p:nvPr/>
            </p:nvSpPr>
            <p:spPr>
              <a:xfrm>
                <a:off x="6463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59" name="Google Shape;23559;p43"/>
              <p:cNvSpPr/>
              <p:nvPr/>
            </p:nvSpPr>
            <p:spPr>
              <a:xfrm>
                <a:off x="6589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60" name="Google Shape;23560;p43"/>
              <p:cNvSpPr/>
              <p:nvPr/>
            </p:nvSpPr>
            <p:spPr>
              <a:xfrm>
                <a:off x="6714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61" name="Google Shape;23561;p43"/>
              <p:cNvSpPr/>
              <p:nvPr/>
            </p:nvSpPr>
            <p:spPr>
              <a:xfrm>
                <a:off x="6839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62" name="Google Shape;23562;p43"/>
              <p:cNvSpPr/>
              <p:nvPr/>
            </p:nvSpPr>
            <p:spPr>
              <a:xfrm>
                <a:off x="6964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63" name="Google Shape;23563;p43"/>
              <p:cNvSpPr/>
              <p:nvPr/>
            </p:nvSpPr>
            <p:spPr>
              <a:xfrm>
                <a:off x="7090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64" name="Google Shape;23564;p43"/>
              <p:cNvSpPr/>
              <p:nvPr/>
            </p:nvSpPr>
            <p:spPr>
              <a:xfrm>
                <a:off x="7215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65" name="Google Shape;23565;p43"/>
              <p:cNvSpPr/>
              <p:nvPr/>
            </p:nvSpPr>
            <p:spPr>
              <a:xfrm>
                <a:off x="7340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66" name="Google Shape;23566;p43"/>
              <p:cNvSpPr/>
              <p:nvPr/>
            </p:nvSpPr>
            <p:spPr>
              <a:xfrm>
                <a:off x="7465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67" name="Google Shape;23567;p43"/>
              <p:cNvSpPr/>
              <p:nvPr/>
            </p:nvSpPr>
            <p:spPr>
              <a:xfrm>
                <a:off x="7591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68" name="Google Shape;23568;p43"/>
              <p:cNvSpPr/>
              <p:nvPr/>
            </p:nvSpPr>
            <p:spPr>
              <a:xfrm>
                <a:off x="7716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69" name="Google Shape;23569;p43"/>
              <p:cNvSpPr/>
              <p:nvPr/>
            </p:nvSpPr>
            <p:spPr>
              <a:xfrm>
                <a:off x="7841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70" name="Google Shape;23570;p43"/>
              <p:cNvSpPr/>
              <p:nvPr/>
            </p:nvSpPr>
            <p:spPr>
              <a:xfrm>
                <a:off x="7966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71" name="Google Shape;23571;p43"/>
              <p:cNvSpPr/>
              <p:nvPr/>
            </p:nvSpPr>
            <p:spPr>
              <a:xfrm>
                <a:off x="8092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72" name="Google Shape;23572;p43"/>
              <p:cNvSpPr/>
              <p:nvPr/>
            </p:nvSpPr>
            <p:spPr>
              <a:xfrm>
                <a:off x="8217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73" name="Google Shape;23573;p43"/>
              <p:cNvSpPr/>
              <p:nvPr/>
            </p:nvSpPr>
            <p:spPr>
              <a:xfrm>
                <a:off x="8342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74" name="Google Shape;23574;p43"/>
              <p:cNvSpPr/>
              <p:nvPr/>
            </p:nvSpPr>
            <p:spPr>
              <a:xfrm>
                <a:off x="846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75" name="Google Shape;23575;p43"/>
              <p:cNvSpPr/>
              <p:nvPr/>
            </p:nvSpPr>
            <p:spPr>
              <a:xfrm>
                <a:off x="859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76" name="Google Shape;23576;p43"/>
              <p:cNvSpPr/>
              <p:nvPr/>
            </p:nvSpPr>
            <p:spPr>
              <a:xfrm>
                <a:off x="871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77" name="Google Shape;23577;p43"/>
              <p:cNvSpPr/>
              <p:nvPr/>
            </p:nvSpPr>
            <p:spPr>
              <a:xfrm>
                <a:off x="884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78" name="Google Shape;23578;p43"/>
              <p:cNvSpPr/>
              <p:nvPr/>
            </p:nvSpPr>
            <p:spPr>
              <a:xfrm>
                <a:off x="896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579" name="Google Shape;23579;p43"/>
            <p:cNvGrpSpPr/>
            <p:nvPr/>
          </p:nvGrpSpPr>
          <p:grpSpPr>
            <a:xfrm>
              <a:off x="109200" y="2522606"/>
              <a:ext cx="8925600" cy="33000"/>
              <a:chOff x="76200" y="76206"/>
              <a:chExt cx="8925600" cy="33000"/>
            </a:xfrm>
          </p:grpSpPr>
          <p:sp>
            <p:nvSpPr>
              <p:cNvPr id="23580" name="Google Shape;23580;p43"/>
              <p:cNvSpPr/>
              <p:nvPr/>
            </p:nvSpPr>
            <p:spPr>
              <a:xfrm>
                <a:off x="762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81" name="Google Shape;23581;p43"/>
              <p:cNvSpPr/>
              <p:nvPr/>
            </p:nvSpPr>
            <p:spPr>
              <a:xfrm>
                <a:off x="2014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82" name="Google Shape;23582;p43"/>
              <p:cNvSpPr/>
              <p:nvPr/>
            </p:nvSpPr>
            <p:spPr>
              <a:xfrm>
                <a:off x="3266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83" name="Google Shape;23583;p43"/>
              <p:cNvSpPr/>
              <p:nvPr/>
            </p:nvSpPr>
            <p:spPr>
              <a:xfrm>
                <a:off x="4519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84" name="Google Shape;23584;p43"/>
              <p:cNvSpPr/>
              <p:nvPr/>
            </p:nvSpPr>
            <p:spPr>
              <a:xfrm>
                <a:off x="5771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85" name="Google Shape;23585;p43"/>
              <p:cNvSpPr/>
              <p:nvPr/>
            </p:nvSpPr>
            <p:spPr>
              <a:xfrm>
                <a:off x="7024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86" name="Google Shape;23586;p43"/>
              <p:cNvSpPr/>
              <p:nvPr/>
            </p:nvSpPr>
            <p:spPr>
              <a:xfrm>
                <a:off x="8276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87" name="Google Shape;23587;p43"/>
              <p:cNvSpPr/>
              <p:nvPr/>
            </p:nvSpPr>
            <p:spPr>
              <a:xfrm>
                <a:off x="9529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88" name="Google Shape;23588;p43"/>
              <p:cNvSpPr/>
              <p:nvPr/>
            </p:nvSpPr>
            <p:spPr>
              <a:xfrm>
                <a:off x="10781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89" name="Google Shape;23589;p43"/>
              <p:cNvSpPr/>
              <p:nvPr/>
            </p:nvSpPr>
            <p:spPr>
              <a:xfrm>
                <a:off x="12034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90" name="Google Shape;23590;p43"/>
              <p:cNvSpPr/>
              <p:nvPr/>
            </p:nvSpPr>
            <p:spPr>
              <a:xfrm>
                <a:off x="13286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91" name="Google Shape;23591;p43"/>
              <p:cNvSpPr/>
              <p:nvPr/>
            </p:nvSpPr>
            <p:spPr>
              <a:xfrm>
                <a:off x="14538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92" name="Google Shape;23592;p43"/>
              <p:cNvSpPr/>
              <p:nvPr/>
            </p:nvSpPr>
            <p:spPr>
              <a:xfrm>
                <a:off x="15791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93" name="Google Shape;23593;p43"/>
              <p:cNvSpPr/>
              <p:nvPr/>
            </p:nvSpPr>
            <p:spPr>
              <a:xfrm>
                <a:off x="17043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94" name="Google Shape;23594;p43"/>
              <p:cNvSpPr/>
              <p:nvPr/>
            </p:nvSpPr>
            <p:spPr>
              <a:xfrm>
                <a:off x="18296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95" name="Google Shape;23595;p43"/>
              <p:cNvSpPr/>
              <p:nvPr/>
            </p:nvSpPr>
            <p:spPr>
              <a:xfrm>
                <a:off x="19548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96" name="Google Shape;23596;p43"/>
              <p:cNvSpPr/>
              <p:nvPr/>
            </p:nvSpPr>
            <p:spPr>
              <a:xfrm>
                <a:off x="20801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97" name="Google Shape;23597;p43"/>
              <p:cNvSpPr/>
              <p:nvPr/>
            </p:nvSpPr>
            <p:spPr>
              <a:xfrm>
                <a:off x="22053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98" name="Google Shape;23598;p43"/>
              <p:cNvSpPr/>
              <p:nvPr/>
            </p:nvSpPr>
            <p:spPr>
              <a:xfrm>
                <a:off x="23306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99" name="Google Shape;23599;p43"/>
              <p:cNvSpPr/>
              <p:nvPr/>
            </p:nvSpPr>
            <p:spPr>
              <a:xfrm>
                <a:off x="24558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00" name="Google Shape;23600;p43"/>
              <p:cNvSpPr/>
              <p:nvPr/>
            </p:nvSpPr>
            <p:spPr>
              <a:xfrm>
                <a:off x="25810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01" name="Google Shape;23601;p43"/>
              <p:cNvSpPr/>
              <p:nvPr/>
            </p:nvSpPr>
            <p:spPr>
              <a:xfrm>
                <a:off x="27063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02" name="Google Shape;23602;p43"/>
              <p:cNvSpPr/>
              <p:nvPr/>
            </p:nvSpPr>
            <p:spPr>
              <a:xfrm>
                <a:off x="28315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03" name="Google Shape;23603;p43"/>
              <p:cNvSpPr/>
              <p:nvPr/>
            </p:nvSpPr>
            <p:spPr>
              <a:xfrm>
                <a:off x="29568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04" name="Google Shape;23604;p43"/>
              <p:cNvSpPr/>
              <p:nvPr/>
            </p:nvSpPr>
            <p:spPr>
              <a:xfrm>
                <a:off x="30820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05" name="Google Shape;23605;p43"/>
              <p:cNvSpPr/>
              <p:nvPr/>
            </p:nvSpPr>
            <p:spPr>
              <a:xfrm>
                <a:off x="32073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06" name="Google Shape;23606;p43"/>
              <p:cNvSpPr/>
              <p:nvPr/>
            </p:nvSpPr>
            <p:spPr>
              <a:xfrm>
                <a:off x="33325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07" name="Google Shape;23607;p43"/>
              <p:cNvSpPr/>
              <p:nvPr/>
            </p:nvSpPr>
            <p:spPr>
              <a:xfrm>
                <a:off x="345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08" name="Google Shape;23608;p43"/>
              <p:cNvSpPr/>
              <p:nvPr/>
            </p:nvSpPr>
            <p:spPr>
              <a:xfrm>
                <a:off x="358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09" name="Google Shape;23609;p43"/>
              <p:cNvSpPr/>
              <p:nvPr/>
            </p:nvSpPr>
            <p:spPr>
              <a:xfrm>
                <a:off x="370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10" name="Google Shape;23610;p43"/>
              <p:cNvSpPr/>
              <p:nvPr/>
            </p:nvSpPr>
            <p:spPr>
              <a:xfrm>
                <a:off x="383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11" name="Google Shape;23611;p43"/>
              <p:cNvSpPr/>
              <p:nvPr/>
            </p:nvSpPr>
            <p:spPr>
              <a:xfrm>
                <a:off x="395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12" name="Google Shape;23612;p43"/>
              <p:cNvSpPr/>
              <p:nvPr/>
            </p:nvSpPr>
            <p:spPr>
              <a:xfrm>
                <a:off x="4084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13" name="Google Shape;23613;p43"/>
              <p:cNvSpPr/>
              <p:nvPr/>
            </p:nvSpPr>
            <p:spPr>
              <a:xfrm>
                <a:off x="4209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14" name="Google Shape;23614;p43"/>
              <p:cNvSpPr/>
              <p:nvPr/>
            </p:nvSpPr>
            <p:spPr>
              <a:xfrm>
                <a:off x="4334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15" name="Google Shape;23615;p43"/>
              <p:cNvSpPr/>
              <p:nvPr/>
            </p:nvSpPr>
            <p:spPr>
              <a:xfrm>
                <a:off x="4459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16" name="Google Shape;23616;p43"/>
              <p:cNvSpPr/>
              <p:nvPr/>
            </p:nvSpPr>
            <p:spPr>
              <a:xfrm>
                <a:off x="4585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17" name="Google Shape;23617;p43"/>
              <p:cNvSpPr/>
              <p:nvPr/>
            </p:nvSpPr>
            <p:spPr>
              <a:xfrm>
                <a:off x="4710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18" name="Google Shape;23618;p43"/>
              <p:cNvSpPr/>
              <p:nvPr/>
            </p:nvSpPr>
            <p:spPr>
              <a:xfrm>
                <a:off x="4835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19" name="Google Shape;23619;p43"/>
              <p:cNvSpPr/>
              <p:nvPr/>
            </p:nvSpPr>
            <p:spPr>
              <a:xfrm>
                <a:off x="4960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20" name="Google Shape;23620;p43"/>
              <p:cNvSpPr/>
              <p:nvPr/>
            </p:nvSpPr>
            <p:spPr>
              <a:xfrm>
                <a:off x="5086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21" name="Google Shape;23621;p43"/>
              <p:cNvSpPr/>
              <p:nvPr/>
            </p:nvSpPr>
            <p:spPr>
              <a:xfrm>
                <a:off x="5211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22" name="Google Shape;23622;p43"/>
              <p:cNvSpPr/>
              <p:nvPr/>
            </p:nvSpPr>
            <p:spPr>
              <a:xfrm>
                <a:off x="5336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23" name="Google Shape;23623;p43"/>
              <p:cNvSpPr/>
              <p:nvPr/>
            </p:nvSpPr>
            <p:spPr>
              <a:xfrm>
                <a:off x="5461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24" name="Google Shape;23624;p43"/>
              <p:cNvSpPr/>
              <p:nvPr/>
            </p:nvSpPr>
            <p:spPr>
              <a:xfrm>
                <a:off x="5587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25" name="Google Shape;23625;p43"/>
              <p:cNvSpPr/>
              <p:nvPr/>
            </p:nvSpPr>
            <p:spPr>
              <a:xfrm>
                <a:off x="5712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26" name="Google Shape;23626;p43"/>
              <p:cNvSpPr/>
              <p:nvPr/>
            </p:nvSpPr>
            <p:spPr>
              <a:xfrm>
                <a:off x="5837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27" name="Google Shape;23627;p43"/>
              <p:cNvSpPr/>
              <p:nvPr/>
            </p:nvSpPr>
            <p:spPr>
              <a:xfrm>
                <a:off x="5962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28" name="Google Shape;23628;p43"/>
              <p:cNvSpPr/>
              <p:nvPr/>
            </p:nvSpPr>
            <p:spPr>
              <a:xfrm>
                <a:off x="6088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29" name="Google Shape;23629;p43"/>
              <p:cNvSpPr/>
              <p:nvPr/>
            </p:nvSpPr>
            <p:spPr>
              <a:xfrm>
                <a:off x="6213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30" name="Google Shape;23630;p43"/>
              <p:cNvSpPr/>
              <p:nvPr/>
            </p:nvSpPr>
            <p:spPr>
              <a:xfrm>
                <a:off x="6338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31" name="Google Shape;23631;p43"/>
              <p:cNvSpPr/>
              <p:nvPr/>
            </p:nvSpPr>
            <p:spPr>
              <a:xfrm>
                <a:off x="6463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32" name="Google Shape;23632;p43"/>
              <p:cNvSpPr/>
              <p:nvPr/>
            </p:nvSpPr>
            <p:spPr>
              <a:xfrm>
                <a:off x="6589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33" name="Google Shape;23633;p43"/>
              <p:cNvSpPr/>
              <p:nvPr/>
            </p:nvSpPr>
            <p:spPr>
              <a:xfrm>
                <a:off x="6714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34" name="Google Shape;23634;p43"/>
              <p:cNvSpPr/>
              <p:nvPr/>
            </p:nvSpPr>
            <p:spPr>
              <a:xfrm>
                <a:off x="6839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35" name="Google Shape;23635;p43"/>
              <p:cNvSpPr/>
              <p:nvPr/>
            </p:nvSpPr>
            <p:spPr>
              <a:xfrm>
                <a:off x="6964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36" name="Google Shape;23636;p43"/>
              <p:cNvSpPr/>
              <p:nvPr/>
            </p:nvSpPr>
            <p:spPr>
              <a:xfrm>
                <a:off x="7090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37" name="Google Shape;23637;p43"/>
              <p:cNvSpPr/>
              <p:nvPr/>
            </p:nvSpPr>
            <p:spPr>
              <a:xfrm>
                <a:off x="7215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38" name="Google Shape;23638;p43"/>
              <p:cNvSpPr/>
              <p:nvPr/>
            </p:nvSpPr>
            <p:spPr>
              <a:xfrm>
                <a:off x="7340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39" name="Google Shape;23639;p43"/>
              <p:cNvSpPr/>
              <p:nvPr/>
            </p:nvSpPr>
            <p:spPr>
              <a:xfrm>
                <a:off x="7465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40" name="Google Shape;23640;p43"/>
              <p:cNvSpPr/>
              <p:nvPr/>
            </p:nvSpPr>
            <p:spPr>
              <a:xfrm>
                <a:off x="7591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41" name="Google Shape;23641;p43"/>
              <p:cNvSpPr/>
              <p:nvPr/>
            </p:nvSpPr>
            <p:spPr>
              <a:xfrm>
                <a:off x="7716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42" name="Google Shape;23642;p43"/>
              <p:cNvSpPr/>
              <p:nvPr/>
            </p:nvSpPr>
            <p:spPr>
              <a:xfrm>
                <a:off x="7841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43" name="Google Shape;23643;p43"/>
              <p:cNvSpPr/>
              <p:nvPr/>
            </p:nvSpPr>
            <p:spPr>
              <a:xfrm>
                <a:off x="7966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44" name="Google Shape;23644;p43"/>
              <p:cNvSpPr/>
              <p:nvPr/>
            </p:nvSpPr>
            <p:spPr>
              <a:xfrm>
                <a:off x="8092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45" name="Google Shape;23645;p43"/>
              <p:cNvSpPr/>
              <p:nvPr/>
            </p:nvSpPr>
            <p:spPr>
              <a:xfrm>
                <a:off x="8217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46" name="Google Shape;23646;p43"/>
              <p:cNvSpPr/>
              <p:nvPr/>
            </p:nvSpPr>
            <p:spPr>
              <a:xfrm>
                <a:off x="8342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47" name="Google Shape;23647;p43"/>
              <p:cNvSpPr/>
              <p:nvPr/>
            </p:nvSpPr>
            <p:spPr>
              <a:xfrm>
                <a:off x="846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48" name="Google Shape;23648;p43"/>
              <p:cNvSpPr/>
              <p:nvPr/>
            </p:nvSpPr>
            <p:spPr>
              <a:xfrm>
                <a:off x="859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49" name="Google Shape;23649;p43"/>
              <p:cNvSpPr/>
              <p:nvPr/>
            </p:nvSpPr>
            <p:spPr>
              <a:xfrm>
                <a:off x="871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50" name="Google Shape;23650;p43"/>
              <p:cNvSpPr/>
              <p:nvPr/>
            </p:nvSpPr>
            <p:spPr>
              <a:xfrm>
                <a:off x="884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51" name="Google Shape;23651;p43"/>
              <p:cNvSpPr/>
              <p:nvPr/>
            </p:nvSpPr>
            <p:spPr>
              <a:xfrm>
                <a:off x="896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652" name="Google Shape;23652;p43"/>
            <p:cNvGrpSpPr/>
            <p:nvPr/>
          </p:nvGrpSpPr>
          <p:grpSpPr>
            <a:xfrm>
              <a:off x="109200" y="2633806"/>
              <a:ext cx="8925600" cy="33000"/>
              <a:chOff x="76200" y="76206"/>
              <a:chExt cx="8925600" cy="33000"/>
            </a:xfrm>
          </p:grpSpPr>
          <p:sp>
            <p:nvSpPr>
              <p:cNvPr id="23653" name="Google Shape;23653;p43"/>
              <p:cNvSpPr/>
              <p:nvPr/>
            </p:nvSpPr>
            <p:spPr>
              <a:xfrm>
                <a:off x="762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54" name="Google Shape;23654;p43"/>
              <p:cNvSpPr/>
              <p:nvPr/>
            </p:nvSpPr>
            <p:spPr>
              <a:xfrm>
                <a:off x="2014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55" name="Google Shape;23655;p43"/>
              <p:cNvSpPr/>
              <p:nvPr/>
            </p:nvSpPr>
            <p:spPr>
              <a:xfrm>
                <a:off x="3266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56" name="Google Shape;23656;p43"/>
              <p:cNvSpPr/>
              <p:nvPr/>
            </p:nvSpPr>
            <p:spPr>
              <a:xfrm>
                <a:off x="4519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57" name="Google Shape;23657;p43"/>
              <p:cNvSpPr/>
              <p:nvPr/>
            </p:nvSpPr>
            <p:spPr>
              <a:xfrm>
                <a:off x="5771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58" name="Google Shape;23658;p43"/>
              <p:cNvSpPr/>
              <p:nvPr/>
            </p:nvSpPr>
            <p:spPr>
              <a:xfrm>
                <a:off x="7024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59" name="Google Shape;23659;p43"/>
              <p:cNvSpPr/>
              <p:nvPr/>
            </p:nvSpPr>
            <p:spPr>
              <a:xfrm>
                <a:off x="8276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60" name="Google Shape;23660;p43"/>
              <p:cNvSpPr/>
              <p:nvPr/>
            </p:nvSpPr>
            <p:spPr>
              <a:xfrm>
                <a:off x="9529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61" name="Google Shape;23661;p43"/>
              <p:cNvSpPr/>
              <p:nvPr/>
            </p:nvSpPr>
            <p:spPr>
              <a:xfrm>
                <a:off x="10781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62" name="Google Shape;23662;p43"/>
              <p:cNvSpPr/>
              <p:nvPr/>
            </p:nvSpPr>
            <p:spPr>
              <a:xfrm>
                <a:off x="12034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63" name="Google Shape;23663;p43"/>
              <p:cNvSpPr/>
              <p:nvPr/>
            </p:nvSpPr>
            <p:spPr>
              <a:xfrm>
                <a:off x="13286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64" name="Google Shape;23664;p43"/>
              <p:cNvSpPr/>
              <p:nvPr/>
            </p:nvSpPr>
            <p:spPr>
              <a:xfrm>
                <a:off x="14538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65" name="Google Shape;23665;p43"/>
              <p:cNvSpPr/>
              <p:nvPr/>
            </p:nvSpPr>
            <p:spPr>
              <a:xfrm>
                <a:off x="15791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66" name="Google Shape;23666;p43"/>
              <p:cNvSpPr/>
              <p:nvPr/>
            </p:nvSpPr>
            <p:spPr>
              <a:xfrm>
                <a:off x="17043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67" name="Google Shape;23667;p43"/>
              <p:cNvSpPr/>
              <p:nvPr/>
            </p:nvSpPr>
            <p:spPr>
              <a:xfrm>
                <a:off x="18296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68" name="Google Shape;23668;p43"/>
              <p:cNvSpPr/>
              <p:nvPr/>
            </p:nvSpPr>
            <p:spPr>
              <a:xfrm>
                <a:off x="19548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69" name="Google Shape;23669;p43"/>
              <p:cNvSpPr/>
              <p:nvPr/>
            </p:nvSpPr>
            <p:spPr>
              <a:xfrm>
                <a:off x="20801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70" name="Google Shape;23670;p43"/>
              <p:cNvSpPr/>
              <p:nvPr/>
            </p:nvSpPr>
            <p:spPr>
              <a:xfrm>
                <a:off x="22053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71" name="Google Shape;23671;p43"/>
              <p:cNvSpPr/>
              <p:nvPr/>
            </p:nvSpPr>
            <p:spPr>
              <a:xfrm>
                <a:off x="23306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72" name="Google Shape;23672;p43"/>
              <p:cNvSpPr/>
              <p:nvPr/>
            </p:nvSpPr>
            <p:spPr>
              <a:xfrm>
                <a:off x="24558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73" name="Google Shape;23673;p43"/>
              <p:cNvSpPr/>
              <p:nvPr/>
            </p:nvSpPr>
            <p:spPr>
              <a:xfrm>
                <a:off x="25810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74" name="Google Shape;23674;p43"/>
              <p:cNvSpPr/>
              <p:nvPr/>
            </p:nvSpPr>
            <p:spPr>
              <a:xfrm>
                <a:off x="27063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75" name="Google Shape;23675;p43"/>
              <p:cNvSpPr/>
              <p:nvPr/>
            </p:nvSpPr>
            <p:spPr>
              <a:xfrm>
                <a:off x="28315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76" name="Google Shape;23676;p43"/>
              <p:cNvSpPr/>
              <p:nvPr/>
            </p:nvSpPr>
            <p:spPr>
              <a:xfrm>
                <a:off x="29568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77" name="Google Shape;23677;p43"/>
              <p:cNvSpPr/>
              <p:nvPr/>
            </p:nvSpPr>
            <p:spPr>
              <a:xfrm>
                <a:off x="30820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78" name="Google Shape;23678;p43"/>
              <p:cNvSpPr/>
              <p:nvPr/>
            </p:nvSpPr>
            <p:spPr>
              <a:xfrm>
                <a:off x="32073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79" name="Google Shape;23679;p43"/>
              <p:cNvSpPr/>
              <p:nvPr/>
            </p:nvSpPr>
            <p:spPr>
              <a:xfrm>
                <a:off x="33325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80" name="Google Shape;23680;p43"/>
              <p:cNvSpPr/>
              <p:nvPr/>
            </p:nvSpPr>
            <p:spPr>
              <a:xfrm>
                <a:off x="345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81" name="Google Shape;23681;p43"/>
              <p:cNvSpPr/>
              <p:nvPr/>
            </p:nvSpPr>
            <p:spPr>
              <a:xfrm>
                <a:off x="358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82" name="Google Shape;23682;p43"/>
              <p:cNvSpPr/>
              <p:nvPr/>
            </p:nvSpPr>
            <p:spPr>
              <a:xfrm>
                <a:off x="370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83" name="Google Shape;23683;p43"/>
              <p:cNvSpPr/>
              <p:nvPr/>
            </p:nvSpPr>
            <p:spPr>
              <a:xfrm>
                <a:off x="383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84" name="Google Shape;23684;p43"/>
              <p:cNvSpPr/>
              <p:nvPr/>
            </p:nvSpPr>
            <p:spPr>
              <a:xfrm>
                <a:off x="395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85" name="Google Shape;23685;p43"/>
              <p:cNvSpPr/>
              <p:nvPr/>
            </p:nvSpPr>
            <p:spPr>
              <a:xfrm>
                <a:off x="4084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86" name="Google Shape;23686;p43"/>
              <p:cNvSpPr/>
              <p:nvPr/>
            </p:nvSpPr>
            <p:spPr>
              <a:xfrm>
                <a:off x="4209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87" name="Google Shape;23687;p43"/>
              <p:cNvSpPr/>
              <p:nvPr/>
            </p:nvSpPr>
            <p:spPr>
              <a:xfrm>
                <a:off x="4334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88" name="Google Shape;23688;p43"/>
              <p:cNvSpPr/>
              <p:nvPr/>
            </p:nvSpPr>
            <p:spPr>
              <a:xfrm>
                <a:off x="4459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89" name="Google Shape;23689;p43"/>
              <p:cNvSpPr/>
              <p:nvPr/>
            </p:nvSpPr>
            <p:spPr>
              <a:xfrm>
                <a:off x="4585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90" name="Google Shape;23690;p43"/>
              <p:cNvSpPr/>
              <p:nvPr/>
            </p:nvSpPr>
            <p:spPr>
              <a:xfrm>
                <a:off x="4710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91" name="Google Shape;23691;p43"/>
              <p:cNvSpPr/>
              <p:nvPr/>
            </p:nvSpPr>
            <p:spPr>
              <a:xfrm>
                <a:off x="4835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92" name="Google Shape;23692;p43"/>
              <p:cNvSpPr/>
              <p:nvPr/>
            </p:nvSpPr>
            <p:spPr>
              <a:xfrm>
                <a:off x="4960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93" name="Google Shape;23693;p43"/>
              <p:cNvSpPr/>
              <p:nvPr/>
            </p:nvSpPr>
            <p:spPr>
              <a:xfrm>
                <a:off x="5086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94" name="Google Shape;23694;p43"/>
              <p:cNvSpPr/>
              <p:nvPr/>
            </p:nvSpPr>
            <p:spPr>
              <a:xfrm>
                <a:off x="5211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95" name="Google Shape;23695;p43"/>
              <p:cNvSpPr/>
              <p:nvPr/>
            </p:nvSpPr>
            <p:spPr>
              <a:xfrm>
                <a:off x="5336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96" name="Google Shape;23696;p43"/>
              <p:cNvSpPr/>
              <p:nvPr/>
            </p:nvSpPr>
            <p:spPr>
              <a:xfrm>
                <a:off x="5461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97" name="Google Shape;23697;p43"/>
              <p:cNvSpPr/>
              <p:nvPr/>
            </p:nvSpPr>
            <p:spPr>
              <a:xfrm>
                <a:off x="5587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98" name="Google Shape;23698;p43"/>
              <p:cNvSpPr/>
              <p:nvPr/>
            </p:nvSpPr>
            <p:spPr>
              <a:xfrm>
                <a:off x="5712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99" name="Google Shape;23699;p43"/>
              <p:cNvSpPr/>
              <p:nvPr/>
            </p:nvSpPr>
            <p:spPr>
              <a:xfrm>
                <a:off x="5837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00" name="Google Shape;23700;p43"/>
              <p:cNvSpPr/>
              <p:nvPr/>
            </p:nvSpPr>
            <p:spPr>
              <a:xfrm>
                <a:off x="5962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01" name="Google Shape;23701;p43"/>
              <p:cNvSpPr/>
              <p:nvPr/>
            </p:nvSpPr>
            <p:spPr>
              <a:xfrm>
                <a:off x="6088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02" name="Google Shape;23702;p43"/>
              <p:cNvSpPr/>
              <p:nvPr/>
            </p:nvSpPr>
            <p:spPr>
              <a:xfrm>
                <a:off x="6213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03" name="Google Shape;23703;p43"/>
              <p:cNvSpPr/>
              <p:nvPr/>
            </p:nvSpPr>
            <p:spPr>
              <a:xfrm>
                <a:off x="6338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04" name="Google Shape;23704;p43"/>
              <p:cNvSpPr/>
              <p:nvPr/>
            </p:nvSpPr>
            <p:spPr>
              <a:xfrm>
                <a:off x="6463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05" name="Google Shape;23705;p43"/>
              <p:cNvSpPr/>
              <p:nvPr/>
            </p:nvSpPr>
            <p:spPr>
              <a:xfrm>
                <a:off x="6589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06" name="Google Shape;23706;p43"/>
              <p:cNvSpPr/>
              <p:nvPr/>
            </p:nvSpPr>
            <p:spPr>
              <a:xfrm>
                <a:off x="6714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07" name="Google Shape;23707;p43"/>
              <p:cNvSpPr/>
              <p:nvPr/>
            </p:nvSpPr>
            <p:spPr>
              <a:xfrm>
                <a:off x="6839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08" name="Google Shape;23708;p43"/>
              <p:cNvSpPr/>
              <p:nvPr/>
            </p:nvSpPr>
            <p:spPr>
              <a:xfrm>
                <a:off x="6964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09" name="Google Shape;23709;p43"/>
              <p:cNvSpPr/>
              <p:nvPr/>
            </p:nvSpPr>
            <p:spPr>
              <a:xfrm>
                <a:off x="7090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10" name="Google Shape;23710;p43"/>
              <p:cNvSpPr/>
              <p:nvPr/>
            </p:nvSpPr>
            <p:spPr>
              <a:xfrm>
                <a:off x="7215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11" name="Google Shape;23711;p43"/>
              <p:cNvSpPr/>
              <p:nvPr/>
            </p:nvSpPr>
            <p:spPr>
              <a:xfrm>
                <a:off x="7340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12" name="Google Shape;23712;p43"/>
              <p:cNvSpPr/>
              <p:nvPr/>
            </p:nvSpPr>
            <p:spPr>
              <a:xfrm>
                <a:off x="7465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13" name="Google Shape;23713;p43"/>
              <p:cNvSpPr/>
              <p:nvPr/>
            </p:nvSpPr>
            <p:spPr>
              <a:xfrm>
                <a:off x="7591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14" name="Google Shape;23714;p43"/>
              <p:cNvSpPr/>
              <p:nvPr/>
            </p:nvSpPr>
            <p:spPr>
              <a:xfrm>
                <a:off x="7716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15" name="Google Shape;23715;p43"/>
              <p:cNvSpPr/>
              <p:nvPr/>
            </p:nvSpPr>
            <p:spPr>
              <a:xfrm>
                <a:off x="7841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16" name="Google Shape;23716;p43"/>
              <p:cNvSpPr/>
              <p:nvPr/>
            </p:nvSpPr>
            <p:spPr>
              <a:xfrm>
                <a:off x="7966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17" name="Google Shape;23717;p43"/>
              <p:cNvSpPr/>
              <p:nvPr/>
            </p:nvSpPr>
            <p:spPr>
              <a:xfrm>
                <a:off x="8092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18" name="Google Shape;23718;p43"/>
              <p:cNvSpPr/>
              <p:nvPr/>
            </p:nvSpPr>
            <p:spPr>
              <a:xfrm>
                <a:off x="8217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19" name="Google Shape;23719;p43"/>
              <p:cNvSpPr/>
              <p:nvPr/>
            </p:nvSpPr>
            <p:spPr>
              <a:xfrm>
                <a:off x="8342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20" name="Google Shape;23720;p43"/>
              <p:cNvSpPr/>
              <p:nvPr/>
            </p:nvSpPr>
            <p:spPr>
              <a:xfrm>
                <a:off x="846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21" name="Google Shape;23721;p43"/>
              <p:cNvSpPr/>
              <p:nvPr/>
            </p:nvSpPr>
            <p:spPr>
              <a:xfrm>
                <a:off x="859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22" name="Google Shape;23722;p43"/>
              <p:cNvSpPr/>
              <p:nvPr/>
            </p:nvSpPr>
            <p:spPr>
              <a:xfrm>
                <a:off x="871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23" name="Google Shape;23723;p43"/>
              <p:cNvSpPr/>
              <p:nvPr/>
            </p:nvSpPr>
            <p:spPr>
              <a:xfrm>
                <a:off x="884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24" name="Google Shape;23724;p43"/>
              <p:cNvSpPr/>
              <p:nvPr/>
            </p:nvSpPr>
            <p:spPr>
              <a:xfrm>
                <a:off x="896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725" name="Google Shape;23725;p43"/>
            <p:cNvGrpSpPr/>
            <p:nvPr/>
          </p:nvGrpSpPr>
          <p:grpSpPr>
            <a:xfrm>
              <a:off x="109200" y="2745006"/>
              <a:ext cx="8925600" cy="33000"/>
              <a:chOff x="76200" y="76206"/>
              <a:chExt cx="8925600" cy="33000"/>
            </a:xfrm>
          </p:grpSpPr>
          <p:sp>
            <p:nvSpPr>
              <p:cNvPr id="23726" name="Google Shape;23726;p43"/>
              <p:cNvSpPr/>
              <p:nvPr/>
            </p:nvSpPr>
            <p:spPr>
              <a:xfrm>
                <a:off x="762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27" name="Google Shape;23727;p43"/>
              <p:cNvSpPr/>
              <p:nvPr/>
            </p:nvSpPr>
            <p:spPr>
              <a:xfrm>
                <a:off x="2014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28" name="Google Shape;23728;p43"/>
              <p:cNvSpPr/>
              <p:nvPr/>
            </p:nvSpPr>
            <p:spPr>
              <a:xfrm>
                <a:off x="3266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29" name="Google Shape;23729;p43"/>
              <p:cNvSpPr/>
              <p:nvPr/>
            </p:nvSpPr>
            <p:spPr>
              <a:xfrm>
                <a:off x="4519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30" name="Google Shape;23730;p43"/>
              <p:cNvSpPr/>
              <p:nvPr/>
            </p:nvSpPr>
            <p:spPr>
              <a:xfrm>
                <a:off x="5771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31" name="Google Shape;23731;p43"/>
              <p:cNvSpPr/>
              <p:nvPr/>
            </p:nvSpPr>
            <p:spPr>
              <a:xfrm>
                <a:off x="7024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32" name="Google Shape;23732;p43"/>
              <p:cNvSpPr/>
              <p:nvPr/>
            </p:nvSpPr>
            <p:spPr>
              <a:xfrm>
                <a:off x="8276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33" name="Google Shape;23733;p43"/>
              <p:cNvSpPr/>
              <p:nvPr/>
            </p:nvSpPr>
            <p:spPr>
              <a:xfrm>
                <a:off x="9529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34" name="Google Shape;23734;p43"/>
              <p:cNvSpPr/>
              <p:nvPr/>
            </p:nvSpPr>
            <p:spPr>
              <a:xfrm>
                <a:off x="10781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35" name="Google Shape;23735;p43"/>
              <p:cNvSpPr/>
              <p:nvPr/>
            </p:nvSpPr>
            <p:spPr>
              <a:xfrm>
                <a:off x="12034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36" name="Google Shape;23736;p43"/>
              <p:cNvSpPr/>
              <p:nvPr/>
            </p:nvSpPr>
            <p:spPr>
              <a:xfrm>
                <a:off x="13286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37" name="Google Shape;23737;p43"/>
              <p:cNvSpPr/>
              <p:nvPr/>
            </p:nvSpPr>
            <p:spPr>
              <a:xfrm>
                <a:off x="14538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38" name="Google Shape;23738;p43"/>
              <p:cNvSpPr/>
              <p:nvPr/>
            </p:nvSpPr>
            <p:spPr>
              <a:xfrm>
                <a:off x="15791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39" name="Google Shape;23739;p43"/>
              <p:cNvSpPr/>
              <p:nvPr/>
            </p:nvSpPr>
            <p:spPr>
              <a:xfrm>
                <a:off x="17043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40" name="Google Shape;23740;p43"/>
              <p:cNvSpPr/>
              <p:nvPr/>
            </p:nvSpPr>
            <p:spPr>
              <a:xfrm>
                <a:off x="18296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41" name="Google Shape;23741;p43"/>
              <p:cNvSpPr/>
              <p:nvPr/>
            </p:nvSpPr>
            <p:spPr>
              <a:xfrm>
                <a:off x="19548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42" name="Google Shape;23742;p43"/>
              <p:cNvSpPr/>
              <p:nvPr/>
            </p:nvSpPr>
            <p:spPr>
              <a:xfrm>
                <a:off x="20801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43" name="Google Shape;23743;p43"/>
              <p:cNvSpPr/>
              <p:nvPr/>
            </p:nvSpPr>
            <p:spPr>
              <a:xfrm>
                <a:off x="22053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44" name="Google Shape;23744;p43"/>
              <p:cNvSpPr/>
              <p:nvPr/>
            </p:nvSpPr>
            <p:spPr>
              <a:xfrm>
                <a:off x="23306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45" name="Google Shape;23745;p43"/>
              <p:cNvSpPr/>
              <p:nvPr/>
            </p:nvSpPr>
            <p:spPr>
              <a:xfrm>
                <a:off x="24558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46" name="Google Shape;23746;p43"/>
              <p:cNvSpPr/>
              <p:nvPr/>
            </p:nvSpPr>
            <p:spPr>
              <a:xfrm>
                <a:off x="25810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47" name="Google Shape;23747;p43"/>
              <p:cNvSpPr/>
              <p:nvPr/>
            </p:nvSpPr>
            <p:spPr>
              <a:xfrm>
                <a:off x="27063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48" name="Google Shape;23748;p43"/>
              <p:cNvSpPr/>
              <p:nvPr/>
            </p:nvSpPr>
            <p:spPr>
              <a:xfrm>
                <a:off x="28315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49" name="Google Shape;23749;p43"/>
              <p:cNvSpPr/>
              <p:nvPr/>
            </p:nvSpPr>
            <p:spPr>
              <a:xfrm>
                <a:off x="29568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50" name="Google Shape;23750;p43"/>
              <p:cNvSpPr/>
              <p:nvPr/>
            </p:nvSpPr>
            <p:spPr>
              <a:xfrm>
                <a:off x="30820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51" name="Google Shape;23751;p43"/>
              <p:cNvSpPr/>
              <p:nvPr/>
            </p:nvSpPr>
            <p:spPr>
              <a:xfrm>
                <a:off x="32073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52" name="Google Shape;23752;p43"/>
              <p:cNvSpPr/>
              <p:nvPr/>
            </p:nvSpPr>
            <p:spPr>
              <a:xfrm>
                <a:off x="33325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53" name="Google Shape;23753;p43"/>
              <p:cNvSpPr/>
              <p:nvPr/>
            </p:nvSpPr>
            <p:spPr>
              <a:xfrm>
                <a:off x="345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54" name="Google Shape;23754;p43"/>
              <p:cNvSpPr/>
              <p:nvPr/>
            </p:nvSpPr>
            <p:spPr>
              <a:xfrm>
                <a:off x="358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55" name="Google Shape;23755;p43"/>
              <p:cNvSpPr/>
              <p:nvPr/>
            </p:nvSpPr>
            <p:spPr>
              <a:xfrm>
                <a:off x="370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56" name="Google Shape;23756;p43"/>
              <p:cNvSpPr/>
              <p:nvPr/>
            </p:nvSpPr>
            <p:spPr>
              <a:xfrm>
                <a:off x="383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57" name="Google Shape;23757;p43"/>
              <p:cNvSpPr/>
              <p:nvPr/>
            </p:nvSpPr>
            <p:spPr>
              <a:xfrm>
                <a:off x="395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58" name="Google Shape;23758;p43"/>
              <p:cNvSpPr/>
              <p:nvPr/>
            </p:nvSpPr>
            <p:spPr>
              <a:xfrm>
                <a:off x="4084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59" name="Google Shape;23759;p43"/>
              <p:cNvSpPr/>
              <p:nvPr/>
            </p:nvSpPr>
            <p:spPr>
              <a:xfrm>
                <a:off x="4209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60" name="Google Shape;23760;p43"/>
              <p:cNvSpPr/>
              <p:nvPr/>
            </p:nvSpPr>
            <p:spPr>
              <a:xfrm>
                <a:off x="4334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61" name="Google Shape;23761;p43"/>
              <p:cNvSpPr/>
              <p:nvPr/>
            </p:nvSpPr>
            <p:spPr>
              <a:xfrm>
                <a:off x="4459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62" name="Google Shape;23762;p43"/>
              <p:cNvSpPr/>
              <p:nvPr/>
            </p:nvSpPr>
            <p:spPr>
              <a:xfrm>
                <a:off x="4585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63" name="Google Shape;23763;p43"/>
              <p:cNvSpPr/>
              <p:nvPr/>
            </p:nvSpPr>
            <p:spPr>
              <a:xfrm>
                <a:off x="4710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64" name="Google Shape;23764;p43"/>
              <p:cNvSpPr/>
              <p:nvPr/>
            </p:nvSpPr>
            <p:spPr>
              <a:xfrm>
                <a:off x="4835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65" name="Google Shape;23765;p43"/>
              <p:cNvSpPr/>
              <p:nvPr/>
            </p:nvSpPr>
            <p:spPr>
              <a:xfrm>
                <a:off x="4960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66" name="Google Shape;23766;p43"/>
              <p:cNvSpPr/>
              <p:nvPr/>
            </p:nvSpPr>
            <p:spPr>
              <a:xfrm>
                <a:off x="5086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67" name="Google Shape;23767;p43"/>
              <p:cNvSpPr/>
              <p:nvPr/>
            </p:nvSpPr>
            <p:spPr>
              <a:xfrm>
                <a:off x="5211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68" name="Google Shape;23768;p43"/>
              <p:cNvSpPr/>
              <p:nvPr/>
            </p:nvSpPr>
            <p:spPr>
              <a:xfrm>
                <a:off x="5336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69" name="Google Shape;23769;p43"/>
              <p:cNvSpPr/>
              <p:nvPr/>
            </p:nvSpPr>
            <p:spPr>
              <a:xfrm>
                <a:off x="5461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70" name="Google Shape;23770;p43"/>
              <p:cNvSpPr/>
              <p:nvPr/>
            </p:nvSpPr>
            <p:spPr>
              <a:xfrm>
                <a:off x="5587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71" name="Google Shape;23771;p43"/>
              <p:cNvSpPr/>
              <p:nvPr/>
            </p:nvSpPr>
            <p:spPr>
              <a:xfrm>
                <a:off x="5712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72" name="Google Shape;23772;p43"/>
              <p:cNvSpPr/>
              <p:nvPr/>
            </p:nvSpPr>
            <p:spPr>
              <a:xfrm>
                <a:off x="5837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73" name="Google Shape;23773;p43"/>
              <p:cNvSpPr/>
              <p:nvPr/>
            </p:nvSpPr>
            <p:spPr>
              <a:xfrm>
                <a:off x="5962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74" name="Google Shape;23774;p43"/>
              <p:cNvSpPr/>
              <p:nvPr/>
            </p:nvSpPr>
            <p:spPr>
              <a:xfrm>
                <a:off x="6088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75" name="Google Shape;23775;p43"/>
              <p:cNvSpPr/>
              <p:nvPr/>
            </p:nvSpPr>
            <p:spPr>
              <a:xfrm>
                <a:off x="6213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76" name="Google Shape;23776;p43"/>
              <p:cNvSpPr/>
              <p:nvPr/>
            </p:nvSpPr>
            <p:spPr>
              <a:xfrm>
                <a:off x="6338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77" name="Google Shape;23777;p43"/>
              <p:cNvSpPr/>
              <p:nvPr/>
            </p:nvSpPr>
            <p:spPr>
              <a:xfrm>
                <a:off x="6463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78" name="Google Shape;23778;p43"/>
              <p:cNvSpPr/>
              <p:nvPr/>
            </p:nvSpPr>
            <p:spPr>
              <a:xfrm>
                <a:off x="6589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79" name="Google Shape;23779;p43"/>
              <p:cNvSpPr/>
              <p:nvPr/>
            </p:nvSpPr>
            <p:spPr>
              <a:xfrm>
                <a:off x="6714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80" name="Google Shape;23780;p43"/>
              <p:cNvSpPr/>
              <p:nvPr/>
            </p:nvSpPr>
            <p:spPr>
              <a:xfrm>
                <a:off x="6839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81" name="Google Shape;23781;p43"/>
              <p:cNvSpPr/>
              <p:nvPr/>
            </p:nvSpPr>
            <p:spPr>
              <a:xfrm>
                <a:off x="6964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82" name="Google Shape;23782;p43"/>
              <p:cNvSpPr/>
              <p:nvPr/>
            </p:nvSpPr>
            <p:spPr>
              <a:xfrm>
                <a:off x="7090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83" name="Google Shape;23783;p43"/>
              <p:cNvSpPr/>
              <p:nvPr/>
            </p:nvSpPr>
            <p:spPr>
              <a:xfrm>
                <a:off x="7215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84" name="Google Shape;23784;p43"/>
              <p:cNvSpPr/>
              <p:nvPr/>
            </p:nvSpPr>
            <p:spPr>
              <a:xfrm>
                <a:off x="7340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85" name="Google Shape;23785;p43"/>
              <p:cNvSpPr/>
              <p:nvPr/>
            </p:nvSpPr>
            <p:spPr>
              <a:xfrm>
                <a:off x="7465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86" name="Google Shape;23786;p43"/>
              <p:cNvSpPr/>
              <p:nvPr/>
            </p:nvSpPr>
            <p:spPr>
              <a:xfrm>
                <a:off x="7591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87" name="Google Shape;23787;p43"/>
              <p:cNvSpPr/>
              <p:nvPr/>
            </p:nvSpPr>
            <p:spPr>
              <a:xfrm>
                <a:off x="7716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88" name="Google Shape;23788;p43"/>
              <p:cNvSpPr/>
              <p:nvPr/>
            </p:nvSpPr>
            <p:spPr>
              <a:xfrm>
                <a:off x="7841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89" name="Google Shape;23789;p43"/>
              <p:cNvSpPr/>
              <p:nvPr/>
            </p:nvSpPr>
            <p:spPr>
              <a:xfrm>
                <a:off x="7966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90" name="Google Shape;23790;p43"/>
              <p:cNvSpPr/>
              <p:nvPr/>
            </p:nvSpPr>
            <p:spPr>
              <a:xfrm>
                <a:off x="8092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91" name="Google Shape;23791;p43"/>
              <p:cNvSpPr/>
              <p:nvPr/>
            </p:nvSpPr>
            <p:spPr>
              <a:xfrm>
                <a:off x="8217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92" name="Google Shape;23792;p43"/>
              <p:cNvSpPr/>
              <p:nvPr/>
            </p:nvSpPr>
            <p:spPr>
              <a:xfrm>
                <a:off x="8342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93" name="Google Shape;23793;p43"/>
              <p:cNvSpPr/>
              <p:nvPr/>
            </p:nvSpPr>
            <p:spPr>
              <a:xfrm>
                <a:off x="846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94" name="Google Shape;23794;p43"/>
              <p:cNvSpPr/>
              <p:nvPr/>
            </p:nvSpPr>
            <p:spPr>
              <a:xfrm>
                <a:off x="859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95" name="Google Shape;23795;p43"/>
              <p:cNvSpPr/>
              <p:nvPr/>
            </p:nvSpPr>
            <p:spPr>
              <a:xfrm>
                <a:off x="871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96" name="Google Shape;23796;p43"/>
              <p:cNvSpPr/>
              <p:nvPr/>
            </p:nvSpPr>
            <p:spPr>
              <a:xfrm>
                <a:off x="884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97" name="Google Shape;23797;p43"/>
              <p:cNvSpPr/>
              <p:nvPr/>
            </p:nvSpPr>
            <p:spPr>
              <a:xfrm>
                <a:off x="896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798" name="Google Shape;23798;p43"/>
            <p:cNvGrpSpPr/>
            <p:nvPr/>
          </p:nvGrpSpPr>
          <p:grpSpPr>
            <a:xfrm>
              <a:off x="109200" y="2856206"/>
              <a:ext cx="8925600" cy="33000"/>
              <a:chOff x="76200" y="76206"/>
              <a:chExt cx="8925600" cy="33000"/>
            </a:xfrm>
          </p:grpSpPr>
          <p:sp>
            <p:nvSpPr>
              <p:cNvPr id="23799" name="Google Shape;23799;p43"/>
              <p:cNvSpPr/>
              <p:nvPr/>
            </p:nvSpPr>
            <p:spPr>
              <a:xfrm>
                <a:off x="762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00" name="Google Shape;23800;p43"/>
              <p:cNvSpPr/>
              <p:nvPr/>
            </p:nvSpPr>
            <p:spPr>
              <a:xfrm>
                <a:off x="2014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01" name="Google Shape;23801;p43"/>
              <p:cNvSpPr/>
              <p:nvPr/>
            </p:nvSpPr>
            <p:spPr>
              <a:xfrm>
                <a:off x="3266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02" name="Google Shape;23802;p43"/>
              <p:cNvSpPr/>
              <p:nvPr/>
            </p:nvSpPr>
            <p:spPr>
              <a:xfrm>
                <a:off x="4519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03" name="Google Shape;23803;p43"/>
              <p:cNvSpPr/>
              <p:nvPr/>
            </p:nvSpPr>
            <p:spPr>
              <a:xfrm>
                <a:off x="5771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04" name="Google Shape;23804;p43"/>
              <p:cNvSpPr/>
              <p:nvPr/>
            </p:nvSpPr>
            <p:spPr>
              <a:xfrm>
                <a:off x="7024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05" name="Google Shape;23805;p43"/>
              <p:cNvSpPr/>
              <p:nvPr/>
            </p:nvSpPr>
            <p:spPr>
              <a:xfrm>
                <a:off x="8276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06" name="Google Shape;23806;p43"/>
              <p:cNvSpPr/>
              <p:nvPr/>
            </p:nvSpPr>
            <p:spPr>
              <a:xfrm>
                <a:off x="9529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07" name="Google Shape;23807;p43"/>
              <p:cNvSpPr/>
              <p:nvPr/>
            </p:nvSpPr>
            <p:spPr>
              <a:xfrm>
                <a:off x="10781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08" name="Google Shape;23808;p43"/>
              <p:cNvSpPr/>
              <p:nvPr/>
            </p:nvSpPr>
            <p:spPr>
              <a:xfrm>
                <a:off x="12034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09" name="Google Shape;23809;p43"/>
              <p:cNvSpPr/>
              <p:nvPr/>
            </p:nvSpPr>
            <p:spPr>
              <a:xfrm>
                <a:off x="13286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10" name="Google Shape;23810;p43"/>
              <p:cNvSpPr/>
              <p:nvPr/>
            </p:nvSpPr>
            <p:spPr>
              <a:xfrm>
                <a:off x="14538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11" name="Google Shape;23811;p43"/>
              <p:cNvSpPr/>
              <p:nvPr/>
            </p:nvSpPr>
            <p:spPr>
              <a:xfrm>
                <a:off x="15791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12" name="Google Shape;23812;p43"/>
              <p:cNvSpPr/>
              <p:nvPr/>
            </p:nvSpPr>
            <p:spPr>
              <a:xfrm>
                <a:off x="17043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13" name="Google Shape;23813;p43"/>
              <p:cNvSpPr/>
              <p:nvPr/>
            </p:nvSpPr>
            <p:spPr>
              <a:xfrm>
                <a:off x="18296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14" name="Google Shape;23814;p43"/>
              <p:cNvSpPr/>
              <p:nvPr/>
            </p:nvSpPr>
            <p:spPr>
              <a:xfrm>
                <a:off x="19548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15" name="Google Shape;23815;p43"/>
              <p:cNvSpPr/>
              <p:nvPr/>
            </p:nvSpPr>
            <p:spPr>
              <a:xfrm>
                <a:off x="20801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16" name="Google Shape;23816;p43"/>
              <p:cNvSpPr/>
              <p:nvPr/>
            </p:nvSpPr>
            <p:spPr>
              <a:xfrm>
                <a:off x="22053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17" name="Google Shape;23817;p43"/>
              <p:cNvSpPr/>
              <p:nvPr/>
            </p:nvSpPr>
            <p:spPr>
              <a:xfrm>
                <a:off x="23306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18" name="Google Shape;23818;p43"/>
              <p:cNvSpPr/>
              <p:nvPr/>
            </p:nvSpPr>
            <p:spPr>
              <a:xfrm>
                <a:off x="24558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19" name="Google Shape;23819;p43"/>
              <p:cNvSpPr/>
              <p:nvPr/>
            </p:nvSpPr>
            <p:spPr>
              <a:xfrm>
                <a:off x="25810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20" name="Google Shape;23820;p43"/>
              <p:cNvSpPr/>
              <p:nvPr/>
            </p:nvSpPr>
            <p:spPr>
              <a:xfrm>
                <a:off x="27063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21" name="Google Shape;23821;p43"/>
              <p:cNvSpPr/>
              <p:nvPr/>
            </p:nvSpPr>
            <p:spPr>
              <a:xfrm>
                <a:off x="28315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22" name="Google Shape;23822;p43"/>
              <p:cNvSpPr/>
              <p:nvPr/>
            </p:nvSpPr>
            <p:spPr>
              <a:xfrm>
                <a:off x="29568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23" name="Google Shape;23823;p43"/>
              <p:cNvSpPr/>
              <p:nvPr/>
            </p:nvSpPr>
            <p:spPr>
              <a:xfrm>
                <a:off x="30820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24" name="Google Shape;23824;p43"/>
              <p:cNvSpPr/>
              <p:nvPr/>
            </p:nvSpPr>
            <p:spPr>
              <a:xfrm>
                <a:off x="32073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25" name="Google Shape;23825;p43"/>
              <p:cNvSpPr/>
              <p:nvPr/>
            </p:nvSpPr>
            <p:spPr>
              <a:xfrm>
                <a:off x="33325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26" name="Google Shape;23826;p43"/>
              <p:cNvSpPr/>
              <p:nvPr/>
            </p:nvSpPr>
            <p:spPr>
              <a:xfrm>
                <a:off x="345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27" name="Google Shape;23827;p43"/>
              <p:cNvSpPr/>
              <p:nvPr/>
            </p:nvSpPr>
            <p:spPr>
              <a:xfrm>
                <a:off x="358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28" name="Google Shape;23828;p43"/>
              <p:cNvSpPr/>
              <p:nvPr/>
            </p:nvSpPr>
            <p:spPr>
              <a:xfrm>
                <a:off x="370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29" name="Google Shape;23829;p43"/>
              <p:cNvSpPr/>
              <p:nvPr/>
            </p:nvSpPr>
            <p:spPr>
              <a:xfrm>
                <a:off x="383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30" name="Google Shape;23830;p43"/>
              <p:cNvSpPr/>
              <p:nvPr/>
            </p:nvSpPr>
            <p:spPr>
              <a:xfrm>
                <a:off x="395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31" name="Google Shape;23831;p43"/>
              <p:cNvSpPr/>
              <p:nvPr/>
            </p:nvSpPr>
            <p:spPr>
              <a:xfrm>
                <a:off x="4084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32" name="Google Shape;23832;p43"/>
              <p:cNvSpPr/>
              <p:nvPr/>
            </p:nvSpPr>
            <p:spPr>
              <a:xfrm>
                <a:off x="4209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33" name="Google Shape;23833;p43"/>
              <p:cNvSpPr/>
              <p:nvPr/>
            </p:nvSpPr>
            <p:spPr>
              <a:xfrm>
                <a:off x="4334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34" name="Google Shape;23834;p43"/>
              <p:cNvSpPr/>
              <p:nvPr/>
            </p:nvSpPr>
            <p:spPr>
              <a:xfrm>
                <a:off x="4459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35" name="Google Shape;23835;p43"/>
              <p:cNvSpPr/>
              <p:nvPr/>
            </p:nvSpPr>
            <p:spPr>
              <a:xfrm>
                <a:off x="4585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36" name="Google Shape;23836;p43"/>
              <p:cNvSpPr/>
              <p:nvPr/>
            </p:nvSpPr>
            <p:spPr>
              <a:xfrm>
                <a:off x="4710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37" name="Google Shape;23837;p43"/>
              <p:cNvSpPr/>
              <p:nvPr/>
            </p:nvSpPr>
            <p:spPr>
              <a:xfrm>
                <a:off x="4835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38" name="Google Shape;23838;p43"/>
              <p:cNvSpPr/>
              <p:nvPr/>
            </p:nvSpPr>
            <p:spPr>
              <a:xfrm>
                <a:off x="4960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39" name="Google Shape;23839;p43"/>
              <p:cNvSpPr/>
              <p:nvPr/>
            </p:nvSpPr>
            <p:spPr>
              <a:xfrm>
                <a:off x="5086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40" name="Google Shape;23840;p43"/>
              <p:cNvSpPr/>
              <p:nvPr/>
            </p:nvSpPr>
            <p:spPr>
              <a:xfrm>
                <a:off x="5211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41" name="Google Shape;23841;p43"/>
              <p:cNvSpPr/>
              <p:nvPr/>
            </p:nvSpPr>
            <p:spPr>
              <a:xfrm>
                <a:off x="5336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42" name="Google Shape;23842;p43"/>
              <p:cNvSpPr/>
              <p:nvPr/>
            </p:nvSpPr>
            <p:spPr>
              <a:xfrm>
                <a:off x="5461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43" name="Google Shape;23843;p43"/>
              <p:cNvSpPr/>
              <p:nvPr/>
            </p:nvSpPr>
            <p:spPr>
              <a:xfrm>
                <a:off x="5587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44" name="Google Shape;23844;p43"/>
              <p:cNvSpPr/>
              <p:nvPr/>
            </p:nvSpPr>
            <p:spPr>
              <a:xfrm>
                <a:off x="5712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45" name="Google Shape;23845;p43"/>
              <p:cNvSpPr/>
              <p:nvPr/>
            </p:nvSpPr>
            <p:spPr>
              <a:xfrm>
                <a:off x="5837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46" name="Google Shape;23846;p43"/>
              <p:cNvSpPr/>
              <p:nvPr/>
            </p:nvSpPr>
            <p:spPr>
              <a:xfrm>
                <a:off x="5962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47" name="Google Shape;23847;p43"/>
              <p:cNvSpPr/>
              <p:nvPr/>
            </p:nvSpPr>
            <p:spPr>
              <a:xfrm>
                <a:off x="6088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48" name="Google Shape;23848;p43"/>
              <p:cNvSpPr/>
              <p:nvPr/>
            </p:nvSpPr>
            <p:spPr>
              <a:xfrm>
                <a:off x="6213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49" name="Google Shape;23849;p43"/>
              <p:cNvSpPr/>
              <p:nvPr/>
            </p:nvSpPr>
            <p:spPr>
              <a:xfrm>
                <a:off x="6338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50" name="Google Shape;23850;p43"/>
              <p:cNvSpPr/>
              <p:nvPr/>
            </p:nvSpPr>
            <p:spPr>
              <a:xfrm>
                <a:off x="6463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51" name="Google Shape;23851;p43"/>
              <p:cNvSpPr/>
              <p:nvPr/>
            </p:nvSpPr>
            <p:spPr>
              <a:xfrm>
                <a:off x="6589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52" name="Google Shape;23852;p43"/>
              <p:cNvSpPr/>
              <p:nvPr/>
            </p:nvSpPr>
            <p:spPr>
              <a:xfrm>
                <a:off x="6714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53" name="Google Shape;23853;p43"/>
              <p:cNvSpPr/>
              <p:nvPr/>
            </p:nvSpPr>
            <p:spPr>
              <a:xfrm>
                <a:off x="6839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54" name="Google Shape;23854;p43"/>
              <p:cNvSpPr/>
              <p:nvPr/>
            </p:nvSpPr>
            <p:spPr>
              <a:xfrm>
                <a:off x="6964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55" name="Google Shape;23855;p43"/>
              <p:cNvSpPr/>
              <p:nvPr/>
            </p:nvSpPr>
            <p:spPr>
              <a:xfrm>
                <a:off x="7090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56" name="Google Shape;23856;p43"/>
              <p:cNvSpPr/>
              <p:nvPr/>
            </p:nvSpPr>
            <p:spPr>
              <a:xfrm>
                <a:off x="7215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57" name="Google Shape;23857;p43"/>
              <p:cNvSpPr/>
              <p:nvPr/>
            </p:nvSpPr>
            <p:spPr>
              <a:xfrm>
                <a:off x="7340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58" name="Google Shape;23858;p43"/>
              <p:cNvSpPr/>
              <p:nvPr/>
            </p:nvSpPr>
            <p:spPr>
              <a:xfrm>
                <a:off x="7465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59" name="Google Shape;23859;p43"/>
              <p:cNvSpPr/>
              <p:nvPr/>
            </p:nvSpPr>
            <p:spPr>
              <a:xfrm>
                <a:off x="7591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60" name="Google Shape;23860;p43"/>
              <p:cNvSpPr/>
              <p:nvPr/>
            </p:nvSpPr>
            <p:spPr>
              <a:xfrm>
                <a:off x="7716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61" name="Google Shape;23861;p43"/>
              <p:cNvSpPr/>
              <p:nvPr/>
            </p:nvSpPr>
            <p:spPr>
              <a:xfrm>
                <a:off x="7841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62" name="Google Shape;23862;p43"/>
              <p:cNvSpPr/>
              <p:nvPr/>
            </p:nvSpPr>
            <p:spPr>
              <a:xfrm>
                <a:off x="7966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63" name="Google Shape;23863;p43"/>
              <p:cNvSpPr/>
              <p:nvPr/>
            </p:nvSpPr>
            <p:spPr>
              <a:xfrm>
                <a:off x="8092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64" name="Google Shape;23864;p43"/>
              <p:cNvSpPr/>
              <p:nvPr/>
            </p:nvSpPr>
            <p:spPr>
              <a:xfrm>
                <a:off x="8217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65" name="Google Shape;23865;p43"/>
              <p:cNvSpPr/>
              <p:nvPr/>
            </p:nvSpPr>
            <p:spPr>
              <a:xfrm>
                <a:off x="8342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66" name="Google Shape;23866;p43"/>
              <p:cNvSpPr/>
              <p:nvPr/>
            </p:nvSpPr>
            <p:spPr>
              <a:xfrm>
                <a:off x="846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67" name="Google Shape;23867;p43"/>
              <p:cNvSpPr/>
              <p:nvPr/>
            </p:nvSpPr>
            <p:spPr>
              <a:xfrm>
                <a:off x="859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68" name="Google Shape;23868;p43"/>
              <p:cNvSpPr/>
              <p:nvPr/>
            </p:nvSpPr>
            <p:spPr>
              <a:xfrm>
                <a:off x="871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69" name="Google Shape;23869;p43"/>
              <p:cNvSpPr/>
              <p:nvPr/>
            </p:nvSpPr>
            <p:spPr>
              <a:xfrm>
                <a:off x="884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70" name="Google Shape;23870;p43"/>
              <p:cNvSpPr/>
              <p:nvPr/>
            </p:nvSpPr>
            <p:spPr>
              <a:xfrm>
                <a:off x="896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871" name="Google Shape;23871;p43"/>
            <p:cNvGrpSpPr/>
            <p:nvPr/>
          </p:nvGrpSpPr>
          <p:grpSpPr>
            <a:xfrm>
              <a:off x="109200" y="2967406"/>
              <a:ext cx="8925600" cy="33000"/>
              <a:chOff x="76200" y="76206"/>
              <a:chExt cx="8925600" cy="33000"/>
            </a:xfrm>
          </p:grpSpPr>
          <p:sp>
            <p:nvSpPr>
              <p:cNvPr id="23872" name="Google Shape;23872;p43"/>
              <p:cNvSpPr/>
              <p:nvPr/>
            </p:nvSpPr>
            <p:spPr>
              <a:xfrm>
                <a:off x="762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73" name="Google Shape;23873;p43"/>
              <p:cNvSpPr/>
              <p:nvPr/>
            </p:nvSpPr>
            <p:spPr>
              <a:xfrm>
                <a:off x="2014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74" name="Google Shape;23874;p43"/>
              <p:cNvSpPr/>
              <p:nvPr/>
            </p:nvSpPr>
            <p:spPr>
              <a:xfrm>
                <a:off x="3266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75" name="Google Shape;23875;p43"/>
              <p:cNvSpPr/>
              <p:nvPr/>
            </p:nvSpPr>
            <p:spPr>
              <a:xfrm>
                <a:off x="4519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76" name="Google Shape;23876;p43"/>
              <p:cNvSpPr/>
              <p:nvPr/>
            </p:nvSpPr>
            <p:spPr>
              <a:xfrm>
                <a:off x="5771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77" name="Google Shape;23877;p43"/>
              <p:cNvSpPr/>
              <p:nvPr/>
            </p:nvSpPr>
            <p:spPr>
              <a:xfrm>
                <a:off x="7024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78" name="Google Shape;23878;p43"/>
              <p:cNvSpPr/>
              <p:nvPr/>
            </p:nvSpPr>
            <p:spPr>
              <a:xfrm>
                <a:off x="8276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79" name="Google Shape;23879;p43"/>
              <p:cNvSpPr/>
              <p:nvPr/>
            </p:nvSpPr>
            <p:spPr>
              <a:xfrm>
                <a:off x="9529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80" name="Google Shape;23880;p43"/>
              <p:cNvSpPr/>
              <p:nvPr/>
            </p:nvSpPr>
            <p:spPr>
              <a:xfrm>
                <a:off x="10781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81" name="Google Shape;23881;p43"/>
              <p:cNvSpPr/>
              <p:nvPr/>
            </p:nvSpPr>
            <p:spPr>
              <a:xfrm>
                <a:off x="12034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82" name="Google Shape;23882;p43"/>
              <p:cNvSpPr/>
              <p:nvPr/>
            </p:nvSpPr>
            <p:spPr>
              <a:xfrm>
                <a:off x="13286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83" name="Google Shape;23883;p43"/>
              <p:cNvSpPr/>
              <p:nvPr/>
            </p:nvSpPr>
            <p:spPr>
              <a:xfrm>
                <a:off x="14538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84" name="Google Shape;23884;p43"/>
              <p:cNvSpPr/>
              <p:nvPr/>
            </p:nvSpPr>
            <p:spPr>
              <a:xfrm>
                <a:off x="15791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85" name="Google Shape;23885;p43"/>
              <p:cNvSpPr/>
              <p:nvPr/>
            </p:nvSpPr>
            <p:spPr>
              <a:xfrm>
                <a:off x="17043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86" name="Google Shape;23886;p43"/>
              <p:cNvSpPr/>
              <p:nvPr/>
            </p:nvSpPr>
            <p:spPr>
              <a:xfrm>
                <a:off x="18296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87" name="Google Shape;23887;p43"/>
              <p:cNvSpPr/>
              <p:nvPr/>
            </p:nvSpPr>
            <p:spPr>
              <a:xfrm>
                <a:off x="19548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88" name="Google Shape;23888;p43"/>
              <p:cNvSpPr/>
              <p:nvPr/>
            </p:nvSpPr>
            <p:spPr>
              <a:xfrm>
                <a:off x="20801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89" name="Google Shape;23889;p43"/>
              <p:cNvSpPr/>
              <p:nvPr/>
            </p:nvSpPr>
            <p:spPr>
              <a:xfrm>
                <a:off x="22053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90" name="Google Shape;23890;p43"/>
              <p:cNvSpPr/>
              <p:nvPr/>
            </p:nvSpPr>
            <p:spPr>
              <a:xfrm>
                <a:off x="23306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91" name="Google Shape;23891;p43"/>
              <p:cNvSpPr/>
              <p:nvPr/>
            </p:nvSpPr>
            <p:spPr>
              <a:xfrm>
                <a:off x="24558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92" name="Google Shape;23892;p43"/>
              <p:cNvSpPr/>
              <p:nvPr/>
            </p:nvSpPr>
            <p:spPr>
              <a:xfrm>
                <a:off x="25810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93" name="Google Shape;23893;p43"/>
              <p:cNvSpPr/>
              <p:nvPr/>
            </p:nvSpPr>
            <p:spPr>
              <a:xfrm>
                <a:off x="27063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94" name="Google Shape;23894;p43"/>
              <p:cNvSpPr/>
              <p:nvPr/>
            </p:nvSpPr>
            <p:spPr>
              <a:xfrm>
                <a:off x="28315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95" name="Google Shape;23895;p43"/>
              <p:cNvSpPr/>
              <p:nvPr/>
            </p:nvSpPr>
            <p:spPr>
              <a:xfrm>
                <a:off x="29568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96" name="Google Shape;23896;p43"/>
              <p:cNvSpPr/>
              <p:nvPr/>
            </p:nvSpPr>
            <p:spPr>
              <a:xfrm>
                <a:off x="30820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97" name="Google Shape;23897;p43"/>
              <p:cNvSpPr/>
              <p:nvPr/>
            </p:nvSpPr>
            <p:spPr>
              <a:xfrm>
                <a:off x="32073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98" name="Google Shape;23898;p43"/>
              <p:cNvSpPr/>
              <p:nvPr/>
            </p:nvSpPr>
            <p:spPr>
              <a:xfrm>
                <a:off x="33325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99" name="Google Shape;23899;p43"/>
              <p:cNvSpPr/>
              <p:nvPr/>
            </p:nvSpPr>
            <p:spPr>
              <a:xfrm>
                <a:off x="345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00" name="Google Shape;23900;p43"/>
              <p:cNvSpPr/>
              <p:nvPr/>
            </p:nvSpPr>
            <p:spPr>
              <a:xfrm>
                <a:off x="358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01" name="Google Shape;23901;p43"/>
              <p:cNvSpPr/>
              <p:nvPr/>
            </p:nvSpPr>
            <p:spPr>
              <a:xfrm>
                <a:off x="370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02" name="Google Shape;23902;p43"/>
              <p:cNvSpPr/>
              <p:nvPr/>
            </p:nvSpPr>
            <p:spPr>
              <a:xfrm>
                <a:off x="383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03" name="Google Shape;23903;p43"/>
              <p:cNvSpPr/>
              <p:nvPr/>
            </p:nvSpPr>
            <p:spPr>
              <a:xfrm>
                <a:off x="395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04" name="Google Shape;23904;p43"/>
              <p:cNvSpPr/>
              <p:nvPr/>
            </p:nvSpPr>
            <p:spPr>
              <a:xfrm>
                <a:off x="4084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05" name="Google Shape;23905;p43"/>
              <p:cNvSpPr/>
              <p:nvPr/>
            </p:nvSpPr>
            <p:spPr>
              <a:xfrm>
                <a:off x="4209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06" name="Google Shape;23906;p43"/>
              <p:cNvSpPr/>
              <p:nvPr/>
            </p:nvSpPr>
            <p:spPr>
              <a:xfrm>
                <a:off x="4334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07" name="Google Shape;23907;p43"/>
              <p:cNvSpPr/>
              <p:nvPr/>
            </p:nvSpPr>
            <p:spPr>
              <a:xfrm>
                <a:off x="4459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08" name="Google Shape;23908;p43"/>
              <p:cNvSpPr/>
              <p:nvPr/>
            </p:nvSpPr>
            <p:spPr>
              <a:xfrm>
                <a:off x="4585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09" name="Google Shape;23909;p43"/>
              <p:cNvSpPr/>
              <p:nvPr/>
            </p:nvSpPr>
            <p:spPr>
              <a:xfrm>
                <a:off x="4710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10" name="Google Shape;23910;p43"/>
              <p:cNvSpPr/>
              <p:nvPr/>
            </p:nvSpPr>
            <p:spPr>
              <a:xfrm>
                <a:off x="4835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11" name="Google Shape;23911;p43"/>
              <p:cNvSpPr/>
              <p:nvPr/>
            </p:nvSpPr>
            <p:spPr>
              <a:xfrm>
                <a:off x="4960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12" name="Google Shape;23912;p43"/>
              <p:cNvSpPr/>
              <p:nvPr/>
            </p:nvSpPr>
            <p:spPr>
              <a:xfrm>
                <a:off x="5086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13" name="Google Shape;23913;p43"/>
              <p:cNvSpPr/>
              <p:nvPr/>
            </p:nvSpPr>
            <p:spPr>
              <a:xfrm>
                <a:off x="5211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14" name="Google Shape;23914;p43"/>
              <p:cNvSpPr/>
              <p:nvPr/>
            </p:nvSpPr>
            <p:spPr>
              <a:xfrm>
                <a:off x="5336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15" name="Google Shape;23915;p43"/>
              <p:cNvSpPr/>
              <p:nvPr/>
            </p:nvSpPr>
            <p:spPr>
              <a:xfrm>
                <a:off x="5461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16" name="Google Shape;23916;p43"/>
              <p:cNvSpPr/>
              <p:nvPr/>
            </p:nvSpPr>
            <p:spPr>
              <a:xfrm>
                <a:off x="5587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17" name="Google Shape;23917;p43"/>
              <p:cNvSpPr/>
              <p:nvPr/>
            </p:nvSpPr>
            <p:spPr>
              <a:xfrm>
                <a:off x="5712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18" name="Google Shape;23918;p43"/>
              <p:cNvSpPr/>
              <p:nvPr/>
            </p:nvSpPr>
            <p:spPr>
              <a:xfrm>
                <a:off x="5837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19" name="Google Shape;23919;p43"/>
              <p:cNvSpPr/>
              <p:nvPr/>
            </p:nvSpPr>
            <p:spPr>
              <a:xfrm>
                <a:off x="5962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20" name="Google Shape;23920;p43"/>
              <p:cNvSpPr/>
              <p:nvPr/>
            </p:nvSpPr>
            <p:spPr>
              <a:xfrm>
                <a:off x="6088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21" name="Google Shape;23921;p43"/>
              <p:cNvSpPr/>
              <p:nvPr/>
            </p:nvSpPr>
            <p:spPr>
              <a:xfrm>
                <a:off x="6213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22" name="Google Shape;23922;p43"/>
              <p:cNvSpPr/>
              <p:nvPr/>
            </p:nvSpPr>
            <p:spPr>
              <a:xfrm>
                <a:off x="6338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23" name="Google Shape;23923;p43"/>
              <p:cNvSpPr/>
              <p:nvPr/>
            </p:nvSpPr>
            <p:spPr>
              <a:xfrm>
                <a:off x="6463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24" name="Google Shape;23924;p43"/>
              <p:cNvSpPr/>
              <p:nvPr/>
            </p:nvSpPr>
            <p:spPr>
              <a:xfrm>
                <a:off x="6589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25" name="Google Shape;23925;p43"/>
              <p:cNvSpPr/>
              <p:nvPr/>
            </p:nvSpPr>
            <p:spPr>
              <a:xfrm>
                <a:off x="6714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26" name="Google Shape;23926;p43"/>
              <p:cNvSpPr/>
              <p:nvPr/>
            </p:nvSpPr>
            <p:spPr>
              <a:xfrm>
                <a:off x="6839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27" name="Google Shape;23927;p43"/>
              <p:cNvSpPr/>
              <p:nvPr/>
            </p:nvSpPr>
            <p:spPr>
              <a:xfrm>
                <a:off x="6964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28" name="Google Shape;23928;p43"/>
              <p:cNvSpPr/>
              <p:nvPr/>
            </p:nvSpPr>
            <p:spPr>
              <a:xfrm>
                <a:off x="7090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29" name="Google Shape;23929;p43"/>
              <p:cNvSpPr/>
              <p:nvPr/>
            </p:nvSpPr>
            <p:spPr>
              <a:xfrm>
                <a:off x="7215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30" name="Google Shape;23930;p43"/>
              <p:cNvSpPr/>
              <p:nvPr/>
            </p:nvSpPr>
            <p:spPr>
              <a:xfrm>
                <a:off x="7340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31" name="Google Shape;23931;p43"/>
              <p:cNvSpPr/>
              <p:nvPr/>
            </p:nvSpPr>
            <p:spPr>
              <a:xfrm>
                <a:off x="7465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32" name="Google Shape;23932;p43"/>
              <p:cNvSpPr/>
              <p:nvPr/>
            </p:nvSpPr>
            <p:spPr>
              <a:xfrm>
                <a:off x="7591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33" name="Google Shape;23933;p43"/>
              <p:cNvSpPr/>
              <p:nvPr/>
            </p:nvSpPr>
            <p:spPr>
              <a:xfrm>
                <a:off x="7716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34" name="Google Shape;23934;p43"/>
              <p:cNvSpPr/>
              <p:nvPr/>
            </p:nvSpPr>
            <p:spPr>
              <a:xfrm>
                <a:off x="7841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35" name="Google Shape;23935;p43"/>
              <p:cNvSpPr/>
              <p:nvPr/>
            </p:nvSpPr>
            <p:spPr>
              <a:xfrm>
                <a:off x="7966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36" name="Google Shape;23936;p43"/>
              <p:cNvSpPr/>
              <p:nvPr/>
            </p:nvSpPr>
            <p:spPr>
              <a:xfrm>
                <a:off x="8092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37" name="Google Shape;23937;p43"/>
              <p:cNvSpPr/>
              <p:nvPr/>
            </p:nvSpPr>
            <p:spPr>
              <a:xfrm>
                <a:off x="8217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38" name="Google Shape;23938;p43"/>
              <p:cNvSpPr/>
              <p:nvPr/>
            </p:nvSpPr>
            <p:spPr>
              <a:xfrm>
                <a:off x="8342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39" name="Google Shape;23939;p43"/>
              <p:cNvSpPr/>
              <p:nvPr/>
            </p:nvSpPr>
            <p:spPr>
              <a:xfrm>
                <a:off x="846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40" name="Google Shape;23940;p43"/>
              <p:cNvSpPr/>
              <p:nvPr/>
            </p:nvSpPr>
            <p:spPr>
              <a:xfrm>
                <a:off x="859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41" name="Google Shape;23941;p43"/>
              <p:cNvSpPr/>
              <p:nvPr/>
            </p:nvSpPr>
            <p:spPr>
              <a:xfrm>
                <a:off x="871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42" name="Google Shape;23942;p43"/>
              <p:cNvSpPr/>
              <p:nvPr/>
            </p:nvSpPr>
            <p:spPr>
              <a:xfrm>
                <a:off x="884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43" name="Google Shape;23943;p43"/>
              <p:cNvSpPr/>
              <p:nvPr/>
            </p:nvSpPr>
            <p:spPr>
              <a:xfrm>
                <a:off x="896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944" name="Google Shape;23944;p43"/>
            <p:cNvGrpSpPr/>
            <p:nvPr/>
          </p:nvGrpSpPr>
          <p:grpSpPr>
            <a:xfrm>
              <a:off x="109200" y="3078606"/>
              <a:ext cx="8925600" cy="33000"/>
              <a:chOff x="76200" y="76206"/>
              <a:chExt cx="8925600" cy="33000"/>
            </a:xfrm>
          </p:grpSpPr>
          <p:sp>
            <p:nvSpPr>
              <p:cNvPr id="23945" name="Google Shape;23945;p43"/>
              <p:cNvSpPr/>
              <p:nvPr/>
            </p:nvSpPr>
            <p:spPr>
              <a:xfrm>
                <a:off x="762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46" name="Google Shape;23946;p43"/>
              <p:cNvSpPr/>
              <p:nvPr/>
            </p:nvSpPr>
            <p:spPr>
              <a:xfrm>
                <a:off x="2014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47" name="Google Shape;23947;p43"/>
              <p:cNvSpPr/>
              <p:nvPr/>
            </p:nvSpPr>
            <p:spPr>
              <a:xfrm>
                <a:off x="3266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48" name="Google Shape;23948;p43"/>
              <p:cNvSpPr/>
              <p:nvPr/>
            </p:nvSpPr>
            <p:spPr>
              <a:xfrm>
                <a:off x="4519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49" name="Google Shape;23949;p43"/>
              <p:cNvSpPr/>
              <p:nvPr/>
            </p:nvSpPr>
            <p:spPr>
              <a:xfrm>
                <a:off x="5771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50" name="Google Shape;23950;p43"/>
              <p:cNvSpPr/>
              <p:nvPr/>
            </p:nvSpPr>
            <p:spPr>
              <a:xfrm>
                <a:off x="7024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51" name="Google Shape;23951;p43"/>
              <p:cNvSpPr/>
              <p:nvPr/>
            </p:nvSpPr>
            <p:spPr>
              <a:xfrm>
                <a:off x="8276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52" name="Google Shape;23952;p43"/>
              <p:cNvSpPr/>
              <p:nvPr/>
            </p:nvSpPr>
            <p:spPr>
              <a:xfrm>
                <a:off x="9529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53" name="Google Shape;23953;p43"/>
              <p:cNvSpPr/>
              <p:nvPr/>
            </p:nvSpPr>
            <p:spPr>
              <a:xfrm>
                <a:off x="10781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54" name="Google Shape;23954;p43"/>
              <p:cNvSpPr/>
              <p:nvPr/>
            </p:nvSpPr>
            <p:spPr>
              <a:xfrm>
                <a:off x="12034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55" name="Google Shape;23955;p43"/>
              <p:cNvSpPr/>
              <p:nvPr/>
            </p:nvSpPr>
            <p:spPr>
              <a:xfrm>
                <a:off x="13286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56" name="Google Shape;23956;p43"/>
              <p:cNvSpPr/>
              <p:nvPr/>
            </p:nvSpPr>
            <p:spPr>
              <a:xfrm>
                <a:off x="14538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57" name="Google Shape;23957;p43"/>
              <p:cNvSpPr/>
              <p:nvPr/>
            </p:nvSpPr>
            <p:spPr>
              <a:xfrm>
                <a:off x="15791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58" name="Google Shape;23958;p43"/>
              <p:cNvSpPr/>
              <p:nvPr/>
            </p:nvSpPr>
            <p:spPr>
              <a:xfrm>
                <a:off x="17043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59" name="Google Shape;23959;p43"/>
              <p:cNvSpPr/>
              <p:nvPr/>
            </p:nvSpPr>
            <p:spPr>
              <a:xfrm>
                <a:off x="18296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60" name="Google Shape;23960;p43"/>
              <p:cNvSpPr/>
              <p:nvPr/>
            </p:nvSpPr>
            <p:spPr>
              <a:xfrm>
                <a:off x="19548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61" name="Google Shape;23961;p43"/>
              <p:cNvSpPr/>
              <p:nvPr/>
            </p:nvSpPr>
            <p:spPr>
              <a:xfrm>
                <a:off x="20801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62" name="Google Shape;23962;p43"/>
              <p:cNvSpPr/>
              <p:nvPr/>
            </p:nvSpPr>
            <p:spPr>
              <a:xfrm>
                <a:off x="22053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63" name="Google Shape;23963;p43"/>
              <p:cNvSpPr/>
              <p:nvPr/>
            </p:nvSpPr>
            <p:spPr>
              <a:xfrm>
                <a:off x="23306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64" name="Google Shape;23964;p43"/>
              <p:cNvSpPr/>
              <p:nvPr/>
            </p:nvSpPr>
            <p:spPr>
              <a:xfrm>
                <a:off x="24558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65" name="Google Shape;23965;p43"/>
              <p:cNvSpPr/>
              <p:nvPr/>
            </p:nvSpPr>
            <p:spPr>
              <a:xfrm>
                <a:off x="25810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66" name="Google Shape;23966;p43"/>
              <p:cNvSpPr/>
              <p:nvPr/>
            </p:nvSpPr>
            <p:spPr>
              <a:xfrm>
                <a:off x="27063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67" name="Google Shape;23967;p43"/>
              <p:cNvSpPr/>
              <p:nvPr/>
            </p:nvSpPr>
            <p:spPr>
              <a:xfrm>
                <a:off x="28315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68" name="Google Shape;23968;p43"/>
              <p:cNvSpPr/>
              <p:nvPr/>
            </p:nvSpPr>
            <p:spPr>
              <a:xfrm>
                <a:off x="29568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69" name="Google Shape;23969;p43"/>
              <p:cNvSpPr/>
              <p:nvPr/>
            </p:nvSpPr>
            <p:spPr>
              <a:xfrm>
                <a:off x="30820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70" name="Google Shape;23970;p43"/>
              <p:cNvSpPr/>
              <p:nvPr/>
            </p:nvSpPr>
            <p:spPr>
              <a:xfrm>
                <a:off x="32073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71" name="Google Shape;23971;p43"/>
              <p:cNvSpPr/>
              <p:nvPr/>
            </p:nvSpPr>
            <p:spPr>
              <a:xfrm>
                <a:off x="33325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72" name="Google Shape;23972;p43"/>
              <p:cNvSpPr/>
              <p:nvPr/>
            </p:nvSpPr>
            <p:spPr>
              <a:xfrm>
                <a:off x="345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73" name="Google Shape;23973;p43"/>
              <p:cNvSpPr/>
              <p:nvPr/>
            </p:nvSpPr>
            <p:spPr>
              <a:xfrm>
                <a:off x="358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74" name="Google Shape;23974;p43"/>
              <p:cNvSpPr/>
              <p:nvPr/>
            </p:nvSpPr>
            <p:spPr>
              <a:xfrm>
                <a:off x="370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75" name="Google Shape;23975;p43"/>
              <p:cNvSpPr/>
              <p:nvPr/>
            </p:nvSpPr>
            <p:spPr>
              <a:xfrm>
                <a:off x="383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76" name="Google Shape;23976;p43"/>
              <p:cNvSpPr/>
              <p:nvPr/>
            </p:nvSpPr>
            <p:spPr>
              <a:xfrm>
                <a:off x="395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77" name="Google Shape;23977;p43"/>
              <p:cNvSpPr/>
              <p:nvPr/>
            </p:nvSpPr>
            <p:spPr>
              <a:xfrm>
                <a:off x="4084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78" name="Google Shape;23978;p43"/>
              <p:cNvSpPr/>
              <p:nvPr/>
            </p:nvSpPr>
            <p:spPr>
              <a:xfrm>
                <a:off x="4209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79" name="Google Shape;23979;p43"/>
              <p:cNvSpPr/>
              <p:nvPr/>
            </p:nvSpPr>
            <p:spPr>
              <a:xfrm>
                <a:off x="4334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80" name="Google Shape;23980;p43"/>
              <p:cNvSpPr/>
              <p:nvPr/>
            </p:nvSpPr>
            <p:spPr>
              <a:xfrm>
                <a:off x="4459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81" name="Google Shape;23981;p43"/>
              <p:cNvSpPr/>
              <p:nvPr/>
            </p:nvSpPr>
            <p:spPr>
              <a:xfrm>
                <a:off x="4585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82" name="Google Shape;23982;p43"/>
              <p:cNvSpPr/>
              <p:nvPr/>
            </p:nvSpPr>
            <p:spPr>
              <a:xfrm>
                <a:off x="4710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83" name="Google Shape;23983;p43"/>
              <p:cNvSpPr/>
              <p:nvPr/>
            </p:nvSpPr>
            <p:spPr>
              <a:xfrm>
                <a:off x="4835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84" name="Google Shape;23984;p43"/>
              <p:cNvSpPr/>
              <p:nvPr/>
            </p:nvSpPr>
            <p:spPr>
              <a:xfrm>
                <a:off x="4960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85" name="Google Shape;23985;p43"/>
              <p:cNvSpPr/>
              <p:nvPr/>
            </p:nvSpPr>
            <p:spPr>
              <a:xfrm>
                <a:off x="5086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86" name="Google Shape;23986;p43"/>
              <p:cNvSpPr/>
              <p:nvPr/>
            </p:nvSpPr>
            <p:spPr>
              <a:xfrm>
                <a:off x="5211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87" name="Google Shape;23987;p43"/>
              <p:cNvSpPr/>
              <p:nvPr/>
            </p:nvSpPr>
            <p:spPr>
              <a:xfrm>
                <a:off x="5336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88" name="Google Shape;23988;p43"/>
              <p:cNvSpPr/>
              <p:nvPr/>
            </p:nvSpPr>
            <p:spPr>
              <a:xfrm>
                <a:off x="5461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89" name="Google Shape;23989;p43"/>
              <p:cNvSpPr/>
              <p:nvPr/>
            </p:nvSpPr>
            <p:spPr>
              <a:xfrm>
                <a:off x="5587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90" name="Google Shape;23990;p43"/>
              <p:cNvSpPr/>
              <p:nvPr/>
            </p:nvSpPr>
            <p:spPr>
              <a:xfrm>
                <a:off x="5712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91" name="Google Shape;23991;p43"/>
              <p:cNvSpPr/>
              <p:nvPr/>
            </p:nvSpPr>
            <p:spPr>
              <a:xfrm>
                <a:off x="5837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92" name="Google Shape;23992;p43"/>
              <p:cNvSpPr/>
              <p:nvPr/>
            </p:nvSpPr>
            <p:spPr>
              <a:xfrm>
                <a:off x="5962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93" name="Google Shape;23993;p43"/>
              <p:cNvSpPr/>
              <p:nvPr/>
            </p:nvSpPr>
            <p:spPr>
              <a:xfrm>
                <a:off x="6088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94" name="Google Shape;23994;p43"/>
              <p:cNvSpPr/>
              <p:nvPr/>
            </p:nvSpPr>
            <p:spPr>
              <a:xfrm>
                <a:off x="6213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95" name="Google Shape;23995;p43"/>
              <p:cNvSpPr/>
              <p:nvPr/>
            </p:nvSpPr>
            <p:spPr>
              <a:xfrm>
                <a:off x="6338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96" name="Google Shape;23996;p43"/>
              <p:cNvSpPr/>
              <p:nvPr/>
            </p:nvSpPr>
            <p:spPr>
              <a:xfrm>
                <a:off x="6463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97" name="Google Shape;23997;p43"/>
              <p:cNvSpPr/>
              <p:nvPr/>
            </p:nvSpPr>
            <p:spPr>
              <a:xfrm>
                <a:off x="6589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98" name="Google Shape;23998;p43"/>
              <p:cNvSpPr/>
              <p:nvPr/>
            </p:nvSpPr>
            <p:spPr>
              <a:xfrm>
                <a:off x="6714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99" name="Google Shape;23999;p43"/>
              <p:cNvSpPr/>
              <p:nvPr/>
            </p:nvSpPr>
            <p:spPr>
              <a:xfrm>
                <a:off x="6839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00" name="Google Shape;24000;p43"/>
              <p:cNvSpPr/>
              <p:nvPr/>
            </p:nvSpPr>
            <p:spPr>
              <a:xfrm>
                <a:off x="6964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01" name="Google Shape;24001;p43"/>
              <p:cNvSpPr/>
              <p:nvPr/>
            </p:nvSpPr>
            <p:spPr>
              <a:xfrm>
                <a:off x="7090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02" name="Google Shape;24002;p43"/>
              <p:cNvSpPr/>
              <p:nvPr/>
            </p:nvSpPr>
            <p:spPr>
              <a:xfrm>
                <a:off x="7215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03" name="Google Shape;24003;p43"/>
              <p:cNvSpPr/>
              <p:nvPr/>
            </p:nvSpPr>
            <p:spPr>
              <a:xfrm>
                <a:off x="7340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04" name="Google Shape;24004;p43"/>
              <p:cNvSpPr/>
              <p:nvPr/>
            </p:nvSpPr>
            <p:spPr>
              <a:xfrm>
                <a:off x="7465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05" name="Google Shape;24005;p43"/>
              <p:cNvSpPr/>
              <p:nvPr/>
            </p:nvSpPr>
            <p:spPr>
              <a:xfrm>
                <a:off x="7591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06" name="Google Shape;24006;p43"/>
              <p:cNvSpPr/>
              <p:nvPr/>
            </p:nvSpPr>
            <p:spPr>
              <a:xfrm>
                <a:off x="7716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07" name="Google Shape;24007;p43"/>
              <p:cNvSpPr/>
              <p:nvPr/>
            </p:nvSpPr>
            <p:spPr>
              <a:xfrm>
                <a:off x="7841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08" name="Google Shape;24008;p43"/>
              <p:cNvSpPr/>
              <p:nvPr/>
            </p:nvSpPr>
            <p:spPr>
              <a:xfrm>
                <a:off x="7966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09" name="Google Shape;24009;p43"/>
              <p:cNvSpPr/>
              <p:nvPr/>
            </p:nvSpPr>
            <p:spPr>
              <a:xfrm>
                <a:off x="8092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10" name="Google Shape;24010;p43"/>
              <p:cNvSpPr/>
              <p:nvPr/>
            </p:nvSpPr>
            <p:spPr>
              <a:xfrm>
                <a:off x="8217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11" name="Google Shape;24011;p43"/>
              <p:cNvSpPr/>
              <p:nvPr/>
            </p:nvSpPr>
            <p:spPr>
              <a:xfrm>
                <a:off x="8342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12" name="Google Shape;24012;p43"/>
              <p:cNvSpPr/>
              <p:nvPr/>
            </p:nvSpPr>
            <p:spPr>
              <a:xfrm>
                <a:off x="846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13" name="Google Shape;24013;p43"/>
              <p:cNvSpPr/>
              <p:nvPr/>
            </p:nvSpPr>
            <p:spPr>
              <a:xfrm>
                <a:off x="859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14" name="Google Shape;24014;p43"/>
              <p:cNvSpPr/>
              <p:nvPr/>
            </p:nvSpPr>
            <p:spPr>
              <a:xfrm>
                <a:off x="871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15" name="Google Shape;24015;p43"/>
              <p:cNvSpPr/>
              <p:nvPr/>
            </p:nvSpPr>
            <p:spPr>
              <a:xfrm>
                <a:off x="884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16" name="Google Shape;24016;p43"/>
              <p:cNvSpPr/>
              <p:nvPr/>
            </p:nvSpPr>
            <p:spPr>
              <a:xfrm>
                <a:off x="896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017" name="Google Shape;24017;p43"/>
            <p:cNvGrpSpPr/>
            <p:nvPr/>
          </p:nvGrpSpPr>
          <p:grpSpPr>
            <a:xfrm>
              <a:off x="109200" y="3189806"/>
              <a:ext cx="8925600" cy="33000"/>
              <a:chOff x="76200" y="76206"/>
              <a:chExt cx="8925600" cy="33000"/>
            </a:xfrm>
          </p:grpSpPr>
          <p:sp>
            <p:nvSpPr>
              <p:cNvPr id="24018" name="Google Shape;24018;p43"/>
              <p:cNvSpPr/>
              <p:nvPr/>
            </p:nvSpPr>
            <p:spPr>
              <a:xfrm>
                <a:off x="762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19" name="Google Shape;24019;p43"/>
              <p:cNvSpPr/>
              <p:nvPr/>
            </p:nvSpPr>
            <p:spPr>
              <a:xfrm>
                <a:off x="2014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20" name="Google Shape;24020;p43"/>
              <p:cNvSpPr/>
              <p:nvPr/>
            </p:nvSpPr>
            <p:spPr>
              <a:xfrm>
                <a:off x="3266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21" name="Google Shape;24021;p43"/>
              <p:cNvSpPr/>
              <p:nvPr/>
            </p:nvSpPr>
            <p:spPr>
              <a:xfrm>
                <a:off x="4519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22" name="Google Shape;24022;p43"/>
              <p:cNvSpPr/>
              <p:nvPr/>
            </p:nvSpPr>
            <p:spPr>
              <a:xfrm>
                <a:off x="5771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23" name="Google Shape;24023;p43"/>
              <p:cNvSpPr/>
              <p:nvPr/>
            </p:nvSpPr>
            <p:spPr>
              <a:xfrm>
                <a:off x="7024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24" name="Google Shape;24024;p43"/>
              <p:cNvSpPr/>
              <p:nvPr/>
            </p:nvSpPr>
            <p:spPr>
              <a:xfrm>
                <a:off x="8276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25" name="Google Shape;24025;p43"/>
              <p:cNvSpPr/>
              <p:nvPr/>
            </p:nvSpPr>
            <p:spPr>
              <a:xfrm>
                <a:off x="9529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26" name="Google Shape;24026;p43"/>
              <p:cNvSpPr/>
              <p:nvPr/>
            </p:nvSpPr>
            <p:spPr>
              <a:xfrm>
                <a:off x="10781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27" name="Google Shape;24027;p43"/>
              <p:cNvSpPr/>
              <p:nvPr/>
            </p:nvSpPr>
            <p:spPr>
              <a:xfrm>
                <a:off x="12034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28" name="Google Shape;24028;p43"/>
              <p:cNvSpPr/>
              <p:nvPr/>
            </p:nvSpPr>
            <p:spPr>
              <a:xfrm>
                <a:off x="13286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29" name="Google Shape;24029;p43"/>
              <p:cNvSpPr/>
              <p:nvPr/>
            </p:nvSpPr>
            <p:spPr>
              <a:xfrm>
                <a:off x="14538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30" name="Google Shape;24030;p43"/>
              <p:cNvSpPr/>
              <p:nvPr/>
            </p:nvSpPr>
            <p:spPr>
              <a:xfrm>
                <a:off x="15791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31" name="Google Shape;24031;p43"/>
              <p:cNvSpPr/>
              <p:nvPr/>
            </p:nvSpPr>
            <p:spPr>
              <a:xfrm>
                <a:off x="17043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32" name="Google Shape;24032;p43"/>
              <p:cNvSpPr/>
              <p:nvPr/>
            </p:nvSpPr>
            <p:spPr>
              <a:xfrm>
                <a:off x="18296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33" name="Google Shape;24033;p43"/>
              <p:cNvSpPr/>
              <p:nvPr/>
            </p:nvSpPr>
            <p:spPr>
              <a:xfrm>
                <a:off x="19548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34" name="Google Shape;24034;p43"/>
              <p:cNvSpPr/>
              <p:nvPr/>
            </p:nvSpPr>
            <p:spPr>
              <a:xfrm>
                <a:off x="20801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35" name="Google Shape;24035;p43"/>
              <p:cNvSpPr/>
              <p:nvPr/>
            </p:nvSpPr>
            <p:spPr>
              <a:xfrm>
                <a:off x="22053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36" name="Google Shape;24036;p43"/>
              <p:cNvSpPr/>
              <p:nvPr/>
            </p:nvSpPr>
            <p:spPr>
              <a:xfrm>
                <a:off x="23306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37" name="Google Shape;24037;p43"/>
              <p:cNvSpPr/>
              <p:nvPr/>
            </p:nvSpPr>
            <p:spPr>
              <a:xfrm>
                <a:off x="24558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38" name="Google Shape;24038;p43"/>
              <p:cNvSpPr/>
              <p:nvPr/>
            </p:nvSpPr>
            <p:spPr>
              <a:xfrm>
                <a:off x="25810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39" name="Google Shape;24039;p43"/>
              <p:cNvSpPr/>
              <p:nvPr/>
            </p:nvSpPr>
            <p:spPr>
              <a:xfrm>
                <a:off x="27063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40" name="Google Shape;24040;p43"/>
              <p:cNvSpPr/>
              <p:nvPr/>
            </p:nvSpPr>
            <p:spPr>
              <a:xfrm>
                <a:off x="28315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41" name="Google Shape;24041;p43"/>
              <p:cNvSpPr/>
              <p:nvPr/>
            </p:nvSpPr>
            <p:spPr>
              <a:xfrm>
                <a:off x="29568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42" name="Google Shape;24042;p43"/>
              <p:cNvSpPr/>
              <p:nvPr/>
            </p:nvSpPr>
            <p:spPr>
              <a:xfrm>
                <a:off x="30820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43" name="Google Shape;24043;p43"/>
              <p:cNvSpPr/>
              <p:nvPr/>
            </p:nvSpPr>
            <p:spPr>
              <a:xfrm>
                <a:off x="32073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44" name="Google Shape;24044;p43"/>
              <p:cNvSpPr/>
              <p:nvPr/>
            </p:nvSpPr>
            <p:spPr>
              <a:xfrm>
                <a:off x="33325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45" name="Google Shape;24045;p43"/>
              <p:cNvSpPr/>
              <p:nvPr/>
            </p:nvSpPr>
            <p:spPr>
              <a:xfrm>
                <a:off x="345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46" name="Google Shape;24046;p43"/>
              <p:cNvSpPr/>
              <p:nvPr/>
            </p:nvSpPr>
            <p:spPr>
              <a:xfrm>
                <a:off x="358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47" name="Google Shape;24047;p43"/>
              <p:cNvSpPr/>
              <p:nvPr/>
            </p:nvSpPr>
            <p:spPr>
              <a:xfrm>
                <a:off x="370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48" name="Google Shape;24048;p43"/>
              <p:cNvSpPr/>
              <p:nvPr/>
            </p:nvSpPr>
            <p:spPr>
              <a:xfrm>
                <a:off x="383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49" name="Google Shape;24049;p43"/>
              <p:cNvSpPr/>
              <p:nvPr/>
            </p:nvSpPr>
            <p:spPr>
              <a:xfrm>
                <a:off x="395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50" name="Google Shape;24050;p43"/>
              <p:cNvSpPr/>
              <p:nvPr/>
            </p:nvSpPr>
            <p:spPr>
              <a:xfrm>
                <a:off x="4084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51" name="Google Shape;24051;p43"/>
              <p:cNvSpPr/>
              <p:nvPr/>
            </p:nvSpPr>
            <p:spPr>
              <a:xfrm>
                <a:off x="4209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52" name="Google Shape;24052;p43"/>
              <p:cNvSpPr/>
              <p:nvPr/>
            </p:nvSpPr>
            <p:spPr>
              <a:xfrm>
                <a:off x="4334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53" name="Google Shape;24053;p43"/>
              <p:cNvSpPr/>
              <p:nvPr/>
            </p:nvSpPr>
            <p:spPr>
              <a:xfrm>
                <a:off x="4459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54" name="Google Shape;24054;p43"/>
              <p:cNvSpPr/>
              <p:nvPr/>
            </p:nvSpPr>
            <p:spPr>
              <a:xfrm>
                <a:off x="4585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55" name="Google Shape;24055;p43"/>
              <p:cNvSpPr/>
              <p:nvPr/>
            </p:nvSpPr>
            <p:spPr>
              <a:xfrm>
                <a:off x="4710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56" name="Google Shape;24056;p43"/>
              <p:cNvSpPr/>
              <p:nvPr/>
            </p:nvSpPr>
            <p:spPr>
              <a:xfrm>
                <a:off x="4835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57" name="Google Shape;24057;p43"/>
              <p:cNvSpPr/>
              <p:nvPr/>
            </p:nvSpPr>
            <p:spPr>
              <a:xfrm>
                <a:off x="4960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58" name="Google Shape;24058;p43"/>
              <p:cNvSpPr/>
              <p:nvPr/>
            </p:nvSpPr>
            <p:spPr>
              <a:xfrm>
                <a:off x="5086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59" name="Google Shape;24059;p43"/>
              <p:cNvSpPr/>
              <p:nvPr/>
            </p:nvSpPr>
            <p:spPr>
              <a:xfrm>
                <a:off x="5211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60" name="Google Shape;24060;p43"/>
              <p:cNvSpPr/>
              <p:nvPr/>
            </p:nvSpPr>
            <p:spPr>
              <a:xfrm>
                <a:off x="5336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61" name="Google Shape;24061;p43"/>
              <p:cNvSpPr/>
              <p:nvPr/>
            </p:nvSpPr>
            <p:spPr>
              <a:xfrm>
                <a:off x="5461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62" name="Google Shape;24062;p43"/>
              <p:cNvSpPr/>
              <p:nvPr/>
            </p:nvSpPr>
            <p:spPr>
              <a:xfrm>
                <a:off x="5587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63" name="Google Shape;24063;p43"/>
              <p:cNvSpPr/>
              <p:nvPr/>
            </p:nvSpPr>
            <p:spPr>
              <a:xfrm>
                <a:off x="5712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64" name="Google Shape;24064;p43"/>
              <p:cNvSpPr/>
              <p:nvPr/>
            </p:nvSpPr>
            <p:spPr>
              <a:xfrm>
                <a:off x="5837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65" name="Google Shape;24065;p43"/>
              <p:cNvSpPr/>
              <p:nvPr/>
            </p:nvSpPr>
            <p:spPr>
              <a:xfrm>
                <a:off x="5962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66" name="Google Shape;24066;p43"/>
              <p:cNvSpPr/>
              <p:nvPr/>
            </p:nvSpPr>
            <p:spPr>
              <a:xfrm>
                <a:off x="6088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67" name="Google Shape;24067;p43"/>
              <p:cNvSpPr/>
              <p:nvPr/>
            </p:nvSpPr>
            <p:spPr>
              <a:xfrm>
                <a:off x="6213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68" name="Google Shape;24068;p43"/>
              <p:cNvSpPr/>
              <p:nvPr/>
            </p:nvSpPr>
            <p:spPr>
              <a:xfrm>
                <a:off x="6338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69" name="Google Shape;24069;p43"/>
              <p:cNvSpPr/>
              <p:nvPr/>
            </p:nvSpPr>
            <p:spPr>
              <a:xfrm>
                <a:off x="6463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70" name="Google Shape;24070;p43"/>
              <p:cNvSpPr/>
              <p:nvPr/>
            </p:nvSpPr>
            <p:spPr>
              <a:xfrm>
                <a:off x="6589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71" name="Google Shape;24071;p43"/>
              <p:cNvSpPr/>
              <p:nvPr/>
            </p:nvSpPr>
            <p:spPr>
              <a:xfrm>
                <a:off x="6714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72" name="Google Shape;24072;p43"/>
              <p:cNvSpPr/>
              <p:nvPr/>
            </p:nvSpPr>
            <p:spPr>
              <a:xfrm>
                <a:off x="6839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73" name="Google Shape;24073;p43"/>
              <p:cNvSpPr/>
              <p:nvPr/>
            </p:nvSpPr>
            <p:spPr>
              <a:xfrm>
                <a:off x="6964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74" name="Google Shape;24074;p43"/>
              <p:cNvSpPr/>
              <p:nvPr/>
            </p:nvSpPr>
            <p:spPr>
              <a:xfrm>
                <a:off x="7090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75" name="Google Shape;24075;p43"/>
              <p:cNvSpPr/>
              <p:nvPr/>
            </p:nvSpPr>
            <p:spPr>
              <a:xfrm>
                <a:off x="7215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76" name="Google Shape;24076;p43"/>
              <p:cNvSpPr/>
              <p:nvPr/>
            </p:nvSpPr>
            <p:spPr>
              <a:xfrm>
                <a:off x="7340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77" name="Google Shape;24077;p43"/>
              <p:cNvSpPr/>
              <p:nvPr/>
            </p:nvSpPr>
            <p:spPr>
              <a:xfrm>
                <a:off x="7465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78" name="Google Shape;24078;p43"/>
              <p:cNvSpPr/>
              <p:nvPr/>
            </p:nvSpPr>
            <p:spPr>
              <a:xfrm>
                <a:off x="7591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79" name="Google Shape;24079;p43"/>
              <p:cNvSpPr/>
              <p:nvPr/>
            </p:nvSpPr>
            <p:spPr>
              <a:xfrm>
                <a:off x="7716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80" name="Google Shape;24080;p43"/>
              <p:cNvSpPr/>
              <p:nvPr/>
            </p:nvSpPr>
            <p:spPr>
              <a:xfrm>
                <a:off x="7841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81" name="Google Shape;24081;p43"/>
              <p:cNvSpPr/>
              <p:nvPr/>
            </p:nvSpPr>
            <p:spPr>
              <a:xfrm>
                <a:off x="7966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82" name="Google Shape;24082;p43"/>
              <p:cNvSpPr/>
              <p:nvPr/>
            </p:nvSpPr>
            <p:spPr>
              <a:xfrm>
                <a:off x="8092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83" name="Google Shape;24083;p43"/>
              <p:cNvSpPr/>
              <p:nvPr/>
            </p:nvSpPr>
            <p:spPr>
              <a:xfrm>
                <a:off x="8217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84" name="Google Shape;24084;p43"/>
              <p:cNvSpPr/>
              <p:nvPr/>
            </p:nvSpPr>
            <p:spPr>
              <a:xfrm>
                <a:off x="8342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85" name="Google Shape;24085;p43"/>
              <p:cNvSpPr/>
              <p:nvPr/>
            </p:nvSpPr>
            <p:spPr>
              <a:xfrm>
                <a:off x="846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86" name="Google Shape;24086;p43"/>
              <p:cNvSpPr/>
              <p:nvPr/>
            </p:nvSpPr>
            <p:spPr>
              <a:xfrm>
                <a:off x="859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87" name="Google Shape;24087;p43"/>
              <p:cNvSpPr/>
              <p:nvPr/>
            </p:nvSpPr>
            <p:spPr>
              <a:xfrm>
                <a:off x="871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88" name="Google Shape;24088;p43"/>
              <p:cNvSpPr/>
              <p:nvPr/>
            </p:nvSpPr>
            <p:spPr>
              <a:xfrm>
                <a:off x="884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89" name="Google Shape;24089;p43"/>
              <p:cNvSpPr/>
              <p:nvPr/>
            </p:nvSpPr>
            <p:spPr>
              <a:xfrm>
                <a:off x="896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090" name="Google Shape;24090;p43"/>
            <p:cNvGrpSpPr/>
            <p:nvPr/>
          </p:nvGrpSpPr>
          <p:grpSpPr>
            <a:xfrm>
              <a:off x="109200" y="3301006"/>
              <a:ext cx="8925600" cy="33000"/>
              <a:chOff x="76200" y="76206"/>
              <a:chExt cx="8925600" cy="33000"/>
            </a:xfrm>
          </p:grpSpPr>
          <p:sp>
            <p:nvSpPr>
              <p:cNvPr id="24091" name="Google Shape;24091;p43"/>
              <p:cNvSpPr/>
              <p:nvPr/>
            </p:nvSpPr>
            <p:spPr>
              <a:xfrm>
                <a:off x="762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92" name="Google Shape;24092;p43"/>
              <p:cNvSpPr/>
              <p:nvPr/>
            </p:nvSpPr>
            <p:spPr>
              <a:xfrm>
                <a:off x="2014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93" name="Google Shape;24093;p43"/>
              <p:cNvSpPr/>
              <p:nvPr/>
            </p:nvSpPr>
            <p:spPr>
              <a:xfrm>
                <a:off x="3266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94" name="Google Shape;24094;p43"/>
              <p:cNvSpPr/>
              <p:nvPr/>
            </p:nvSpPr>
            <p:spPr>
              <a:xfrm>
                <a:off x="4519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95" name="Google Shape;24095;p43"/>
              <p:cNvSpPr/>
              <p:nvPr/>
            </p:nvSpPr>
            <p:spPr>
              <a:xfrm>
                <a:off x="5771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96" name="Google Shape;24096;p43"/>
              <p:cNvSpPr/>
              <p:nvPr/>
            </p:nvSpPr>
            <p:spPr>
              <a:xfrm>
                <a:off x="7024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97" name="Google Shape;24097;p43"/>
              <p:cNvSpPr/>
              <p:nvPr/>
            </p:nvSpPr>
            <p:spPr>
              <a:xfrm>
                <a:off x="8276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98" name="Google Shape;24098;p43"/>
              <p:cNvSpPr/>
              <p:nvPr/>
            </p:nvSpPr>
            <p:spPr>
              <a:xfrm>
                <a:off x="9529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99" name="Google Shape;24099;p43"/>
              <p:cNvSpPr/>
              <p:nvPr/>
            </p:nvSpPr>
            <p:spPr>
              <a:xfrm>
                <a:off x="10781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00" name="Google Shape;24100;p43"/>
              <p:cNvSpPr/>
              <p:nvPr/>
            </p:nvSpPr>
            <p:spPr>
              <a:xfrm>
                <a:off x="12034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01" name="Google Shape;24101;p43"/>
              <p:cNvSpPr/>
              <p:nvPr/>
            </p:nvSpPr>
            <p:spPr>
              <a:xfrm>
                <a:off x="13286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02" name="Google Shape;24102;p43"/>
              <p:cNvSpPr/>
              <p:nvPr/>
            </p:nvSpPr>
            <p:spPr>
              <a:xfrm>
                <a:off x="14538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03" name="Google Shape;24103;p43"/>
              <p:cNvSpPr/>
              <p:nvPr/>
            </p:nvSpPr>
            <p:spPr>
              <a:xfrm>
                <a:off x="15791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04" name="Google Shape;24104;p43"/>
              <p:cNvSpPr/>
              <p:nvPr/>
            </p:nvSpPr>
            <p:spPr>
              <a:xfrm>
                <a:off x="17043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05" name="Google Shape;24105;p43"/>
              <p:cNvSpPr/>
              <p:nvPr/>
            </p:nvSpPr>
            <p:spPr>
              <a:xfrm>
                <a:off x="18296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06" name="Google Shape;24106;p43"/>
              <p:cNvSpPr/>
              <p:nvPr/>
            </p:nvSpPr>
            <p:spPr>
              <a:xfrm>
                <a:off x="19548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07" name="Google Shape;24107;p43"/>
              <p:cNvSpPr/>
              <p:nvPr/>
            </p:nvSpPr>
            <p:spPr>
              <a:xfrm>
                <a:off x="20801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08" name="Google Shape;24108;p43"/>
              <p:cNvSpPr/>
              <p:nvPr/>
            </p:nvSpPr>
            <p:spPr>
              <a:xfrm>
                <a:off x="22053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09" name="Google Shape;24109;p43"/>
              <p:cNvSpPr/>
              <p:nvPr/>
            </p:nvSpPr>
            <p:spPr>
              <a:xfrm>
                <a:off x="23306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10" name="Google Shape;24110;p43"/>
              <p:cNvSpPr/>
              <p:nvPr/>
            </p:nvSpPr>
            <p:spPr>
              <a:xfrm>
                <a:off x="24558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11" name="Google Shape;24111;p43"/>
              <p:cNvSpPr/>
              <p:nvPr/>
            </p:nvSpPr>
            <p:spPr>
              <a:xfrm>
                <a:off x="25810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12" name="Google Shape;24112;p43"/>
              <p:cNvSpPr/>
              <p:nvPr/>
            </p:nvSpPr>
            <p:spPr>
              <a:xfrm>
                <a:off x="27063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13" name="Google Shape;24113;p43"/>
              <p:cNvSpPr/>
              <p:nvPr/>
            </p:nvSpPr>
            <p:spPr>
              <a:xfrm>
                <a:off x="28315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14" name="Google Shape;24114;p43"/>
              <p:cNvSpPr/>
              <p:nvPr/>
            </p:nvSpPr>
            <p:spPr>
              <a:xfrm>
                <a:off x="29568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15" name="Google Shape;24115;p43"/>
              <p:cNvSpPr/>
              <p:nvPr/>
            </p:nvSpPr>
            <p:spPr>
              <a:xfrm>
                <a:off x="30820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16" name="Google Shape;24116;p43"/>
              <p:cNvSpPr/>
              <p:nvPr/>
            </p:nvSpPr>
            <p:spPr>
              <a:xfrm>
                <a:off x="32073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17" name="Google Shape;24117;p43"/>
              <p:cNvSpPr/>
              <p:nvPr/>
            </p:nvSpPr>
            <p:spPr>
              <a:xfrm>
                <a:off x="33325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18" name="Google Shape;24118;p43"/>
              <p:cNvSpPr/>
              <p:nvPr/>
            </p:nvSpPr>
            <p:spPr>
              <a:xfrm>
                <a:off x="345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19" name="Google Shape;24119;p43"/>
              <p:cNvSpPr/>
              <p:nvPr/>
            </p:nvSpPr>
            <p:spPr>
              <a:xfrm>
                <a:off x="358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20" name="Google Shape;24120;p43"/>
              <p:cNvSpPr/>
              <p:nvPr/>
            </p:nvSpPr>
            <p:spPr>
              <a:xfrm>
                <a:off x="370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21" name="Google Shape;24121;p43"/>
              <p:cNvSpPr/>
              <p:nvPr/>
            </p:nvSpPr>
            <p:spPr>
              <a:xfrm>
                <a:off x="383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22" name="Google Shape;24122;p43"/>
              <p:cNvSpPr/>
              <p:nvPr/>
            </p:nvSpPr>
            <p:spPr>
              <a:xfrm>
                <a:off x="395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23" name="Google Shape;24123;p43"/>
              <p:cNvSpPr/>
              <p:nvPr/>
            </p:nvSpPr>
            <p:spPr>
              <a:xfrm>
                <a:off x="4084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24" name="Google Shape;24124;p43"/>
              <p:cNvSpPr/>
              <p:nvPr/>
            </p:nvSpPr>
            <p:spPr>
              <a:xfrm>
                <a:off x="4209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25" name="Google Shape;24125;p43"/>
              <p:cNvSpPr/>
              <p:nvPr/>
            </p:nvSpPr>
            <p:spPr>
              <a:xfrm>
                <a:off x="4334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26" name="Google Shape;24126;p43"/>
              <p:cNvSpPr/>
              <p:nvPr/>
            </p:nvSpPr>
            <p:spPr>
              <a:xfrm>
                <a:off x="4459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27" name="Google Shape;24127;p43"/>
              <p:cNvSpPr/>
              <p:nvPr/>
            </p:nvSpPr>
            <p:spPr>
              <a:xfrm>
                <a:off x="4585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28" name="Google Shape;24128;p43"/>
              <p:cNvSpPr/>
              <p:nvPr/>
            </p:nvSpPr>
            <p:spPr>
              <a:xfrm>
                <a:off x="4710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29" name="Google Shape;24129;p43"/>
              <p:cNvSpPr/>
              <p:nvPr/>
            </p:nvSpPr>
            <p:spPr>
              <a:xfrm>
                <a:off x="4835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30" name="Google Shape;24130;p43"/>
              <p:cNvSpPr/>
              <p:nvPr/>
            </p:nvSpPr>
            <p:spPr>
              <a:xfrm>
                <a:off x="4960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31" name="Google Shape;24131;p43"/>
              <p:cNvSpPr/>
              <p:nvPr/>
            </p:nvSpPr>
            <p:spPr>
              <a:xfrm>
                <a:off x="5086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32" name="Google Shape;24132;p43"/>
              <p:cNvSpPr/>
              <p:nvPr/>
            </p:nvSpPr>
            <p:spPr>
              <a:xfrm>
                <a:off x="5211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33" name="Google Shape;24133;p43"/>
              <p:cNvSpPr/>
              <p:nvPr/>
            </p:nvSpPr>
            <p:spPr>
              <a:xfrm>
                <a:off x="5336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34" name="Google Shape;24134;p43"/>
              <p:cNvSpPr/>
              <p:nvPr/>
            </p:nvSpPr>
            <p:spPr>
              <a:xfrm>
                <a:off x="5461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35" name="Google Shape;24135;p43"/>
              <p:cNvSpPr/>
              <p:nvPr/>
            </p:nvSpPr>
            <p:spPr>
              <a:xfrm>
                <a:off x="5587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36" name="Google Shape;24136;p43"/>
              <p:cNvSpPr/>
              <p:nvPr/>
            </p:nvSpPr>
            <p:spPr>
              <a:xfrm>
                <a:off x="5712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37" name="Google Shape;24137;p43"/>
              <p:cNvSpPr/>
              <p:nvPr/>
            </p:nvSpPr>
            <p:spPr>
              <a:xfrm>
                <a:off x="5837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38" name="Google Shape;24138;p43"/>
              <p:cNvSpPr/>
              <p:nvPr/>
            </p:nvSpPr>
            <p:spPr>
              <a:xfrm>
                <a:off x="5962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39" name="Google Shape;24139;p43"/>
              <p:cNvSpPr/>
              <p:nvPr/>
            </p:nvSpPr>
            <p:spPr>
              <a:xfrm>
                <a:off x="6088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40" name="Google Shape;24140;p43"/>
              <p:cNvSpPr/>
              <p:nvPr/>
            </p:nvSpPr>
            <p:spPr>
              <a:xfrm>
                <a:off x="6213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41" name="Google Shape;24141;p43"/>
              <p:cNvSpPr/>
              <p:nvPr/>
            </p:nvSpPr>
            <p:spPr>
              <a:xfrm>
                <a:off x="6338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42" name="Google Shape;24142;p43"/>
              <p:cNvSpPr/>
              <p:nvPr/>
            </p:nvSpPr>
            <p:spPr>
              <a:xfrm>
                <a:off x="6463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43" name="Google Shape;24143;p43"/>
              <p:cNvSpPr/>
              <p:nvPr/>
            </p:nvSpPr>
            <p:spPr>
              <a:xfrm>
                <a:off x="6589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44" name="Google Shape;24144;p43"/>
              <p:cNvSpPr/>
              <p:nvPr/>
            </p:nvSpPr>
            <p:spPr>
              <a:xfrm>
                <a:off x="6714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45" name="Google Shape;24145;p43"/>
              <p:cNvSpPr/>
              <p:nvPr/>
            </p:nvSpPr>
            <p:spPr>
              <a:xfrm>
                <a:off x="6839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46" name="Google Shape;24146;p43"/>
              <p:cNvSpPr/>
              <p:nvPr/>
            </p:nvSpPr>
            <p:spPr>
              <a:xfrm>
                <a:off x="6964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47" name="Google Shape;24147;p43"/>
              <p:cNvSpPr/>
              <p:nvPr/>
            </p:nvSpPr>
            <p:spPr>
              <a:xfrm>
                <a:off x="7090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48" name="Google Shape;24148;p43"/>
              <p:cNvSpPr/>
              <p:nvPr/>
            </p:nvSpPr>
            <p:spPr>
              <a:xfrm>
                <a:off x="7215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49" name="Google Shape;24149;p43"/>
              <p:cNvSpPr/>
              <p:nvPr/>
            </p:nvSpPr>
            <p:spPr>
              <a:xfrm>
                <a:off x="7340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50" name="Google Shape;24150;p43"/>
              <p:cNvSpPr/>
              <p:nvPr/>
            </p:nvSpPr>
            <p:spPr>
              <a:xfrm>
                <a:off x="7465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51" name="Google Shape;24151;p43"/>
              <p:cNvSpPr/>
              <p:nvPr/>
            </p:nvSpPr>
            <p:spPr>
              <a:xfrm>
                <a:off x="7591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52" name="Google Shape;24152;p43"/>
              <p:cNvSpPr/>
              <p:nvPr/>
            </p:nvSpPr>
            <p:spPr>
              <a:xfrm>
                <a:off x="7716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53" name="Google Shape;24153;p43"/>
              <p:cNvSpPr/>
              <p:nvPr/>
            </p:nvSpPr>
            <p:spPr>
              <a:xfrm>
                <a:off x="7841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54" name="Google Shape;24154;p43"/>
              <p:cNvSpPr/>
              <p:nvPr/>
            </p:nvSpPr>
            <p:spPr>
              <a:xfrm>
                <a:off x="7966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55" name="Google Shape;24155;p43"/>
              <p:cNvSpPr/>
              <p:nvPr/>
            </p:nvSpPr>
            <p:spPr>
              <a:xfrm>
                <a:off x="8092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56" name="Google Shape;24156;p43"/>
              <p:cNvSpPr/>
              <p:nvPr/>
            </p:nvSpPr>
            <p:spPr>
              <a:xfrm>
                <a:off x="8217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57" name="Google Shape;24157;p43"/>
              <p:cNvSpPr/>
              <p:nvPr/>
            </p:nvSpPr>
            <p:spPr>
              <a:xfrm>
                <a:off x="8342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58" name="Google Shape;24158;p43"/>
              <p:cNvSpPr/>
              <p:nvPr/>
            </p:nvSpPr>
            <p:spPr>
              <a:xfrm>
                <a:off x="846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59" name="Google Shape;24159;p43"/>
              <p:cNvSpPr/>
              <p:nvPr/>
            </p:nvSpPr>
            <p:spPr>
              <a:xfrm>
                <a:off x="859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60" name="Google Shape;24160;p43"/>
              <p:cNvSpPr/>
              <p:nvPr/>
            </p:nvSpPr>
            <p:spPr>
              <a:xfrm>
                <a:off x="871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61" name="Google Shape;24161;p43"/>
              <p:cNvSpPr/>
              <p:nvPr/>
            </p:nvSpPr>
            <p:spPr>
              <a:xfrm>
                <a:off x="884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62" name="Google Shape;24162;p43"/>
              <p:cNvSpPr/>
              <p:nvPr/>
            </p:nvSpPr>
            <p:spPr>
              <a:xfrm>
                <a:off x="896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163" name="Google Shape;24163;p43"/>
            <p:cNvGrpSpPr/>
            <p:nvPr/>
          </p:nvGrpSpPr>
          <p:grpSpPr>
            <a:xfrm>
              <a:off x="109200" y="3412206"/>
              <a:ext cx="8925600" cy="33000"/>
              <a:chOff x="76200" y="76206"/>
              <a:chExt cx="8925600" cy="33000"/>
            </a:xfrm>
          </p:grpSpPr>
          <p:sp>
            <p:nvSpPr>
              <p:cNvPr id="24164" name="Google Shape;24164;p43"/>
              <p:cNvSpPr/>
              <p:nvPr/>
            </p:nvSpPr>
            <p:spPr>
              <a:xfrm>
                <a:off x="762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65" name="Google Shape;24165;p43"/>
              <p:cNvSpPr/>
              <p:nvPr/>
            </p:nvSpPr>
            <p:spPr>
              <a:xfrm>
                <a:off x="2014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66" name="Google Shape;24166;p43"/>
              <p:cNvSpPr/>
              <p:nvPr/>
            </p:nvSpPr>
            <p:spPr>
              <a:xfrm>
                <a:off x="3266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67" name="Google Shape;24167;p43"/>
              <p:cNvSpPr/>
              <p:nvPr/>
            </p:nvSpPr>
            <p:spPr>
              <a:xfrm>
                <a:off x="4519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68" name="Google Shape;24168;p43"/>
              <p:cNvSpPr/>
              <p:nvPr/>
            </p:nvSpPr>
            <p:spPr>
              <a:xfrm>
                <a:off x="5771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69" name="Google Shape;24169;p43"/>
              <p:cNvSpPr/>
              <p:nvPr/>
            </p:nvSpPr>
            <p:spPr>
              <a:xfrm>
                <a:off x="7024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70" name="Google Shape;24170;p43"/>
              <p:cNvSpPr/>
              <p:nvPr/>
            </p:nvSpPr>
            <p:spPr>
              <a:xfrm>
                <a:off x="8276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71" name="Google Shape;24171;p43"/>
              <p:cNvSpPr/>
              <p:nvPr/>
            </p:nvSpPr>
            <p:spPr>
              <a:xfrm>
                <a:off x="9529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72" name="Google Shape;24172;p43"/>
              <p:cNvSpPr/>
              <p:nvPr/>
            </p:nvSpPr>
            <p:spPr>
              <a:xfrm>
                <a:off x="10781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73" name="Google Shape;24173;p43"/>
              <p:cNvSpPr/>
              <p:nvPr/>
            </p:nvSpPr>
            <p:spPr>
              <a:xfrm>
                <a:off x="12034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74" name="Google Shape;24174;p43"/>
              <p:cNvSpPr/>
              <p:nvPr/>
            </p:nvSpPr>
            <p:spPr>
              <a:xfrm>
                <a:off x="13286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75" name="Google Shape;24175;p43"/>
              <p:cNvSpPr/>
              <p:nvPr/>
            </p:nvSpPr>
            <p:spPr>
              <a:xfrm>
                <a:off x="14538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76" name="Google Shape;24176;p43"/>
              <p:cNvSpPr/>
              <p:nvPr/>
            </p:nvSpPr>
            <p:spPr>
              <a:xfrm>
                <a:off x="15791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77" name="Google Shape;24177;p43"/>
              <p:cNvSpPr/>
              <p:nvPr/>
            </p:nvSpPr>
            <p:spPr>
              <a:xfrm>
                <a:off x="17043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78" name="Google Shape;24178;p43"/>
              <p:cNvSpPr/>
              <p:nvPr/>
            </p:nvSpPr>
            <p:spPr>
              <a:xfrm>
                <a:off x="18296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79" name="Google Shape;24179;p43"/>
              <p:cNvSpPr/>
              <p:nvPr/>
            </p:nvSpPr>
            <p:spPr>
              <a:xfrm>
                <a:off x="19548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80" name="Google Shape;24180;p43"/>
              <p:cNvSpPr/>
              <p:nvPr/>
            </p:nvSpPr>
            <p:spPr>
              <a:xfrm>
                <a:off x="20801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81" name="Google Shape;24181;p43"/>
              <p:cNvSpPr/>
              <p:nvPr/>
            </p:nvSpPr>
            <p:spPr>
              <a:xfrm>
                <a:off x="22053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82" name="Google Shape;24182;p43"/>
              <p:cNvSpPr/>
              <p:nvPr/>
            </p:nvSpPr>
            <p:spPr>
              <a:xfrm>
                <a:off x="23306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83" name="Google Shape;24183;p43"/>
              <p:cNvSpPr/>
              <p:nvPr/>
            </p:nvSpPr>
            <p:spPr>
              <a:xfrm>
                <a:off x="24558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84" name="Google Shape;24184;p43"/>
              <p:cNvSpPr/>
              <p:nvPr/>
            </p:nvSpPr>
            <p:spPr>
              <a:xfrm>
                <a:off x="25810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85" name="Google Shape;24185;p43"/>
              <p:cNvSpPr/>
              <p:nvPr/>
            </p:nvSpPr>
            <p:spPr>
              <a:xfrm>
                <a:off x="27063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86" name="Google Shape;24186;p43"/>
              <p:cNvSpPr/>
              <p:nvPr/>
            </p:nvSpPr>
            <p:spPr>
              <a:xfrm>
                <a:off x="28315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87" name="Google Shape;24187;p43"/>
              <p:cNvSpPr/>
              <p:nvPr/>
            </p:nvSpPr>
            <p:spPr>
              <a:xfrm>
                <a:off x="29568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88" name="Google Shape;24188;p43"/>
              <p:cNvSpPr/>
              <p:nvPr/>
            </p:nvSpPr>
            <p:spPr>
              <a:xfrm>
                <a:off x="30820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89" name="Google Shape;24189;p43"/>
              <p:cNvSpPr/>
              <p:nvPr/>
            </p:nvSpPr>
            <p:spPr>
              <a:xfrm>
                <a:off x="32073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90" name="Google Shape;24190;p43"/>
              <p:cNvSpPr/>
              <p:nvPr/>
            </p:nvSpPr>
            <p:spPr>
              <a:xfrm>
                <a:off x="33325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91" name="Google Shape;24191;p43"/>
              <p:cNvSpPr/>
              <p:nvPr/>
            </p:nvSpPr>
            <p:spPr>
              <a:xfrm>
                <a:off x="345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92" name="Google Shape;24192;p43"/>
              <p:cNvSpPr/>
              <p:nvPr/>
            </p:nvSpPr>
            <p:spPr>
              <a:xfrm>
                <a:off x="358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93" name="Google Shape;24193;p43"/>
              <p:cNvSpPr/>
              <p:nvPr/>
            </p:nvSpPr>
            <p:spPr>
              <a:xfrm>
                <a:off x="370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94" name="Google Shape;24194;p43"/>
              <p:cNvSpPr/>
              <p:nvPr/>
            </p:nvSpPr>
            <p:spPr>
              <a:xfrm>
                <a:off x="383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95" name="Google Shape;24195;p43"/>
              <p:cNvSpPr/>
              <p:nvPr/>
            </p:nvSpPr>
            <p:spPr>
              <a:xfrm>
                <a:off x="395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96" name="Google Shape;24196;p43"/>
              <p:cNvSpPr/>
              <p:nvPr/>
            </p:nvSpPr>
            <p:spPr>
              <a:xfrm>
                <a:off x="4084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97" name="Google Shape;24197;p43"/>
              <p:cNvSpPr/>
              <p:nvPr/>
            </p:nvSpPr>
            <p:spPr>
              <a:xfrm>
                <a:off x="4209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98" name="Google Shape;24198;p43"/>
              <p:cNvSpPr/>
              <p:nvPr/>
            </p:nvSpPr>
            <p:spPr>
              <a:xfrm>
                <a:off x="4334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99" name="Google Shape;24199;p43"/>
              <p:cNvSpPr/>
              <p:nvPr/>
            </p:nvSpPr>
            <p:spPr>
              <a:xfrm>
                <a:off x="4459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00" name="Google Shape;24200;p43"/>
              <p:cNvSpPr/>
              <p:nvPr/>
            </p:nvSpPr>
            <p:spPr>
              <a:xfrm>
                <a:off x="4585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01" name="Google Shape;24201;p43"/>
              <p:cNvSpPr/>
              <p:nvPr/>
            </p:nvSpPr>
            <p:spPr>
              <a:xfrm>
                <a:off x="4710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02" name="Google Shape;24202;p43"/>
              <p:cNvSpPr/>
              <p:nvPr/>
            </p:nvSpPr>
            <p:spPr>
              <a:xfrm>
                <a:off x="4835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03" name="Google Shape;24203;p43"/>
              <p:cNvSpPr/>
              <p:nvPr/>
            </p:nvSpPr>
            <p:spPr>
              <a:xfrm>
                <a:off x="4960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04" name="Google Shape;24204;p43"/>
              <p:cNvSpPr/>
              <p:nvPr/>
            </p:nvSpPr>
            <p:spPr>
              <a:xfrm>
                <a:off x="5086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05" name="Google Shape;24205;p43"/>
              <p:cNvSpPr/>
              <p:nvPr/>
            </p:nvSpPr>
            <p:spPr>
              <a:xfrm>
                <a:off x="5211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06" name="Google Shape;24206;p43"/>
              <p:cNvSpPr/>
              <p:nvPr/>
            </p:nvSpPr>
            <p:spPr>
              <a:xfrm>
                <a:off x="5336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07" name="Google Shape;24207;p43"/>
              <p:cNvSpPr/>
              <p:nvPr/>
            </p:nvSpPr>
            <p:spPr>
              <a:xfrm>
                <a:off x="5461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08" name="Google Shape;24208;p43"/>
              <p:cNvSpPr/>
              <p:nvPr/>
            </p:nvSpPr>
            <p:spPr>
              <a:xfrm>
                <a:off x="5587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09" name="Google Shape;24209;p43"/>
              <p:cNvSpPr/>
              <p:nvPr/>
            </p:nvSpPr>
            <p:spPr>
              <a:xfrm>
                <a:off x="5712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10" name="Google Shape;24210;p43"/>
              <p:cNvSpPr/>
              <p:nvPr/>
            </p:nvSpPr>
            <p:spPr>
              <a:xfrm>
                <a:off x="5837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11" name="Google Shape;24211;p43"/>
              <p:cNvSpPr/>
              <p:nvPr/>
            </p:nvSpPr>
            <p:spPr>
              <a:xfrm>
                <a:off x="5962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12" name="Google Shape;24212;p43"/>
              <p:cNvSpPr/>
              <p:nvPr/>
            </p:nvSpPr>
            <p:spPr>
              <a:xfrm>
                <a:off x="6088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13" name="Google Shape;24213;p43"/>
              <p:cNvSpPr/>
              <p:nvPr/>
            </p:nvSpPr>
            <p:spPr>
              <a:xfrm>
                <a:off x="6213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14" name="Google Shape;24214;p43"/>
              <p:cNvSpPr/>
              <p:nvPr/>
            </p:nvSpPr>
            <p:spPr>
              <a:xfrm>
                <a:off x="6338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15" name="Google Shape;24215;p43"/>
              <p:cNvSpPr/>
              <p:nvPr/>
            </p:nvSpPr>
            <p:spPr>
              <a:xfrm>
                <a:off x="6463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16" name="Google Shape;24216;p43"/>
              <p:cNvSpPr/>
              <p:nvPr/>
            </p:nvSpPr>
            <p:spPr>
              <a:xfrm>
                <a:off x="6589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17" name="Google Shape;24217;p43"/>
              <p:cNvSpPr/>
              <p:nvPr/>
            </p:nvSpPr>
            <p:spPr>
              <a:xfrm>
                <a:off x="6714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18" name="Google Shape;24218;p43"/>
              <p:cNvSpPr/>
              <p:nvPr/>
            </p:nvSpPr>
            <p:spPr>
              <a:xfrm>
                <a:off x="6839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19" name="Google Shape;24219;p43"/>
              <p:cNvSpPr/>
              <p:nvPr/>
            </p:nvSpPr>
            <p:spPr>
              <a:xfrm>
                <a:off x="6964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20" name="Google Shape;24220;p43"/>
              <p:cNvSpPr/>
              <p:nvPr/>
            </p:nvSpPr>
            <p:spPr>
              <a:xfrm>
                <a:off x="7090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21" name="Google Shape;24221;p43"/>
              <p:cNvSpPr/>
              <p:nvPr/>
            </p:nvSpPr>
            <p:spPr>
              <a:xfrm>
                <a:off x="7215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22" name="Google Shape;24222;p43"/>
              <p:cNvSpPr/>
              <p:nvPr/>
            </p:nvSpPr>
            <p:spPr>
              <a:xfrm>
                <a:off x="7340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23" name="Google Shape;24223;p43"/>
              <p:cNvSpPr/>
              <p:nvPr/>
            </p:nvSpPr>
            <p:spPr>
              <a:xfrm>
                <a:off x="7465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24" name="Google Shape;24224;p43"/>
              <p:cNvSpPr/>
              <p:nvPr/>
            </p:nvSpPr>
            <p:spPr>
              <a:xfrm>
                <a:off x="7591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25" name="Google Shape;24225;p43"/>
              <p:cNvSpPr/>
              <p:nvPr/>
            </p:nvSpPr>
            <p:spPr>
              <a:xfrm>
                <a:off x="7716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26" name="Google Shape;24226;p43"/>
              <p:cNvSpPr/>
              <p:nvPr/>
            </p:nvSpPr>
            <p:spPr>
              <a:xfrm>
                <a:off x="7841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27" name="Google Shape;24227;p43"/>
              <p:cNvSpPr/>
              <p:nvPr/>
            </p:nvSpPr>
            <p:spPr>
              <a:xfrm>
                <a:off x="7966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28" name="Google Shape;24228;p43"/>
              <p:cNvSpPr/>
              <p:nvPr/>
            </p:nvSpPr>
            <p:spPr>
              <a:xfrm>
                <a:off x="8092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29" name="Google Shape;24229;p43"/>
              <p:cNvSpPr/>
              <p:nvPr/>
            </p:nvSpPr>
            <p:spPr>
              <a:xfrm>
                <a:off x="8217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30" name="Google Shape;24230;p43"/>
              <p:cNvSpPr/>
              <p:nvPr/>
            </p:nvSpPr>
            <p:spPr>
              <a:xfrm>
                <a:off x="8342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31" name="Google Shape;24231;p43"/>
              <p:cNvSpPr/>
              <p:nvPr/>
            </p:nvSpPr>
            <p:spPr>
              <a:xfrm>
                <a:off x="846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32" name="Google Shape;24232;p43"/>
              <p:cNvSpPr/>
              <p:nvPr/>
            </p:nvSpPr>
            <p:spPr>
              <a:xfrm>
                <a:off x="859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33" name="Google Shape;24233;p43"/>
              <p:cNvSpPr/>
              <p:nvPr/>
            </p:nvSpPr>
            <p:spPr>
              <a:xfrm>
                <a:off x="871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34" name="Google Shape;24234;p43"/>
              <p:cNvSpPr/>
              <p:nvPr/>
            </p:nvSpPr>
            <p:spPr>
              <a:xfrm>
                <a:off x="884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35" name="Google Shape;24235;p43"/>
              <p:cNvSpPr/>
              <p:nvPr/>
            </p:nvSpPr>
            <p:spPr>
              <a:xfrm>
                <a:off x="896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236" name="Google Shape;24236;p43"/>
            <p:cNvGrpSpPr/>
            <p:nvPr/>
          </p:nvGrpSpPr>
          <p:grpSpPr>
            <a:xfrm>
              <a:off x="109200" y="3523406"/>
              <a:ext cx="8925600" cy="33000"/>
              <a:chOff x="76200" y="76206"/>
              <a:chExt cx="8925600" cy="33000"/>
            </a:xfrm>
          </p:grpSpPr>
          <p:sp>
            <p:nvSpPr>
              <p:cNvPr id="24237" name="Google Shape;24237;p43"/>
              <p:cNvSpPr/>
              <p:nvPr/>
            </p:nvSpPr>
            <p:spPr>
              <a:xfrm>
                <a:off x="762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38" name="Google Shape;24238;p43"/>
              <p:cNvSpPr/>
              <p:nvPr/>
            </p:nvSpPr>
            <p:spPr>
              <a:xfrm>
                <a:off x="2014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39" name="Google Shape;24239;p43"/>
              <p:cNvSpPr/>
              <p:nvPr/>
            </p:nvSpPr>
            <p:spPr>
              <a:xfrm>
                <a:off x="3266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40" name="Google Shape;24240;p43"/>
              <p:cNvSpPr/>
              <p:nvPr/>
            </p:nvSpPr>
            <p:spPr>
              <a:xfrm>
                <a:off x="4519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41" name="Google Shape;24241;p43"/>
              <p:cNvSpPr/>
              <p:nvPr/>
            </p:nvSpPr>
            <p:spPr>
              <a:xfrm>
                <a:off x="5771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42" name="Google Shape;24242;p43"/>
              <p:cNvSpPr/>
              <p:nvPr/>
            </p:nvSpPr>
            <p:spPr>
              <a:xfrm>
                <a:off x="7024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43" name="Google Shape;24243;p43"/>
              <p:cNvSpPr/>
              <p:nvPr/>
            </p:nvSpPr>
            <p:spPr>
              <a:xfrm>
                <a:off x="8276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44" name="Google Shape;24244;p43"/>
              <p:cNvSpPr/>
              <p:nvPr/>
            </p:nvSpPr>
            <p:spPr>
              <a:xfrm>
                <a:off x="9529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45" name="Google Shape;24245;p43"/>
              <p:cNvSpPr/>
              <p:nvPr/>
            </p:nvSpPr>
            <p:spPr>
              <a:xfrm>
                <a:off x="10781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46" name="Google Shape;24246;p43"/>
              <p:cNvSpPr/>
              <p:nvPr/>
            </p:nvSpPr>
            <p:spPr>
              <a:xfrm>
                <a:off x="12034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47" name="Google Shape;24247;p43"/>
              <p:cNvSpPr/>
              <p:nvPr/>
            </p:nvSpPr>
            <p:spPr>
              <a:xfrm>
                <a:off x="13286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48" name="Google Shape;24248;p43"/>
              <p:cNvSpPr/>
              <p:nvPr/>
            </p:nvSpPr>
            <p:spPr>
              <a:xfrm>
                <a:off x="14538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49" name="Google Shape;24249;p43"/>
              <p:cNvSpPr/>
              <p:nvPr/>
            </p:nvSpPr>
            <p:spPr>
              <a:xfrm>
                <a:off x="15791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50" name="Google Shape;24250;p43"/>
              <p:cNvSpPr/>
              <p:nvPr/>
            </p:nvSpPr>
            <p:spPr>
              <a:xfrm>
                <a:off x="17043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51" name="Google Shape;24251;p43"/>
              <p:cNvSpPr/>
              <p:nvPr/>
            </p:nvSpPr>
            <p:spPr>
              <a:xfrm>
                <a:off x="18296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52" name="Google Shape;24252;p43"/>
              <p:cNvSpPr/>
              <p:nvPr/>
            </p:nvSpPr>
            <p:spPr>
              <a:xfrm>
                <a:off x="19548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53" name="Google Shape;24253;p43"/>
              <p:cNvSpPr/>
              <p:nvPr/>
            </p:nvSpPr>
            <p:spPr>
              <a:xfrm>
                <a:off x="20801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54" name="Google Shape;24254;p43"/>
              <p:cNvSpPr/>
              <p:nvPr/>
            </p:nvSpPr>
            <p:spPr>
              <a:xfrm>
                <a:off x="22053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55" name="Google Shape;24255;p43"/>
              <p:cNvSpPr/>
              <p:nvPr/>
            </p:nvSpPr>
            <p:spPr>
              <a:xfrm>
                <a:off x="23306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56" name="Google Shape;24256;p43"/>
              <p:cNvSpPr/>
              <p:nvPr/>
            </p:nvSpPr>
            <p:spPr>
              <a:xfrm>
                <a:off x="24558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57" name="Google Shape;24257;p43"/>
              <p:cNvSpPr/>
              <p:nvPr/>
            </p:nvSpPr>
            <p:spPr>
              <a:xfrm>
                <a:off x="25810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58" name="Google Shape;24258;p43"/>
              <p:cNvSpPr/>
              <p:nvPr/>
            </p:nvSpPr>
            <p:spPr>
              <a:xfrm>
                <a:off x="27063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59" name="Google Shape;24259;p43"/>
              <p:cNvSpPr/>
              <p:nvPr/>
            </p:nvSpPr>
            <p:spPr>
              <a:xfrm>
                <a:off x="28315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60" name="Google Shape;24260;p43"/>
              <p:cNvSpPr/>
              <p:nvPr/>
            </p:nvSpPr>
            <p:spPr>
              <a:xfrm>
                <a:off x="29568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61" name="Google Shape;24261;p43"/>
              <p:cNvSpPr/>
              <p:nvPr/>
            </p:nvSpPr>
            <p:spPr>
              <a:xfrm>
                <a:off x="30820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62" name="Google Shape;24262;p43"/>
              <p:cNvSpPr/>
              <p:nvPr/>
            </p:nvSpPr>
            <p:spPr>
              <a:xfrm>
                <a:off x="32073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63" name="Google Shape;24263;p43"/>
              <p:cNvSpPr/>
              <p:nvPr/>
            </p:nvSpPr>
            <p:spPr>
              <a:xfrm>
                <a:off x="33325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64" name="Google Shape;24264;p43"/>
              <p:cNvSpPr/>
              <p:nvPr/>
            </p:nvSpPr>
            <p:spPr>
              <a:xfrm>
                <a:off x="345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65" name="Google Shape;24265;p43"/>
              <p:cNvSpPr/>
              <p:nvPr/>
            </p:nvSpPr>
            <p:spPr>
              <a:xfrm>
                <a:off x="358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66" name="Google Shape;24266;p43"/>
              <p:cNvSpPr/>
              <p:nvPr/>
            </p:nvSpPr>
            <p:spPr>
              <a:xfrm>
                <a:off x="370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67" name="Google Shape;24267;p43"/>
              <p:cNvSpPr/>
              <p:nvPr/>
            </p:nvSpPr>
            <p:spPr>
              <a:xfrm>
                <a:off x="383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68" name="Google Shape;24268;p43"/>
              <p:cNvSpPr/>
              <p:nvPr/>
            </p:nvSpPr>
            <p:spPr>
              <a:xfrm>
                <a:off x="395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69" name="Google Shape;24269;p43"/>
              <p:cNvSpPr/>
              <p:nvPr/>
            </p:nvSpPr>
            <p:spPr>
              <a:xfrm>
                <a:off x="4084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70" name="Google Shape;24270;p43"/>
              <p:cNvSpPr/>
              <p:nvPr/>
            </p:nvSpPr>
            <p:spPr>
              <a:xfrm>
                <a:off x="4209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71" name="Google Shape;24271;p43"/>
              <p:cNvSpPr/>
              <p:nvPr/>
            </p:nvSpPr>
            <p:spPr>
              <a:xfrm>
                <a:off x="4334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72" name="Google Shape;24272;p43"/>
              <p:cNvSpPr/>
              <p:nvPr/>
            </p:nvSpPr>
            <p:spPr>
              <a:xfrm>
                <a:off x="4459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73" name="Google Shape;24273;p43"/>
              <p:cNvSpPr/>
              <p:nvPr/>
            </p:nvSpPr>
            <p:spPr>
              <a:xfrm>
                <a:off x="4585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74" name="Google Shape;24274;p43"/>
              <p:cNvSpPr/>
              <p:nvPr/>
            </p:nvSpPr>
            <p:spPr>
              <a:xfrm>
                <a:off x="4710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75" name="Google Shape;24275;p43"/>
              <p:cNvSpPr/>
              <p:nvPr/>
            </p:nvSpPr>
            <p:spPr>
              <a:xfrm>
                <a:off x="4835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76" name="Google Shape;24276;p43"/>
              <p:cNvSpPr/>
              <p:nvPr/>
            </p:nvSpPr>
            <p:spPr>
              <a:xfrm>
                <a:off x="4960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77" name="Google Shape;24277;p43"/>
              <p:cNvSpPr/>
              <p:nvPr/>
            </p:nvSpPr>
            <p:spPr>
              <a:xfrm>
                <a:off x="5086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78" name="Google Shape;24278;p43"/>
              <p:cNvSpPr/>
              <p:nvPr/>
            </p:nvSpPr>
            <p:spPr>
              <a:xfrm>
                <a:off x="5211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79" name="Google Shape;24279;p43"/>
              <p:cNvSpPr/>
              <p:nvPr/>
            </p:nvSpPr>
            <p:spPr>
              <a:xfrm>
                <a:off x="5336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80" name="Google Shape;24280;p43"/>
              <p:cNvSpPr/>
              <p:nvPr/>
            </p:nvSpPr>
            <p:spPr>
              <a:xfrm>
                <a:off x="5461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81" name="Google Shape;24281;p43"/>
              <p:cNvSpPr/>
              <p:nvPr/>
            </p:nvSpPr>
            <p:spPr>
              <a:xfrm>
                <a:off x="5587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82" name="Google Shape;24282;p43"/>
              <p:cNvSpPr/>
              <p:nvPr/>
            </p:nvSpPr>
            <p:spPr>
              <a:xfrm>
                <a:off x="5712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83" name="Google Shape;24283;p43"/>
              <p:cNvSpPr/>
              <p:nvPr/>
            </p:nvSpPr>
            <p:spPr>
              <a:xfrm>
                <a:off x="5837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84" name="Google Shape;24284;p43"/>
              <p:cNvSpPr/>
              <p:nvPr/>
            </p:nvSpPr>
            <p:spPr>
              <a:xfrm>
                <a:off x="5962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85" name="Google Shape;24285;p43"/>
              <p:cNvSpPr/>
              <p:nvPr/>
            </p:nvSpPr>
            <p:spPr>
              <a:xfrm>
                <a:off x="6088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86" name="Google Shape;24286;p43"/>
              <p:cNvSpPr/>
              <p:nvPr/>
            </p:nvSpPr>
            <p:spPr>
              <a:xfrm>
                <a:off x="6213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87" name="Google Shape;24287;p43"/>
              <p:cNvSpPr/>
              <p:nvPr/>
            </p:nvSpPr>
            <p:spPr>
              <a:xfrm>
                <a:off x="6338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88" name="Google Shape;24288;p43"/>
              <p:cNvSpPr/>
              <p:nvPr/>
            </p:nvSpPr>
            <p:spPr>
              <a:xfrm>
                <a:off x="6463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89" name="Google Shape;24289;p43"/>
              <p:cNvSpPr/>
              <p:nvPr/>
            </p:nvSpPr>
            <p:spPr>
              <a:xfrm>
                <a:off x="6589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90" name="Google Shape;24290;p43"/>
              <p:cNvSpPr/>
              <p:nvPr/>
            </p:nvSpPr>
            <p:spPr>
              <a:xfrm>
                <a:off x="6714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91" name="Google Shape;24291;p43"/>
              <p:cNvSpPr/>
              <p:nvPr/>
            </p:nvSpPr>
            <p:spPr>
              <a:xfrm>
                <a:off x="6839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92" name="Google Shape;24292;p43"/>
              <p:cNvSpPr/>
              <p:nvPr/>
            </p:nvSpPr>
            <p:spPr>
              <a:xfrm>
                <a:off x="6964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93" name="Google Shape;24293;p43"/>
              <p:cNvSpPr/>
              <p:nvPr/>
            </p:nvSpPr>
            <p:spPr>
              <a:xfrm>
                <a:off x="7090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94" name="Google Shape;24294;p43"/>
              <p:cNvSpPr/>
              <p:nvPr/>
            </p:nvSpPr>
            <p:spPr>
              <a:xfrm>
                <a:off x="7215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95" name="Google Shape;24295;p43"/>
              <p:cNvSpPr/>
              <p:nvPr/>
            </p:nvSpPr>
            <p:spPr>
              <a:xfrm>
                <a:off x="7340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96" name="Google Shape;24296;p43"/>
              <p:cNvSpPr/>
              <p:nvPr/>
            </p:nvSpPr>
            <p:spPr>
              <a:xfrm>
                <a:off x="7465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97" name="Google Shape;24297;p43"/>
              <p:cNvSpPr/>
              <p:nvPr/>
            </p:nvSpPr>
            <p:spPr>
              <a:xfrm>
                <a:off x="7591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98" name="Google Shape;24298;p43"/>
              <p:cNvSpPr/>
              <p:nvPr/>
            </p:nvSpPr>
            <p:spPr>
              <a:xfrm>
                <a:off x="7716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99" name="Google Shape;24299;p43"/>
              <p:cNvSpPr/>
              <p:nvPr/>
            </p:nvSpPr>
            <p:spPr>
              <a:xfrm>
                <a:off x="7841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00" name="Google Shape;24300;p43"/>
              <p:cNvSpPr/>
              <p:nvPr/>
            </p:nvSpPr>
            <p:spPr>
              <a:xfrm>
                <a:off x="7966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01" name="Google Shape;24301;p43"/>
              <p:cNvSpPr/>
              <p:nvPr/>
            </p:nvSpPr>
            <p:spPr>
              <a:xfrm>
                <a:off x="8092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02" name="Google Shape;24302;p43"/>
              <p:cNvSpPr/>
              <p:nvPr/>
            </p:nvSpPr>
            <p:spPr>
              <a:xfrm>
                <a:off x="8217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03" name="Google Shape;24303;p43"/>
              <p:cNvSpPr/>
              <p:nvPr/>
            </p:nvSpPr>
            <p:spPr>
              <a:xfrm>
                <a:off x="8342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04" name="Google Shape;24304;p43"/>
              <p:cNvSpPr/>
              <p:nvPr/>
            </p:nvSpPr>
            <p:spPr>
              <a:xfrm>
                <a:off x="846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05" name="Google Shape;24305;p43"/>
              <p:cNvSpPr/>
              <p:nvPr/>
            </p:nvSpPr>
            <p:spPr>
              <a:xfrm>
                <a:off x="859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06" name="Google Shape;24306;p43"/>
              <p:cNvSpPr/>
              <p:nvPr/>
            </p:nvSpPr>
            <p:spPr>
              <a:xfrm>
                <a:off x="871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07" name="Google Shape;24307;p43"/>
              <p:cNvSpPr/>
              <p:nvPr/>
            </p:nvSpPr>
            <p:spPr>
              <a:xfrm>
                <a:off x="884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08" name="Google Shape;24308;p43"/>
              <p:cNvSpPr/>
              <p:nvPr/>
            </p:nvSpPr>
            <p:spPr>
              <a:xfrm>
                <a:off x="896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09" name="Google Shape;24309;p43"/>
            <p:cNvGrpSpPr/>
            <p:nvPr/>
          </p:nvGrpSpPr>
          <p:grpSpPr>
            <a:xfrm>
              <a:off x="109200" y="3634606"/>
              <a:ext cx="8925600" cy="33000"/>
              <a:chOff x="76200" y="76206"/>
              <a:chExt cx="8925600" cy="33000"/>
            </a:xfrm>
          </p:grpSpPr>
          <p:sp>
            <p:nvSpPr>
              <p:cNvPr id="24310" name="Google Shape;24310;p43"/>
              <p:cNvSpPr/>
              <p:nvPr/>
            </p:nvSpPr>
            <p:spPr>
              <a:xfrm>
                <a:off x="762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11" name="Google Shape;24311;p43"/>
              <p:cNvSpPr/>
              <p:nvPr/>
            </p:nvSpPr>
            <p:spPr>
              <a:xfrm>
                <a:off x="2014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12" name="Google Shape;24312;p43"/>
              <p:cNvSpPr/>
              <p:nvPr/>
            </p:nvSpPr>
            <p:spPr>
              <a:xfrm>
                <a:off x="3266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13" name="Google Shape;24313;p43"/>
              <p:cNvSpPr/>
              <p:nvPr/>
            </p:nvSpPr>
            <p:spPr>
              <a:xfrm>
                <a:off x="4519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14" name="Google Shape;24314;p43"/>
              <p:cNvSpPr/>
              <p:nvPr/>
            </p:nvSpPr>
            <p:spPr>
              <a:xfrm>
                <a:off x="5771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15" name="Google Shape;24315;p43"/>
              <p:cNvSpPr/>
              <p:nvPr/>
            </p:nvSpPr>
            <p:spPr>
              <a:xfrm>
                <a:off x="7024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16" name="Google Shape;24316;p43"/>
              <p:cNvSpPr/>
              <p:nvPr/>
            </p:nvSpPr>
            <p:spPr>
              <a:xfrm>
                <a:off x="8276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17" name="Google Shape;24317;p43"/>
              <p:cNvSpPr/>
              <p:nvPr/>
            </p:nvSpPr>
            <p:spPr>
              <a:xfrm>
                <a:off x="9529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18" name="Google Shape;24318;p43"/>
              <p:cNvSpPr/>
              <p:nvPr/>
            </p:nvSpPr>
            <p:spPr>
              <a:xfrm>
                <a:off x="10781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19" name="Google Shape;24319;p43"/>
              <p:cNvSpPr/>
              <p:nvPr/>
            </p:nvSpPr>
            <p:spPr>
              <a:xfrm>
                <a:off x="12034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20" name="Google Shape;24320;p43"/>
              <p:cNvSpPr/>
              <p:nvPr/>
            </p:nvSpPr>
            <p:spPr>
              <a:xfrm>
                <a:off x="13286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21" name="Google Shape;24321;p43"/>
              <p:cNvSpPr/>
              <p:nvPr/>
            </p:nvSpPr>
            <p:spPr>
              <a:xfrm>
                <a:off x="14538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22" name="Google Shape;24322;p43"/>
              <p:cNvSpPr/>
              <p:nvPr/>
            </p:nvSpPr>
            <p:spPr>
              <a:xfrm>
                <a:off x="15791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23" name="Google Shape;24323;p43"/>
              <p:cNvSpPr/>
              <p:nvPr/>
            </p:nvSpPr>
            <p:spPr>
              <a:xfrm>
                <a:off x="17043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24" name="Google Shape;24324;p43"/>
              <p:cNvSpPr/>
              <p:nvPr/>
            </p:nvSpPr>
            <p:spPr>
              <a:xfrm>
                <a:off x="18296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25" name="Google Shape;24325;p43"/>
              <p:cNvSpPr/>
              <p:nvPr/>
            </p:nvSpPr>
            <p:spPr>
              <a:xfrm>
                <a:off x="19548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26" name="Google Shape;24326;p43"/>
              <p:cNvSpPr/>
              <p:nvPr/>
            </p:nvSpPr>
            <p:spPr>
              <a:xfrm>
                <a:off x="20801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27" name="Google Shape;24327;p43"/>
              <p:cNvSpPr/>
              <p:nvPr/>
            </p:nvSpPr>
            <p:spPr>
              <a:xfrm>
                <a:off x="22053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28" name="Google Shape;24328;p43"/>
              <p:cNvSpPr/>
              <p:nvPr/>
            </p:nvSpPr>
            <p:spPr>
              <a:xfrm>
                <a:off x="23306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29" name="Google Shape;24329;p43"/>
              <p:cNvSpPr/>
              <p:nvPr/>
            </p:nvSpPr>
            <p:spPr>
              <a:xfrm>
                <a:off x="24558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30" name="Google Shape;24330;p43"/>
              <p:cNvSpPr/>
              <p:nvPr/>
            </p:nvSpPr>
            <p:spPr>
              <a:xfrm>
                <a:off x="25810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31" name="Google Shape;24331;p43"/>
              <p:cNvSpPr/>
              <p:nvPr/>
            </p:nvSpPr>
            <p:spPr>
              <a:xfrm>
                <a:off x="27063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32" name="Google Shape;24332;p43"/>
              <p:cNvSpPr/>
              <p:nvPr/>
            </p:nvSpPr>
            <p:spPr>
              <a:xfrm>
                <a:off x="28315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33" name="Google Shape;24333;p43"/>
              <p:cNvSpPr/>
              <p:nvPr/>
            </p:nvSpPr>
            <p:spPr>
              <a:xfrm>
                <a:off x="29568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34" name="Google Shape;24334;p43"/>
              <p:cNvSpPr/>
              <p:nvPr/>
            </p:nvSpPr>
            <p:spPr>
              <a:xfrm>
                <a:off x="30820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35" name="Google Shape;24335;p43"/>
              <p:cNvSpPr/>
              <p:nvPr/>
            </p:nvSpPr>
            <p:spPr>
              <a:xfrm>
                <a:off x="32073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36" name="Google Shape;24336;p43"/>
              <p:cNvSpPr/>
              <p:nvPr/>
            </p:nvSpPr>
            <p:spPr>
              <a:xfrm>
                <a:off x="33325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37" name="Google Shape;24337;p43"/>
              <p:cNvSpPr/>
              <p:nvPr/>
            </p:nvSpPr>
            <p:spPr>
              <a:xfrm>
                <a:off x="345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38" name="Google Shape;24338;p43"/>
              <p:cNvSpPr/>
              <p:nvPr/>
            </p:nvSpPr>
            <p:spPr>
              <a:xfrm>
                <a:off x="358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39" name="Google Shape;24339;p43"/>
              <p:cNvSpPr/>
              <p:nvPr/>
            </p:nvSpPr>
            <p:spPr>
              <a:xfrm>
                <a:off x="370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40" name="Google Shape;24340;p43"/>
              <p:cNvSpPr/>
              <p:nvPr/>
            </p:nvSpPr>
            <p:spPr>
              <a:xfrm>
                <a:off x="383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41" name="Google Shape;24341;p43"/>
              <p:cNvSpPr/>
              <p:nvPr/>
            </p:nvSpPr>
            <p:spPr>
              <a:xfrm>
                <a:off x="395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42" name="Google Shape;24342;p43"/>
              <p:cNvSpPr/>
              <p:nvPr/>
            </p:nvSpPr>
            <p:spPr>
              <a:xfrm>
                <a:off x="4084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43" name="Google Shape;24343;p43"/>
              <p:cNvSpPr/>
              <p:nvPr/>
            </p:nvSpPr>
            <p:spPr>
              <a:xfrm>
                <a:off x="4209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44" name="Google Shape;24344;p43"/>
              <p:cNvSpPr/>
              <p:nvPr/>
            </p:nvSpPr>
            <p:spPr>
              <a:xfrm>
                <a:off x="4334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45" name="Google Shape;24345;p43"/>
              <p:cNvSpPr/>
              <p:nvPr/>
            </p:nvSpPr>
            <p:spPr>
              <a:xfrm>
                <a:off x="4459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46" name="Google Shape;24346;p43"/>
              <p:cNvSpPr/>
              <p:nvPr/>
            </p:nvSpPr>
            <p:spPr>
              <a:xfrm>
                <a:off x="4585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47" name="Google Shape;24347;p43"/>
              <p:cNvSpPr/>
              <p:nvPr/>
            </p:nvSpPr>
            <p:spPr>
              <a:xfrm>
                <a:off x="4710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48" name="Google Shape;24348;p43"/>
              <p:cNvSpPr/>
              <p:nvPr/>
            </p:nvSpPr>
            <p:spPr>
              <a:xfrm>
                <a:off x="4835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49" name="Google Shape;24349;p43"/>
              <p:cNvSpPr/>
              <p:nvPr/>
            </p:nvSpPr>
            <p:spPr>
              <a:xfrm>
                <a:off x="4960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50" name="Google Shape;24350;p43"/>
              <p:cNvSpPr/>
              <p:nvPr/>
            </p:nvSpPr>
            <p:spPr>
              <a:xfrm>
                <a:off x="5086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51" name="Google Shape;24351;p43"/>
              <p:cNvSpPr/>
              <p:nvPr/>
            </p:nvSpPr>
            <p:spPr>
              <a:xfrm>
                <a:off x="5211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52" name="Google Shape;24352;p43"/>
              <p:cNvSpPr/>
              <p:nvPr/>
            </p:nvSpPr>
            <p:spPr>
              <a:xfrm>
                <a:off x="5336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53" name="Google Shape;24353;p43"/>
              <p:cNvSpPr/>
              <p:nvPr/>
            </p:nvSpPr>
            <p:spPr>
              <a:xfrm>
                <a:off x="5461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54" name="Google Shape;24354;p43"/>
              <p:cNvSpPr/>
              <p:nvPr/>
            </p:nvSpPr>
            <p:spPr>
              <a:xfrm>
                <a:off x="5587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55" name="Google Shape;24355;p43"/>
              <p:cNvSpPr/>
              <p:nvPr/>
            </p:nvSpPr>
            <p:spPr>
              <a:xfrm>
                <a:off x="5712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56" name="Google Shape;24356;p43"/>
              <p:cNvSpPr/>
              <p:nvPr/>
            </p:nvSpPr>
            <p:spPr>
              <a:xfrm>
                <a:off x="5837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57" name="Google Shape;24357;p43"/>
              <p:cNvSpPr/>
              <p:nvPr/>
            </p:nvSpPr>
            <p:spPr>
              <a:xfrm>
                <a:off x="5962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58" name="Google Shape;24358;p43"/>
              <p:cNvSpPr/>
              <p:nvPr/>
            </p:nvSpPr>
            <p:spPr>
              <a:xfrm>
                <a:off x="6088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59" name="Google Shape;24359;p43"/>
              <p:cNvSpPr/>
              <p:nvPr/>
            </p:nvSpPr>
            <p:spPr>
              <a:xfrm>
                <a:off x="6213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60" name="Google Shape;24360;p43"/>
              <p:cNvSpPr/>
              <p:nvPr/>
            </p:nvSpPr>
            <p:spPr>
              <a:xfrm>
                <a:off x="6338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61" name="Google Shape;24361;p43"/>
              <p:cNvSpPr/>
              <p:nvPr/>
            </p:nvSpPr>
            <p:spPr>
              <a:xfrm>
                <a:off x="6463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62" name="Google Shape;24362;p43"/>
              <p:cNvSpPr/>
              <p:nvPr/>
            </p:nvSpPr>
            <p:spPr>
              <a:xfrm>
                <a:off x="6589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63" name="Google Shape;24363;p43"/>
              <p:cNvSpPr/>
              <p:nvPr/>
            </p:nvSpPr>
            <p:spPr>
              <a:xfrm>
                <a:off x="6714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64" name="Google Shape;24364;p43"/>
              <p:cNvSpPr/>
              <p:nvPr/>
            </p:nvSpPr>
            <p:spPr>
              <a:xfrm>
                <a:off x="6839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65" name="Google Shape;24365;p43"/>
              <p:cNvSpPr/>
              <p:nvPr/>
            </p:nvSpPr>
            <p:spPr>
              <a:xfrm>
                <a:off x="6964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66" name="Google Shape;24366;p43"/>
              <p:cNvSpPr/>
              <p:nvPr/>
            </p:nvSpPr>
            <p:spPr>
              <a:xfrm>
                <a:off x="7090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67" name="Google Shape;24367;p43"/>
              <p:cNvSpPr/>
              <p:nvPr/>
            </p:nvSpPr>
            <p:spPr>
              <a:xfrm>
                <a:off x="7215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68" name="Google Shape;24368;p43"/>
              <p:cNvSpPr/>
              <p:nvPr/>
            </p:nvSpPr>
            <p:spPr>
              <a:xfrm>
                <a:off x="7340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69" name="Google Shape;24369;p43"/>
              <p:cNvSpPr/>
              <p:nvPr/>
            </p:nvSpPr>
            <p:spPr>
              <a:xfrm>
                <a:off x="7465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70" name="Google Shape;24370;p43"/>
              <p:cNvSpPr/>
              <p:nvPr/>
            </p:nvSpPr>
            <p:spPr>
              <a:xfrm>
                <a:off x="7591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71" name="Google Shape;24371;p43"/>
              <p:cNvSpPr/>
              <p:nvPr/>
            </p:nvSpPr>
            <p:spPr>
              <a:xfrm>
                <a:off x="7716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72" name="Google Shape;24372;p43"/>
              <p:cNvSpPr/>
              <p:nvPr/>
            </p:nvSpPr>
            <p:spPr>
              <a:xfrm>
                <a:off x="7841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73" name="Google Shape;24373;p43"/>
              <p:cNvSpPr/>
              <p:nvPr/>
            </p:nvSpPr>
            <p:spPr>
              <a:xfrm>
                <a:off x="7966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74" name="Google Shape;24374;p43"/>
              <p:cNvSpPr/>
              <p:nvPr/>
            </p:nvSpPr>
            <p:spPr>
              <a:xfrm>
                <a:off x="8092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75" name="Google Shape;24375;p43"/>
              <p:cNvSpPr/>
              <p:nvPr/>
            </p:nvSpPr>
            <p:spPr>
              <a:xfrm>
                <a:off x="8217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76" name="Google Shape;24376;p43"/>
              <p:cNvSpPr/>
              <p:nvPr/>
            </p:nvSpPr>
            <p:spPr>
              <a:xfrm>
                <a:off x="8342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77" name="Google Shape;24377;p43"/>
              <p:cNvSpPr/>
              <p:nvPr/>
            </p:nvSpPr>
            <p:spPr>
              <a:xfrm>
                <a:off x="846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78" name="Google Shape;24378;p43"/>
              <p:cNvSpPr/>
              <p:nvPr/>
            </p:nvSpPr>
            <p:spPr>
              <a:xfrm>
                <a:off x="859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79" name="Google Shape;24379;p43"/>
              <p:cNvSpPr/>
              <p:nvPr/>
            </p:nvSpPr>
            <p:spPr>
              <a:xfrm>
                <a:off x="871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80" name="Google Shape;24380;p43"/>
              <p:cNvSpPr/>
              <p:nvPr/>
            </p:nvSpPr>
            <p:spPr>
              <a:xfrm>
                <a:off x="884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81" name="Google Shape;24381;p43"/>
              <p:cNvSpPr/>
              <p:nvPr/>
            </p:nvSpPr>
            <p:spPr>
              <a:xfrm>
                <a:off x="896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82" name="Google Shape;24382;p43"/>
            <p:cNvGrpSpPr/>
            <p:nvPr/>
          </p:nvGrpSpPr>
          <p:grpSpPr>
            <a:xfrm>
              <a:off x="109200" y="3745806"/>
              <a:ext cx="8925600" cy="33000"/>
              <a:chOff x="76200" y="76206"/>
              <a:chExt cx="8925600" cy="33000"/>
            </a:xfrm>
          </p:grpSpPr>
          <p:sp>
            <p:nvSpPr>
              <p:cNvPr id="24383" name="Google Shape;24383;p43"/>
              <p:cNvSpPr/>
              <p:nvPr/>
            </p:nvSpPr>
            <p:spPr>
              <a:xfrm>
                <a:off x="762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84" name="Google Shape;24384;p43"/>
              <p:cNvSpPr/>
              <p:nvPr/>
            </p:nvSpPr>
            <p:spPr>
              <a:xfrm>
                <a:off x="2014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85" name="Google Shape;24385;p43"/>
              <p:cNvSpPr/>
              <p:nvPr/>
            </p:nvSpPr>
            <p:spPr>
              <a:xfrm>
                <a:off x="3266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86" name="Google Shape;24386;p43"/>
              <p:cNvSpPr/>
              <p:nvPr/>
            </p:nvSpPr>
            <p:spPr>
              <a:xfrm>
                <a:off x="4519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87" name="Google Shape;24387;p43"/>
              <p:cNvSpPr/>
              <p:nvPr/>
            </p:nvSpPr>
            <p:spPr>
              <a:xfrm>
                <a:off x="5771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88" name="Google Shape;24388;p43"/>
              <p:cNvSpPr/>
              <p:nvPr/>
            </p:nvSpPr>
            <p:spPr>
              <a:xfrm>
                <a:off x="7024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89" name="Google Shape;24389;p43"/>
              <p:cNvSpPr/>
              <p:nvPr/>
            </p:nvSpPr>
            <p:spPr>
              <a:xfrm>
                <a:off x="8276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90" name="Google Shape;24390;p43"/>
              <p:cNvSpPr/>
              <p:nvPr/>
            </p:nvSpPr>
            <p:spPr>
              <a:xfrm>
                <a:off x="9529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91" name="Google Shape;24391;p43"/>
              <p:cNvSpPr/>
              <p:nvPr/>
            </p:nvSpPr>
            <p:spPr>
              <a:xfrm>
                <a:off x="10781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92" name="Google Shape;24392;p43"/>
              <p:cNvSpPr/>
              <p:nvPr/>
            </p:nvSpPr>
            <p:spPr>
              <a:xfrm>
                <a:off x="12034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93" name="Google Shape;24393;p43"/>
              <p:cNvSpPr/>
              <p:nvPr/>
            </p:nvSpPr>
            <p:spPr>
              <a:xfrm>
                <a:off x="13286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94" name="Google Shape;24394;p43"/>
              <p:cNvSpPr/>
              <p:nvPr/>
            </p:nvSpPr>
            <p:spPr>
              <a:xfrm>
                <a:off x="14538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95" name="Google Shape;24395;p43"/>
              <p:cNvSpPr/>
              <p:nvPr/>
            </p:nvSpPr>
            <p:spPr>
              <a:xfrm>
                <a:off x="15791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96" name="Google Shape;24396;p43"/>
              <p:cNvSpPr/>
              <p:nvPr/>
            </p:nvSpPr>
            <p:spPr>
              <a:xfrm>
                <a:off x="17043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97" name="Google Shape;24397;p43"/>
              <p:cNvSpPr/>
              <p:nvPr/>
            </p:nvSpPr>
            <p:spPr>
              <a:xfrm>
                <a:off x="18296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98" name="Google Shape;24398;p43"/>
              <p:cNvSpPr/>
              <p:nvPr/>
            </p:nvSpPr>
            <p:spPr>
              <a:xfrm>
                <a:off x="19548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99" name="Google Shape;24399;p43"/>
              <p:cNvSpPr/>
              <p:nvPr/>
            </p:nvSpPr>
            <p:spPr>
              <a:xfrm>
                <a:off x="20801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00" name="Google Shape;24400;p43"/>
              <p:cNvSpPr/>
              <p:nvPr/>
            </p:nvSpPr>
            <p:spPr>
              <a:xfrm>
                <a:off x="22053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01" name="Google Shape;24401;p43"/>
              <p:cNvSpPr/>
              <p:nvPr/>
            </p:nvSpPr>
            <p:spPr>
              <a:xfrm>
                <a:off x="23306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02" name="Google Shape;24402;p43"/>
              <p:cNvSpPr/>
              <p:nvPr/>
            </p:nvSpPr>
            <p:spPr>
              <a:xfrm>
                <a:off x="24558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03" name="Google Shape;24403;p43"/>
              <p:cNvSpPr/>
              <p:nvPr/>
            </p:nvSpPr>
            <p:spPr>
              <a:xfrm>
                <a:off x="25810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04" name="Google Shape;24404;p43"/>
              <p:cNvSpPr/>
              <p:nvPr/>
            </p:nvSpPr>
            <p:spPr>
              <a:xfrm>
                <a:off x="27063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05" name="Google Shape;24405;p43"/>
              <p:cNvSpPr/>
              <p:nvPr/>
            </p:nvSpPr>
            <p:spPr>
              <a:xfrm>
                <a:off x="28315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06" name="Google Shape;24406;p43"/>
              <p:cNvSpPr/>
              <p:nvPr/>
            </p:nvSpPr>
            <p:spPr>
              <a:xfrm>
                <a:off x="29568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07" name="Google Shape;24407;p43"/>
              <p:cNvSpPr/>
              <p:nvPr/>
            </p:nvSpPr>
            <p:spPr>
              <a:xfrm>
                <a:off x="30820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08" name="Google Shape;24408;p43"/>
              <p:cNvSpPr/>
              <p:nvPr/>
            </p:nvSpPr>
            <p:spPr>
              <a:xfrm>
                <a:off x="32073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09" name="Google Shape;24409;p43"/>
              <p:cNvSpPr/>
              <p:nvPr/>
            </p:nvSpPr>
            <p:spPr>
              <a:xfrm>
                <a:off x="33325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10" name="Google Shape;24410;p43"/>
              <p:cNvSpPr/>
              <p:nvPr/>
            </p:nvSpPr>
            <p:spPr>
              <a:xfrm>
                <a:off x="345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11" name="Google Shape;24411;p43"/>
              <p:cNvSpPr/>
              <p:nvPr/>
            </p:nvSpPr>
            <p:spPr>
              <a:xfrm>
                <a:off x="358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12" name="Google Shape;24412;p43"/>
              <p:cNvSpPr/>
              <p:nvPr/>
            </p:nvSpPr>
            <p:spPr>
              <a:xfrm>
                <a:off x="370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13" name="Google Shape;24413;p43"/>
              <p:cNvSpPr/>
              <p:nvPr/>
            </p:nvSpPr>
            <p:spPr>
              <a:xfrm>
                <a:off x="383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14" name="Google Shape;24414;p43"/>
              <p:cNvSpPr/>
              <p:nvPr/>
            </p:nvSpPr>
            <p:spPr>
              <a:xfrm>
                <a:off x="395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15" name="Google Shape;24415;p43"/>
              <p:cNvSpPr/>
              <p:nvPr/>
            </p:nvSpPr>
            <p:spPr>
              <a:xfrm>
                <a:off x="4084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16" name="Google Shape;24416;p43"/>
              <p:cNvSpPr/>
              <p:nvPr/>
            </p:nvSpPr>
            <p:spPr>
              <a:xfrm>
                <a:off x="4209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17" name="Google Shape;24417;p43"/>
              <p:cNvSpPr/>
              <p:nvPr/>
            </p:nvSpPr>
            <p:spPr>
              <a:xfrm>
                <a:off x="4334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18" name="Google Shape;24418;p43"/>
              <p:cNvSpPr/>
              <p:nvPr/>
            </p:nvSpPr>
            <p:spPr>
              <a:xfrm>
                <a:off x="4459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19" name="Google Shape;24419;p43"/>
              <p:cNvSpPr/>
              <p:nvPr/>
            </p:nvSpPr>
            <p:spPr>
              <a:xfrm>
                <a:off x="4585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20" name="Google Shape;24420;p43"/>
              <p:cNvSpPr/>
              <p:nvPr/>
            </p:nvSpPr>
            <p:spPr>
              <a:xfrm>
                <a:off x="4710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21" name="Google Shape;24421;p43"/>
              <p:cNvSpPr/>
              <p:nvPr/>
            </p:nvSpPr>
            <p:spPr>
              <a:xfrm>
                <a:off x="4835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22" name="Google Shape;24422;p43"/>
              <p:cNvSpPr/>
              <p:nvPr/>
            </p:nvSpPr>
            <p:spPr>
              <a:xfrm>
                <a:off x="4960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23" name="Google Shape;24423;p43"/>
              <p:cNvSpPr/>
              <p:nvPr/>
            </p:nvSpPr>
            <p:spPr>
              <a:xfrm>
                <a:off x="5086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24" name="Google Shape;24424;p43"/>
              <p:cNvSpPr/>
              <p:nvPr/>
            </p:nvSpPr>
            <p:spPr>
              <a:xfrm>
                <a:off x="5211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25" name="Google Shape;24425;p43"/>
              <p:cNvSpPr/>
              <p:nvPr/>
            </p:nvSpPr>
            <p:spPr>
              <a:xfrm>
                <a:off x="5336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26" name="Google Shape;24426;p43"/>
              <p:cNvSpPr/>
              <p:nvPr/>
            </p:nvSpPr>
            <p:spPr>
              <a:xfrm>
                <a:off x="5461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27" name="Google Shape;24427;p43"/>
              <p:cNvSpPr/>
              <p:nvPr/>
            </p:nvSpPr>
            <p:spPr>
              <a:xfrm>
                <a:off x="5587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28" name="Google Shape;24428;p43"/>
              <p:cNvSpPr/>
              <p:nvPr/>
            </p:nvSpPr>
            <p:spPr>
              <a:xfrm>
                <a:off x="5712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29" name="Google Shape;24429;p43"/>
              <p:cNvSpPr/>
              <p:nvPr/>
            </p:nvSpPr>
            <p:spPr>
              <a:xfrm>
                <a:off x="5837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30" name="Google Shape;24430;p43"/>
              <p:cNvSpPr/>
              <p:nvPr/>
            </p:nvSpPr>
            <p:spPr>
              <a:xfrm>
                <a:off x="5962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31" name="Google Shape;24431;p43"/>
              <p:cNvSpPr/>
              <p:nvPr/>
            </p:nvSpPr>
            <p:spPr>
              <a:xfrm>
                <a:off x="6088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32" name="Google Shape;24432;p43"/>
              <p:cNvSpPr/>
              <p:nvPr/>
            </p:nvSpPr>
            <p:spPr>
              <a:xfrm>
                <a:off x="6213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33" name="Google Shape;24433;p43"/>
              <p:cNvSpPr/>
              <p:nvPr/>
            </p:nvSpPr>
            <p:spPr>
              <a:xfrm>
                <a:off x="6338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34" name="Google Shape;24434;p43"/>
              <p:cNvSpPr/>
              <p:nvPr/>
            </p:nvSpPr>
            <p:spPr>
              <a:xfrm>
                <a:off x="6463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35" name="Google Shape;24435;p43"/>
              <p:cNvSpPr/>
              <p:nvPr/>
            </p:nvSpPr>
            <p:spPr>
              <a:xfrm>
                <a:off x="6589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36" name="Google Shape;24436;p43"/>
              <p:cNvSpPr/>
              <p:nvPr/>
            </p:nvSpPr>
            <p:spPr>
              <a:xfrm>
                <a:off x="6714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37" name="Google Shape;24437;p43"/>
              <p:cNvSpPr/>
              <p:nvPr/>
            </p:nvSpPr>
            <p:spPr>
              <a:xfrm>
                <a:off x="6839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38" name="Google Shape;24438;p43"/>
              <p:cNvSpPr/>
              <p:nvPr/>
            </p:nvSpPr>
            <p:spPr>
              <a:xfrm>
                <a:off x="6964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39" name="Google Shape;24439;p43"/>
              <p:cNvSpPr/>
              <p:nvPr/>
            </p:nvSpPr>
            <p:spPr>
              <a:xfrm>
                <a:off x="7090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40" name="Google Shape;24440;p43"/>
              <p:cNvSpPr/>
              <p:nvPr/>
            </p:nvSpPr>
            <p:spPr>
              <a:xfrm>
                <a:off x="7215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41" name="Google Shape;24441;p43"/>
              <p:cNvSpPr/>
              <p:nvPr/>
            </p:nvSpPr>
            <p:spPr>
              <a:xfrm>
                <a:off x="7340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42" name="Google Shape;24442;p43"/>
              <p:cNvSpPr/>
              <p:nvPr/>
            </p:nvSpPr>
            <p:spPr>
              <a:xfrm>
                <a:off x="7465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43" name="Google Shape;24443;p43"/>
              <p:cNvSpPr/>
              <p:nvPr/>
            </p:nvSpPr>
            <p:spPr>
              <a:xfrm>
                <a:off x="7591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44" name="Google Shape;24444;p43"/>
              <p:cNvSpPr/>
              <p:nvPr/>
            </p:nvSpPr>
            <p:spPr>
              <a:xfrm>
                <a:off x="7716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45" name="Google Shape;24445;p43"/>
              <p:cNvSpPr/>
              <p:nvPr/>
            </p:nvSpPr>
            <p:spPr>
              <a:xfrm>
                <a:off x="7841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46" name="Google Shape;24446;p43"/>
              <p:cNvSpPr/>
              <p:nvPr/>
            </p:nvSpPr>
            <p:spPr>
              <a:xfrm>
                <a:off x="7966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47" name="Google Shape;24447;p43"/>
              <p:cNvSpPr/>
              <p:nvPr/>
            </p:nvSpPr>
            <p:spPr>
              <a:xfrm>
                <a:off x="8092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48" name="Google Shape;24448;p43"/>
              <p:cNvSpPr/>
              <p:nvPr/>
            </p:nvSpPr>
            <p:spPr>
              <a:xfrm>
                <a:off x="8217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49" name="Google Shape;24449;p43"/>
              <p:cNvSpPr/>
              <p:nvPr/>
            </p:nvSpPr>
            <p:spPr>
              <a:xfrm>
                <a:off x="8342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50" name="Google Shape;24450;p43"/>
              <p:cNvSpPr/>
              <p:nvPr/>
            </p:nvSpPr>
            <p:spPr>
              <a:xfrm>
                <a:off x="846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51" name="Google Shape;24451;p43"/>
              <p:cNvSpPr/>
              <p:nvPr/>
            </p:nvSpPr>
            <p:spPr>
              <a:xfrm>
                <a:off x="859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52" name="Google Shape;24452;p43"/>
              <p:cNvSpPr/>
              <p:nvPr/>
            </p:nvSpPr>
            <p:spPr>
              <a:xfrm>
                <a:off x="871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53" name="Google Shape;24453;p43"/>
              <p:cNvSpPr/>
              <p:nvPr/>
            </p:nvSpPr>
            <p:spPr>
              <a:xfrm>
                <a:off x="884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54" name="Google Shape;24454;p43"/>
              <p:cNvSpPr/>
              <p:nvPr/>
            </p:nvSpPr>
            <p:spPr>
              <a:xfrm>
                <a:off x="896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455" name="Google Shape;24455;p43"/>
            <p:cNvGrpSpPr/>
            <p:nvPr/>
          </p:nvGrpSpPr>
          <p:grpSpPr>
            <a:xfrm>
              <a:off x="109200" y="3857006"/>
              <a:ext cx="8925600" cy="33000"/>
              <a:chOff x="76200" y="76206"/>
              <a:chExt cx="8925600" cy="33000"/>
            </a:xfrm>
          </p:grpSpPr>
          <p:sp>
            <p:nvSpPr>
              <p:cNvPr id="24456" name="Google Shape;24456;p43"/>
              <p:cNvSpPr/>
              <p:nvPr/>
            </p:nvSpPr>
            <p:spPr>
              <a:xfrm>
                <a:off x="762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57" name="Google Shape;24457;p43"/>
              <p:cNvSpPr/>
              <p:nvPr/>
            </p:nvSpPr>
            <p:spPr>
              <a:xfrm>
                <a:off x="2014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58" name="Google Shape;24458;p43"/>
              <p:cNvSpPr/>
              <p:nvPr/>
            </p:nvSpPr>
            <p:spPr>
              <a:xfrm>
                <a:off x="3266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59" name="Google Shape;24459;p43"/>
              <p:cNvSpPr/>
              <p:nvPr/>
            </p:nvSpPr>
            <p:spPr>
              <a:xfrm>
                <a:off x="4519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60" name="Google Shape;24460;p43"/>
              <p:cNvSpPr/>
              <p:nvPr/>
            </p:nvSpPr>
            <p:spPr>
              <a:xfrm>
                <a:off x="5771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61" name="Google Shape;24461;p43"/>
              <p:cNvSpPr/>
              <p:nvPr/>
            </p:nvSpPr>
            <p:spPr>
              <a:xfrm>
                <a:off x="7024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62" name="Google Shape;24462;p43"/>
              <p:cNvSpPr/>
              <p:nvPr/>
            </p:nvSpPr>
            <p:spPr>
              <a:xfrm>
                <a:off x="8276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63" name="Google Shape;24463;p43"/>
              <p:cNvSpPr/>
              <p:nvPr/>
            </p:nvSpPr>
            <p:spPr>
              <a:xfrm>
                <a:off x="9529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64" name="Google Shape;24464;p43"/>
              <p:cNvSpPr/>
              <p:nvPr/>
            </p:nvSpPr>
            <p:spPr>
              <a:xfrm>
                <a:off x="10781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65" name="Google Shape;24465;p43"/>
              <p:cNvSpPr/>
              <p:nvPr/>
            </p:nvSpPr>
            <p:spPr>
              <a:xfrm>
                <a:off x="12034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66" name="Google Shape;24466;p43"/>
              <p:cNvSpPr/>
              <p:nvPr/>
            </p:nvSpPr>
            <p:spPr>
              <a:xfrm>
                <a:off x="13286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67" name="Google Shape;24467;p43"/>
              <p:cNvSpPr/>
              <p:nvPr/>
            </p:nvSpPr>
            <p:spPr>
              <a:xfrm>
                <a:off x="14538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68" name="Google Shape;24468;p43"/>
              <p:cNvSpPr/>
              <p:nvPr/>
            </p:nvSpPr>
            <p:spPr>
              <a:xfrm>
                <a:off x="15791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69" name="Google Shape;24469;p43"/>
              <p:cNvSpPr/>
              <p:nvPr/>
            </p:nvSpPr>
            <p:spPr>
              <a:xfrm>
                <a:off x="17043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70" name="Google Shape;24470;p43"/>
              <p:cNvSpPr/>
              <p:nvPr/>
            </p:nvSpPr>
            <p:spPr>
              <a:xfrm>
                <a:off x="18296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71" name="Google Shape;24471;p43"/>
              <p:cNvSpPr/>
              <p:nvPr/>
            </p:nvSpPr>
            <p:spPr>
              <a:xfrm>
                <a:off x="19548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72" name="Google Shape;24472;p43"/>
              <p:cNvSpPr/>
              <p:nvPr/>
            </p:nvSpPr>
            <p:spPr>
              <a:xfrm>
                <a:off x="20801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73" name="Google Shape;24473;p43"/>
              <p:cNvSpPr/>
              <p:nvPr/>
            </p:nvSpPr>
            <p:spPr>
              <a:xfrm>
                <a:off x="22053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74" name="Google Shape;24474;p43"/>
              <p:cNvSpPr/>
              <p:nvPr/>
            </p:nvSpPr>
            <p:spPr>
              <a:xfrm>
                <a:off x="23306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75" name="Google Shape;24475;p43"/>
              <p:cNvSpPr/>
              <p:nvPr/>
            </p:nvSpPr>
            <p:spPr>
              <a:xfrm>
                <a:off x="24558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76" name="Google Shape;24476;p43"/>
              <p:cNvSpPr/>
              <p:nvPr/>
            </p:nvSpPr>
            <p:spPr>
              <a:xfrm>
                <a:off x="25810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77" name="Google Shape;24477;p43"/>
              <p:cNvSpPr/>
              <p:nvPr/>
            </p:nvSpPr>
            <p:spPr>
              <a:xfrm>
                <a:off x="27063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78" name="Google Shape;24478;p43"/>
              <p:cNvSpPr/>
              <p:nvPr/>
            </p:nvSpPr>
            <p:spPr>
              <a:xfrm>
                <a:off x="28315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79" name="Google Shape;24479;p43"/>
              <p:cNvSpPr/>
              <p:nvPr/>
            </p:nvSpPr>
            <p:spPr>
              <a:xfrm>
                <a:off x="29568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80" name="Google Shape;24480;p43"/>
              <p:cNvSpPr/>
              <p:nvPr/>
            </p:nvSpPr>
            <p:spPr>
              <a:xfrm>
                <a:off x="30820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81" name="Google Shape;24481;p43"/>
              <p:cNvSpPr/>
              <p:nvPr/>
            </p:nvSpPr>
            <p:spPr>
              <a:xfrm>
                <a:off x="32073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82" name="Google Shape;24482;p43"/>
              <p:cNvSpPr/>
              <p:nvPr/>
            </p:nvSpPr>
            <p:spPr>
              <a:xfrm>
                <a:off x="33325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83" name="Google Shape;24483;p43"/>
              <p:cNvSpPr/>
              <p:nvPr/>
            </p:nvSpPr>
            <p:spPr>
              <a:xfrm>
                <a:off x="345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84" name="Google Shape;24484;p43"/>
              <p:cNvSpPr/>
              <p:nvPr/>
            </p:nvSpPr>
            <p:spPr>
              <a:xfrm>
                <a:off x="358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85" name="Google Shape;24485;p43"/>
              <p:cNvSpPr/>
              <p:nvPr/>
            </p:nvSpPr>
            <p:spPr>
              <a:xfrm>
                <a:off x="370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86" name="Google Shape;24486;p43"/>
              <p:cNvSpPr/>
              <p:nvPr/>
            </p:nvSpPr>
            <p:spPr>
              <a:xfrm>
                <a:off x="383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87" name="Google Shape;24487;p43"/>
              <p:cNvSpPr/>
              <p:nvPr/>
            </p:nvSpPr>
            <p:spPr>
              <a:xfrm>
                <a:off x="395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88" name="Google Shape;24488;p43"/>
              <p:cNvSpPr/>
              <p:nvPr/>
            </p:nvSpPr>
            <p:spPr>
              <a:xfrm>
                <a:off x="4084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89" name="Google Shape;24489;p43"/>
              <p:cNvSpPr/>
              <p:nvPr/>
            </p:nvSpPr>
            <p:spPr>
              <a:xfrm>
                <a:off x="4209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90" name="Google Shape;24490;p43"/>
              <p:cNvSpPr/>
              <p:nvPr/>
            </p:nvSpPr>
            <p:spPr>
              <a:xfrm>
                <a:off x="4334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91" name="Google Shape;24491;p43"/>
              <p:cNvSpPr/>
              <p:nvPr/>
            </p:nvSpPr>
            <p:spPr>
              <a:xfrm>
                <a:off x="4459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92" name="Google Shape;24492;p43"/>
              <p:cNvSpPr/>
              <p:nvPr/>
            </p:nvSpPr>
            <p:spPr>
              <a:xfrm>
                <a:off x="4585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93" name="Google Shape;24493;p43"/>
              <p:cNvSpPr/>
              <p:nvPr/>
            </p:nvSpPr>
            <p:spPr>
              <a:xfrm>
                <a:off x="4710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94" name="Google Shape;24494;p43"/>
              <p:cNvSpPr/>
              <p:nvPr/>
            </p:nvSpPr>
            <p:spPr>
              <a:xfrm>
                <a:off x="4835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95" name="Google Shape;24495;p43"/>
              <p:cNvSpPr/>
              <p:nvPr/>
            </p:nvSpPr>
            <p:spPr>
              <a:xfrm>
                <a:off x="4960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96" name="Google Shape;24496;p43"/>
              <p:cNvSpPr/>
              <p:nvPr/>
            </p:nvSpPr>
            <p:spPr>
              <a:xfrm>
                <a:off x="5086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97" name="Google Shape;24497;p43"/>
              <p:cNvSpPr/>
              <p:nvPr/>
            </p:nvSpPr>
            <p:spPr>
              <a:xfrm>
                <a:off x="5211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98" name="Google Shape;24498;p43"/>
              <p:cNvSpPr/>
              <p:nvPr/>
            </p:nvSpPr>
            <p:spPr>
              <a:xfrm>
                <a:off x="5336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99" name="Google Shape;24499;p43"/>
              <p:cNvSpPr/>
              <p:nvPr/>
            </p:nvSpPr>
            <p:spPr>
              <a:xfrm>
                <a:off x="5461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00" name="Google Shape;24500;p43"/>
              <p:cNvSpPr/>
              <p:nvPr/>
            </p:nvSpPr>
            <p:spPr>
              <a:xfrm>
                <a:off x="5587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01" name="Google Shape;24501;p43"/>
              <p:cNvSpPr/>
              <p:nvPr/>
            </p:nvSpPr>
            <p:spPr>
              <a:xfrm>
                <a:off x="5712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02" name="Google Shape;24502;p43"/>
              <p:cNvSpPr/>
              <p:nvPr/>
            </p:nvSpPr>
            <p:spPr>
              <a:xfrm>
                <a:off x="5837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03" name="Google Shape;24503;p43"/>
              <p:cNvSpPr/>
              <p:nvPr/>
            </p:nvSpPr>
            <p:spPr>
              <a:xfrm>
                <a:off x="5962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04" name="Google Shape;24504;p43"/>
              <p:cNvSpPr/>
              <p:nvPr/>
            </p:nvSpPr>
            <p:spPr>
              <a:xfrm>
                <a:off x="6088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05" name="Google Shape;24505;p43"/>
              <p:cNvSpPr/>
              <p:nvPr/>
            </p:nvSpPr>
            <p:spPr>
              <a:xfrm>
                <a:off x="6213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06" name="Google Shape;24506;p43"/>
              <p:cNvSpPr/>
              <p:nvPr/>
            </p:nvSpPr>
            <p:spPr>
              <a:xfrm>
                <a:off x="6338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07" name="Google Shape;24507;p43"/>
              <p:cNvSpPr/>
              <p:nvPr/>
            </p:nvSpPr>
            <p:spPr>
              <a:xfrm>
                <a:off x="6463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08" name="Google Shape;24508;p43"/>
              <p:cNvSpPr/>
              <p:nvPr/>
            </p:nvSpPr>
            <p:spPr>
              <a:xfrm>
                <a:off x="6589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09" name="Google Shape;24509;p43"/>
              <p:cNvSpPr/>
              <p:nvPr/>
            </p:nvSpPr>
            <p:spPr>
              <a:xfrm>
                <a:off x="6714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10" name="Google Shape;24510;p43"/>
              <p:cNvSpPr/>
              <p:nvPr/>
            </p:nvSpPr>
            <p:spPr>
              <a:xfrm>
                <a:off x="6839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11" name="Google Shape;24511;p43"/>
              <p:cNvSpPr/>
              <p:nvPr/>
            </p:nvSpPr>
            <p:spPr>
              <a:xfrm>
                <a:off x="6964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12" name="Google Shape;24512;p43"/>
              <p:cNvSpPr/>
              <p:nvPr/>
            </p:nvSpPr>
            <p:spPr>
              <a:xfrm>
                <a:off x="7090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13" name="Google Shape;24513;p43"/>
              <p:cNvSpPr/>
              <p:nvPr/>
            </p:nvSpPr>
            <p:spPr>
              <a:xfrm>
                <a:off x="7215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14" name="Google Shape;24514;p43"/>
              <p:cNvSpPr/>
              <p:nvPr/>
            </p:nvSpPr>
            <p:spPr>
              <a:xfrm>
                <a:off x="7340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15" name="Google Shape;24515;p43"/>
              <p:cNvSpPr/>
              <p:nvPr/>
            </p:nvSpPr>
            <p:spPr>
              <a:xfrm>
                <a:off x="7465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16" name="Google Shape;24516;p43"/>
              <p:cNvSpPr/>
              <p:nvPr/>
            </p:nvSpPr>
            <p:spPr>
              <a:xfrm>
                <a:off x="7591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17" name="Google Shape;24517;p43"/>
              <p:cNvSpPr/>
              <p:nvPr/>
            </p:nvSpPr>
            <p:spPr>
              <a:xfrm>
                <a:off x="7716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18" name="Google Shape;24518;p43"/>
              <p:cNvSpPr/>
              <p:nvPr/>
            </p:nvSpPr>
            <p:spPr>
              <a:xfrm>
                <a:off x="7841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19" name="Google Shape;24519;p43"/>
              <p:cNvSpPr/>
              <p:nvPr/>
            </p:nvSpPr>
            <p:spPr>
              <a:xfrm>
                <a:off x="7966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20" name="Google Shape;24520;p43"/>
              <p:cNvSpPr/>
              <p:nvPr/>
            </p:nvSpPr>
            <p:spPr>
              <a:xfrm>
                <a:off x="8092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21" name="Google Shape;24521;p43"/>
              <p:cNvSpPr/>
              <p:nvPr/>
            </p:nvSpPr>
            <p:spPr>
              <a:xfrm>
                <a:off x="8217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22" name="Google Shape;24522;p43"/>
              <p:cNvSpPr/>
              <p:nvPr/>
            </p:nvSpPr>
            <p:spPr>
              <a:xfrm>
                <a:off x="8342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23" name="Google Shape;24523;p43"/>
              <p:cNvSpPr/>
              <p:nvPr/>
            </p:nvSpPr>
            <p:spPr>
              <a:xfrm>
                <a:off x="846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24" name="Google Shape;24524;p43"/>
              <p:cNvSpPr/>
              <p:nvPr/>
            </p:nvSpPr>
            <p:spPr>
              <a:xfrm>
                <a:off x="859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25" name="Google Shape;24525;p43"/>
              <p:cNvSpPr/>
              <p:nvPr/>
            </p:nvSpPr>
            <p:spPr>
              <a:xfrm>
                <a:off x="871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26" name="Google Shape;24526;p43"/>
              <p:cNvSpPr/>
              <p:nvPr/>
            </p:nvSpPr>
            <p:spPr>
              <a:xfrm>
                <a:off x="884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27" name="Google Shape;24527;p43"/>
              <p:cNvSpPr/>
              <p:nvPr/>
            </p:nvSpPr>
            <p:spPr>
              <a:xfrm>
                <a:off x="896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528" name="Google Shape;24528;p43"/>
            <p:cNvGrpSpPr/>
            <p:nvPr/>
          </p:nvGrpSpPr>
          <p:grpSpPr>
            <a:xfrm>
              <a:off x="109200" y="3968206"/>
              <a:ext cx="8925600" cy="33000"/>
              <a:chOff x="76200" y="76206"/>
              <a:chExt cx="8925600" cy="33000"/>
            </a:xfrm>
          </p:grpSpPr>
          <p:sp>
            <p:nvSpPr>
              <p:cNvPr id="24529" name="Google Shape;24529;p43"/>
              <p:cNvSpPr/>
              <p:nvPr/>
            </p:nvSpPr>
            <p:spPr>
              <a:xfrm>
                <a:off x="762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30" name="Google Shape;24530;p43"/>
              <p:cNvSpPr/>
              <p:nvPr/>
            </p:nvSpPr>
            <p:spPr>
              <a:xfrm>
                <a:off x="2014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31" name="Google Shape;24531;p43"/>
              <p:cNvSpPr/>
              <p:nvPr/>
            </p:nvSpPr>
            <p:spPr>
              <a:xfrm>
                <a:off x="3266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32" name="Google Shape;24532;p43"/>
              <p:cNvSpPr/>
              <p:nvPr/>
            </p:nvSpPr>
            <p:spPr>
              <a:xfrm>
                <a:off x="4519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33" name="Google Shape;24533;p43"/>
              <p:cNvSpPr/>
              <p:nvPr/>
            </p:nvSpPr>
            <p:spPr>
              <a:xfrm>
                <a:off x="5771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34" name="Google Shape;24534;p43"/>
              <p:cNvSpPr/>
              <p:nvPr/>
            </p:nvSpPr>
            <p:spPr>
              <a:xfrm>
                <a:off x="7024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35" name="Google Shape;24535;p43"/>
              <p:cNvSpPr/>
              <p:nvPr/>
            </p:nvSpPr>
            <p:spPr>
              <a:xfrm>
                <a:off x="8276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36" name="Google Shape;24536;p43"/>
              <p:cNvSpPr/>
              <p:nvPr/>
            </p:nvSpPr>
            <p:spPr>
              <a:xfrm>
                <a:off x="9529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37" name="Google Shape;24537;p43"/>
              <p:cNvSpPr/>
              <p:nvPr/>
            </p:nvSpPr>
            <p:spPr>
              <a:xfrm>
                <a:off x="10781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38" name="Google Shape;24538;p43"/>
              <p:cNvSpPr/>
              <p:nvPr/>
            </p:nvSpPr>
            <p:spPr>
              <a:xfrm>
                <a:off x="12034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39" name="Google Shape;24539;p43"/>
              <p:cNvSpPr/>
              <p:nvPr/>
            </p:nvSpPr>
            <p:spPr>
              <a:xfrm>
                <a:off x="13286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40" name="Google Shape;24540;p43"/>
              <p:cNvSpPr/>
              <p:nvPr/>
            </p:nvSpPr>
            <p:spPr>
              <a:xfrm>
                <a:off x="14538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41" name="Google Shape;24541;p43"/>
              <p:cNvSpPr/>
              <p:nvPr/>
            </p:nvSpPr>
            <p:spPr>
              <a:xfrm>
                <a:off x="15791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42" name="Google Shape;24542;p43"/>
              <p:cNvSpPr/>
              <p:nvPr/>
            </p:nvSpPr>
            <p:spPr>
              <a:xfrm>
                <a:off x="17043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43" name="Google Shape;24543;p43"/>
              <p:cNvSpPr/>
              <p:nvPr/>
            </p:nvSpPr>
            <p:spPr>
              <a:xfrm>
                <a:off x="18296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44" name="Google Shape;24544;p43"/>
              <p:cNvSpPr/>
              <p:nvPr/>
            </p:nvSpPr>
            <p:spPr>
              <a:xfrm>
                <a:off x="19548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45" name="Google Shape;24545;p43"/>
              <p:cNvSpPr/>
              <p:nvPr/>
            </p:nvSpPr>
            <p:spPr>
              <a:xfrm>
                <a:off x="20801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46" name="Google Shape;24546;p43"/>
              <p:cNvSpPr/>
              <p:nvPr/>
            </p:nvSpPr>
            <p:spPr>
              <a:xfrm>
                <a:off x="22053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47" name="Google Shape;24547;p43"/>
              <p:cNvSpPr/>
              <p:nvPr/>
            </p:nvSpPr>
            <p:spPr>
              <a:xfrm>
                <a:off x="23306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48" name="Google Shape;24548;p43"/>
              <p:cNvSpPr/>
              <p:nvPr/>
            </p:nvSpPr>
            <p:spPr>
              <a:xfrm>
                <a:off x="24558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49" name="Google Shape;24549;p43"/>
              <p:cNvSpPr/>
              <p:nvPr/>
            </p:nvSpPr>
            <p:spPr>
              <a:xfrm>
                <a:off x="25810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50" name="Google Shape;24550;p43"/>
              <p:cNvSpPr/>
              <p:nvPr/>
            </p:nvSpPr>
            <p:spPr>
              <a:xfrm>
                <a:off x="27063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51" name="Google Shape;24551;p43"/>
              <p:cNvSpPr/>
              <p:nvPr/>
            </p:nvSpPr>
            <p:spPr>
              <a:xfrm>
                <a:off x="28315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52" name="Google Shape;24552;p43"/>
              <p:cNvSpPr/>
              <p:nvPr/>
            </p:nvSpPr>
            <p:spPr>
              <a:xfrm>
                <a:off x="29568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53" name="Google Shape;24553;p43"/>
              <p:cNvSpPr/>
              <p:nvPr/>
            </p:nvSpPr>
            <p:spPr>
              <a:xfrm>
                <a:off x="30820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54" name="Google Shape;24554;p43"/>
              <p:cNvSpPr/>
              <p:nvPr/>
            </p:nvSpPr>
            <p:spPr>
              <a:xfrm>
                <a:off x="32073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55" name="Google Shape;24555;p43"/>
              <p:cNvSpPr/>
              <p:nvPr/>
            </p:nvSpPr>
            <p:spPr>
              <a:xfrm>
                <a:off x="33325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56" name="Google Shape;24556;p43"/>
              <p:cNvSpPr/>
              <p:nvPr/>
            </p:nvSpPr>
            <p:spPr>
              <a:xfrm>
                <a:off x="345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57" name="Google Shape;24557;p43"/>
              <p:cNvSpPr/>
              <p:nvPr/>
            </p:nvSpPr>
            <p:spPr>
              <a:xfrm>
                <a:off x="358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58" name="Google Shape;24558;p43"/>
              <p:cNvSpPr/>
              <p:nvPr/>
            </p:nvSpPr>
            <p:spPr>
              <a:xfrm>
                <a:off x="370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59" name="Google Shape;24559;p43"/>
              <p:cNvSpPr/>
              <p:nvPr/>
            </p:nvSpPr>
            <p:spPr>
              <a:xfrm>
                <a:off x="383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60" name="Google Shape;24560;p43"/>
              <p:cNvSpPr/>
              <p:nvPr/>
            </p:nvSpPr>
            <p:spPr>
              <a:xfrm>
                <a:off x="395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61" name="Google Shape;24561;p43"/>
              <p:cNvSpPr/>
              <p:nvPr/>
            </p:nvSpPr>
            <p:spPr>
              <a:xfrm>
                <a:off x="4084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62" name="Google Shape;24562;p43"/>
              <p:cNvSpPr/>
              <p:nvPr/>
            </p:nvSpPr>
            <p:spPr>
              <a:xfrm>
                <a:off x="4209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63" name="Google Shape;24563;p43"/>
              <p:cNvSpPr/>
              <p:nvPr/>
            </p:nvSpPr>
            <p:spPr>
              <a:xfrm>
                <a:off x="4334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64" name="Google Shape;24564;p43"/>
              <p:cNvSpPr/>
              <p:nvPr/>
            </p:nvSpPr>
            <p:spPr>
              <a:xfrm>
                <a:off x="4459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65" name="Google Shape;24565;p43"/>
              <p:cNvSpPr/>
              <p:nvPr/>
            </p:nvSpPr>
            <p:spPr>
              <a:xfrm>
                <a:off x="4585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66" name="Google Shape;24566;p43"/>
              <p:cNvSpPr/>
              <p:nvPr/>
            </p:nvSpPr>
            <p:spPr>
              <a:xfrm>
                <a:off x="4710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67" name="Google Shape;24567;p43"/>
              <p:cNvSpPr/>
              <p:nvPr/>
            </p:nvSpPr>
            <p:spPr>
              <a:xfrm>
                <a:off x="4835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68" name="Google Shape;24568;p43"/>
              <p:cNvSpPr/>
              <p:nvPr/>
            </p:nvSpPr>
            <p:spPr>
              <a:xfrm>
                <a:off x="4960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69" name="Google Shape;24569;p43"/>
              <p:cNvSpPr/>
              <p:nvPr/>
            </p:nvSpPr>
            <p:spPr>
              <a:xfrm>
                <a:off x="5086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70" name="Google Shape;24570;p43"/>
              <p:cNvSpPr/>
              <p:nvPr/>
            </p:nvSpPr>
            <p:spPr>
              <a:xfrm>
                <a:off x="5211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71" name="Google Shape;24571;p43"/>
              <p:cNvSpPr/>
              <p:nvPr/>
            </p:nvSpPr>
            <p:spPr>
              <a:xfrm>
                <a:off x="5336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72" name="Google Shape;24572;p43"/>
              <p:cNvSpPr/>
              <p:nvPr/>
            </p:nvSpPr>
            <p:spPr>
              <a:xfrm>
                <a:off x="5461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73" name="Google Shape;24573;p43"/>
              <p:cNvSpPr/>
              <p:nvPr/>
            </p:nvSpPr>
            <p:spPr>
              <a:xfrm>
                <a:off x="5587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74" name="Google Shape;24574;p43"/>
              <p:cNvSpPr/>
              <p:nvPr/>
            </p:nvSpPr>
            <p:spPr>
              <a:xfrm>
                <a:off x="5712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75" name="Google Shape;24575;p43"/>
              <p:cNvSpPr/>
              <p:nvPr/>
            </p:nvSpPr>
            <p:spPr>
              <a:xfrm>
                <a:off x="5837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76" name="Google Shape;24576;p43"/>
              <p:cNvSpPr/>
              <p:nvPr/>
            </p:nvSpPr>
            <p:spPr>
              <a:xfrm>
                <a:off x="5962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77" name="Google Shape;24577;p43"/>
              <p:cNvSpPr/>
              <p:nvPr/>
            </p:nvSpPr>
            <p:spPr>
              <a:xfrm>
                <a:off x="6088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78" name="Google Shape;24578;p43"/>
              <p:cNvSpPr/>
              <p:nvPr/>
            </p:nvSpPr>
            <p:spPr>
              <a:xfrm>
                <a:off x="6213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79" name="Google Shape;24579;p43"/>
              <p:cNvSpPr/>
              <p:nvPr/>
            </p:nvSpPr>
            <p:spPr>
              <a:xfrm>
                <a:off x="6338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80" name="Google Shape;24580;p43"/>
              <p:cNvSpPr/>
              <p:nvPr/>
            </p:nvSpPr>
            <p:spPr>
              <a:xfrm>
                <a:off x="6463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81" name="Google Shape;24581;p43"/>
              <p:cNvSpPr/>
              <p:nvPr/>
            </p:nvSpPr>
            <p:spPr>
              <a:xfrm>
                <a:off x="6589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82" name="Google Shape;24582;p43"/>
              <p:cNvSpPr/>
              <p:nvPr/>
            </p:nvSpPr>
            <p:spPr>
              <a:xfrm>
                <a:off x="6714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83" name="Google Shape;24583;p43"/>
              <p:cNvSpPr/>
              <p:nvPr/>
            </p:nvSpPr>
            <p:spPr>
              <a:xfrm>
                <a:off x="6839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84" name="Google Shape;24584;p43"/>
              <p:cNvSpPr/>
              <p:nvPr/>
            </p:nvSpPr>
            <p:spPr>
              <a:xfrm>
                <a:off x="6964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85" name="Google Shape;24585;p43"/>
              <p:cNvSpPr/>
              <p:nvPr/>
            </p:nvSpPr>
            <p:spPr>
              <a:xfrm>
                <a:off x="7090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86" name="Google Shape;24586;p43"/>
              <p:cNvSpPr/>
              <p:nvPr/>
            </p:nvSpPr>
            <p:spPr>
              <a:xfrm>
                <a:off x="7215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87" name="Google Shape;24587;p43"/>
              <p:cNvSpPr/>
              <p:nvPr/>
            </p:nvSpPr>
            <p:spPr>
              <a:xfrm>
                <a:off x="7340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88" name="Google Shape;24588;p43"/>
              <p:cNvSpPr/>
              <p:nvPr/>
            </p:nvSpPr>
            <p:spPr>
              <a:xfrm>
                <a:off x="7465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89" name="Google Shape;24589;p43"/>
              <p:cNvSpPr/>
              <p:nvPr/>
            </p:nvSpPr>
            <p:spPr>
              <a:xfrm>
                <a:off x="7591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90" name="Google Shape;24590;p43"/>
              <p:cNvSpPr/>
              <p:nvPr/>
            </p:nvSpPr>
            <p:spPr>
              <a:xfrm>
                <a:off x="7716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91" name="Google Shape;24591;p43"/>
              <p:cNvSpPr/>
              <p:nvPr/>
            </p:nvSpPr>
            <p:spPr>
              <a:xfrm>
                <a:off x="7841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92" name="Google Shape;24592;p43"/>
              <p:cNvSpPr/>
              <p:nvPr/>
            </p:nvSpPr>
            <p:spPr>
              <a:xfrm>
                <a:off x="7966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93" name="Google Shape;24593;p43"/>
              <p:cNvSpPr/>
              <p:nvPr/>
            </p:nvSpPr>
            <p:spPr>
              <a:xfrm>
                <a:off x="8092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94" name="Google Shape;24594;p43"/>
              <p:cNvSpPr/>
              <p:nvPr/>
            </p:nvSpPr>
            <p:spPr>
              <a:xfrm>
                <a:off x="8217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95" name="Google Shape;24595;p43"/>
              <p:cNvSpPr/>
              <p:nvPr/>
            </p:nvSpPr>
            <p:spPr>
              <a:xfrm>
                <a:off x="8342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96" name="Google Shape;24596;p43"/>
              <p:cNvSpPr/>
              <p:nvPr/>
            </p:nvSpPr>
            <p:spPr>
              <a:xfrm>
                <a:off x="846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97" name="Google Shape;24597;p43"/>
              <p:cNvSpPr/>
              <p:nvPr/>
            </p:nvSpPr>
            <p:spPr>
              <a:xfrm>
                <a:off x="859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98" name="Google Shape;24598;p43"/>
              <p:cNvSpPr/>
              <p:nvPr/>
            </p:nvSpPr>
            <p:spPr>
              <a:xfrm>
                <a:off x="871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99" name="Google Shape;24599;p43"/>
              <p:cNvSpPr/>
              <p:nvPr/>
            </p:nvSpPr>
            <p:spPr>
              <a:xfrm>
                <a:off x="884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00" name="Google Shape;24600;p43"/>
              <p:cNvSpPr/>
              <p:nvPr/>
            </p:nvSpPr>
            <p:spPr>
              <a:xfrm>
                <a:off x="896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601" name="Google Shape;24601;p43"/>
            <p:cNvGrpSpPr/>
            <p:nvPr/>
          </p:nvGrpSpPr>
          <p:grpSpPr>
            <a:xfrm>
              <a:off x="109200" y="4079406"/>
              <a:ext cx="8925600" cy="33000"/>
              <a:chOff x="76200" y="76206"/>
              <a:chExt cx="8925600" cy="33000"/>
            </a:xfrm>
          </p:grpSpPr>
          <p:sp>
            <p:nvSpPr>
              <p:cNvPr id="24602" name="Google Shape;24602;p43"/>
              <p:cNvSpPr/>
              <p:nvPr/>
            </p:nvSpPr>
            <p:spPr>
              <a:xfrm>
                <a:off x="762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03" name="Google Shape;24603;p43"/>
              <p:cNvSpPr/>
              <p:nvPr/>
            </p:nvSpPr>
            <p:spPr>
              <a:xfrm>
                <a:off x="2014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04" name="Google Shape;24604;p43"/>
              <p:cNvSpPr/>
              <p:nvPr/>
            </p:nvSpPr>
            <p:spPr>
              <a:xfrm>
                <a:off x="3266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05" name="Google Shape;24605;p43"/>
              <p:cNvSpPr/>
              <p:nvPr/>
            </p:nvSpPr>
            <p:spPr>
              <a:xfrm>
                <a:off x="4519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06" name="Google Shape;24606;p43"/>
              <p:cNvSpPr/>
              <p:nvPr/>
            </p:nvSpPr>
            <p:spPr>
              <a:xfrm>
                <a:off x="5771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07" name="Google Shape;24607;p43"/>
              <p:cNvSpPr/>
              <p:nvPr/>
            </p:nvSpPr>
            <p:spPr>
              <a:xfrm>
                <a:off x="7024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08" name="Google Shape;24608;p43"/>
              <p:cNvSpPr/>
              <p:nvPr/>
            </p:nvSpPr>
            <p:spPr>
              <a:xfrm>
                <a:off x="8276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09" name="Google Shape;24609;p43"/>
              <p:cNvSpPr/>
              <p:nvPr/>
            </p:nvSpPr>
            <p:spPr>
              <a:xfrm>
                <a:off x="9529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10" name="Google Shape;24610;p43"/>
              <p:cNvSpPr/>
              <p:nvPr/>
            </p:nvSpPr>
            <p:spPr>
              <a:xfrm>
                <a:off x="10781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11" name="Google Shape;24611;p43"/>
              <p:cNvSpPr/>
              <p:nvPr/>
            </p:nvSpPr>
            <p:spPr>
              <a:xfrm>
                <a:off x="12034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12" name="Google Shape;24612;p43"/>
              <p:cNvSpPr/>
              <p:nvPr/>
            </p:nvSpPr>
            <p:spPr>
              <a:xfrm>
                <a:off x="13286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13" name="Google Shape;24613;p43"/>
              <p:cNvSpPr/>
              <p:nvPr/>
            </p:nvSpPr>
            <p:spPr>
              <a:xfrm>
                <a:off x="14538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14" name="Google Shape;24614;p43"/>
              <p:cNvSpPr/>
              <p:nvPr/>
            </p:nvSpPr>
            <p:spPr>
              <a:xfrm>
                <a:off x="15791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15" name="Google Shape;24615;p43"/>
              <p:cNvSpPr/>
              <p:nvPr/>
            </p:nvSpPr>
            <p:spPr>
              <a:xfrm>
                <a:off x="17043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16" name="Google Shape;24616;p43"/>
              <p:cNvSpPr/>
              <p:nvPr/>
            </p:nvSpPr>
            <p:spPr>
              <a:xfrm>
                <a:off x="18296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17" name="Google Shape;24617;p43"/>
              <p:cNvSpPr/>
              <p:nvPr/>
            </p:nvSpPr>
            <p:spPr>
              <a:xfrm>
                <a:off x="19548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18" name="Google Shape;24618;p43"/>
              <p:cNvSpPr/>
              <p:nvPr/>
            </p:nvSpPr>
            <p:spPr>
              <a:xfrm>
                <a:off x="20801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19" name="Google Shape;24619;p43"/>
              <p:cNvSpPr/>
              <p:nvPr/>
            </p:nvSpPr>
            <p:spPr>
              <a:xfrm>
                <a:off x="22053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20" name="Google Shape;24620;p43"/>
              <p:cNvSpPr/>
              <p:nvPr/>
            </p:nvSpPr>
            <p:spPr>
              <a:xfrm>
                <a:off x="23306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21" name="Google Shape;24621;p43"/>
              <p:cNvSpPr/>
              <p:nvPr/>
            </p:nvSpPr>
            <p:spPr>
              <a:xfrm>
                <a:off x="24558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22" name="Google Shape;24622;p43"/>
              <p:cNvSpPr/>
              <p:nvPr/>
            </p:nvSpPr>
            <p:spPr>
              <a:xfrm>
                <a:off x="25810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23" name="Google Shape;24623;p43"/>
              <p:cNvSpPr/>
              <p:nvPr/>
            </p:nvSpPr>
            <p:spPr>
              <a:xfrm>
                <a:off x="27063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24" name="Google Shape;24624;p43"/>
              <p:cNvSpPr/>
              <p:nvPr/>
            </p:nvSpPr>
            <p:spPr>
              <a:xfrm>
                <a:off x="28315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25" name="Google Shape;24625;p43"/>
              <p:cNvSpPr/>
              <p:nvPr/>
            </p:nvSpPr>
            <p:spPr>
              <a:xfrm>
                <a:off x="29568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26" name="Google Shape;24626;p43"/>
              <p:cNvSpPr/>
              <p:nvPr/>
            </p:nvSpPr>
            <p:spPr>
              <a:xfrm>
                <a:off x="30820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27" name="Google Shape;24627;p43"/>
              <p:cNvSpPr/>
              <p:nvPr/>
            </p:nvSpPr>
            <p:spPr>
              <a:xfrm>
                <a:off x="32073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28" name="Google Shape;24628;p43"/>
              <p:cNvSpPr/>
              <p:nvPr/>
            </p:nvSpPr>
            <p:spPr>
              <a:xfrm>
                <a:off x="33325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29" name="Google Shape;24629;p43"/>
              <p:cNvSpPr/>
              <p:nvPr/>
            </p:nvSpPr>
            <p:spPr>
              <a:xfrm>
                <a:off x="345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30" name="Google Shape;24630;p43"/>
              <p:cNvSpPr/>
              <p:nvPr/>
            </p:nvSpPr>
            <p:spPr>
              <a:xfrm>
                <a:off x="358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31" name="Google Shape;24631;p43"/>
              <p:cNvSpPr/>
              <p:nvPr/>
            </p:nvSpPr>
            <p:spPr>
              <a:xfrm>
                <a:off x="370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32" name="Google Shape;24632;p43"/>
              <p:cNvSpPr/>
              <p:nvPr/>
            </p:nvSpPr>
            <p:spPr>
              <a:xfrm>
                <a:off x="383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33" name="Google Shape;24633;p43"/>
              <p:cNvSpPr/>
              <p:nvPr/>
            </p:nvSpPr>
            <p:spPr>
              <a:xfrm>
                <a:off x="395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34" name="Google Shape;24634;p43"/>
              <p:cNvSpPr/>
              <p:nvPr/>
            </p:nvSpPr>
            <p:spPr>
              <a:xfrm>
                <a:off x="4084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35" name="Google Shape;24635;p43"/>
              <p:cNvSpPr/>
              <p:nvPr/>
            </p:nvSpPr>
            <p:spPr>
              <a:xfrm>
                <a:off x="4209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36" name="Google Shape;24636;p43"/>
              <p:cNvSpPr/>
              <p:nvPr/>
            </p:nvSpPr>
            <p:spPr>
              <a:xfrm>
                <a:off x="4334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37" name="Google Shape;24637;p43"/>
              <p:cNvSpPr/>
              <p:nvPr/>
            </p:nvSpPr>
            <p:spPr>
              <a:xfrm>
                <a:off x="4459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38" name="Google Shape;24638;p43"/>
              <p:cNvSpPr/>
              <p:nvPr/>
            </p:nvSpPr>
            <p:spPr>
              <a:xfrm>
                <a:off x="4585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39" name="Google Shape;24639;p43"/>
              <p:cNvSpPr/>
              <p:nvPr/>
            </p:nvSpPr>
            <p:spPr>
              <a:xfrm>
                <a:off x="4710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40" name="Google Shape;24640;p43"/>
              <p:cNvSpPr/>
              <p:nvPr/>
            </p:nvSpPr>
            <p:spPr>
              <a:xfrm>
                <a:off x="4835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41" name="Google Shape;24641;p43"/>
              <p:cNvSpPr/>
              <p:nvPr/>
            </p:nvSpPr>
            <p:spPr>
              <a:xfrm>
                <a:off x="4960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42" name="Google Shape;24642;p43"/>
              <p:cNvSpPr/>
              <p:nvPr/>
            </p:nvSpPr>
            <p:spPr>
              <a:xfrm>
                <a:off x="5086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43" name="Google Shape;24643;p43"/>
              <p:cNvSpPr/>
              <p:nvPr/>
            </p:nvSpPr>
            <p:spPr>
              <a:xfrm>
                <a:off x="5211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44" name="Google Shape;24644;p43"/>
              <p:cNvSpPr/>
              <p:nvPr/>
            </p:nvSpPr>
            <p:spPr>
              <a:xfrm>
                <a:off x="5336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45" name="Google Shape;24645;p43"/>
              <p:cNvSpPr/>
              <p:nvPr/>
            </p:nvSpPr>
            <p:spPr>
              <a:xfrm>
                <a:off x="5461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46" name="Google Shape;24646;p43"/>
              <p:cNvSpPr/>
              <p:nvPr/>
            </p:nvSpPr>
            <p:spPr>
              <a:xfrm>
                <a:off x="5587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47" name="Google Shape;24647;p43"/>
              <p:cNvSpPr/>
              <p:nvPr/>
            </p:nvSpPr>
            <p:spPr>
              <a:xfrm>
                <a:off x="5712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48" name="Google Shape;24648;p43"/>
              <p:cNvSpPr/>
              <p:nvPr/>
            </p:nvSpPr>
            <p:spPr>
              <a:xfrm>
                <a:off x="5837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49" name="Google Shape;24649;p43"/>
              <p:cNvSpPr/>
              <p:nvPr/>
            </p:nvSpPr>
            <p:spPr>
              <a:xfrm>
                <a:off x="5962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50" name="Google Shape;24650;p43"/>
              <p:cNvSpPr/>
              <p:nvPr/>
            </p:nvSpPr>
            <p:spPr>
              <a:xfrm>
                <a:off x="6088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51" name="Google Shape;24651;p43"/>
              <p:cNvSpPr/>
              <p:nvPr/>
            </p:nvSpPr>
            <p:spPr>
              <a:xfrm>
                <a:off x="6213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52" name="Google Shape;24652;p43"/>
              <p:cNvSpPr/>
              <p:nvPr/>
            </p:nvSpPr>
            <p:spPr>
              <a:xfrm>
                <a:off x="6338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53" name="Google Shape;24653;p43"/>
              <p:cNvSpPr/>
              <p:nvPr/>
            </p:nvSpPr>
            <p:spPr>
              <a:xfrm>
                <a:off x="6463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54" name="Google Shape;24654;p43"/>
              <p:cNvSpPr/>
              <p:nvPr/>
            </p:nvSpPr>
            <p:spPr>
              <a:xfrm>
                <a:off x="6589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55" name="Google Shape;24655;p43"/>
              <p:cNvSpPr/>
              <p:nvPr/>
            </p:nvSpPr>
            <p:spPr>
              <a:xfrm>
                <a:off x="6714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56" name="Google Shape;24656;p43"/>
              <p:cNvSpPr/>
              <p:nvPr/>
            </p:nvSpPr>
            <p:spPr>
              <a:xfrm>
                <a:off x="6839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57" name="Google Shape;24657;p43"/>
              <p:cNvSpPr/>
              <p:nvPr/>
            </p:nvSpPr>
            <p:spPr>
              <a:xfrm>
                <a:off x="6964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58" name="Google Shape;24658;p43"/>
              <p:cNvSpPr/>
              <p:nvPr/>
            </p:nvSpPr>
            <p:spPr>
              <a:xfrm>
                <a:off x="7090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59" name="Google Shape;24659;p43"/>
              <p:cNvSpPr/>
              <p:nvPr/>
            </p:nvSpPr>
            <p:spPr>
              <a:xfrm>
                <a:off x="7215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60" name="Google Shape;24660;p43"/>
              <p:cNvSpPr/>
              <p:nvPr/>
            </p:nvSpPr>
            <p:spPr>
              <a:xfrm>
                <a:off x="7340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61" name="Google Shape;24661;p43"/>
              <p:cNvSpPr/>
              <p:nvPr/>
            </p:nvSpPr>
            <p:spPr>
              <a:xfrm>
                <a:off x="7465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62" name="Google Shape;24662;p43"/>
              <p:cNvSpPr/>
              <p:nvPr/>
            </p:nvSpPr>
            <p:spPr>
              <a:xfrm>
                <a:off x="7591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63" name="Google Shape;24663;p43"/>
              <p:cNvSpPr/>
              <p:nvPr/>
            </p:nvSpPr>
            <p:spPr>
              <a:xfrm>
                <a:off x="7716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64" name="Google Shape;24664;p43"/>
              <p:cNvSpPr/>
              <p:nvPr/>
            </p:nvSpPr>
            <p:spPr>
              <a:xfrm>
                <a:off x="7841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65" name="Google Shape;24665;p43"/>
              <p:cNvSpPr/>
              <p:nvPr/>
            </p:nvSpPr>
            <p:spPr>
              <a:xfrm>
                <a:off x="7966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66" name="Google Shape;24666;p43"/>
              <p:cNvSpPr/>
              <p:nvPr/>
            </p:nvSpPr>
            <p:spPr>
              <a:xfrm>
                <a:off x="8092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67" name="Google Shape;24667;p43"/>
              <p:cNvSpPr/>
              <p:nvPr/>
            </p:nvSpPr>
            <p:spPr>
              <a:xfrm>
                <a:off x="8217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68" name="Google Shape;24668;p43"/>
              <p:cNvSpPr/>
              <p:nvPr/>
            </p:nvSpPr>
            <p:spPr>
              <a:xfrm>
                <a:off x="8342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69" name="Google Shape;24669;p43"/>
              <p:cNvSpPr/>
              <p:nvPr/>
            </p:nvSpPr>
            <p:spPr>
              <a:xfrm>
                <a:off x="846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70" name="Google Shape;24670;p43"/>
              <p:cNvSpPr/>
              <p:nvPr/>
            </p:nvSpPr>
            <p:spPr>
              <a:xfrm>
                <a:off x="859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71" name="Google Shape;24671;p43"/>
              <p:cNvSpPr/>
              <p:nvPr/>
            </p:nvSpPr>
            <p:spPr>
              <a:xfrm>
                <a:off x="871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72" name="Google Shape;24672;p43"/>
              <p:cNvSpPr/>
              <p:nvPr/>
            </p:nvSpPr>
            <p:spPr>
              <a:xfrm>
                <a:off x="884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73" name="Google Shape;24673;p43"/>
              <p:cNvSpPr/>
              <p:nvPr/>
            </p:nvSpPr>
            <p:spPr>
              <a:xfrm>
                <a:off x="896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674" name="Google Shape;24674;p43"/>
            <p:cNvGrpSpPr/>
            <p:nvPr/>
          </p:nvGrpSpPr>
          <p:grpSpPr>
            <a:xfrm>
              <a:off x="109200" y="4190606"/>
              <a:ext cx="8925600" cy="33000"/>
              <a:chOff x="76200" y="76206"/>
              <a:chExt cx="8925600" cy="33000"/>
            </a:xfrm>
          </p:grpSpPr>
          <p:sp>
            <p:nvSpPr>
              <p:cNvPr id="24675" name="Google Shape;24675;p43"/>
              <p:cNvSpPr/>
              <p:nvPr/>
            </p:nvSpPr>
            <p:spPr>
              <a:xfrm>
                <a:off x="762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76" name="Google Shape;24676;p43"/>
              <p:cNvSpPr/>
              <p:nvPr/>
            </p:nvSpPr>
            <p:spPr>
              <a:xfrm>
                <a:off x="2014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77" name="Google Shape;24677;p43"/>
              <p:cNvSpPr/>
              <p:nvPr/>
            </p:nvSpPr>
            <p:spPr>
              <a:xfrm>
                <a:off x="3266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78" name="Google Shape;24678;p43"/>
              <p:cNvSpPr/>
              <p:nvPr/>
            </p:nvSpPr>
            <p:spPr>
              <a:xfrm>
                <a:off x="4519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79" name="Google Shape;24679;p43"/>
              <p:cNvSpPr/>
              <p:nvPr/>
            </p:nvSpPr>
            <p:spPr>
              <a:xfrm>
                <a:off x="5771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80" name="Google Shape;24680;p43"/>
              <p:cNvSpPr/>
              <p:nvPr/>
            </p:nvSpPr>
            <p:spPr>
              <a:xfrm>
                <a:off x="7024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81" name="Google Shape;24681;p43"/>
              <p:cNvSpPr/>
              <p:nvPr/>
            </p:nvSpPr>
            <p:spPr>
              <a:xfrm>
                <a:off x="8276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82" name="Google Shape;24682;p43"/>
              <p:cNvSpPr/>
              <p:nvPr/>
            </p:nvSpPr>
            <p:spPr>
              <a:xfrm>
                <a:off x="9529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83" name="Google Shape;24683;p43"/>
              <p:cNvSpPr/>
              <p:nvPr/>
            </p:nvSpPr>
            <p:spPr>
              <a:xfrm>
                <a:off x="10781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84" name="Google Shape;24684;p43"/>
              <p:cNvSpPr/>
              <p:nvPr/>
            </p:nvSpPr>
            <p:spPr>
              <a:xfrm>
                <a:off x="12034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85" name="Google Shape;24685;p43"/>
              <p:cNvSpPr/>
              <p:nvPr/>
            </p:nvSpPr>
            <p:spPr>
              <a:xfrm>
                <a:off x="13286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86" name="Google Shape;24686;p43"/>
              <p:cNvSpPr/>
              <p:nvPr/>
            </p:nvSpPr>
            <p:spPr>
              <a:xfrm>
                <a:off x="14538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87" name="Google Shape;24687;p43"/>
              <p:cNvSpPr/>
              <p:nvPr/>
            </p:nvSpPr>
            <p:spPr>
              <a:xfrm>
                <a:off x="15791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88" name="Google Shape;24688;p43"/>
              <p:cNvSpPr/>
              <p:nvPr/>
            </p:nvSpPr>
            <p:spPr>
              <a:xfrm>
                <a:off x="17043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89" name="Google Shape;24689;p43"/>
              <p:cNvSpPr/>
              <p:nvPr/>
            </p:nvSpPr>
            <p:spPr>
              <a:xfrm>
                <a:off x="18296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90" name="Google Shape;24690;p43"/>
              <p:cNvSpPr/>
              <p:nvPr/>
            </p:nvSpPr>
            <p:spPr>
              <a:xfrm>
                <a:off x="19548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91" name="Google Shape;24691;p43"/>
              <p:cNvSpPr/>
              <p:nvPr/>
            </p:nvSpPr>
            <p:spPr>
              <a:xfrm>
                <a:off x="20801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92" name="Google Shape;24692;p43"/>
              <p:cNvSpPr/>
              <p:nvPr/>
            </p:nvSpPr>
            <p:spPr>
              <a:xfrm>
                <a:off x="22053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93" name="Google Shape;24693;p43"/>
              <p:cNvSpPr/>
              <p:nvPr/>
            </p:nvSpPr>
            <p:spPr>
              <a:xfrm>
                <a:off x="23306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94" name="Google Shape;24694;p43"/>
              <p:cNvSpPr/>
              <p:nvPr/>
            </p:nvSpPr>
            <p:spPr>
              <a:xfrm>
                <a:off x="24558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95" name="Google Shape;24695;p43"/>
              <p:cNvSpPr/>
              <p:nvPr/>
            </p:nvSpPr>
            <p:spPr>
              <a:xfrm>
                <a:off x="25810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96" name="Google Shape;24696;p43"/>
              <p:cNvSpPr/>
              <p:nvPr/>
            </p:nvSpPr>
            <p:spPr>
              <a:xfrm>
                <a:off x="27063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97" name="Google Shape;24697;p43"/>
              <p:cNvSpPr/>
              <p:nvPr/>
            </p:nvSpPr>
            <p:spPr>
              <a:xfrm>
                <a:off x="28315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98" name="Google Shape;24698;p43"/>
              <p:cNvSpPr/>
              <p:nvPr/>
            </p:nvSpPr>
            <p:spPr>
              <a:xfrm>
                <a:off x="29568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99" name="Google Shape;24699;p43"/>
              <p:cNvSpPr/>
              <p:nvPr/>
            </p:nvSpPr>
            <p:spPr>
              <a:xfrm>
                <a:off x="30820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00" name="Google Shape;24700;p43"/>
              <p:cNvSpPr/>
              <p:nvPr/>
            </p:nvSpPr>
            <p:spPr>
              <a:xfrm>
                <a:off x="32073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01" name="Google Shape;24701;p43"/>
              <p:cNvSpPr/>
              <p:nvPr/>
            </p:nvSpPr>
            <p:spPr>
              <a:xfrm>
                <a:off x="33325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02" name="Google Shape;24702;p43"/>
              <p:cNvSpPr/>
              <p:nvPr/>
            </p:nvSpPr>
            <p:spPr>
              <a:xfrm>
                <a:off x="345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03" name="Google Shape;24703;p43"/>
              <p:cNvSpPr/>
              <p:nvPr/>
            </p:nvSpPr>
            <p:spPr>
              <a:xfrm>
                <a:off x="358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04" name="Google Shape;24704;p43"/>
              <p:cNvSpPr/>
              <p:nvPr/>
            </p:nvSpPr>
            <p:spPr>
              <a:xfrm>
                <a:off x="370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05" name="Google Shape;24705;p43"/>
              <p:cNvSpPr/>
              <p:nvPr/>
            </p:nvSpPr>
            <p:spPr>
              <a:xfrm>
                <a:off x="383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06" name="Google Shape;24706;p43"/>
              <p:cNvSpPr/>
              <p:nvPr/>
            </p:nvSpPr>
            <p:spPr>
              <a:xfrm>
                <a:off x="395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07" name="Google Shape;24707;p43"/>
              <p:cNvSpPr/>
              <p:nvPr/>
            </p:nvSpPr>
            <p:spPr>
              <a:xfrm>
                <a:off x="4084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08" name="Google Shape;24708;p43"/>
              <p:cNvSpPr/>
              <p:nvPr/>
            </p:nvSpPr>
            <p:spPr>
              <a:xfrm>
                <a:off x="4209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09" name="Google Shape;24709;p43"/>
              <p:cNvSpPr/>
              <p:nvPr/>
            </p:nvSpPr>
            <p:spPr>
              <a:xfrm>
                <a:off x="4334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10" name="Google Shape;24710;p43"/>
              <p:cNvSpPr/>
              <p:nvPr/>
            </p:nvSpPr>
            <p:spPr>
              <a:xfrm>
                <a:off x="4459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11" name="Google Shape;24711;p43"/>
              <p:cNvSpPr/>
              <p:nvPr/>
            </p:nvSpPr>
            <p:spPr>
              <a:xfrm>
                <a:off x="4585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12" name="Google Shape;24712;p43"/>
              <p:cNvSpPr/>
              <p:nvPr/>
            </p:nvSpPr>
            <p:spPr>
              <a:xfrm>
                <a:off x="4710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13" name="Google Shape;24713;p43"/>
              <p:cNvSpPr/>
              <p:nvPr/>
            </p:nvSpPr>
            <p:spPr>
              <a:xfrm>
                <a:off x="4835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14" name="Google Shape;24714;p43"/>
              <p:cNvSpPr/>
              <p:nvPr/>
            </p:nvSpPr>
            <p:spPr>
              <a:xfrm>
                <a:off x="4960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15" name="Google Shape;24715;p43"/>
              <p:cNvSpPr/>
              <p:nvPr/>
            </p:nvSpPr>
            <p:spPr>
              <a:xfrm>
                <a:off x="5086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16" name="Google Shape;24716;p43"/>
              <p:cNvSpPr/>
              <p:nvPr/>
            </p:nvSpPr>
            <p:spPr>
              <a:xfrm>
                <a:off x="5211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17" name="Google Shape;24717;p43"/>
              <p:cNvSpPr/>
              <p:nvPr/>
            </p:nvSpPr>
            <p:spPr>
              <a:xfrm>
                <a:off x="5336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18" name="Google Shape;24718;p43"/>
              <p:cNvSpPr/>
              <p:nvPr/>
            </p:nvSpPr>
            <p:spPr>
              <a:xfrm>
                <a:off x="5461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19" name="Google Shape;24719;p43"/>
              <p:cNvSpPr/>
              <p:nvPr/>
            </p:nvSpPr>
            <p:spPr>
              <a:xfrm>
                <a:off x="5587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20" name="Google Shape;24720;p43"/>
              <p:cNvSpPr/>
              <p:nvPr/>
            </p:nvSpPr>
            <p:spPr>
              <a:xfrm>
                <a:off x="5712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21" name="Google Shape;24721;p43"/>
              <p:cNvSpPr/>
              <p:nvPr/>
            </p:nvSpPr>
            <p:spPr>
              <a:xfrm>
                <a:off x="5837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22" name="Google Shape;24722;p43"/>
              <p:cNvSpPr/>
              <p:nvPr/>
            </p:nvSpPr>
            <p:spPr>
              <a:xfrm>
                <a:off x="5962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23" name="Google Shape;24723;p43"/>
              <p:cNvSpPr/>
              <p:nvPr/>
            </p:nvSpPr>
            <p:spPr>
              <a:xfrm>
                <a:off x="6088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24" name="Google Shape;24724;p43"/>
              <p:cNvSpPr/>
              <p:nvPr/>
            </p:nvSpPr>
            <p:spPr>
              <a:xfrm>
                <a:off x="6213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25" name="Google Shape;24725;p43"/>
              <p:cNvSpPr/>
              <p:nvPr/>
            </p:nvSpPr>
            <p:spPr>
              <a:xfrm>
                <a:off x="6338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26" name="Google Shape;24726;p43"/>
              <p:cNvSpPr/>
              <p:nvPr/>
            </p:nvSpPr>
            <p:spPr>
              <a:xfrm>
                <a:off x="6463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27" name="Google Shape;24727;p43"/>
              <p:cNvSpPr/>
              <p:nvPr/>
            </p:nvSpPr>
            <p:spPr>
              <a:xfrm>
                <a:off x="6589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28" name="Google Shape;24728;p43"/>
              <p:cNvSpPr/>
              <p:nvPr/>
            </p:nvSpPr>
            <p:spPr>
              <a:xfrm>
                <a:off x="6714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29" name="Google Shape;24729;p43"/>
              <p:cNvSpPr/>
              <p:nvPr/>
            </p:nvSpPr>
            <p:spPr>
              <a:xfrm>
                <a:off x="6839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30" name="Google Shape;24730;p43"/>
              <p:cNvSpPr/>
              <p:nvPr/>
            </p:nvSpPr>
            <p:spPr>
              <a:xfrm>
                <a:off x="6964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31" name="Google Shape;24731;p43"/>
              <p:cNvSpPr/>
              <p:nvPr/>
            </p:nvSpPr>
            <p:spPr>
              <a:xfrm>
                <a:off x="7090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32" name="Google Shape;24732;p43"/>
              <p:cNvSpPr/>
              <p:nvPr/>
            </p:nvSpPr>
            <p:spPr>
              <a:xfrm>
                <a:off x="7215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33" name="Google Shape;24733;p43"/>
              <p:cNvSpPr/>
              <p:nvPr/>
            </p:nvSpPr>
            <p:spPr>
              <a:xfrm>
                <a:off x="7340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34" name="Google Shape;24734;p43"/>
              <p:cNvSpPr/>
              <p:nvPr/>
            </p:nvSpPr>
            <p:spPr>
              <a:xfrm>
                <a:off x="7465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35" name="Google Shape;24735;p43"/>
              <p:cNvSpPr/>
              <p:nvPr/>
            </p:nvSpPr>
            <p:spPr>
              <a:xfrm>
                <a:off x="7591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36" name="Google Shape;24736;p43"/>
              <p:cNvSpPr/>
              <p:nvPr/>
            </p:nvSpPr>
            <p:spPr>
              <a:xfrm>
                <a:off x="7716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37" name="Google Shape;24737;p43"/>
              <p:cNvSpPr/>
              <p:nvPr/>
            </p:nvSpPr>
            <p:spPr>
              <a:xfrm>
                <a:off x="7841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38" name="Google Shape;24738;p43"/>
              <p:cNvSpPr/>
              <p:nvPr/>
            </p:nvSpPr>
            <p:spPr>
              <a:xfrm>
                <a:off x="7966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39" name="Google Shape;24739;p43"/>
              <p:cNvSpPr/>
              <p:nvPr/>
            </p:nvSpPr>
            <p:spPr>
              <a:xfrm>
                <a:off x="8092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40" name="Google Shape;24740;p43"/>
              <p:cNvSpPr/>
              <p:nvPr/>
            </p:nvSpPr>
            <p:spPr>
              <a:xfrm>
                <a:off x="8217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41" name="Google Shape;24741;p43"/>
              <p:cNvSpPr/>
              <p:nvPr/>
            </p:nvSpPr>
            <p:spPr>
              <a:xfrm>
                <a:off x="8342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42" name="Google Shape;24742;p43"/>
              <p:cNvSpPr/>
              <p:nvPr/>
            </p:nvSpPr>
            <p:spPr>
              <a:xfrm>
                <a:off x="846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43" name="Google Shape;24743;p43"/>
              <p:cNvSpPr/>
              <p:nvPr/>
            </p:nvSpPr>
            <p:spPr>
              <a:xfrm>
                <a:off x="859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44" name="Google Shape;24744;p43"/>
              <p:cNvSpPr/>
              <p:nvPr/>
            </p:nvSpPr>
            <p:spPr>
              <a:xfrm>
                <a:off x="871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45" name="Google Shape;24745;p43"/>
              <p:cNvSpPr/>
              <p:nvPr/>
            </p:nvSpPr>
            <p:spPr>
              <a:xfrm>
                <a:off x="884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46" name="Google Shape;24746;p43"/>
              <p:cNvSpPr/>
              <p:nvPr/>
            </p:nvSpPr>
            <p:spPr>
              <a:xfrm>
                <a:off x="896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747" name="Google Shape;24747;p43"/>
            <p:cNvGrpSpPr/>
            <p:nvPr/>
          </p:nvGrpSpPr>
          <p:grpSpPr>
            <a:xfrm>
              <a:off x="109200" y="4301806"/>
              <a:ext cx="8925600" cy="33000"/>
              <a:chOff x="76200" y="76206"/>
              <a:chExt cx="8925600" cy="33000"/>
            </a:xfrm>
          </p:grpSpPr>
          <p:sp>
            <p:nvSpPr>
              <p:cNvPr id="24748" name="Google Shape;24748;p43"/>
              <p:cNvSpPr/>
              <p:nvPr/>
            </p:nvSpPr>
            <p:spPr>
              <a:xfrm>
                <a:off x="762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49" name="Google Shape;24749;p43"/>
              <p:cNvSpPr/>
              <p:nvPr/>
            </p:nvSpPr>
            <p:spPr>
              <a:xfrm>
                <a:off x="2014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50" name="Google Shape;24750;p43"/>
              <p:cNvSpPr/>
              <p:nvPr/>
            </p:nvSpPr>
            <p:spPr>
              <a:xfrm>
                <a:off x="3266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51" name="Google Shape;24751;p43"/>
              <p:cNvSpPr/>
              <p:nvPr/>
            </p:nvSpPr>
            <p:spPr>
              <a:xfrm>
                <a:off x="4519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52" name="Google Shape;24752;p43"/>
              <p:cNvSpPr/>
              <p:nvPr/>
            </p:nvSpPr>
            <p:spPr>
              <a:xfrm>
                <a:off x="5771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53" name="Google Shape;24753;p43"/>
              <p:cNvSpPr/>
              <p:nvPr/>
            </p:nvSpPr>
            <p:spPr>
              <a:xfrm>
                <a:off x="7024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54" name="Google Shape;24754;p43"/>
              <p:cNvSpPr/>
              <p:nvPr/>
            </p:nvSpPr>
            <p:spPr>
              <a:xfrm>
                <a:off x="8276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55" name="Google Shape;24755;p43"/>
              <p:cNvSpPr/>
              <p:nvPr/>
            </p:nvSpPr>
            <p:spPr>
              <a:xfrm>
                <a:off x="9529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56" name="Google Shape;24756;p43"/>
              <p:cNvSpPr/>
              <p:nvPr/>
            </p:nvSpPr>
            <p:spPr>
              <a:xfrm>
                <a:off x="10781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57" name="Google Shape;24757;p43"/>
              <p:cNvSpPr/>
              <p:nvPr/>
            </p:nvSpPr>
            <p:spPr>
              <a:xfrm>
                <a:off x="12034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58" name="Google Shape;24758;p43"/>
              <p:cNvSpPr/>
              <p:nvPr/>
            </p:nvSpPr>
            <p:spPr>
              <a:xfrm>
                <a:off x="13286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59" name="Google Shape;24759;p43"/>
              <p:cNvSpPr/>
              <p:nvPr/>
            </p:nvSpPr>
            <p:spPr>
              <a:xfrm>
                <a:off x="14538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60" name="Google Shape;24760;p43"/>
              <p:cNvSpPr/>
              <p:nvPr/>
            </p:nvSpPr>
            <p:spPr>
              <a:xfrm>
                <a:off x="15791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61" name="Google Shape;24761;p43"/>
              <p:cNvSpPr/>
              <p:nvPr/>
            </p:nvSpPr>
            <p:spPr>
              <a:xfrm>
                <a:off x="17043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62" name="Google Shape;24762;p43"/>
              <p:cNvSpPr/>
              <p:nvPr/>
            </p:nvSpPr>
            <p:spPr>
              <a:xfrm>
                <a:off x="18296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63" name="Google Shape;24763;p43"/>
              <p:cNvSpPr/>
              <p:nvPr/>
            </p:nvSpPr>
            <p:spPr>
              <a:xfrm>
                <a:off x="19548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64" name="Google Shape;24764;p43"/>
              <p:cNvSpPr/>
              <p:nvPr/>
            </p:nvSpPr>
            <p:spPr>
              <a:xfrm>
                <a:off x="20801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65" name="Google Shape;24765;p43"/>
              <p:cNvSpPr/>
              <p:nvPr/>
            </p:nvSpPr>
            <p:spPr>
              <a:xfrm>
                <a:off x="22053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66" name="Google Shape;24766;p43"/>
              <p:cNvSpPr/>
              <p:nvPr/>
            </p:nvSpPr>
            <p:spPr>
              <a:xfrm>
                <a:off x="23306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67" name="Google Shape;24767;p43"/>
              <p:cNvSpPr/>
              <p:nvPr/>
            </p:nvSpPr>
            <p:spPr>
              <a:xfrm>
                <a:off x="2455844"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68" name="Google Shape;24768;p43"/>
              <p:cNvSpPr/>
              <p:nvPr/>
            </p:nvSpPr>
            <p:spPr>
              <a:xfrm>
                <a:off x="2581089"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69" name="Google Shape;24769;p43"/>
              <p:cNvSpPr/>
              <p:nvPr/>
            </p:nvSpPr>
            <p:spPr>
              <a:xfrm>
                <a:off x="2706333"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70" name="Google Shape;24770;p43"/>
              <p:cNvSpPr/>
              <p:nvPr/>
            </p:nvSpPr>
            <p:spPr>
              <a:xfrm>
                <a:off x="2831578"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71" name="Google Shape;24771;p43"/>
              <p:cNvSpPr/>
              <p:nvPr/>
            </p:nvSpPr>
            <p:spPr>
              <a:xfrm>
                <a:off x="2956822"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72" name="Google Shape;24772;p43"/>
              <p:cNvSpPr/>
              <p:nvPr/>
            </p:nvSpPr>
            <p:spPr>
              <a:xfrm>
                <a:off x="3082067"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73" name="Google Shape;24773;p43"/>
              <p:cNvSpPr/>
              <p:nvPr/>
            </p:nvSpPr>
            <p:spPr>
              <a:xfrm>
                <a:off x="3207311"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74" name="Google Shape;24774;p43"/>
              <p:cNvSpPr/>
              <p:nvPr/>
            </p:nvSpPr>
            <p:spPr>
              <a:xfrm>
                <a:off x="3332556"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75" name="Google Shape;24775;p43"/>
              <p:cNvSpPr/>
              <p:nvPr/>
            </p:nvSpPr>
            <p:spPr>
              <a:xfrm>
                <a:off x="345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76" name="Google Shape;24776;p43"/>
              <p:cNvSpPr/>
              <p:nvPr/>
            </p:nvSpPr>
            <p:spPr>
              <a:xfrm>
                <a:off x="358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77" name="Google Shape;24777;p43"/>
              <p:cNvSpPr/>
              <p:nvPr/>
            </p:nvSpPr>
            <p:spPr>
              <a:xfrm>
                <a:off x="370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78" name="Google Shape;24778;p43"/>
              <p:cNvSpPr/>
              <p:nvPr/>
            </p:nvSpPr>
            <p:spPr>
              <a:xfrm>
                <a:off x="383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79" name="Google Shape;24779;p43"/>
              <p:cNvSpPr/>
              <p:nvPr/>
            </p:nvSpPr>
            <p:spPr>
              <a:xfrm>
                <a:off x="395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80" name="Google Shape;24780;p43"/>
              <p:cNvSpPr/>
              <p:nvPr/>
            </p:nvSpPr>
            <p:spPr>
              <a:xfrm>
                <a:off x="4084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81" name="Google Shape;24781;p43"/>
              <p:cNvSpPr/>
              <p:nvPr/>
            </p:nvSpPr>
            <p:spPr>
              <a:xfrm>
                <a:off x="4209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82" name="Google Shape;24782;p43"/>
              <p:cNvSpPr/>
              <p:nvPr/>
            </p:nvSpPr>
            <p:spPr>
              <a:xfrm>
                <a:off x="4334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83" name="Google Shape;24783;p43"/>
              <p:cNvSpPr/>
              <p:nvPr/>
            </p:nvSpPr>
            <p:spPr>
              <a:xfrm>
                <a:off x="4459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84" name="Google Shape;24784;p43"/>
              <p:cNvSpPr/>
              <p:nvPr/>
            </p:nvSpPr>
            <p:spPr>
              <a:xfrm>
                <a:off x="4585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85" name="Google Shape;24785;p43"/>
              <p:cNvSpPr/>
              <p:nvPr/>
            </p:nvSpPr>
            <p:spPr>
              <a:xfrm>
                <a:off x="4710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86" name="Google Shape;24786;p43"/>
              <p:cNvSpPr/>
              <p:nvPr/>
            </p:nvSpPr>
            <p:spPr>
              <a:xfrm>
                <a:off x="4835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87" name="Google Shape;24787;p43"/>
              <p:cNvSpPr/>
              <p:nvPr/>
            </p:nvSpPr>
            <p:spPr>
              <a:xfrm>
                <a:off x="4960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88" name="Google Shape;24788;p43"/>
              <p:cNvSpPr/>
              <p:nvPr/>
            </p:nvSpPr>
            <p:spPr>
              <a:xfrm>
                <a:off x="5086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89" name="Google Shape;24789;p43"/>
              <p:cNvSpPr/>
              <p:nvPr/>
            </p:nvSpPr>
            <p:spPr>
              <a:xfrm>
                <a:off x="5211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90" name="Google Shape;24790;p43"/>
              <p:cNvSpPr/>
              <p:nvPr/>
            </p:nvSpPr>
            <p:spPr>
              <a:xfrm>
                <a:off x="5336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91" name="Google Shape;24791;p43"/>
              <p:cNvSpPr/>
              <p:nvPr/>
            </p:nvSpPr>
            <p:spPr>
              <a:xfrm>
                <a:off x="5461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92" name="Google Shape;24792;p43"/>
              <p:cNvSpPr/>
              <p:nvPr/>
            </p:nvSpPr>
            <p:spPr>
              <a:xfrm>
                <a:off x="5587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93" name="Google Shape;24793;p43"/>
              <p:cNvSpPr/>
              <p:nvPr/>
            </p:nvSpPr>
            <p:spPr>
              <a:xfrm>
                <a:off x="5712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94" name="Google Shape;24794;p43"/>
              <p:cNvSpPr/>
              <p:nvPr/>
            </p:nvSpPr>
            <p:spPr>
              <a:xfrm>
                <a:off x="5837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95" name="Google Shape;24795;p43"/>
              <p:cNvSpPr/>
              <p:nvPr/>
            </p:nvSpPr>
            <p:spPr>
              <a:xfrm>
                <a:off x="5962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96" name="Google Shape;24796;p43"/>
              <p:cNvSpPr/>
              <p:nvPr/>
            </p:nvSpPr>
            <p:spPr>
              <a:xfrm>
                <a:off x="6088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97" name="Google Shape;24797;p43"/>
              <p:cNvSpPr/>
              <p:nvPr/>
            </p:nvSpPr>
            <p:spPr>
              <a:xfrm>
                <a:off x="6213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98" name="Google Shape;24798;p43"/>
              <p:cNvSpPr/>
              <p:nvPr/>
            </p:nvSpPr>
            <p:spPr>
              <a:xfrm>
                <a:off x="6338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99" name="Google Shape;24799;p43"/>
              <p:cNvSpPr/>
              <p:nvPr/>
            </p:nvSpPr>
            <p:spPr>
              <a:xfrm>
                <a:off x="6463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00" name="Google Shape;24800;p43"/>
              <p:cNvSpPr/>
              <p:nvPr/>
            </p:nvSpPr>
            <p:spPr>
              <a:xfrm>
                <a:off x="6589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01" name="Google Shape;24801;p43"/>
              <p:cNvSpPr/>
              <p:nvPr/>
            </p:nvSpPr>
            <p:spPr>
              <a:xfrm>
                <a:off x="6714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02" name="Google Shape;24802;p43"/>
              <p:cNvSpPr/>
              <p:nvPr/>
            </p:nvSpPr>
            <p:spPr>
              <a:xfrm>
                <a:off x="6839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03" name="Google Shape;24803;p43"/>
              <p:cNvSpPr/>
              <p:nvPr/>
            </p:nvSpPr>
            <p:spPr>
              <a:xfrm>
                <a:off x="6964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04" name="Google Shape;24804;p43"/>
              <p:cNvSpPr/>
              <p:nvPr/>
            </p:nvSpPr>
            <p:spPr>
              <a:xfrm>
                <a:off x="7090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05" name="Google Shape;24805;p43"/>
              <p:cNvSpPr/>
              <p:nvPr/>
            </p:nvSpPr>
            <p:spPr>
              <a:xfrm>
                <a:off x="7215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06" name="Google Shape;24806;p43"/>
              <p:cNvSpPr/>
              <p:nvPr/>
            </p:nvSpPr>
            <p:spPr>
              <a:xfrm>
                <a:off x="7340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07" name="Google Shape;24807;p43"/>
              <p:cNvSpPr/>
              <p:nvPr/>
            </p:nvSpPr>
            <p:spPr>
              <a:xfrm>
                <a:off x="7465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08" name="Google Shape;24808;p43"/>
              <p:cNvSpPr/>
              <p:nvPr/>
            </p:nvSpPr>
            <p:spPr>
              <a:xfrm>
                <a:off x="7591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09" name="Google Shape;24809;p43"/>
              <p:cNvSpPr/>
              <p:nvPr/>
            </p:nvSpPr>
            <p:spPr>
              <a:xfrm>
                <a:off x="7716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10" name="Google Shape;24810;p43"/>
              <p:cNvSpPr/>
              <p:nvPr/>
            </p:nvSpPr>
            <p:spPr>
              <a:xfrm>
                <a:off x="7841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11" name="Google Shape;24811;p43"/>
              <p:cNvSpPr/>
              <p:nvPr/>
            </p:nvSpPr>
            <p:spPr>
              <a:xfrm>
                <a:off x="7966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12" name="Google Shape;24812;p43"/>
              <p:cNvSpPr/>
              <p:nvPr/>
            </p:nvSpPr>
            <p:spPr>
              <a:xfrm>
                <a:off x="8092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13" name="Google Shape;24813;p43"/>
              <p:cNvSpPr/>
              <p:nvPr/>
            </p:nvSpPr>
            <p:spPr>
              <a:xfrm>
                <a:off x="8217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14" name="Google Shape;24814;p43"/>
              <p:cNvSpPr/>
              <p:nvPr/>
            </p:nvSpPr>
            <p:spPr>
              <a:xfrm>
                <a:off x="8342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15" name="Google Shape;24815;p43"/>
              <p:cNvSpPr/>
              <p:nvPr/>
            </p:nvSpPr>
            <p:spPr>
              <a:xfrm>
                <a:off x="8467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16" name="Google Shape;24816;p43"/>
              <p:cNvSpPr/>
              <p:nvPr/>
            </p:nvSpPr>
            <p:spPr>
              <a:xfrm>
                <a:off x="85930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17" name="Google Shape;24817;p43"/>
              <p:cNvSpPr/>
              <p:nvPr/>
            </p:nvSpPr>
            <p:spPr>
              <a:xfrm>
                <a:off x="87183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18" name="Google Shape;24818;p43"/>
              <p:cNvSpPr/>
              <p:nvPr/>
            </p:nvSpPr>
            <p:spPr>
              <a:xfrm>
                <a:off x="884355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19" name="Google Shape;24819;p43"/>
              <p:cNvSpPr/>
              <p:nvPr/>
            </p:nvSpPr>
            <p:spPr>
              <a:xfrm>
                <a:off x="8968800" y="76206"/>
                <a:ext cx="33000" cy="33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4820" name="Google Shape;24820;p43"/>
          <p:cNvGrpSpPr/>
          <p:nvPr/>
        </p:nvGrpSpPr>
        <p:grpSpPr>
          <a:xfrm>
            <a:off x="8320098" y="4866112"/>
            <a:ext cx="510133" cy="78484"/>
            <a:chOff x="3521300" y="154525"/>
            <a:chExt cx="1256175" cy="193500"/>
          </a:xfrm>
        </p:grpSpPr>
        <p:sp>
          <p:nvSpPr>
            <p:cNvPr id="24821" name="Google Shape;24821;p43"/>
            <p:cNvSpPr/>
            <p:nvPr/>
          </p:nvSpPr>
          <p:spPr>
            <a:xfrm>
              <a:off x="3521300" y="154525"/>
              <a:ext cx="193500" cy="193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22" name="Google Shape;24822;p43"/>
            <p:cNvSpPr/>
            <p:nvPr/>
          </p:nvSpPr>
          <p:spPr>
            <a:xfrm>
              <a:off x="3875525" y="154525"/>
              <a:ext cx="193500" cy="193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23" name="Google Shape;24823;p43"/>
            <p:cNvSpPr/>
            <p:nvPr/>
          </p:nvSpPr>
          <p:spPr>
            <a:xfrm>
              <a:off x="4229750" y="154525"/>
              <a:ext cx="193500" cy="1935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24" name="Google Shape;24824;p43"/>
            <p:cNvSpPr/>
            <p:nvPr/>
          </p:nvSpPr>
          <p:spPr>
            <a:xfrm>
              <a:off x="4583975" y="154525"/>
              <a:ext cx="193500" cy="1935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ackground 1">
  <p:cSld name="BLANK_1_1_1_1_1_1_1_1_1">
    <p:spTree>
      <p:nvGrpSpPr>
        <p:cNvPr id="1" name="Shape 24825"/>
        <p:cNvGrpSpPr/>
        <p:nvPr/>
      </p:nvGrpSpPr>
      <p:grpSpPr>
        <a:xfrm>
          <a:off x="0" y="0"/>
          <a:ext cx="0" cy="0"/>
          <a:chOff x="0" y="0"/>
          <a:chExt cx="0" cy="0"/>
        </a:xfrm>
      </p:grpSpPr>
      <p:grpSp>
        <p:nvGrpSpPr>
          <p:cNvPr id="24826" name="Google Shape;24826;p44"/>
          <p:cNvGrpSpPr/>
          <p:nvPr/>
        </p:nvGrpSpPr>
        <p:grpSpPr>
          <a:xfrm>
            <a:off x="313503" y="376409"/>
            <a:ext cx="8516819" cy="562035"/>
            <a:chOff x="313503" y="376409"/>
            <a:chExt cx="8516819" cy="562035"/>
          </a:xfrm>
        </p:grpSpPr>
        <p:sp>
          <p:nvSpPr>
            <p:cNvPr id="24827" name="Google Shape;24827;p44"/>
            <p:cNvSpPr/>
            <p:nvPr/>
          </p:nvSpPr>
          <p:spPr>
            <a:xfrm>
              <a:off x="313503" y="37640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28" name="Google Shape;24828;p44"/>
            <p:cNvSpPr/>
            <p:nvPr/>
          </p:nvSpPr>
          <p:spPr>
            <a:xfrm>
              <a:off x="433011" y="37640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29" name="Google Shape;24829;p44"/>
            <p:cNvSpPr/>
            <p:nvPr/>
          </p:nvSpPr>
          <p:spPr>
            <a:xfrm>
              <a:off x="552519" y="37640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30" name="Google Shape;24830;p44"/>
            <p:cNvSpPr/>
            <p:nvPr/>
          </p:nvSpPr>
          <p:spPr>
            <a:xfrm>
              <a:off x="672027" y="37640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31" name="Google Shape;24831;p44"/>
            <p:cNvSpPr/>
            <p:nvPr/>
          </p:nvSpPr>
          <p:spPr>
            <a:xfrm>
              <a:off x="8440281" y="37640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32" name="Google Shape;24832;p44"/>
            <p:cNvSpPr/>
            <p:nvPr/>
          </p:nvSpPr>
          <p:spPr>
            <a:xfrm>
              <a:off x="8559794" y="37640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33" name="Google Shape;24833;p44"/>
            <p:cNvSpPr/>
            <p:nvPr/>
          </p:nvSpPr>
          <p:spPr>
            <a:xfrm>
              <a:off x="8679308" y="37640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34" name="Google Shape;24834;p44"/>
            <p:cNvSpPr/>
            <p:nvPr/>
          </p:nvSpPr>
          <p:spPr>
            <a:xfrm>
              <a:off x="8798821" y="37640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35" name="Google Shape;24835;p44"/>
            <p:cNvSpPr/>
            <p:nvPr/>
          </p:nvSpPr>
          <p:spPr>
            <a:xfrm>
              <a:off x="313503" y="48251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36" name="Google Shape;24836;p44"/>
            <p:cNvSpPr/>
            <p:nvPr/>
          </p:nvSpPr>
          <p:spPr>
            <a:xfrm>
              <a:off x="433011" y="48251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37" name="Google Shape;24837;p44"/>
            <p:cNvSpPr/>
            <p:nvPr/>
          </p:nvSpPr>
          <p:spPr>
            <a:xfrm>
              <a:off x="552519" y="48251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38" name="Google Shape;24838;p44"/>
            <p:cNvSpPr/>
            <p:nvPr/>
          </p:nvSpPr>
          <p:spPr>
            <a:xfrm>
              <a:off x="672027" y="48251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39" name="Google Shape;24839;p44"/>
            <p:cNvSpPr/>
            <p:nvPr/>
          </p:nvSpPr>
          <p:spPr>
            <a:xfrm>
              <a:off x="8440281" y="48251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40" name="Google Shape;24840;p44"/>
            <p:cNvSpPr/>
            <p:nvPr/>
          </p:nvSpPr>
          <p:spPr>
            <a:xfrm>
              <a:off x="8559794" y="48251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41" name="Google Shape;24841;p44"/>
            <p:cNvSpPr/>
            <p:nvPr/>
          </p:nvSpPr>
          <p:spPr>
            <a:xfrm>
              <a:off x="8679308" y="48251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42" name="Google Shape;24842;p44"/>
            <p:cNvSpPr/>
            <p:nvPr/>
          </p:nvSpPr>
          <p:spPr>
            <a:xfrm>
              <a:off x="8798821" y="48251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43" name="Google Shape;24843;p44"/>
            <p:cNvSpPr/>
            <p:nvPr/>
          </p:nvSpPr>
          <p:spPr>
            <a:xfrm>
              <a:off x="313503" y="58862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44" name="Google Shape;24844;p44"/>
            <p:cNvSpPr/>
            <p:nvPr/>
          </p:nvSpPr>
          <p:spPr>
            <a:xfrm>
              <a:off x="433011" y="58862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45" name="Google Shape;24845;p44"/>
            <p:cNvSpPr/>
            <p:nvPr/>
          </p:nvSpPr>
          <p:spPr>
            <a:xfrm>
              <a:off x="552519" y="58862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46" name="Google Shape;24846;p44"/>
            <p:cNvSpPr/>
            <p:nvPr/>
          </p:nvSpPr>
          <p:spPr>
            <a:xfrm>
              <a:off x="672027" y="58862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47" name="Google Shape;24847;p44"/>
            <p:cNvSpPr/>
            <p:nvPr/>
          </p:nvSpPr>
          <p:spPr>
            <a:xfrm>
              <a:off x="8440281" y="58862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48" name="Google Shape;24848;p44"/>
            <p:cNvSpPr/>
            <p:nvPr/>
          </p:nvSpPr>
          <p:spPr>
            <a:xfrm>
              <a:off x="8559794" y="58862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49" name="Google Shape;24849;p44"/>
            <p:cNvSpPr/>
            <p:nvPr/>
          </p:nvSpPr>
          <p:spPr>
            <a:xfrm>
              <a:off x="8679308" y="58862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50" name="Google Shape;24850;p44"/>
            <p:cNvSpPr/>
            <p:nvPr/>
          </p:nvSpPr>
          <p:spPr>
            <a:xfrm>
              <a:off x="8798821" y="58862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51" name="Google Shape;24851;p44"/>
            <p:cNvSpPr/>
            <p:nvPr/>
          </p:nvSpPr>
          <p:spPr>
            <a:xfrm>
              <a:off x="313503" y="69473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52" name="Google Shape;24852;p44"/>
            <p:cNvSpPr/>
            <p:nvPr/>
          </p:nvSpPr>
          <p:spPr>
            <a:xfrm>
              <a:off x="433011" y="69473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53" name="Google Shape;24853;p44"/>
            <p:cNvSpPr/>
            <p:nvPr/>
          </p:nvSpPr>
          <p:spPr>
            <a:xfrm>
              <a:off x="552519" y="69473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54" name="Google Shape;24854;p44"/>
            <p:cNvSpPr/>
            <p:nvPr/>
          </p:nvSpPr>
          <p:spPr>
            <a:xfrm>
              <a:off x="672027" y="69473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55" name="Google Shape;24855;p44"/>
            <p:cNvSpPr/>
            <p:nvPr/>
          </p:nvSpPr>
          <p:spPr>
            <a:xfrm>
              <a:off x="8440281" y="69473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56" name="Google Shape;24856;p44"/>
            <p:cNvSpPr/>
            <p:nvPr/>
          </p:nvSpPr>
          <p:spPr>
            <a:xfrm>
              <a:off x="8559794" y="69473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57" name="Google Shape;24857;p44"/>
            <p:cNvSpPr/>
            <p:nvPr/>
          </p:nvSpPr>
          <p:spPr>
            <a:xfrm>
              <a:off x="8679308" y="69473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58" name="Google Shape;24858;p44"/>
            <p:cNvSpPr/>
            <p:nvPr/>
          </p:nvSpPr>
          <p:spPr>
            <a:xfrm>
              <a:off x="8798821" y="69473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59" name="Google Shape;24859;p44"/>
            <p:cNvSpPr/>
            <p:nvPr/>
          </p:nvSpPr>
          <p:spPr>
            <a:xfrm>
              <a:off x="313503" y="80083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60" name="Google Shape;24860;p44"/>
            <p:cNvSpPr/>
            <p:nvPr/>
          </p:nvSpPr>
          <p:spPr>
            <a:xfrm>
              <a:off x="433011" y="80083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61" name="Google Shape;24861;p44"/>
            <p:cNvSpPr/>
            <p:nvPr/>
          </p:nvSpPr>
          <p:spPr>
            <a:xfrm>
              <a:off x="552519" y="80083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62" name="Google Shape;24862;p44"/>
            <p:cNvSpPr/>
            <p:nvPr/>
          </p:nvSpPr>
          <p:spPr>
            <a:xfrm>
              <a:off x="672027" y="80083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63" name="Google Shape;24863;p44"/>
            <p:cNvSpPr/>
            <p:nvPr/>
          </p:nvSpPr>
          <p:spPr>
            <a:xfrm>
              <a:off x="8440281" y="80083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64" name="Google Shape;24864;p44"/>
            <p:cNvSpPr/>
            <p:nvPr/>
          </p:nvSpPr>
          <p:spPr>
            <a:xfrm>
              <a:off x="8559794" y="80083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65" name="Google Shape;24865;p44"/>
            <p:cNvSpPr/>
            <p:nvPr/>
          </p:nvSpPr>
          <p:spPr>
            <a:xfrm>
              <a:off x="8679308" y="80083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66" name="Google Shape;24866;p44"/>
            <p:cNvSpPr/>
            <p:nvPr/>
          </p:nvSpPr>
          <p:spPr>
            <a:xfrm>
              <a:off x="8798821" y="80083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67" name="Google Shape;24867;p44"/>
            <p:cNvSpPr/>
            <p:nvPr/>
          </p:nvSpPr>
          <p:spPr>
            <a:xfrm>
              <a:off x="313503" y="90694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68" name="Google Shape;24868;p44"/>
            <p:cNvSpPr/>
            <p:nvPr/>
          </p:nvSpPr>
          <p:spPr>
            <a:xfrm>
              <a:off x="433011" y="90694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69" name="Google Shape;24869;p44"/>
            <p:cNvSpPr/>
            <p:nvPr/>
          </p:nvSpPr>
          <p:spPr>
            <a:xfrm>
              <a:off x="552519" y="90694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70" name="Google Shape;24870;p44"/>
            <p:cNvSpPr/>
            <p:nvPr/>
          </p:nvSpPr>
          <p:spPr>
            <a:xfrm>
              <a:off x="672027" y="90694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71" name="Google Shape;24871;p44"/>
            <p:cNvSpPr/>
            <p:nvPr/>
          </p:nvSpPr>
          <p:spPr>
            <a:xfrm>
              <a:off x="8440281" y="90694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72" name="Google Shape;24872;p44"/>
            <p:cNvSpPr/>
            <p:nvPr/>
          </p:nvSpPr>
          <p:spPr>
            <a:xfrm>
              <a:off x="8559794" y="90694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73" name="Google Shape;24873;p44"/>
            <p:cNvSpPr/>
            <p:nvPr/>
          </p:nvSpPr>
          <p:spPr>
            <a:xfrm>
              <a:off x="8679308" y="90694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74" name="Google Shape;24874;p44"/>
            <p:cNvSpPr/>
            <p:nvPr/>
          </p:nvSpPr>
          <p:spPr>
            <a:xfrm>
              <a:off x="8798821" y="90694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ackground 2">
  <p:cSld name="BLANK_1_1_1_1_1_1_1_1_1_1">
    <p:spTree>
      <p:nvGrpSpPr>
        <p:cNvPr id="1" name="Shape 24875"/>
        <p:cNvGrpSpPr/>
        <p:nvPr/>
      </p:nvGrpSpPr>
      <p:grpSpPr>
        <a:xfrm>
          <a:off x="0" y="0"/>
          <a:ext cx="0" cy="0"/>
          <a:chOff x="0" y="0"/>
          <a:chExt cx="0" cy="0"/>
        </a:xfrm>
      </p:grpSpPr>
      <p:grpSp>
        <p:nvGrpSpPr>
          <p:cNvPr id="24876" name="Google Shape;24876;p45"/>
          <p:cNvGrpSpPr/>
          <p:nvPr/>
        </p:nvGrpSpPr>
        <p:grpSpPr>
          <a:xfrm>
            <a:off x="313503" y="540001"/>
            <a:ext cx="8516819" cy="4063568"/>
            <a:chOff x="313503" y="540001"/>
            <a:chExt cx="8516819" cy="4063568"/>
          </a:xfrm>
        </p:grpSpPr>
        <p:sp>
          <p:nvSpPr>
            <p:cNvPr id="24877" name="Google Shape;24877;p45"/>
            <p:cNvSpPr/>
            <p:nvPr/>
          </p:nvSpPr>
          <p:spPr>
            <a:xfrm>
              <a:off x="313503" y="54000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78" name="Google Shape;24878;p45"/>
            <p:cNvSpPr/>
            <p:nvPr/>
          </p:nvSpPr>
          <p:spPr>
            <a:xfrm>
              <a:off x="433011" y="54000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79" name="Google Shape;24879;p45"/>
            <p:cNvSpPr/>
            <p:nvPr/>
          </p:nvSpPr>
          <p:spPr>
            <a:xfrm>
              <a:off x="552519" y="54000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80" name="Google Shape;24880;p45"/>
            <p:cNvSpPr/>
            <p:nvPr/>
          </p:nvSpPr>
          <p:spPr>
            <a:xfrm>
              <a:off x="672027" y="54000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81" name="Google Shape;24881;p45"/>
            <p:cNvSpPr/>
            <p:nvPr/>
          </p:nvSpPr>
          <p:spPr>
            <a:xfrm>
              <a:off x="791536" y="54000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82" name="Google Shape;24882;p45"/>
            <p:cNvSpPr/>
            <p:nvPr/>
          </p:nvSpPr>
          <p:spPr>
            <a:xfrm>
              <a:off x="911044" y="54000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83" name="Google Shape;24883;p45"/>
            <p:cNvSpPr/>
            <p:nvPr/>
          </p:nvSpPr>
          <p:spPr>
            <a:xfrm>
              <a:off x="1030552" y="54000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84" name="Google Shape;24884;p45"/>
            <p:cNvSpPr/>
            <p:nvPr/>
          </p:nvSpPr>
          <p:spPr>
            <a:xfrm>
              <a:off x="8201254" y="54000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85" name="Google Shape;24885;p45"/>
            <p:cNvSpPr/>
            <p:nvPr/>
          </p:nvSpPr>
          <p:spPr>
            <a:xfrm>
              <a:off x="8320767" y="54000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86" name="Google Shape;24886;p45"/>
            <p:cNvSpPr/>
            <p:nvPr/>
          </p:nvSpPr>
          <p:spPr>
            <a:xfrm>
              <a:off x="8440281" y="54000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87" name="Google Shape;24887;p45"/>
            <p:cNvSpPr/>
            <p:nvPr/>
          </p:nvSpPr>
          <p:spPr>
            <a:xfrm>
              <a:off x="8559794" y="54000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88" name="Google Shape;24888;p45"/>
            <p:cNvSpPr/>
            <p:nvPr/>
          </p:nvSpPr>
          <p:spPr>
            <a:xfrm>
              <a:off x="8679308" y="54000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89" name="Google Shape;24889;p45"/>
            <p:cNvSpPr/>
            <p:nvPr/>
          </p:nvSpPr>
          <p:spPr>
            <a:xfrm>
              <a:off x="8798821" y="54000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90" name="Google Shape;24890;p45"/>
            <p:cNvSpPr/>
            <p:nvPr/>
          </p:nvSpPr>
          <p:spPr>
            <a:xfrm>
              <a:off x="313503" y="64610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91" name="Google Shape;24891;p45"/>
            <p:cNvSpPr/>
            <p:nvPr/>
          </p:nvSpPr>
          <p:spPr>
            <a:xfrm>
              <a:off x="433011" y="64610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92" name="Google Shape;24892;p45"/>
            <p:cNvSpPr/>
            <p:nvPr/>
          </p:nvSpPr>
          <p:spPr>
            <a:xfrm>
              <a:off x="552519" y="64610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93" name="Google Shape;24893;p45"/>
            <p:cNvSpPr/>
            <p:nvPr/>
          </p:nvSpPr>
          <p:spPr>
            <a:xfrm>
              <a:off x="672027" y="64610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94" name="Google Shape;24894;p45"/>
            <p:cNvSpPr/>
            <p:nvPr/>
          </p:nvSpPr>
          <p:spPr>
            <a:xfrm>
              <a:off x="791536" y="64610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95" name="Google Shape;24895;p45"/>
            <p:cNvSpPr/>
            <p:nvPr/>
          </p:nvSpPr>
          <p:spPr>
            <a:xfrm>
              <a:off x="911044" y="64610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96" name="Google Shape;24896;p45"/>
            <p:cNvSpPr/>
            <p:nvPr/>
          </p:nvSpPr>
          <p:spPr>
            <a:xfrm>
              <a:off x="1030552" y="64610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97" name="Google Shape;24897;p45"/>
            <p:cNvSpPr/>
            <p:nvPr/>
          </p:nvSpPr>
          <p:spPr>
            <a:xfrm>
              <a:off x="8201254" y="64610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98" name="Google Shape;24898;p45"/>
            <p:cNvSpPr/>
            <p:nvPr/>
          </p:nvSpPr>
          <p:spPr>
            <a:xfrm>
              <a:off x="8320767" y="64610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99" name="Google Shape;24899;p45"/>
            <p:cNvSpPr/>
            <p:nvPr/>
          </p:nvSpPr>
          <p:spPr>
            <a:xfrm>
              <a:off x="8440281" y="64610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00" name="Google Shape;24900;p45"/>
            <p:cNvSpPr/>
            <p:nvPr/>
          </p:nvSpPr>
          <p:spPr>
            <a:xfrm>
              <a:off x="8559794" y="64610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01" name="Google Shape;24901;p45"/>
            <p:cNvSpPr/>
            <p:nvPr/>
          </p:nvSpPr>
          <p:spPr>
            <a:xfrm>
              <a:off x="8679308" y="64610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02" name="Google Shape;24902;p45"/>
            <p:cNvSpPr/>
            <p:nvPr/>
          </p:nvSpPr>
          <p:spPr>
            <a:xfrm>
              <a:off x="8798821" y="64610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03" name="Google Shape;24903;p45"/>
            <p:cNvSpPr/>
            <p:nvPr/>
          </p:nvSpPr>
          <p:spPr>
            <a:xfrm>
              <a:off x="313503" y="75221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04" name="Google Shape;24904;p45"/>
            <p:cNvSpPr/>
            <p:nvPr/>
          </p:nvSpPr>
          <p:spPr>
            <a:xfrm>
              <a:off x="433011" y="75221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05" name="Google Shape;24905;p45"/>
            <p:cNvSpPr/>
            <p:nvPr/>
          </p:nvSpPr>
          <p:spPr>
            <a:xfrm>
              <a:off x="552519" y="75221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06" name="Google Shape;24906;p45"/>
            <p:cNvSpPr/>
            <p:nvPr/>
          </p:nvSpPr>
          <p:spPr>
            <a:xfrm>
              <a:off x="672027" y="75221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07" name="Google Shape;24907;p45"/>
            <p:cNvSpPr/>
            <p:nvPr/>
          </p:nvSpPr>
          <p:spPr>
            <a:xfrm>
              <a:off x="791536" y="75221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08" name="Google Shape;24908;p45"/>
            <p:cNvSpPr/>
            <p:nvPr/>
          </p:nvSpPr>
          <p:spPr>
            <a:xfrm>
              <a:off x="911044" y="75221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09" name="Google Shape;24909;p45"/>
            <p:cNvSpPr/>
            <p:nvPr/>
          </p:nvSpPr>
          <p:spPr>
            <a:xfrm>
              <a:off x="1030552" y="75221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10" name="Google Shape;24910;p45"/>
            <p:cNvSpPr/>
            <p:nvPr/>
          </p:nvSpPr>
          <p:spPr>
            <a:xfrm>
              <a:off x="8201254" y="75221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11" name="Google Shape;24911;p45"/>
            <p:cNvSpPr/>
            <p:nvPr/>
          </p:nvSpPr>
          <p:spPr>
            <a:xfrm>
              <a:off x="8320767" y="75221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12" name="Google Shape;24912;p45"/>
            <p:cNvSpPr/>
            <p:nvPr/>
          </p:nvSpPr>
          <p:spPr>
            <a:xfrm>
              <a:off x="8440281" y="75221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13" name="Google Shape;24913;p45"/>
            <p:cNvSpPr/>
            <p:nvPr/>
          </p:nvSpPr>
          <p:spPr>
            <a:xfrm>
              <a:off x="8559794" y="75221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14" name="Google Shape;24914;p45"/>
            <p:cNvSpPr/>
            <p:nvPr/>
          </p:nvSpPr>
          <p:spPr>
            <a:xfrm>
              <a:off x="8679308" y="75221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15" name="Google Shape;24915;p45"/>
            <p:cNvSpPr/>
            <p:nvPr/>
          </p:nvSpPr>
          <p:spPr>
            <a:xfrm>
              <a:off x="8798821" y="75221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16" name="Google Shape;24916;p45"/>
            <p:cNvSpPr/>
            <p:nvPr/>
          </p:nvSpPr>
          <p:spPr>
            <a:xfrm>
              <a:off x="313503" y="85832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17" name="Google Shape;24917;p45"/>
            <p:cNvSpPr/>
            <p:nvPr/>
          </p:nvSpPr>
          <p:spPr>
            <a:xfrm>
              <a:off x="433011" y="85832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18" name="Google Shape;24918;p45"/>
            <p:cNvSpPr/>
            <p:nvPr/>
          </p:nvSpPr>
          <p:spPr>
            <a:xfrm>
              <a:off x="552519" y="85832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19" name="Google Shape;24919;p45"/>
            <p:cNvSpPr/>
            <p:nvPr/>
          </p:nvSpPr>
          <p:spPr>
            <a:xfrm>
              <a:off x="672027" y="85832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20" name="Google Shape;24920;p45"/>
            <p:cNvSpPr/>
            <p:nvPr/>
          </p:nvSpPr>
          <p:spPr>
            <a:xfrm>
              <a:off x="791536" y="85832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21" name="Google Shape;24921;p45"/>
            <p:cNvSpPr/>
            <p:nvPr/>
          </p:nvSpPr>
          <p:spPr>
            <a:xfrm>
              <a:off x="911044" y="85832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22" name="Google Shape;24922;p45"/>
            <p:cNvSpPr/>
            <p:nvPr/>
          </p:nvSpPr>
          <p:spPr>
            <a:xfrm>
              <a:off x="1030552" y="85832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23" name="Google Shape;24923;p45"/>
            <p:cNvSpPr/>
            <p:nvPr/>
          </p:nvSpPr>
          <p:spPr>
            <a:xfrm>
              <a:off x="8201254" y="85832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24" name="Google Shape;24924;p45"/>
            <p:cNvSpPr/>
            <p:nvPr/>
          </p:nvSpPr>
          <p:spPr>
            <a:xfrm>
              <a:off x="8320767" y="85832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25" name="Google Shape;24925;p45"/>
            <p:cNvSpPr/>
            <p:nvPr/>
          </p:nvSpPr>
          <p:spPr>
            <a:xfrm>
              <a:off x="8440281" y="85832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26" name="Google Shape;24926;p45"/>
            <p:cNvSpPr/>
            <p:nvPr/>
          </p:nvSpPr>
          <p:spPr>
            <a:xfrm>
              <a:off x="8559794" y="85832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27" name="Google Shape;24927;p45"/>
            <p:cNvSpPr/>
            <p:nvPr/>
          </p:nvSpPr>
          <p:spPr>
            <a:xfrm>
              <a:off x="8679308" y="85832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28" name="Google Shape;24928;p45"/>
            <p:cNvSpPr/>
            <p:nvPr/>
          </p:nvSpPr>
          <p:spPr>
            <a:xfrm>
              <a:off x="8798821" y="85832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29" name="Google Shape;24929;p45"/>
            <p:cNvSpPr/>
            <p:nvPr/>
          </p:nvSpPr>
          <p:spPr>
            <a:xfrm>
              <a:off x="313503" y="96442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30" name="Google Shape;24930;p45"/>
            <p:cNvSpPr/>
            <p:nvPr/>
          </p:nvSpPr>
          <p:spPr>
            <a:xfrm>
              <a:off x="433011" y="96442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31" name="Google Shape;24931;p45"/>
            <p:cNvSpPr/>
            <p:nvPr/>
          </p:nvSpPr>
          <p:spPr>
            <a:xfrm>
              <a:off x="552519" y="96442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32" name="Google Shape;24932;p45"/>
            <p:cNvSpPr/>
            <p:nvPr/>
          </p:nvSpPr>
          <p:spPr>
            <a:xfrm>
              <a:off x="672027" y="96442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33" name="Google Shape;24933;p45"/>
            <p:cNvSpPr/>
            <p:nvPr/>
          </p:nvSpPr>
          <p:spPr>
            <a:xfrm>
              <a:off x="791536" y="96442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34" name="Google Shape;24934;p45"/>
            <p:cNvSpPr/>
            <p:nvPr/>
          </p:nvSpPr>
          <p:spPr>
            <a:xfrm>
              <a:off x="911044" y="96442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35" name="Google Shape;24935;p45"/>
            <p:cNvSpPr/>
            <p:nvPr/>
          </p:nvSpPr>
          <p:spPr>
            <a:xfrm>
              <a:off x="1030552" y="96442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36" name="Google Shape;24936;p45"/>
            <p:cNvSpPr/>
            <p:nvPr/>
          </p:nvSpPr>
          <p:spPr>
            <a:xfrm>
              <a:off x="8201254" y="96442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37" name="Google Shape;24937;p45"/>
            <p:cNvSpPr/>
            <p:nvPr/>
          </p:nvSpPr>
          <p:spPr>
            <a:xfrm>
              <a:off x="8320767" y="96442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38" name="Google Shape;24938;p45"/>
            <p:cNvSpPr/>
            <p:nvPr/>
          </p:nvSpPr>
          <p:spPr>
            <a:xfrm>
              <a:off x="8440281" y="96442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39" name="Google Shape;24939;p45"/>
            <p:cNvSpPr/>
            <p:nvPr/>
          </p:nvSpPr>
          <p:spPr>
            <a:xfrm>
              <a:off x="8559794" y="96442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40" name="Google Shape;24940;p45"/>
            <p:cNvSpPr/>
            <p:nvPr/>
          </p:nvSpPr>
          <p:spPr>
            <a:xfrm>
              <a:off x="8679308" y="96442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41" name="Google Shape;24941;p45"/>
            <p:cNvSpPr/>
            <p:nvPr/>
          </p:nvSpPr>
          <p:spPr>
            <a:xfrm>
              <a:off x="8798821" y="96442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42" name="Google Shape;24942;p45"/>
            <p:cNvSpPr/>
            <p:nvPr/>
          </p:nvSpPr>
          <p:spPr>
            <a:xfrm>
              <a:off x="313503" y="107053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43" name="Google Shape;24943;p45"/>
            <p:cNvSpPr/>
            <p:nvPr/>
          </p:nvSpPr>
          <p:spPr>
            <a:xfrm>
              <a:off x="433011" y="107053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44" name="Google Shape;24944;p45"/>
            <p:cNvSpPr/>
            <p:nvPr/>
          </p:nvSpPr>
          <p:spPr>
            <a:xfrm>
              <a:off x="552519" y="107053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45" name="Google Shape;24945;p45"/>
            <p:cNvSpPr/>
            <p:nvPr/>
          </p:nvSpPr>
          <p:spPr>
            <a:xfrm>
              <a:off x="672027" y="107053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46" name="Google Shape;24946;p45"/>
            <p:cNvSpPr/>
            <p:nvPr/>
          </p:nvSpPr>
          <p:spPr>
            <a:xfrm>
              <a:off x="791536" y="107053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47" name="Google Shape;24947;p45"/>
            <p:cNvSpPr/>
            <p:nvPr/>
          </p:nvSpPr>
          <p:spPr>
            <a:xfrm>
              <a:off x="911044" y="107053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48" name="Google Shape;24948;p45"/>
            <p:cNvSpPr/>
            <p:nvPr/>
          </p:nvSpPr>
          <p:spPr>
            <a:xfrm>
              <a:off x="1030552" y="107053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49" name="Google Shape;24949;p45"/>
            <p:cNvSpPr/>
            <p:nvPr/>
          </p:nvSpPr>
          <p:spPr>
            <a:xfrm>
              <a:off x="8201254" y="107053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50" name="Google Shape;24950;p45"/>
            <p:cNvSpPr/>
            <p:nvPr/>
          </p:nvSpPr>
          <p:spPr>
            <a:xfrm>
              <a:off x="8320767" y="107053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51" name="Google Shape;24951;p45"/>
            <p:cNvSpPr/>
            <p:nvPr/>
          </p:nvSpPr>
          <p:spPr>
            <a:xfrm>
              <a:off x="8440281" y="107053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52" name="Google Shape;24952;p45"/>
            <p:cNvSpPr/>
            <p:nvPr/>
          </p:nvSpPr>
          <p:spPr>
            <a:xfrm>
              <a:off x="8559794" y="107053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53" name="Google Shape;24953;p45"/>
            <p:cNvSpPr/>
            <p:nvPr/>
          </p:nvSpPr>
          <p:spPr>
            <a:xfrm>
              <a:off x="8679308" y="107053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54" name="Google Shape;24954;p45"/>
            <p:cNvSpPr/>
            <p:nvPr/>
          </p:nvSpPr>
          <p:spPr>
            <a:xfrm>
              <a:off x="8798821" y="107053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55" name="Google Shape;24955;p45"/>
            <p:cNvSpPr/>
            <p:nvPr/>
          </p:nvSpPr>
          <p:spPr>
            <a:xfrm>
              <a:off x="313503" y="117664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56" name="Google Shape;24956;p45"/>
            <p:cNvSpPr/>
            <p:nvPr/>
          </p:nvSpPr>
          <p:spPr>
            <a:xfrm>
              <a:off x="433011" y="117664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57" name="Google Shape;24957;p45"/>
            <p:cNvSpPr/>
            <p:nvPr/>
          </p:nvSpPr>
          <p:spPr>
            <a:xfrm>
              <a:off x="552519" y="117664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58" name="Google Shape;24958;p45"/>
            <p:cNvSpPr/>
            <p:nvPr/>
          </p:nvSpPr>
          <p:spPr>
            <a:xfrm>
              <a:off x="672027" y="117664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59" name="Google Shape;24959;p45"/>
            <p:cNvSpPr/>
            <p:nvPr/>
          </p:nvSpPr>
          <p:spPr>
            <a:xfrm>
              <a:off x="791536" y="117664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60" name="Google Shape;24960;p45"/>
            <p:cNvSpPr/>
            <p:nvPr/>
          </p:nvSpPr>
          <p:spPr>
            <a:xfrm>
              <a:off x="911044" y="117664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61" name="Google Shape;24961;p45"/>
            <p:cNvSpPr/>
            <p:nvPr/>
          </p:nvSpPr>
          <p:spPr>
            <a:xfrm>
              <a:off x="1030552" y="117664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62" name="Google Shape;24962;p45"/>
            <p:cNvSpPr/>
            <p:nvPr/>
          </p:nvSpPr>
          <p:spPr>
            <a:xfrm>
              <a:off x="8201254" y="117664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63" name="Google Shape;24963;p45"/>
            <p:cNvSpPr/>
            <p:nvPr/>
          </p:nvSpPr>
          <p:spPr>
            <a:xfrm>
              <a:off x="8320767" y="117664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64" name="Google Shape;24964;p45"/>
            <p:cNvSpPr/>
            <p:nvPr/>
          </p:nvSpPr>
          <p:spPr>
            <a:xfrm>
              <a:off x="8440281" y="117664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65" name="Google Shape;24965;p45"/>
            <p:cNvSpPr/>
            <p:nvPr/>
          </p:nvSpPr>
          <p:spPr>
            <a:xfrm>
              <a:off x="8559794" y="117664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66" name="Google Shape;24966;p45"/>
            <p:cNvSpPr/>
            <p:nvPr/>
          </p:nvSpPr>
          <p:spPr>
            <a:xfrm>
              <a:off x="8679308" y="117664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67" name="Google Shape;24967;p45"/>
            <p:cNvSpPr/>
            <p:nvPr/>
          </p:nvSpPr>
          <p:spPr>
            <a:xfrm>
              <a:off x="8798821" y="117664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68" name="Google Shape;24968;p45"/>
            <p:cNvSpPr/>
            <p:nvPr/>
          </p:nvSpPr>
          <p:spPr>
            <a:xfrm>
              <a:off x="313503" y="128275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69" name="Google Shape;24969;p45"/>
            <p:cNvSpPr/>
            <p:nvPr/>
          </p:nvSpPr>
          <p:spPr>
            <a:xfrm>
              <a:off x="433011" y="128275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70" name="Google Shape;24970;p45"/>
            <p:cNvSpPr/>
            <p:nvPr/>
          </p:nvSpPr>
          <p:spPr>
            <a:xfrm>
              <a:off x="552519" y="128275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71" name="Google Shape;24971;p45"/>
            <p:cNvSpPr/>
            <p:nvPr/>
          </p:nvSpPr>
          <p:spPr>
            <a:xfrm>
              <a:off x="672027" y="128275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72" name="Google Shape;24972;p45"/>
            <p:cNvSpPr/>
            <p:nvPr/>
          </p:nvSpPr>
          <p:spPr>
            <a:xfrm>
              <a:off x="791536" y="128275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73" name="Google Shape;24973;p45"/>
            <p:cNvSpPr/>
            <p:nvPr/>
          </p:nvSpPr>
          <p:spPr>
            <a:xfrm>
              <a:off x="911044" y="128275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74" name="Google Shape;24974;p45"/>
            <p:cNvSpPr/>
            <p:nvPr/>
          </p:nvSpPr>
          <p:spPr>
            <a:xfrm>
              <a:off x="1030552" y="128275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75" name="Google Shape;24975;p45"/>
            <p:cNvSpPr/>
            <p:nvPr/>
          </p:nvSpPr>
          <p:spPr>
            <a:xfrm>
              <a:off x="8201254" y="128275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76" name="Google Shape;24976;p45"/>
            <p:cNvSpPr/>
            <p:nvPr/>
          </p:nvSpPr>
          <p:spPr>
            <a:xfrm>
              <a:off x="8320767" y="128275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77" name="Google Shape;24977;p45"/>
            <p:cNvSpPr/>
            <p:nvPr/>
          </p:nvSpPr>
          <p:spPr>
            <a:xfrm>
              <a:off x="8440281" y="128275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78" name="Google Shape;24978;p45"/>
            <p:cNvSpPr/>
            <p:nvPr/>
          </p:nvSpPr>
          <p:spPr>
            <a:xfrm>
              <a:off x="8559794" y="128275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79" name="Google Shape;24979;p45"/>
            <p:cNvSpPr/>
            <p:nvPr/>
          </p:nvSpPr>
          <p:spPr>
            <a:xfrm>
              <a:off x="8679308" y="128275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80" name="Google Shape;24980;p45"/>
            <p:cNvSpPr/>
            <p:nvPr/>
          </p:nvSpPr>
          <p:spPr>
            <a:xfrm>
              <a:off x="8798821" y="128275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81" name="Google Shape;24981;p45"/>
            <p:cNvSpPr/>
            <p:nvPr/>
          </p:nvSpPr>
          <p:spPr>
            <a:xfrm>
              <a:off x="313503" y="138885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82" name="Google Shape;24982;p45"/>
            <p:cNvSpPr/>
            <p:nvPr/>
          </p:nvSpPr>
          <p:spPr>
            <a:xfrm>
              <a:off x="433011" y="138885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83" name="Google Shape;24983;p45"/>
            <p:cNvSpPr/>
            <p:nvPr/>
          </p:nvSpPr>
          <p:spPr>
            <a:xfrm>
              <a:off x="552519" y="138885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84" name="Google Shape;24984;p45"/>
            <p:cNvSpPr/>
            <p:nvPr/>
          </p:nvSpPr>
          <p:spPr>
            <a:xfrm>
              <a:off x="672027" y="138885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85" name="Google Shape;24985;p45"/>
            <p:cNvSpPr/>
            <p:nvPr/>
          </p:nvSpPr>
          <p:spPr>
            <a:xfrm>
              <a:off x="791536" y="138885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86" name="Google Shape;24986;p45"/>
            <p:cNvSpPr/>
            <p:nvPr/>
          </p:nvSpPr>
          <p:spPr>
            <a:xfrm>
              <a:off x="911044" y="138885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87" name="Google Shape;24987;p45"/>
            <p:cNvSpPr/>
            <p:nvPr/>
          </p:nvSpPr>
          <p:spPr>
            <a:xfrm>
              <a:off x="1030552" y="138885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88" name="Google Shape;24988;p45"/>
            <p:cNvSpPr/>
            <p:nvPr/>
          </p:nvSpPr>
          <p:spPr>
            <a:xfrm>
              <a:off x="8201254" y="138885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89" name="Google Shape;24989;p45"/>
            <p:cNvSpPr/>
            <p:nvPr/>
          </p:nvSpPr>
          <p:spPr>
            <a:xfrm>
              <a:off x="8320767" y="138885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90" name="Google Shape;24990;p45"/>
            <p:cNvSpPr/>
            <p:nvPr/>
          </p:nvSpPr>
          <p:spPr>
            <a:xfrm>
              <a:off x="8440281" y="138885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91" name="Google Shape;24991;p45"/>
            <p:cNvSpPr/>
            <p:nvPr/>
          </p:nvSpPr>
          <p:spPr>
            <a:xfrm>
              <a:off x="8559794" y="138885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92" name="Google Shape;24992;p45"/>
            <p:cNvSpPr/>
            <p:nvPr/>
          </p:nvSpPr>
          <p:spPr>
            <a:xfrm>
              <a:off x="8679308" y="138885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93" name="Google Shape;24993;p45"/>
            <p:cNvSpPr/>
            <p:nvPr/>
          </p:nvSpPr>
          <p:spPr>
            <a:xfrm>
              <a:off x="8798821" y="138885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94" name="Google Shape;24994;p45"/>
            <p:cNvSpPr/>
            <p:nvPr/>
          </p:nvSpPr>
          <p:spPr>
            <a:xfrm>
              <a:off x="313503" y="149496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95" name="Google Shape;24995;p45"/>
            <p:cNvSpPr/>
            <p:nvPr/>
          </p:nvSpPr>
          <p:spPr>
            <a:xfrm>
              <a:off x="433011" y="149496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96" name="Google Shape;24996;p45"/>
            <p:cNvSpPr/>
            <p:nvPr/>
          </p:nvSpPr>
          <p:spPr>
            <a:xfrm>
              <a:off x="552519" y="149496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97" name="Google Shape;24997;p45"/>
            <p:cNvSpPr/>
            <p:nvPr/>
          </p:nvSpPr>
          <p:spPr>
            <a:xfrm>
              <a:off x="672027" y="149496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98" name="Google Shape;24998;p45"/>
            <p:cNvSpPr/>
            <p:nvPr/>
          </p:nvSpPr>
          <p:spPr>
            <a:xfrm>
              <a:off x="791536" y="149496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99" name="Google Shape;24999;p45"/>
            <p:cNvSpPr/>
            <p:nvPr/>
          </p:nvSpPr>
          <p:spPr>
            <a:xfrm>
              <a:off x="911044" y="149496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00" name="Google Shape;25000;p45"/>
            <p:cNvSpPr/>
            <p:nvPr/>
          </p:nvSpPr>
          <p:spPr>
            <a:xfrm>
              <a:off x="1030552" y="149496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01" name="Google Shape;25001;p45"/>
            <p:cNvSpPr/>
            <p:nvPr/>
          </p:nvSpPr>
          <p:spPr>
            <a:xfrm>
              <a:off x="8201254" y="149496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02" name="Google Shape;25002;p45"/>
            <p:cNvSpPr/>
            <p:nvPr/>
          </p:nvSpPr>
          <p:spPr>
            <a:xfrm>
              <a:off x="8320767" y="149496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03" name="Google Shape;25003;p45"/>
            <p:cNvSpPr/>
            <p:nvPr/>
          </p:nvSpPr>
          <p:spPr>
            <a:xfrm>
              <a:off x="8440281" y="149496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04" name="Google Shape;25004;p45"/>
            <p:cNvSpPr/>
            <p:nvPr/>
          </p:nvSpPr>
          <p:spPr>
            <a:xfrm>
              <a:off x="8559794" y="149496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05" name="Google Shape;25005;p45"/>
            <p:cNvSpPr/>
            <p:nvPr/>
          </p:nvSpPr>
          <p:spPr>
            <a:xfrm>
              <a:off x="8679308" y="149496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06" name="Google Shape;25006;p45"/>
            <p:cNvSpPr/>
            <p:nvPr/>
          </p:nvSpPr>
          <p:spPr>
            <a:xfrm>
              <a:off x="8798821" y="149496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07" name="Google Shape;25007;p45"/>
            <p:cNvSpPr/>
            <p:nvPr/>
          </p:nvSpPr>
          <p:spPr>
            <a:xfrm>
              <a:off x="313503" y="160107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08" name="Google Shape;25008;p45"/>
            <p:cNvSpPr/>
            <p:nvPr/>
          </p:nvSpPr>
          <p:spPr>
            <a:xfrm>
              <a:off x="433011" y="160107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09" name="Google Shape;25009;p45"/>
            <p:cNvSpPr/>
            <p:nvPr/>
          </p:nvSpPr>
          <p:spPr>
            <a:xfrm>
              <a:off x="552519" y="160107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10" name="Google Shape;25010;p45"/>
            <p:cNvSpPr/>
            <p:nvPr/>
          </p:nvSpPr>
          <p:spPr>
            <a:xfrm>
              <a:off x="672027" y="160107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11" name="Google Shape;25011;p45"/>
            <p:cNvSpPr/>
            <p:nvPr/>
          </p:nvSpPr>
          <p:spPr>
            <a:xfrm>
              <a:off x="791536" y="160107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12" name="Google Shape;25012;p45"/>
            <p:cNvSpPr/>
            <p:nvPr/>
          </p:nvSpPr>
          <p:spPr>
            <a:xfrm>
              <a:off x="911044" y="160107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13" name="Google Shape;25013;p45"/>
            <p:cNvSpPr/>
            <p:nvPr/>
          </p:nvSpPr>
          <p:spPr>
            <a:xfrm>
              <a:off x="1030552" y="160107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14" name="Google Shape;25014;p45"/>
            <p:cNvSpPr/>
            <p:nvPr/>
          </p:nvSpPr>
          <p:spPr>
            <a:xfrm>
              <a:off x="8201254" y="160107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15" name="Google Shape;25015;p45"/>
            <p:cNvSpPr/>
            <p:nvPr/>
          </p:nvSpPr>
          <p:spPr>
            <a:xfrm>
              <a:off x="8320767" y="160107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16" name="Google Shape;25016;p45"/>
            <p:cNvSpPr/>
            <p:nvPr/>
          </p:nvSpPr>
          <p:spPr>
            <a:xfrm>
              <a:off x="8440281" y="160107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17" name="Google Shape;25017;p45"/>
            <p:cNvSpPr/>
            <p:nvPr/>
          </p:nvSpPr>
          <p:spPr>
            <a:xfrm>
              <a:off x="8559794" y="160107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18" name="Google Shape;25018;p45"/>
            <p:cNvSpPr/>
            <p:nvPr/>
          </p:nvSpPr>
          <p:spPr>
            <a:xfrm>
              <a:off x="8679308" y="160107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19" name="Google Shape;25019;p45"/>
            <p:cNvSpPr/>
            <p:nvPr/>
          </p:nvSpPr>
          <p:spPr>
            <a:xfrm>
              <a:off x="8798821" y="160107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20" name="Google Shape;25020;p45"/>
            <p:cNvSpPr/>
            <p:nvPr/>
          </p:nvSpPr>
          <p:spPr>
            <a:xfrm>
              <a:off x="313503" y="170717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21" name="Google Shape;25021;p45"/>
            <p:cNvSpPr/>
            <p:nvPr/>
          </p:nvSpPr>
          <p:spPr>
            <a:xfrm>
              <a:off x="433011" y="170717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22" name="Google Shape;25022;p45"/>
            <p:cNvSpPr/>
            <p:nvPr/>
          </p:nvSpPr>
          <p:spPr>
            <a:xfrm>
              <a:off x="552519" y="170717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23" name="Google Shape;25023;p45"/>
            <p:cNvSpPr/>
            <p:nvPr/>
          </p:nvSpPr>
          <p:spPr>
            <a:xfrm>
              <a:off x="672027" y="170717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24" name="Google Shape;25024;p45"/>
            <p:cNvSpPr/>
            <p:nvPr/>
          </p:nvSpPr>
          <p:spPr>
            <a:xfrm>
              <a:off x="791536" y="170717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25" name="Google Shape;25025;p45"/>
            <p:cNvSpPr/>
            <p:nvPr/>
          </p:nvSpPr>
          <p:spPr>
            <a:xfrm>
              <a:off x="911044" y="170717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26" name="Google Shape;25026;p45"/>
            <p:cNvSpPr/>
            <p:nvPr/>
          </p:nvSpPr>
          <p:spPr>
            <a:xfrm>
              <a:off x="1030552" y="170717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27" name="Google Shape;25027;p45"/>
            <p:cNvSpPr/>
            <p:nvPr/>
          </p:nvSpPr>
          <p:spPr>
            <a:xfrm>
              <a:off x="8201254" y="170717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28" name="Google Shape;25028;p45"/>
            <p:cNvSpPr/>
            <p:nvPr/>
          </p:nvSpPr>
          <p:spPr>
            <a:xfrm>
              <a:off x="8320767" y="170717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29" name="Google Shape;25029;p45"/>
            <p:cNvSpPr/>
            <p:nvPr/>
          </p:nvSpPr>
          <p:spPr>
            <a:xfrm>
              <a:off x="8440281" y="170717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30" name="Google Shape;25030;p45"/>
            <p:cNvSpPr/>
            <p:nvPr/>
          </p:nvSpPr>
          <p:spPr>
            <a:xfrm>
              <a:off x="8559794" y="170717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31" name="Google Shape;25031;p45"/>
            <p:cNvSpPr/>
            <p:nvPr/>
          </p:nvSpPr>
          <p:spPr>
            <a:xfrm>
              <a:off x="8679308" y="170717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32" name="Google Shape;25032;p45"/>
            <p:cNvSpPr/>
            <p:nvPr/>
          </p:nvSpPr>
          <p:spPr>
            <a:xfrm>
              <a:off x="8798821" y="170717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33" name="Google Shape;25033;p45"/>
            <p:cNvSpPr/>
            <p:nvPr/>
          </p:nvSpPr>
          <p:spPr>
            <a:xfrm>
              <a:off x="313503" y="181328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34" name="Google Shape;25034;p45"/>
            <p:cNvSpPr/>
            <p:nvPr/>
          </p:nvSpPr>
          <p:spPr>
            <a:xfrm>
              <a:off x="433011" y="181328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35" name="Google Shape;25035;p45"/>
            <p:cNvSpPr/>
            <p:nvPr/>
          </p:nvSpPr>
          <p:spPr>
            <a:xfrm>
              <a:off x="552519" y="181328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36" name="Google Shape;25036;p45"/>
            <p:cNvSpPr/>
            <p:nvPr/>
          </p:nvSpPr>
          <p:spPr>
            <a:xfrm>
              <a:off x="672027" y="181328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37" name="Google Shape;25037;p45"/>
            <p:cNvSpPr/>
            <p:nvPr/>
          </p:nvSpPr>
          <p:spPr>
            <a:xfrm>
              <a:off x="791536" y="181328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38" name="Google Shape;25038;p45"/>
            <p:cNvSpPr/>
            <p:nvPr/>
          </p:nvSpPr>
          <p:spPr>
            <a:xfrm>
              <a:off x="911044" y="181328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39" name="Google Shape;25039;p45"/>
            <p:cNvSpPr/>
            <p:nvPr/>
          </p:nvSpPr>
          <p:spPr>
            <a:xfrm>
              <a:off x="1030552" y="181328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40" name="Google Shape;25040;p45"/>
            <p:cNvSpPr/>
            <p:nvPr/>
          </p:nvSpPr>
          <p:spPr>
            <a:xfrm>
              <a:off x="8201254" y="181328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41" name="Google Shape;25041;p45"/>
            <p:cNvSpPr/>
            <p:nvPr/>
          </p:nvSpPr>
          <p:spPr>
            <a:xfrm>
              <a:off x="8320767" y="181328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42" name="Google Shape;25042;p45"/>
            <p:cNvSpPr/>
            <p:nvPr/>
          </p:nvSpPr>
          <p:spPr>
            <a:xfrm>
              <a:off x="8440281" y="181328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43" name="Google Shape;25043;p45"/>
            <p:cNvSpPr/>
            <p:nvPr/>
          </p:nvSpPr>
          <p:spPr>
            <a:xfrm>
              <a:off x="8559794" y="181328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44" name="Google Shape;25044;p45"/>
            <p:cNvSpPr/>
            <p:nvPr/>
          </p:nvSpPr>
          <p:spPr>
            <a:xfrm>
              <a:off x="8679308" y="181328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45" name="Google Shape;25045;p45"/>
            <p:cNvSpPr/>
            <p:nvPr/>
          </p:nvSpPr>
          <p:spPr>
            <a:xfrm>
              <a:off x="8798821" y="181328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46" name="Google Shape;25046;p45"/>
            <p:cNvSpPr/>
            <p:nvPr/>
          </p:nvSpPr>
          <p:spPr>
            <a:xfrm>
              <a:off x="313503" y="191939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47" name="Google Shape;25047;p45"/>
            <p:cNvSpPr/>
            <p:nvPr/>
          </p:nvSpPr>
          <p:spPr>
            <a:xfrm>
              <a:off x="433011" y="191939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48" name="Google Shape;25048;p45"/>
            <p:cNvSpPr/>
            <p:nvPr/>
          </p:nvSpPr>
          <p:spPr>
            <a:xfrm>
              <a:off x="552519" y="191939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49" name="Google Shape;25049;p45"/>
            <p:cNvSpPr/>
            <p:nvPr/>
          </p:nvSpPr>
          <p:spPr>
            <a:xfrm>
              <a:off x="672027" y="191939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50" name="Google Shape;25050;p45"/>
            <p:cNvSpPr/>
            <p:nvPr/>
          </p:nvSpPr>
          <p:spPr>
            <a:xfrm>
              <a:off x="791536" y="191939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51" name="Google Shape;25051;p45"/>
            <p:cNvSpPr/>
            <p:nvPr/>
          </p:nvSpPr>
          <p:spPr>
            <a:xfrm>
              <a:off x="911044" y="191939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52" name="Google Shape;25052;p45"/>
            <p:cNvSpPr/>
            <p:nvPr/>
          </p:nvSpPr>
          <p:spPr>
            <a:xfrm>
              <a:off x="1030552" y="191939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53" name="Google Shape;25053;p45"/>
            <p:cNvSpPr/>
            <p:nvPr/>
          </p:nvSpPr>
          <p:spPr>
            <a:xfrm>
              <a:off x="8201254" y="191939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54" name="Google Shape;25054;p45"/>
            <p:cNvSpPr/>
            <p:nvPr/>
          </p:nvSpPr>
          <p:spPr>
            <a:xfrm>
              <a:off x="8320767" y="191939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55" name="Google Shape;25055;p45"/>
            <p:cNvSpPr/>
            <p:nvPr/>
          </p:nvSpPr>
          <p:spPr>
            <a:xfrm>
              <a:off x="8440281" y="191939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56" name="Google Shape;25056;p45"/>
            <p:cNvSpPr/>
            <p:nvPr/>
          </p:nvSpPr>
          <p:spPr>
            <a:xfrm>
              <a:off x="8559794" y="191939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57" name="Google Shape;25057;p45"/>
            <p:cNvSpPr/>
            <p:nvPr/>
          </p:nvSpPr>
          <p:spPr>
            <a:xfrm>
              <a:off x="8679308" y="191939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58" name="Google Shape;25058;p45"/>
            <p:cNvSpPr/>
            <p:nvPr/>
          </p:nvSpPr>
          <p:spPr>
            <a:xfrm>
              <a:off x="8798821" y="191939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59" name="Google Shape;25059;p45"/>
            <p:cNvSpPr/>
            <p:nvPr/>
          </p:nvSpPr>
          <p:spPr>
            <a:xfrm>
              <a:off x="313503" y="202550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60" name="Google Shape;25060;p45"/>
            <p:cNvSpPr/>
            <p:nvPr/>
          </p:nvSpPr>
          <p:spPr>
            <a:xfrm>
              <a:off x="433011" y="202550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61" name="Google Shape;25061;p45"/>
            <p:cNvSpPr/>
            <p:nvPr/>
          </p:nvSpPr>
          <p:spPr>
            <a:xfrm>
              <a:off x="552519" y="202550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62" name="Google Shape;25062;p45"/>
            <p:cNvSpPr/>
            <p:nvPr/>
          </p:nvSpPr>
          <p:spPr>
            <a:xfrm>
              <a:off x="672027" y="202550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63" name="Google Shape;25063;p45"/>
            <p:cNvSpPr/>
            <p:nvPr/>
          </p:nvSpPr>
          <p:spPr>
            <a:xfrm>
              <a:off x="791536" y="202550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64" name="Google Shape;25064;p45"/>
            <p:cNvSpPr/>
            <p:nvPr/>
          </p:nvSpPr>
          <p:spPr>
            <a:xfrm>
              <a:off x="911044" y="202550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65" name="Google Shape;25065;p45"/>
            <p:cNvSpPr/>
            <p:nvPr/>
          </p:nvSpPr>
          <p:spPr>
            <a:xfrm>
              <a:off x="1030552" y="202550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66" name="Google Shape;25066;p45"/>
            <p:cNvSpPr/>
            <p:nvPr/>
          </p:nvSpPr>
          <p:spPr>
            <a:xfrm>
              <a:off x="8201254" y="202550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67" name="Google Shape;25067;p45"/>
            <p:cNvSpPr/>
            <p:nvPr/>
          </p:nvSpPr>
          <p:spPr>
            <a:xfrm>
              <a:off x="8320767" y="202550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68" name="Google Shape;25068;p45"/>
            <p:cNvSpPr/>
            <p:nvPr/>
          </p:nvSpPr>
          <p:spPr>
            <a:xfrm>
              <a:off x="8440281" y="202550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69" name="Google Shape;25069;p45"/>
            <p:cNvSpPr/>
            <p:nvPr/>
          </p:nvSpPr>
          <p:spPr>
            <a:xfrm>
              <a:off x="8559794" y="202550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70" name="Google Shape;25070;p45"/>
            <p:cNvSpPr/>
            <p:nvPr/>
          </p:nvSpPr>
          <p:spPr>
            <a:xfrm>
              <a:off x="8679308" y="202550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71" name="Google Shape;25071;p45"/>
            <p:cNvSpPr/>
            <p:nvPr/>
          </p:nvSpPr>
          <p:spPr>
            <a:xfrm>
              <a:off x="8798821" y="202550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72" name="Google Shape;25072;p45"/>
            <p:cNvSpPr/>
            <p:nvPr/>
          </p:nvSpPr>
          <p:spPr>
            <a:xfrm>
              <a:off x="313503" y="213160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73" name="Google Shape;25073;p45"/>
            <p:cNvSpPr/>
            <p:nvPr/>
          </p:nvSpPr>
          <p:spPr>
            <a:xfrm>
              <a:off x="433011" y="213160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74" name="Google Shape;25074;p45"/>
            <p:cNvSpPr/>
            <p:nvPr/>
          </p:nvSpPr>
          <p:spPr>
            <a:xfrm>
              <a:off x="552519" y="213160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75" name="Google Shape;25075;p45"/>
            <p:cNvSpPr/>
            <p:nvPr/>
          </p:nvSpPr>
          <p:spPr>
            <a:xfrm>
              <a:off x="672027" y="213160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76" name="Google Shape;25076;p45"/>
            <p:cNvSpPr/>
            <p:nvPr/>
          </p:nvSpPr>
          <p:spPr>
            <a:xfrm>
              <a:off x="791536" y="213160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77" name="Google Shape;25077;p45"/>
            <p:cNvSpPr/>
            <p:nvPr/>
          </p:nvSpPr>
          <p:spPr>
            <a:xfrm>
              <a:off x="911044" y="213160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78" name="Google Shape;25078;p45"/>
            <p:cNvSpPr/>
            <p:nvPr/>
          </p:nvSpPr>
          <p:spPr>
            <a:xfrm>
              <a:off x="1030552" y="213160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79" name="Google Shape;25079;p45"/>
            <p:cNvSpPr/>
            <p:nvPr/>
          </p:nvSpPr>
          <p:spPr>
            <a:xfrm>
              <a:off x="8201254" y="213160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80" name="Google Shape;25080;p45"/>
            <p:cNvSpPr/>
            <p:nvPr/>
          </p:nvSpPr>
          <p:spPr>
            <a:xfrm>
              <a:off x="8320767" y="213160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81" name="Google Shape;25081;p45"/>
            <p:cNvSpPr/>
            <p:nvPr/>
          </p:nvSpPr>
          <p:spPr>
            <a:xfrm>
              <a:off x="8440281" y="213160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82" name="Google Shape;25082;p45"/>
            <p:cNvSpPr/>
            <p:nvPr/>
          </p:nvSpPr>
          <p:spPr>
            <a:xfrm>
              <a:off x="8559794" y="213160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83" name="Google Shape;25083;p45"/>
            <p:cNvSpPr/>
            <p:nvPr/>
          </p:nvSpPr>
          <p:spPr>
            <a:xfrm>
              <a:off x="8679308" y="213160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84" name="Google Shape;25084;p45"/>
            <p:cNvSpPr/>
            <p:nvPr/>
          </p:nvSpPr>
          <p:spPr>
            <a:xfrm>
              <a:off x="8798821" y="213160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85" name="Google Shape;25085;p45"/>
            <p:cNvSpPr/>
            <p:nvPr/>
          </p:nvSpPr>
          <p:spPr>
            <a:xfrm>
              <a:off x="313503" y="223771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86" name="Google Shape;25086;p45"/>
            <p:cNvSpPr/>
            <p:nvPr/>
          </p:nvSpPr>
          <p:spPr>
            <a:xfrm>
              <a:off x="433011" y="223771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87" name="Google Shape;25087;p45"/>
            <p:cNvSpPr/>
            <p:nvPr/>
          </p:nvSpPr>
          <p:spPr>
            <a:xfrm>
              <a:off x="552519" y="223771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88" name="Google Shape;25088;p45"/>
            <p:cNvSpPr/>
            <p:nvPr/>
          </p:nvSpPr>
          <p:spPr>
            <a:xfrm>
              <a:off x="672027" y="223771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89" name="Google Shape;25089;p45"/>
            <p:cNvSpPr/>
            <p:nvPr/>
          </p:nvSpPr>
          <p:spPr>
            <a:xfrm>
              <a:off x="791536" y="223771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90" name="Google Shape;25090;p45"/>
            <p:cNvSpPr/>
            <p:nvPr/>
          </p:nvSpPr>
          <p:spPr>
            <a:xfrm>
              <a:off x="911044" y="223771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91" name="Google Shape;25091;p45"/>
            <p:cNvSpPr/>
            <p:nvPr/>
          </p:nvSpPr>
          <p:spPr>
            <a:xfrm>
              <a:off x="1030552" y="223771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92" name="Google Shape;25092;p45"/>
            <p:cNvSpPr/>
            <p:nvPr/>
          </p:nvSpPr>
          <p:spPr>
            <a:xfrm>
              <a:off x="8201254" y="223771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93" name="Google Shape;25093;p45"/>
            <p:cNvSpPr/>
            <p:nvPr/>
          </p:nvSpPr>
          <p:spPr>
            <a:xfrm>
              <a:off x="8320767" y="223771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94" name="Google Shape;25094;p45"/>
            <p:cNvSpPr/>
            <p:nvPr/>
          </p:nvSpPr>
          <p:spPr>
            <a:xfrm>
              <a:off x="8440281" y="223771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95" name="Google Shape;25095;p45"/>
            <p:cNvSpPr/>
            <p:nvPr/>
          </p:nvSpPr>
          <p:spPr>
            <a:xfrm>
              <a:off x="8559794" y="223771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96" name="Google Shape;25096;p45"/>
            <p:cNvSpPr/>
            <p:nvPr/>
          </p:nvSpPr>
          <p:spPr>
            <a:xfrm>
              <a:off x="8679308" y="223771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97" name="Google Shape;25097;p45"/>
            <p:cNvSpPr/>
            <p:nvPr/>
          </p:nvSpPr>
          <p:spPr>
            <a:xfrm>
              <a:off x="8798821" y="223771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98" name="Google Shape;25098;p45"/>
            <p:cNvSpPr/>
            <p:nvPr/>
          </p:nvSpPr>
          <p:spPr>
            <a:xfrm>
              <a:off x="313503" y="234382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99" name="Google Shape;25099;p45"/>
            <p:cNvSpPr/>
            <p:nvPr/>
          </p:nvSpPr>
          <p:spPr>
            <a:xfrm>
              <a:off x="433011" y="234382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00" name="Google Shape;25100;p45"/>
            <p:cNvSpPr/>
            <p:nvPr/>
          </p:nvSpPr>
          <p:spPr>
            <a:xfrm>
              <a:off x="552519" y="234382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01" name="Google Shape;25101;p45"/>
            <p:cNvSpPr/>
            <p:nvPr/>
          </p:nvSpPr>
          <p:spPr>
            <a:xfrm>
              <a:off x="672027" y="234382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02" name="Google Shape;25102;p45"/>
            <p:cNvSpPr/>
            <p:nvPr/>
          </p:nvSpPr>
          <p:spPr>
            <a:xfrm>
              <a:off x="791536" y="234382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03" name="Google Shape;25103;p45"/>
            <p:cNvSpPr/>
            <p:nvPr/>
          </p:nvSpPr>
          <p:spPr>
            <a:xfrm>
              <a:off x="911044" y="234382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04" name="Google Shape;25104;p45"/>
            <p:cNvSpPr/>
            <p:nvPr/>
          </p:nvSpPr>
          <p:spPr>
            <a:xfrm>
              <a:off x="1030552" y="234382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05" name="Google Shape;25105;p45"/>
            <p:cNvSpPr/>
            <p:nvPr/>
          </p:nvSpPr>
          <p:spPr>
            <a:xfrm>
              <a:off x="8201254" y="234382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06" name="Google Shape;25106;p45"/>
            <p:cNvSpPr/>
            <p:nvPr/>
          </p:nvSpPr>
          <p:spPr>
            <a:xfrm>
              <a:off x="8320767" y="234382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07" name="Google Shape;25107;p45"/>
            <p:cNvSpPr/>
            <p:nvPr/>
          </p:nvSpPr>
          <p:spPr>
            <a:xfrm>
              <a:off x="8440281" y="234382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08" name="Google Shape;25108;p45"/>
            <p:cNvSpPr/>
            <p:nvPr/>
          </p:nvSpPr>
          <p:spPr>
            <a:xfrm>
              <a:off x="8559794" y="234382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09" name="Google Shape;25109;p45"/>
            <p:cNvSpPr/>
            <p:nvPr/>
          </p:nvSpPr>
          <p:spPr>
            <a:xfrm>
              <a:off x="8679308" y="234382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10" name="Google Shape;25110;p45"/>
            <p:cNvSpPr/>
            <p:nvPr/>
          </p:nvSpPr>
          <p:spPr>
            <a:xfrm>
              <a:off x="8798821" y="234382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11" name="Google Shape;25111;p45"/>
            <p:cNvSpPr/>
            <p:nvPr/>
          </p:nvSpPr>
          <p:spPr>
            <a:xfrm>
              <a:off x="313503" y="244992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12" name="Google Shape;25112;p45"/>
            <p:cNvSpPr/>
            <p:nvPr/>
          </p:nvSpPr>
          <p:spPr>
            <a:xfrm>
              <a:off x="433011" y="244992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13" name="Google Shape;25113;p45"/>
            <p:cNvSpPr/>
            <p:nvPr/>
          </p:nvSpPr>
          <p:spPr>
            <a:xfrm>
              <a:off x="552519" y="244992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14" name="Google Shape;25114;p45"/>
            <p:cNvSpPr/>
            <p:nvPr/>
          </p:nvSpPr>
          <p:spPr>
            <a:xfrm>
              <a:off x="672027" y="244992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15" name="Google Shape;25115;p45"/>
            <p:cNvSpPr/>
            <p:nvPr/>
          </p:nvSpPr>
          <p:spPr>
            <a:xfrm>
              <a:off x="791536" y="244992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16" name="Google Shape;25116;p45"/>
            <p:cNvSpPr/>
            <p:nvPr/>
          </p:nvSpPr>
          <p:spPr>
            <a:xfrm>
              <a:off x="911044" y="244992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17" name="Google Shape;25117;p45"/>
            <p:cNvSpPr/>
            <p:nvPr/>
          </p:nvSpPr>
          <p:spPr>
            <a:xfrm>
              <a:off x="1030552" y="244992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18" name="Google Shape;25118;p45"/>
            <p:cNvSpPr/>
            <p:nvPr/>
          </p:nvSpPr>
          <p:spPr>
            <a:xfrm>
              <a:off x="8201254" y="244992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19" name="Google Shape;25119;p45"/>
            <p:cNvSpPr/>
            <p:nvPr/>
          </p:nvSpPr>
          <p:spPr>
            <a:xfrm>
              <a:off x="8320767" y="244992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20" name="Google Shape;25120;p45"/>
            <p:cNvSpPr/>
            <p:nvPr/>
          </p:nvSpPr>
          <p:spPr>
            <a:xfrm>
              <a:off x="8440281" y="244992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21" name="Google Shape;25121;p45"/>
            <p:cNvSpPr/>
            <p:nvPr/>
          </p:nvSpPr>
          <p:spPr>
            <a:xfrm>
              <a:off x="8559794" y="244992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22" name="Google Shape;25122;p45"/>
            <p:cNvSpPr/>
            <p:nvPr/>
          </p:nvSpPr>
          <p:spPr>
            <a:xfrm>
              <a:off x="8679308" y="244992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23" name="Google Shape;25123;p45"/>
            <p:cNvSpPr/>
            <p:nvPr/>
          </p:nvSpPr>
          <p:spPr>
            <a:xfrm>
              <a:off x="8798821" y="244992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24" name="Google Shape;25124;p45"/>
            <p:cNvSpPr/>
            <p:nvPr/>
          </p:nvSpPr>
          <p:spPr>
            <a:xfrm>
              <a:off x="313503" y="255603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25" name="Google Shape;25125;p45"/>
            <p:cNvSpPr/>
            <p:nvPr/>
          </p:nvSpPr>
          <p:spPr>
            <a:xfrm>
              <a:off x="433011" y="255603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26" name="Google Shape;25126;p45"/>
            <p:cNvSpPr/>
            <p:nvPr/>
          </p:nvSpPr>
          <p:spPr>
            <a:xfrm>
              <a:off x="552519" y="255603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27" name="Google Shape;25127;p45"/>
            <p:cNvSpPr/>
            <p:nvPr/>
          </p:nvSpPr>
          <p:spPr>
            <a:xfrm>
              <a:off x="672027" y="255603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28" name="Google Shape;25128;p45"/>
            <p:cNvSpPr/>
            <p:nvPr/>
          </p:nvSpPr>
          <p:spPr>
            <a:xfrm>
              <a:off x="791536" y="255603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29" name="Google Shape;25129;p45"/>
            <p:cNvSpPr/>
            <p:nvPr/>
          </p:nvSpPr>
          <p:spPr>
            <a:xfrm>
              <a:off x="911044" y="255603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30" name="Google Shape;25130;p45"/>
            <p:cNvSpPr/>
            <p:nvPr/>
          </p:nvSpPr>
          <p:spPr>
            <a:xfrm>
              <a:off x="1030552" y="255603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31" name="Google Shape;25131;p45"/>
            <p:cNvSpPr/>
            <p:nvPr/>
          </p:nvSpPr>
          <p:spPr>
            <a:xfrm>
              <a:off x="8201254" y="255603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32" name="Google Shape;25132;p45"/>
            <p:cNvSpPr/>
            <p:nvPr/>
          </p:nvSpPr>
          <p:spPr>
            <a:xfrm>
              <a:off x="8320767" y="255603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33" name="Google Shape;25133;p45"/>
            <p:cNvSpPr/>
            <p:nvPr/>
          </p:nvSpPr>
          <p:spPr>
            <a:xfrm>
              <a:off x="8440281" y="255603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34" name="Google Shape;25134;p45"/>
            <p:cNvSpPr/>
            <p:nvPr/>
          </p:nvSpPr>
          <p:spPr>
            <a:xfrm>
              <a:off x="8559794" y="255603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35" name="Google Shape;25135;p45"/>
            <p:cNvSpPr/>
            <p:nvPr/>
          </p:nvSpPr>
          <p:spPr>
            <a:xfrm>
              <a:off x="8679308" y="255603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36" name="Google Shape;25136;p45"/>
            <p:cNvSpPr/>
            <p:nvPr/>
          </p:nvSpPr>
          <p:spPr>
            <a:xfrm>
              <a:off x="8798821" y="255603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37" name="Google Shape;25137;p45"/>
            <p:cNvSpPr/>
            <p:nvPr/>
          </p:nvSpPr>
          <p:spPr>
            <a:xfrm>
              <a:off x="313503" y="266214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38" name="Google Shape;25138;p45"/>
            <p:cNvSpPr/>
            <p:nvPr/>
          </p:nvSpPr>
          <p:spPr>
            <a:xfrm>
              <a:off x="433011" y="266214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39" name="Google Shape;25139;p45"/>
            <p:cNvSpPr/>
            <p:nvPr/>
          </p:nvSpPr>
          <p:spPr>
            <a:xfrm>
              <a:off x="552519" y="266214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40" name="Google Shape;25140;p45"/>
            <p:cNvSpPr/>
            <p:nvPr/>
          </p:nvSpPr>
          <p:spPr>
            <a:xfrm>
              <a:off x="672027" y="266214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41" name="Google Shape;25141;p45"/>
            <p:cNvSpPr/>
            <p:nvPr/>
          </p:nvSpPr>
          <p:spPr>
            <a:xfrm>
              <a:off x="791536" y="266214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42" name="Google Shape;25142;p45"/>
            <p:cNvSpPr/>
            <p:nvPr/>
          </p:nvSpPr>
          <p:spPr>
            <a:xfrm>
              <a:off x="911044" y="266214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43" name="Google Shape;25143;p45"/>
            <p:cNvSpPr/>
            <p:nvPr/>
          </p:nvSpPr>
          <p:spPr>
            <a:xfrm>
              <a:off x="1030552" y="266214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44" name="Google Shape;25144;p45"/>
            <p:cNvSpPr/>
            <p:nvPr/>
          </p:nvSpPr>
          <p:spPr>
            <a:xfrm>
              <a:off x="8201254" y="266214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45" name="Google Shape;25145;p45"/>
            <p:cNvSpPr/>
            <p:nvPr/>
          </p:nvSpPr>
          <p:spPr>
            <a:xfrm>
              <a:off x="8320767" y="266214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46" name="Google Shape;25146;p45"/>
            <p:cNvSpPr/>
            <p:nvPr/>
          </p:nvSpPr>
          <p:spPr>
            <a:xfrm>
              <a:off x="8440281" y="266214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47" name="Google Shape;25147;p45"/>
            <p:cNvSpPr/>
            <p:nvPr/>
          </p:nvSpPr>
          <p:spPr>
            <a:xfrm>
              <a:off x="8559794" y="266214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48" name="Google Shape;25148;p45"/>
            <p:cNvSpPr/>
            <p:nvPr/>
          </p:nvSpPr>
          <p:spPr>
            <a:xfrm>
              <a:off x="8679308" y="266214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49" name="Google Shape;25149;p45"/>
            <p:cNvSpPr/>
            <p:nvPr/>
          </p:nvSpPr>
          <p:spPr>
            <a:xfrm>
              <a:off x="8798821" y="266214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50" name="Google Shape;25150;p45"/>
            <p:cNvSpPr/>
            <p:nvPr/>
          </p:nvSpPr>
          <p:spPr>
            <a:xfrm>
              <a:off x="313503" y="276824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51" name="Google Shape;25151;p45"/>
            <p:cNvSpPr/>
            <p:nvPr/>
          </p:nvSpPr>
          <p:spPr>
            <a:xfrm>
              <a:off x="433011" y="276824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52" name="Google Shape;25152;p45"/>
            <p:cNvSpPr/>
            <p:nvPr/>
          </p:nvSpPr>
          <p:spPr>
            <a:xfrm>
              <a:off x="552519" y="276824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53" name="Google Shape;25153;p45"/>
            <p:cNvSpPr/>
            <p:nvPr/>
          </p:nvSpPr>
          <p:spPr>
            <a:xfrm>
              <a:off x="672027" y="276824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54" name="Google Shape;25154;p45"/>
            <p:cNvSpPr/>
            <p:nvPr/>
          </p:nvSpPr>
          <p:spPr>
            <a:xfrm>
              <a:off x="791536" y="276824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55" name="Google Shape;25155;p45"/>
            <p:cNvSpPr/>
            <p:nvPr/>
          </p:nvSpPr>
          <p:spPr>
            <a:xfrm>
              <a:off x="911044" y="276824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56" name="Google Shape;25156;p45"/>
            <p:cNvSpPr/>
            <p:nvPr/>
          </p:nvSpPr>
          <p:spPr>
            <a:xfrm>
              <a:off x="1030552" y="276824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57" name="Google Shape;25157;p45"/>
            <p:cNvSpPr/>
            <p:nvPr/>
          </p:nvSpPr>
          <p:spPr>
            <a:xfrm>
              <a:off x="8201254" y="276824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58" name="Google Shape;25158;p45"/>
            <p:cNvSpPr/>
            <p:nvPr/>
          </p:nvSpPr>
          <p:spPr>
            <a:xfrm>
              <a:off x="8320767" y="276824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59" name="Google Shape;25159;p45"/>
            <p:cNvSpPr/>
            <p:nvPr/>
          </p:nvSpPr>
          <p:spPr>
            <a:xfrm>
              <a:off x="8440281" y="276824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60" name="Google Shape;25160;p45"/>
            <p:cNvSpPr/>
            <p:nvPr/>
          </p:nvSpPr>
          <p:spPr>
            <a:xfrm>
              <a:off x="8559794" y="276824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61" name="Google Shape;25161;p45"/>
            <p:cNvSpPr/>
            <p:nvPr/>
          </p:nvSpPr>
          <p:spPr>
            <a:xfrm>
              <a:off x="8679308" y="276824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62" name="Google Shape;25162;p45"/>
            <p:cNvSpPr/>
            <p:nvPr/>
          </p:nvSpPr>
          <p:spPr>
            <a:xfrm>
              <a:off x="8798821" y="276824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63" name="Google Shape;25163;p45"/>
            <p:cNvSpPr/>
            <p:nvPr/>
          </p:nvSpPr>
          <p:spPr>
            <a:xfrm>
              <a:off x="313503" y="287435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64" name="Google Shape;25164;p45"/>
            <p:cNvSpPr/>
            <p:nvPr/>
          </p:nvSpPr>
          <p:spPr>
            <a:xfrm>
              <a:off x="433011" y="287435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65" name="Google Shape;25165;p45"/>
            <p:cNvSpPr/>
            <p:nvPr/>
          </p:nvSpPr>
          <p:spPr>
            <a:xfrm>
              <a:off x="552519" y="287435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66" name="Google Shape;25166;p45"/>
            <p:cNvSpPr/>
            <p:nvPr/>
          </p:nvSpPr>
          <p:spPr>
            <a:xfrm>
              <a:off x="672027" y="287435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67" name="Google Shape;25167;p45"/>
            <p:cNvSpPr/>
            <p:nvPr/>
          </p:nvSpPr>
          <p:spPr>
            <a:xfrm>
              <a:off x="791536" y="287435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68" name="Google Shape;25168;p45"/>
            <p:cNvSpPr/>
            <p:nvPr/>
          </p:nvSpPr>
          <p:spPr>
            <a:xfrm>
              <a:off x="911044" y="287435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69" name="Google Shape;25169;p45"/>
            <p:cNvSpPr/>
            <p:nvPr/>
          </p:nvSpPr>
          <p:spPr>
            <a:xfrm>
              <a:off x="1030552" y="287435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70" name="Google Shape;25170;p45"/>
            <p:cNvSpPr/>
            <p:nvPr/>
          </p:nvSpPr>
          <p:spPr>
            <a:xfrm>
              <a:off x="8201254" y="287435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71" name="Google Shape;25171;p45"/>
            <p:cNvSpPr/>
            <p:nvPr/>
          </p:nvSpPr>
          <p:spPr>
            <a:xfrm>
              <a:off x="8320767" y="287435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72" name="Google Shape;25172;p45"/>
            <p:cNvSpPr/>
            <p:nvPr/>
          </p:nvSpPr>
          <p:spPr>
            <a:xfrm>
              <a:off x="8440281" y="287435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73" name="Google Shape;25173;p45"/>
            <p:cNvSpPr/>
            <p:nvPr/>
          </p:nvSpPr>
          <p:spPr>
            <a:xfrm>
              <a:off x="8559794" y="287435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74" name="Google Shape;25174;p45"/>
            <p:cNvSpPr/>
            <p:nvPr/>
          </p:nvSpPr>
          <p:spPr>
            <a:xfrm>
              <a:off x="8679308" y="287435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75" name="Google Shape;25175;p45"/>
            <p:cNvSpPr/>
            <p:nvPr/>
          </p:nvSpPr>
          <p:spPr>
            <a:xfrm>
              <a:off x="8798821" y="287435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76" name="Google Shape;25176;p45"/>
            <p:cNvSpPr/>
            <p:nvPr/>
          </p:nvSpPr>
          <p:spPr>
            <a:xfrm>
              <a:off x="313503" y="298046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77" name="Google Shape;25177;p45"/>
            <p:cNvSpPr/>
            <p:nvPr/>
          </p:nvSpPr>
          <p:spPr>
            <a:xfrm>
              <a:off x="433011" y="298046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78" name="Google Shape;25178;p45"/>
            <p:cNvSpPr/>
            <p:nvPr/>
          </p:nvSpPr>
          <p:spPr>
            <a:xfrm>
              <a:off x="552519" y="298046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79" name="Google Shape;25179;p45"/>
            <p:cNvSpPr/>
            <p:nvPr/>
          </p:nvSpPr>
          <p:spPr>
            <a:xfrm>
              <a:off x="672027" y="298046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80" name="Google Shape;25180;p45"/>
            <p:cNvSpPr/>
            <p:nvPr/>
          </p:nvSpPr>
          <p:spPr>
            <a:xfrm>
              <a:off x="791536" y="298046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81" name="Google Shape;25181;p45"/>
            <p:cNvSpPr/>
            <p:nvPr/>
          </p:nvSpPr>
          <p:spPr>
            <a:xfrm>
              <a:off x="911044" y="298046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82" name="Google Shape;25182;p45"/>
            <p:cNvSpPr/>
            <p:nvPr/>
          </p:nvSpPr>
          <p:spPr>
            <a:xfrm>
              <a:off x="1030552" y="298046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83" name="Google Shape;25183;p45"/>
            <p:cNvSpPr/>
            <p:nvPr/>
          </p:nvSpPr>
          <p:spPr>
            <a:xfrm>
              <a:off x="8201254" y="298046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84" name="Google Shape;25184;p45"/>
            <p:cNvSpPr/>
            <p:nvPr/>
          </p:nvSpPr>
          <p:spPr>
            <a:xfrm>
              <a:off x="8320767" y="298046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85" name="Google Shape;25185;p45"/>
            <p:cNvSpPr/>
            <p:nvPr/>
          </p:nvSpPr>
          <p:spPr>
            <a:xfrm>
              <a:off x="8440281" y="298046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86" name="Google Shape;25186;p45"/>
            <p:cNvSpPr/>
            <p:nvPr/>
          </p:nvSpPr>
          <p:spPr>
            <a:xfrm>
              <a:off x="8559794" y="298046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87" name="Google Shape;25187;p45"/>
            <p:cNvSpPr/>
            <p:nvPr/>
          </p:nvSpPr>
          <p:spPr>
            <a:xfrm>
              <a:off x="8679308" y="298046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88" name="Google Shape;25188;p45"/>
            <p:cNvSpPr/>
            <p:nvPr/>
          </p:nvSpPr>
          <p:spPr>
            <a:xfrm>
              <a:off x="8798821" y="298046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89" name="Google Shape;25189;p45"/>
            <p:cNvSpPr/>
            <p:nvPr/>
          </p:nvSpPr>
          <p:spPr>
            <a:xfrm>
              <a:off x="313503" y="308657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90" name="Google Shape;25190;p45"/>
            <p:cNvSpPr/>
            <p:nvPr/>
          </p:nvSpPr>
          <p:spPr>
            <a:xfrm>
              <a:off x="433011" y="308657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91" name="Google Shape;25191;p45"/>
            <p:cNvSpPr/>
            <p:nvPr/>
          </p:nvSpPr>
          <p:spPr>
            <a:xfrm>
              <a:off x="552519" y="308657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92" name="Google Shape;25192;p45"/>
            <p:cNvSpPr/>
            <p:nvPr/>
          </p:nvSpPr>
          <p:spPr>
            <a:xfrm>
              <a:off x="672027" y="308657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93" name="Google Shape;25193;p45"/>
            <p:cNvSpPr/>
            <p:nvPr/>
          </p:nvSpPr>
          <p:spPr>
            <a:xfrm>
              <a:off x="791536" y="308657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94" name="Google Shape;25194;p45"/>
            <p:cNvSpPr/>
            <p:nvPr/>
          </p:nvSpPr>
          <p:spPr>
            <a:xfrm>
              <a:off x="911044" y="308657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95" name="Google Shape;25195;p45"/>
            <p:cNvSpPr/>
            <p:nvPr/>
          </p:nvSpPr>
          <p:spPr>
            <a:xfrm>
              <a:off x="1030552" y="308657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96" name="Google Shape;25196;p45"/>
            <p:cNvSpPr/>
            <p:nvPr/>
          </p:nvSpPr>
          <p:spPr>
            <a:xfrm>
              <a:off x="8201254" y="308657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97" name="Google Shape;25197;p45"/>
            <p:cNvSpPr/>
            <p:nvPr/>
          </p:nvSpPr>
          <p:spPr>
            <a:xfrm>
              <a:off x="8320767" y="308657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98" name="Google Shape;25198;p45"/>
            <p:cNvSpPr/>
            <p:nvPr/>
          </p:nvSpPr>
          <p:spPr>
            <a:xfrm>
              <a:off x="8440281" y="308657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99" name="Google Shape;25199;p45"/>
            <p:cNvSpPr/>
            <p:nvPr/>
          </p:nvSpPr>
          <p:spPr>
            <a:xfrm>
              <a:off x="8559794" y="308657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00" name="Google Shape;25200;p45"/>
            <p:cNvSpPr/>
            <p:nvPr/>
          </p:nvSpPr>
          <p:spPr>
            <a:xfrm>
              <a:off x="8679308" y="308657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01" name="Google Shape;25201;p45"/>
            <p:cNvSpPr/>
            <p:nvPr/>
          </p:nvSpPr>
          <p:spPr>
            <a:xfrm>
              <a:off x="8798821" y="308657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02" name="Google Shape;25202;p45"/>
            <p:cNvSpPr/>
            <p:nvPr/>
          </p:nvSpPr>
          <p:spPr>
            <a:xfrm>
              <a:off x="313503" y="319267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03" name="Google Shape;25203;p45"/>
            <p:cNvSpPr/>
            <p:nvPr/>
          </p:nvSpPr>
          <p:spPr>
            <a:xfrm>
              <a:off x="433011" y="319267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04" name="Google Shape;25204;p45"/>
            <p:cNvSpPr/>
            <p:nvPr/>
          </p:nvSpPr>
          <p:spPr>
            <a:xfrm>
              <a:off x="552519" y="319267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05" name="Google Shape;25205;p45"/>
            <p:cNvSpPr/>
            <p:nvPr/>
          </p:nvSpPr>
          <p:spPr>
            <a:xfrm>
              <a:off x="672027" y="319267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06" name="Google Shape;25206;p45"/>
            <p:cNvSpPr/>
            <p:nvPr/>
          </p:nvSpPr>
          <p:spPr>
            <a:xfrm>
              <a:off x="791536" y="319267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07" name="Google Shape;25207;p45"/>
            <p:cNvSpPr/>
            <p:nvPr/>
          </p:nvSpPr>
          <p:spPr>
            <a:xfrm>
              <a:off x="911044" y="319267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08" name="Google Shape;25208;p45"/>
            <p:cNvSpPr/>
            <p:nvPr/>
          </p:nvSpPr>
          <p:spPr>
            <a:xfrm>
              <a:off x="1030552" y="319267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09" name="Google Shape;25209;p45"/>
            <p:cNvSpPr/>
            <p:nvPr/>
          </p:nvSpPr>
          <p:spPr>
            <a:xfrm>
              <a:off x="8201254" y="319267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10" name="Google Shape;25210;p45"/>
            <p:cNvSpPr/>
            <p:nvPr/>
          </p:nvSpPr>
          <p:spPr>
            <a:xfrm>
              <a:off x="8320767" y="319267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11" name="Google Shape;25211;p45"/>
            <p:cNvSpPr/>
            <p:nvPr/>
          </p:nvSpPr>
          <p:spPr>
            <a:xfrm>
              <a:off x="8440281" y="319267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12" name="Google Shape;25212;p45"/>
            <p:cNvSpPr/>
            <p:nvPr/>
          </p:nvSpPr>
          <p:spPr>
            <a:xfrm>
              <a:off x="8559794" y="319267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13" name="Google Shape;25213;p45"/>
            <p:cNvSpPr/>
            <p:nvPr/>
          </p:nvSpPr>
          <p:spPr>
            <a:xfrm>
              <a:off x="8679308" y="319267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14" name="Google Shape;25214;p45"/>
            <p:cNvSpPr/>
            <p:nvPr/>
          </p:nvSpPr>
          <p:spPr>
            <a:xfrm>
              <a:off x="8798821" y="319267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15" name="Google Shape;25215;p45"/>
            <p:cNvSpPr/>
            <p:nvPr/>
          </p:nvSpPr>
          <p:spPr>
            <a:xfrm>
              <a:off x="313503" y="329878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16" name="Google Shape;25216;p45"/>
            <p:cNvSpPr/>
            <p:nvPr/>
          </p:nvSpPr>
          <p:spPr>
            <a:xfrm>
              <a:off x="433011" y="329878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17" name="Google Shape;25217;p45"/>
            <p:cNvSpPr/>
            <p:nvPr/>
          </p:nvSpPr>
          <p:spPr>
            <a:xfrm>
              <a:off x="552519" y="329878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18" name="Google Shape;25218;p45"/>
            <p:cNvSpPr/>
            <p:nvPr/>
          </p:nvSpPr>
          <p:spPr>
            <a:xfrm>
              <a:off x="672027" y="329878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19" name="Google Shape;25219;p45"/>
            <p:cNvSpPr/>
            <p:nvPr/>
          </p:nvSpPr>
          <p:spPr>
            <a:xfrm>
              <a:off x="791536" y="329878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20" name="Google Shape;25220;p45"/>
            <p:cNvSpPr/>
            <p:nvPr/>
          </p:nvSpPr>
          <p:spPr>
            <a:xfrm>
              <a:off x="911044" y="329878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21" name="Google Shape;25221;p45"/>
            <p:cNvSpPr/>
            <p:nvPr/>
          </p:nvSpPr>
          <p:spPr>
            <a:xfrm>
              <a:off x="1030552" y="329878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22" name="Google Shape;25222;p45"/>
            <p:cNvSpPr/>
            <p:nvPr/>
          </p:nvSpPr>
          <p:spPr>
            <a:xfrm>
              <a:off x="8201254" y="329878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23" name="Google Shape;25223;p45"/>
            <p:cNvSpPr/>
            <p:nvPr/>
          </p:nvSpPr>
          <p:spPr>
            <a:xfrm>
              <a:off x="8320767" y="329878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24" name="Google Shape;25224;p45"/>
            <p:cNvSpPr/>
            <p:nvPr/>
          </p:nvSpPr>
          <p:spPr>
            <a:xfrm>
              <a:off x="8440281" y="329878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25" name="Google Shape;25225;p45"/>
            <p:cNvSpPr/>
            <p:nvPr/>
          </p:nvSpPr>
          <p:spPr>
            <a:xfrm>
              <a:off x="8559794" y="329878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26" name="Google Shape;25226;p45"/>
            <p:cNvSpPr/>
            <p:nvPr/>
          </p:nvSpPr>
          <p:spPr>
            <a:xfrm>
              <a:off x="8679308" y="329878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27" name="Google Shape;25227;p45"/>
            <p:cNvSpPr/>
            <p:nvPr/>
          </p:nvSpPr>
          <p:spPr>
            <a:xfrm>
              <a:off x="8798821" y="329878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28" name="Google Shape;25228;p45"/>
            <p:cNvSpPr/>
            <p:nvPr/>
          </p:nvSpPr>
          <p:spPr>
            <a:xfrm>
              <a:off x="313503" y="340489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29" name="Google Shape;25229;p45"/>
            <p:cNvSpPr/>
            <p:nvPr/>
          </p:nvSpPr>
          <p:spPr>
            <a:xfrm>
              <a:off x="433011" y="340489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30" name="Google Shape;25230;p45"/>
            <p:cNvSpPr/>
            <p:nvPr/>
          </p:nvSpPr>
          <p:spPr>
            <a:xfrm>
              <a:off x="552519" y="340489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31" name="Google Shape;25231;p45"/>
            <p:cNvSpPr/>
            <p:nvPr/>
          </p:nvSpPr>
          <p:spPr>
            <a:xfrm>
              <a:off x="672027" y="340489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32" name="Google Shape;25232;p45"/>
            <p:cNvSpPr/>
            <p:nvPr/>
          </p:nvSpPr>
          <p:spPr>
            <a:xfrm>
              <a:off x="791536" y="340489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33" name="Google Shape;25233;p45"/>
            <p:cNvSpPr/>
            <p:nvPr/>
          </p:nvSpPr>
          <p:spPr>
            <a:xfrm>
              <a:off x="911044" y="340489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34" name="Google Shape;25234;p45"/>
            <p:cNvSpPr/>
            <p:nvPr/>
          </p:nvSpPr>
          <p:spPr>
            <a:xfrm>
              <a:off x="1030552" y="340489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35" name="Google Shape;25235;p45"/>
            <p:cNvSpPr/>
            <p:nvPr/>
          </p:nvSpPr>
          <p:spPr>
            <a:xfrm>
              <a:off x="8201254" y="340489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36" name="Google Shape;25236;p45"/>
            <p:cNvSpPr/>
            <p:nvPr/>
          </p:nvSpPr>
          <p:spPr>
            <a:xfrm>
              <a:off x="8320767" y="340489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37" name="Google Shape;25237;p45"/>
            <p:cNvSpPr/>
            <p:nvPr/>
          </p:nvSpPr>
          <p:spPr>
            <a:xfrm>
              <a:off x="8440281" y="340489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38" name="Google Shape;25238;p45"/>
            <p:cNvSpPr/>
            <p:nvPr/>
          </p:nvSpPr>
          <p:spPr>
            <a:xfrm>
              <a:off x="8559794" y="340489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39" name="Google Shape;25239;p45"/>
            <p:cNvSpPr/>
            <p:nvPr/>
          </p:nvSpPr>
          <p:spPr>
            <a:xfrm>
              <a:off x="8679308" y="340489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40" name="Google Shape;25240;p45"/>
            <p:cNvSpPr/>
            <p:nvPr/>
          </p:nvSpPr>
          <p:spPr>
            <a:xfrm>
              <a:off x="8798821" y="340489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41" name="Google Shape;25241;p45"/>
            <p:cNvSpPr/>
            <p:nvPr/>
          </p:nvSpPr>
          <p:spPr>
            <a:xfrm>
              <a:off x="313503" y="351099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42" name="Google Shape;25242;p45"/>
            <p:cNvSpPr/>
            <p:nvPr/>
          </p:nvSpPr>
          <p:spPr>
            <a:xfrm>
              <a:off x="433011" y="351099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43" name="Google Shape;25243;p45"/>
            <p:cNvSpPr/>
            <p:nvPr/>
          </p:nvSpPr>
          <p:spPr>
            <a:xfrm>
              <a:off x="552519" y="351099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44" name="Google Shape;25244;p45"/>
            <p:cNvSpPr/>
            <p:nvPr/>
          </p:nvSpPr>
          <p:spPr>
            <a:xfrm>
              <a:off x="672027" y="351099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45" name="Google Shape;25245;p45"/>
            <p:cNvSpPr/>
            <p:nvPr/>
          </p:nvSpPr>
          <p:spPr>
            <a:xfrm>
              <a:off x="791536" y="351099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46" name="Google Shape;25246;p45"/>
            <p:cNvSpPr/>
            <p:nvPr/>
          </p:nvSpPr>
          <p:spPr>
            <a:xfrm>
              <a:off x="911044" y="351099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47" name="Google Shape;25247;p45"/>
            <p:cNvSpPr/>
            <p:nvPr/>
          </p:nvSpPr>
          <p:spPr>
            <a:xfrm>
              <a:off x="1030552" y="351099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48" name="Google Shape;25248;p45"/>
            <p:cNvSpPr/>
            <p:nvPr/>
          </p:nvSpPr>
          <p:spPr>
            <a:xfrm>
              <a:off x="8201254" y="351099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49" name="Google Shape;25249;p45"/>
            <p:cNvSpPr/>
            <p:nvPr/>
          </p:nvSpPr>
          <p:spPr>
            <a:xfrm>
              <a:off x="8320767" y="351099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50" name="Google Shape;25250;p45"/>
            <p:cNvSpPr/>
            <p:nvPr/>
          </p:nvSpPr>
          <p:spPr>
            <a:xfrm>
              <a:off x="8440281" y="351099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51" name="Google Shape;25251;p45"/>
            <p:cNvSpPr/>
            <p:nvPr/>
          </p:nvSpPr>
          <p:spPr>
            <a:xfrm>
              <a:off x="8559794" y="351099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52" name="Google Shape;25252;p45"/>
            <p:cNvSpPr/>
            <p:nvPr/>
          </p:nvSpPr>
          <p:spPr>
            <a:xfrm>
              <a:off x="8679308" y="351099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53" name="Google Shape;25253;p45"/>
            <p:cNvSpPr/>
            <p:nvPr/>
          </p:nvSpPr>
          <p:spPr>
            <a:xfrm>
              <a:off x="8798821" y="351099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54" name="Google Shape;25254;p45"/>
            <p:cNvSpPr/>
            <p:nvPr/>
          </p:nvSpPr>
          <p:spPr>
            <a:xfrm>
              <a:off x="313503" y="361710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55" name="Google Shape;25255;p45"/>
            <p:cNvSpPr/>
            <p:nvPr/>
          </p:nvSpPr>
          <p:spPr>
            <a:xfrm>
              <a:off x="433011" y="361710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56" name="Google Shape;25256;p45"/>
            <p:cNvSpPr/>
            <p:nvPr/>
          </p:nvSpPr>
          <p:spPr>
            <a:xfrm>
              <a:off x="552519" y="361710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57" name="Google Shape;25257;p45"/>
            <p:cNvSpPr/>
            <p:nvPr/>
          </p:nvSpPr>
          <p:spPr>
            <a:xfrm>
              <a:off x="672027" y="361710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58" name="Google Shape;25258;p45"/>
            <p:cNvSpPr/>
            <p:nvPr/>
          </p:nvSpPr>
          <p:spPr>
            <a:xfrm>
              <a:off x="791536" y="361710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59" name="Google Shape;25259;p45"/>
            <p:cNvSpPr/>
            <p:nvPr/>
          </p:nvSpPr>
          <p:spPr>
            <a:xfrm>
              <a:off x="911044" y="361710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60" name="Google Shape;25260;p45"/>
            <p:cNvSpPr/>
            <p:nvPr/>
          </p:nvSpPr>
          <p:spPr>
            <a:xfrm>
              <a:off x="1030552" y="361710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61" name="Google Shape;25261;p45"/>
            <p:cNvSpPr/>
            <p:nvPr/>
          </p:nvSpPr>
          <p:spPr>
            <a:xfrm>
              <a:off x="8201254" y="361710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62" name="Google Shape;25262;p45"/>
            <p:cNvSpPr/>
            <p:nvPr/>
          </p:nvSpPr>
          <p:spPr>
            <a:xfrm>
              <a:off x="8320767" y="361710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63" name="Google Shape;25263;p45"/>
            <p:cNvSpPr/>
            <p:nvPr/>
          </p:nvSpPr>
          <p:spPr>
            <a:xfrm>
              <a:off x="8440281" y="361710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64" name="Google Shape;25264;p45"/>
            <p:cNvSpPr/>
            <p:nvPr/>
          </p:nvSpPr>
          <p:spPr>
            <a:xfrm>
              <a:off x="8559794" y="361710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65" name="Google Shape;25265;p45"/>
            <p:cNvSpPr/>
            <p:nvPr/>
          </p:nvSpPr>
          <p:spPr>
            <a:xfrm>
              <a:off x="8679308" y="361710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66" name="Google Shape;25266;p45"/>
            <p:cNvSpPr/>
            <p:nvPr/>
          </p:nvSpPr>
          <p:spPr>
            <a:xfrm>
              <a:off x="8798821" y="361710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67" name="Google Shape;25267;p45"/>
            <p:cNvSpPr/>
            <p:nvPr/>
          </p:nvSpPr>
          <p:spPr>
            <a:xfrm>
              <a:off x="313503" y="372321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68" name="Google Shape;25268;p45"/>
            <p:cNvSpPr/>
            <p:nvPr/>
          </p:nvSpPr>
          <p:spPr>
            <a:xfrm>
              <a:off x="433011" y="372321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69" name="Google Shape;25269;p45"/>
            <p:cNvSpPr/>
            <p:nvPr/>
          </p:nvSpPr>
          <p:spPr>
            <a:xfrm>
              <a:off x="552519" y="372321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70" name="Google Shape;25270;p45"/>
            <p:cNvSpPr/>
            <p:nvPr/>
          </p:nvSpPr>
          <p:spPr>
            <a:xfrm>
              <a:off x="672027" y="372321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71" name="Google Shape;25271;p45"/>
            <p:cNvSpPr/>
            <p:nvPr/>
          </p:nvSpPr>
          <p:spPr>
            <a:xfrm>
              <a:off x="791536" y="372321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72" name="Google Shape;25272;p45"/>
            <p:cNvSpPr/>
            <p:nvPr/>
          </p:nvSpPr>
          <p:spPr>
            <a:xfrm>
              <a:off x="911044" y="372321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73" name="Google Shape;25273;p45"/>
            <p:cNvSpPr/>
            <p:nvPr/>
          </p:nvSpPr>
          <p:spPr>
            <a:xfrm>
              <a:off x="1030552" y="372321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74" name="Google Shape;25274;p45"/>
            <p:cNvSpPr/>
            <p:nvPr/>
          </p:nvSpPr>
          <p:spPr>
            <a:xfrm>
              <a:off x="8201254" y="372321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75" name="Google Shape;25275;p45"/>
            <p:cNvSpPr/>
            <p:nvPr/>
          </p:nvSpPr>
          <p:spPr>
            <a:xfrm>
              <a:off x="8320767" y="372321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76" name="Google Shape;25276;p45"/>
            <p:cNvSpPr/>
            <p:nvPr/>
          </p:nvSpPr>
          <p:spPr>
            <a:xfrm>
              <a:off x="8440281" y="372321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77" name="Google Shape;25277;p45"/>
            <p:cNvSpPr/>
            <p:nvPr/>
          </p:nvSpPr>
          <p:spPr>
            <a:xfrm>
              <a:off x="8559794" y="372321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78" name="Google Shape;25278;p45"/>
            <p:cNvSpPr/>
            <p:nvPr/>
          </p:nvSpPr>
          <p:spPr>
            <a:xfrm>
              <a:off x="8679308" y="372321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79" name="Google Shape;25279;p45"/>
            <p:cNvSpPr/>
            <p:nvPr/>
          </p:nvSpPr>
          <p:spPr>
            <a:xfrm>
              <a:off x="8798821" y="372321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80" name="Google Shape;25280;p45"/>
            <p:cNvSpPr/>
            <p:nvPr/>
          </p:nvSpPr>
          <p:spPr>
            <a:xfrm>
              <a:off x="313503" y="382931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81" name="Google Shape;25281;p45"/>
            <p:cNvSpPr/>
            <p:nvPr/>
          </p:nvSpPr>
          <p:spPr>
            <a:xfrm>
              <a:off x="433011" y="382931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82" name="Google Shape;25282;p45"/>
            <p:cNvSpPr/>
            <p:nvPr/>
          </p:nvSpPr>
          <p:spPr>
            <a:xfrm>
              <a:off x="552519" y="382931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83" name="Google Shape;25283;p45"/>
            <p:cNvSpPr/>
            <p:nvPr/>
          </p:nvSpPr>
          <p:spPr>
            <a:xfrm>
              <a:off x="672027" y="382931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84" name="Google Shape;25284;p45"/>
            <p:cNvSpPr/>
            <p:nvPr/>
          </p:nvSpPr>
          <p:spPr>
            <a:xfrm>
              <a:off x="791536" y="382931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85" name="Google Shape;25285;p45"/>
            <p:cNvSpPr/>
            <p:nvPr/>
          </p:nvSpPr>
          <p:spPr>
            <a:xfrm>
              <a:off x="911044" y="382931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86" name="Google Shape;25286;p45"/>
            <p:cNvSpPr/>
            <p:nvPr/>
          </p:nvSpPr>
          <p:spPr>
            <a:xfrm>
              <a:off x="1030552" y="382931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87" name="Google Shape;25287;p45"/>
            <p:cNvSpPr/>
            <p:nvPr/>
          </p:nvSpPr>
          <p:spPr>
            <a:xfrm>
              <a:off x="8201254" y="382931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88" name="Google Shape;25288;p45"/>
            <p:cNvSpPr/>
            <p:nvPr/>
          </p:nvSpPr>
          <p:spPr>
            <a:xfrm>
              <a:off x="8320767" y="382931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89" name="Google Shape;25289;p45"/>
            <p:cNvSpPr/>
            <p:nvPr/>
          </p:nvSpPr>
          <p:spPr>
            <a:xfrm>
              <a:off x="8440281" y="382931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90" name="Google Shape;25290;p45"/>
            <p:cNvSpPr/>
            <p:nvPr/>
          </p:nvSpPr>
          <p:spPr>
            <a:xfrm>
              <a:off x="8559794" y="382931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91" name="Google Shape;25291;p45"/>
            <p:cNvSpPr/>
            <p:nvPr/>
          </p:nvSpPr>
          <p:spPr>
            <a:xfrm>
              <a:off x="8679308" y="382931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92" name="Google Shape;25292;p45"/>
            <p:cNvSpPr/>
            <p:nvPr/>
          </p:nvSpPr>
          <p:spPr>
            <a:xfrm>
              <a:off x="8798821" y="382931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93" name="Google Shape;25293;p45"/>
            <p:cNvSpPr/>
            <p:nvPr/>
          </p:nvSpPr>
          <p:spPr>
            <a:xfrm>
              <a:off x="313503" y="393542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94" name="Google Shape;25294;p45"/>
            <p:cNvSpPr/>
            <p:nvPr/>
          </p:nvSpPr>
          <p:spPr>
            <a:xfrm>
              <a:off x="433011" y="393542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95" name="Google Shape;25295;p45"/>
            <p:cNvSpPr/>
            <p:nvPr/>
          </p:nvSpPr>
          <p:spPr>
            <a:xfrm>
              <a:off x="552519" y="393542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96" name="Google Shape;25296;p45"/>
            <p:cNvSpPr/>
            <p:nvPr/>
          </p:nvSpPr>
          <p:spPr>
            <a:xfrm>
              <a:off x="672027" y="393542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97" name="Google Shape;25297;p45"/>
            <p:cNvSpPr/>
            <p:nvPr/>
          </p:nvSpPr>
          <p:spPr>
            <a:xfrm>
              <a:off x="791536" y="393542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98" name="Google Shape;25298;p45"/>
            <p:cNvSpPr/>
            <p:nvPr/>
          </p:nvSpPr>
          <p:spPr>
            <a:xfrm>
              <a:off x="911044" y="393542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99" name="Google Shape;25299;p45"/>
            <p:cNvSpPr/>
            <p:nvPr/>
          </p:nvSpPr>
          <p:spPr>
            <a:xfrm>
              <a:off x="1030552" y="393542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00" name="Google Shape;25300;p45"/>
            <p:cNvSpPr/>
            <p:nvPr/>
          </p:nvSpPr>
          <p:spPr>
            <a:xfrm>
              <a:off x="8201254" y="393542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01" name="Google Shape;25301;p45"/>
            <p:cNvSpPr/>
            <p:nvPr/>
          </p:nvSpPr>
          <p:spPr>
            <a:xfrm>
              <a:off x="8320767" y="393542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02" name="Google Shape;25302;p45"/>
            <p:cNvSpPr/>
            <p:nvPr/>
          </p:nvSpPr>
          <p:spPr>
            <a:xfrm>
              <a:off x="8440281" y="393542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03" name="Google Shape;25303;p45"/>
            <p:cNvSpPr/>
            <p:nvPr/>
          </p:nvSpPr>
          <p:spPr>
            <a:xfrm>
              <a:off x="8559794" y="393542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04" name="Google Shape;25304;p45"/>
            <p:cNvSpPr/>
            <p:nvPr/>
          </p:nvSpPr>
          <p:spPr>
            <a:xfrm>
              <a:off x="8679308" y="393542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05" name="Google Shape;25305;p45"/>
            <p:cNvSpPr/>
            <p:nvPr/>
          </p:nvSpPr>
          <p:spPr>
            <a:xfrm>
              <a:off x="8798821" y="393542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06" name="Google Shape;25306;p45"/>
            <p:cNvSpPr/>
            <p:nvPr/>
          </p:nvSpPr>
          <p:spPr>
            <a:xfrm>
              <a:off x="313503" y="404153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07" name="Google Shape;25307;p45"/>
            <p:cNvSpPr/>
            <p:nvPr/>
          </p:nvSpPr>
          <p:spPr>
            <a:xfrm>
              <a:off x="433011" y="404153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08" name="Google Shape;25308;p45"/>
            <p:cNvSpPr/>
            <p:nvPr/>
          </p:nvSpPr>
          <p:spPr>
            <a:xfrm>
              <a:off x="552519" y="404153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09" name="Google Shape;25309;p45"/>
            <p:cNvSpPr/>
            <p:nvPr/>
          </p:nvSpPr>
          <p:spPr>
            <a:xfrm>
              <a:off x="672027" y="404153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10" name="Google Shape;25310;p45"/>
            <p:cNvSpPr/>
            <p:nvPr/>
          </p:nvSpPr>
          <p:spPr>
            <a:xfrm>
              <a:off x="791536" y="404153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11" name="Google Shape;25311;p45"/>
            <p:cNvSpPr/>
            <p:nvPr/>
          </p:nvSpPr>
          <p:spPr>
            <a:xfrm>
              <a:off x="911044" y="404153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12" name="Google Shape;25312;p45"/>
            <p:cNvSpPr/>
            <p:nvPr/>
          </p:nvSpPr>
          <p:spPr>
            <a:xfrm>
              <a:off x="1030552" y="404153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13" name="Google Shape;25313;p45"/>
            <p:cNvSpPr/>
            <p:nvPr/>
          </p:nvSpPr>
          <p:spPr>
            <a:xfrm>
              <a:off x="8201254" y="404153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14" name="Google Shape;25314;p45"/>
            <p:cNvSpPr/>
            <p:nvPr/>
          </p:nvSpPr>
          <p:spPr>
            <a:xfrm>
              <a:off x="8320767" y="404153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15" name="Google Shape;25315;p45"/>
            <p:cNvSpPr/>
            <p:nvPr/>
          </p:nvSpPr>
          <p:spPr>
            <a:xfrm>
              <a:off x="8440281" y="404153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16" name="Google Shape;25316;p45"/>
            <p:cNvSpPr/>
            <p:nvPr/>
          </p:nvSpPr>
          <p:spPr>
            <a:xfrm>
              <a:off x="8559794" y="404153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17" name="Google Shape;25317;p45"/>
            <p:cNvSpPr/>
            <p:nvPr/>
          </p:nvSpPr>
          <p:spPr>
            <a:xfrm>
              <a:off x="8679308" y="404153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18" name="Google Shape;25318;p45"/>
            <p:cNvSpPr/>
            <p:nvPr/>
          </p:nvSpPr>
          <p:spPr>
            <a:xfrm>
              <a:off x="8798821" y="404153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19" name="Google Shape;25319;p45"/>
            <p:cNvSpPr/>
            <p:nvPr/>
          </p:nvSpPr>
          <p:spPr>
            <a:xfrm>
              <a:off x="313503" y="414764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20" name="Google Shape;25320;p45"/>
            <p:cNvSpPr/>
            <p:nvPr/>
          </p:nvSpPr>
          <p:spPr>
            <a:xfrm>
              <a:off x="433011" y="414764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21" name="Google Shape;25321;p45"/>
            <p:cNvSpPr/>
            <p:nvPr/>
          </p:nvSpPr>
          <p:spPr>
            <a:xfrm>
              <a:off x="552519" y="414764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22" name="Google Shape;25322;p45"/>
            <p:cNvSpPr/>
            <p:nvPr/>
          </p:nvSpPr>
          <p:spPr>
            <a:xfrm>
              <a:off x="672027" y="414764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23" name="Google Shape;25323;p45"/>
            <p:cNvSpPr/>
            <p:nvPr/>
          </p:nvSpPr>
          <p:spPr>
            <a:xfrm>
              <a:off x="791536" y="414764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24" name="Google Shape;25324;p45"/>
            <p:cNvSpPr/>
            <p:nvPr/>
          </p:nvSpPr>
          <p:spPr>
            <a:xfrm>
              <a:off x="911044" y="414764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25" name="Google Shape;25325;p45"/>
            <p:cNvSpPr/>
            <p:nvPr/>
          </p:nvSpPr>
          <p:spPr>
            <a:xfrm>
              <a:off x="1030552" y="414764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26" name="Google Shape;25326;p45"/>
            <p:cNvSpPr/>
            <p:nvPr/>
          </p:nvSpPr>
          <p:spPr>
            <a:xfrm>
              <a:off x="8201254" y="414764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27" name="Google Shape;25327;p45"/>
            <p:cNvSpPr/>
            <p:nvPr/>
          </p:nvSpPr>
          <p:spPr>
            <a:xfrm>
              <a:off x="8320767" y="414764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28" name="Google Shape;25328;p45"/>
            <p:cNvSpPr/>
            <p:nvPr/>
          </p:nvSpPr>
          <p:spPr>
            <a:xfrm>
              <a:off x="8440281" y="414764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29" name="Google Shape;25329;p45"/>
            <p:cNvSpPr/>
            <p:nvPr/>
          </p:nvSpPr>
          <p:spPr>
            <a:xfrm>
              <a:off x="8559794" y="414764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30" name="Google Shape;25330;p45"/>
            <p:cNvSpPr/>
            <p:nvPr/>
          </p:nvSpPr>
          <p:spPr>
            <a:xfrm>
              <a:off x="8679308" y="414764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31" name="Google Shape;25331;p45"/>
            <p:cNvSpPr/>
            <p:nvPr/>
          </p:nvSpPr>
          <p:spPr>
            <a:xfrm>
              <a:off x="8798821" y="414764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32" name="Google Shape;25332;p45"/>
            <p:cNvSpPr/>
            <p:nvPr/>
          </p:nvSpPr>
          <p:spPr>
            <a:xfrm>
              <a:off x="313503" y="425374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33" name="Google Shape;25333;p45"/>
            <p:cNvSpPr/>
            <p:nvPr/>
          </p:nvSpPr>
          <p:spPr>
            <a:xfrm>
              <a:off x="433011" y="425374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34" name="Google Shape;25334;p45"/>
            <p:cNvSpPr/>
            <p:nvPr/>
          </p:nvSpPr>
          <p:spPr>
            <a:xfrm>
              <a:off x="552519" y="425374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35" name="Google Shape;25335;p45"/>
            <p:cNvSpPr/>
            <p:nvPr/>
          </p:nvSpPr>
          <p:spPr>
            <a:xfrm>
              <a:off x="672027" y="425374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36" name="Google Shape;25336;p45"/>
            <p:cNvSpPr/>
            <p:nvPr/>
          </p:nvSpPr>
          <p:spPr>
            <a:xfrm>
              <a:off x="791536" y="425374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37" name="Google Shape;25337;p45"/>
            <p:cNvSpPr/>
            <p:nvPr/>
          </p:nvSpPr>
          <p:spPr>
            <a:xfrm>
              <a:off x="911044" y="425374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38" name="Google Shape;25338;p45"/>
            <p:cNvSpPr/>
            <p:nvPr/>
          </p:nvSpPr>
          <p:spPr>
            <a:xfrm>
              <a:off x="1030552" y="425374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39" name="Google Shape;25339;p45"/>
            <p:cNvSpPr/>
            <p:nvPr/>
          </p:nvSpPr>
          <p:spPr>
            <a:xfrm>
              <a:off x="8201254" y="425374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40" name="Google Shape;25340;p45"/>
            <p:cNvSpPr/>
            <p:nvPr/>
          </p:nvSpPr>
          <p:spPr>
            <a:xfrm>
              <a:off x="8320767" y="425374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41" name="Google Shape;25341;p45"/>
            <p:cNvSpPr/>
            <p:nvPr/>
          </p:nvSpPr>
          <p:spPr>
            <a:xfrm>
              <a:off x="8440281" y="425374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42" name="Google Shape;25342;p45"/>
            <p:cNvSpPr/>
            <p:nvPr/>
          </p:nvSpPr>
          <p:spPr>
            <a:xfrm>
              <a:off x="8559794" y="425374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43" name="Google Shape;25343;p45"/>
            <p:cNvSpPr/>
            <p:nvPr/>
          </p:nvSpPr>
          <p:spPr>
            <a:xfrm>
              <a:off x="8679308" y="425374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44" name="Google Shape;25344;p45"/>
            <p:cNvSpPr/>
            <p:nvPr/>
          </p:nvSpPr>
          <p:spPr>
            <a:xfrm>
              <a:off x="8798821" y="425374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45" name="Google Shape;25345;p45"/>
            <p:cNvSpPr/>
            <p:nvPr/>
          </p:nvSpPr>
          <p:spPr>
            <a:xfrm>
              <a:off x="313503" y="435985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46" name="Google Shape;25346;p45"/>
            <p:cNvSpPr/>
            <p:nvPr/>
          </p:nvSpPr>
          <p:spPr>
            <a:xfrm>
              <a:off x="433011" y="435985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47" name="Google Shape;25347;p45"/>
            <p:cNvSpPr/>
            <p:nvPr/>
          </p:nvSpPr>
          <p:spPr>
            <a:xfrm>
              <a:off x="552519" y="435985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48" name="Google Shape;25348;p45"/>
            <p:cNvSpPr/>
            <p:nvPr/>
          </p:nvSpPr>
          <p:spPr>
            <a:xfrm>
              <a:off x="672027" y="435985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49" name="Google Shape;25349;p45"/>
            <p:cNvSpPr/>
            <p:nvPr/>
          </p:nvSpPr>
          <p:spPr>
            <a:xfrm>
              <a:off x="791536" y="435985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50" name="Google Shape;25350;p45"/>
            <p:cNvSpPr/>
            <p:nvPr/>
          </p:nvSpPr>
          <p:spPr>
            <a:xfrm>
              <a:off x="911044" y="435985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51" name="Google Shape;25351;p45"/>
            <p:cNvSpPr/>
            <p:nvPr/>
          </p:nvSpPr>
          <p:spPr>
            <a:xfrm>
              <a:off x="1030552" y="435985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52" name="Google Shape;25352;p45"/>
            <p:cNvSpPr/>
            <p:nvPr/>
          </p:nvSpPr>
          <p:spPr>
            <a:xfrm>
              <a:off x="8201254" y="435985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53" name="Google Shape;25353;p45"/>
            <p:cNvSpPr/>
            <p:nvPr/>
          </p:nvSpPr>
          <p:spPr>
            <a:xfrm>
              <a:off x="8320767" y="435985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54" name="Google Shape;25354;p45"/>
            <p:cNvSpPr/>
            <p:nvPr/>
          </p:nvSpPr>
          <p:spPr>
            <a:xfrm>
              <a:off x="8440281" y="435985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55" name="Google Shape;25355;p45"/>
            <p:cNvSpPr/>
            <p:nvPr/>
          </p:nvSpPr>
          <p:spPr>
            <a:xfrm>
              <a:off x="8559794" y="435985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56" name="Google Shape;25356;p45"/>
            <p:cNvSpPr/>
            <p:nvPr/>
          </p:nvSpPr>
          <p:spPr>
            <a:xfrm>
              <a:off x="8679308" y="435985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57" name="Google Shape;25357;p45"/>
            <p:cNvSpPr/>
            <p:nvPr/>
          </p:nvSpPr>
          <p:spPr>
            <a:xfrm>
              <a:off x="8798821" y="435985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58" name="Google Shape;25358;p45"/>
            <p:cNvSpPr/>
            <p:nvPr/>
          </p:nvSpPr>
          <p:spPr>
            <a:xfrm>
              <a:off x="313503" y="446596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59" name="Google Shape;25359;p45"/>
            <p:cNvSpPr/>
            <p:nvPr/>
          </p:nvSpPr>
          <p:spPr>
            <a:xfrm>
              <a:off x="433011" y="446596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60" name="Google Shape;25360;p45"/>
            <p:cNvSpPr/>
            <p:nvPr/>
          </p:nvSpPr>
          <p:spPr>
            <a:xfrm>
              <a:off x="552519" y="446596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61" name="Google Shape;25361;p45"/>
            <p:cNvSpPr/>
            <p:nvPr/>
          </p:nvSpPr>
          <p:spPr>
            <a:xfrm>
              <a:off x="672027" y="446596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62" name="Google Shape;25362;p45"/>
            <p:cNvSpPr/>
            <p:nvPr/>
          </p:nvSpPr>
          <p:spPr>
            <a:xfrm>
              <a:off x="791536" y="446596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63" name="Google Shape;25363;p45"/>
            <p:cNvSpPr/>
            <p:nvPr/>
          </p:nvSpPr>
          <p:spPr>
            <a:xfrm>
              <a:off x="911044" y="446596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64" name="Google Shape;25364;p45"/>
            <p:cNvSpPr/>
            <p:nvPr/>
          </p:nvSpPr>
          <p:spPr>
            <a:xfrm>
              <a:off x="1030552" y="446596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65" name="Google Shape;25365;p45"/>
            <p:cNvSpPr/>
            <p:nvPr/>
          </p:nvSpPr>
          <p:spPr>
            <a:xfrm>
              <a:off x="8201254" y="446596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66" name="Google Shape;25366;p45"/>
            <p:cNvSpPr/>
            <p:nvPr/>
          </p:nvSpPr>
          <p:spPr>
            <a:xfrm>
              <a:off x="8320767" y="446596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67" name="Google Shape;25367;p45"/>
            <p:cNvSpPr/>
            <p:nvPr/>
          </p:nvSpPr>
          <p:spPr>
            <a:xfrm>
              <a:off x="8440281" y="446596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68" name="Google Shape;25368;p45"/>
            <p:cNvSpPr/>
            <p:nvPr/>
          </p:nvSpPr>
          <p:spPr>
            <a:xfrm>
              <a:off x="8559794" y="446596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69" name="Google Shape;25369;p45"/>
            <p:cNvSpPr/>
            <p:nvPr/>
          </p:nvSpPr>
          <p:spPr>
            <a:xfrm>
              <a:off x="8679308" y="446596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70" name="Google Shape;25370;p45"/>
            <p:cNvSpPr/>
            <p:nvPr/>
          </p:nvSpPr>
          <p:spPr>
            <a:xfrm>
              <a:off x="8798821" y="446596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71" name="Google Shape;25371;p45"/>
            <p:cNvSpPr/>
            <p:nvPr/>
          </p:nvSpPr>
          <p:spPr>
            <a:xfrm>
              <a:off x="313503" y="457206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72" name="Google Shape;25372;p45"/>
            <p:cNvSpPr/>
            <p:nvPr/>
          </p:nvSpPr>
          <p:spPr>
            <a:xfrm>
              <a:off x="433011" y="457206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73" name="Google Shape;25373;p45"/>
            <p:cNvSpPr/>
            <p:nvPr/>
          </p:nvSpPr>
          <p:spPr>
            <a:xfrm>
              <a:off x="552519" y="457206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74" name="Google Shape;25374;p45"/>
            <p:cNvSpPr/>
            <p:nvPr/>
          </p:nvSpPr>
          <p:spPr>
            <a:xfrm>
              <a:off x="672027" y="457206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75" name="Google Shape;25375;p45"/>
            <p:cNvSpPr/>
            <p:nvPr/>
          </p:nvSpPr>
          <p:spPr>
            <a:xfrm>
              <a:off x="791536" y="457206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76" name="Google Shape;25376;p45"/>
            <p:cNvSpPr/>
            <p:nvPr/>
          </p:nvSpPr>
          <p:spPr>
            <a:xfrm>
              <a:off x="911044" y="457206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77" name="Google Shape;25377;p45"/>
            <p:cNvSpPr/>
            <p:nvPr/>
          </p:nvSpPr>
          <p:spPr>
            <a:xfrm>
              <a:off x="1030552" y="457206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78" name="Google Shape;25378;p45"/>
            <p:cNvSpPr/>
            <p:nvPr/>
          </p:nvSpPr>
          <p:spPr>
            <a:xfrm>
              <a:off x="8201254" y="457206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79" name="Google Shape;25379;p45"/>
            <p:cNvSpPr/>
            <p:nvPr/>
          </p:nvSpPr>
          <p:spPr>
            <a:xfrm>
              <a:off x="8320767" y="457206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80" name="Google Shape;25380;p45"/>
            <p:cNvSpPr/>
            <p:nvPr/>
          </p:nvSpPr>
          <p:spPr>
            <a:xfrm>
              <a:off x="8440281" y="457206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81" name="Google Shape;25381;p45"/>
            <p:cNvSpPr/>
            <p:nvPr/>
          </p:nvSpPr>
          <p:spPr>
            <a:xfrm>
              <a:off x="8559794" y="457206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82" name="Google Shape;25382;p45"/>
            <p:cNvSpPr/>
            <p:nvPr/>
          </p:nvSpPr>
          <p:spPr>
            <a:xfrm>
              <a:off x="8679308" y="457206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83" name="Google Shape;25383;p45"/>
            <p:cNvSpPr/>
            <p:nvPr/>
          </p:nvSpPr>
          <p:spPr>
            <a:xfrm>
              <a:off x="8798821" y="457206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ackground 3">
  <p:cSld name="BLANK_1_1_1_1_1_1_1_1_1_1_1">
    <p:spTree>
      <p:nvGrpSpPr>
        <p:cNvPr id="1" name="Shape 25384"/>
        <p:cNvGrpSpPr/>
        <p:nvPr/>
      </p:nvGrpSpPr>
      <p:grpSpPr>
        <a:xfrm>
          <a:off x="0" y="0"/>
          <a:ext cx="0" cy="0"/>
          <a:chOff x="0" y="0"/>
          <a:chExt cx="0" cy="0"/>
        </a:xfrm>
      </p:grpSpPr>
      <p:grpSp>
        <p:nvGrpSpPr>
          <p:cNvPr id="25385" name="Google Shape;25385;p46"/>
          <p:cNvGrpSpPr/>
          <p:nvPr/>
        </p:nvGrpSpPr>
        <p:grpSpPr>
          <a:xfrm>
            <a:off x="5640453" y="540001"/>
            <a:ext cx="3138714" cy="4063568"/>
            <a:chOff x="313503" y="540001"/>
            <a:chExt cx="3138714" cy="4063568"/>
          </a:xfrm>
        </p:grpSpPr>
        <p:sp>
          <p:nvSpPr>
            <p:cNvPr id="25386" name="Google Shape;25386;p46"/>
            <p:cNvSpPr/>
            <p:nvPr/>
          </p:nvSpPr>
          <p:spPr>
            <a:xfrm>
              <a:off x="313503" y="54000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87" name="Google Shape;25387;p46"/>
            <p:cNvSpPr/>
            <p:nvPr/>
          </p:nvSpPr>
          <p:spPr>
            <a:xfrm>
              <a:off x="433011" y="54000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88" name="Google Shape;25388;p46"/>
            <p:cNvSpPr/>
            <p:nvPr/>
          </p:nvSpPr>
          <p:spPr>
            <a:xfrm>
              <a:off x="552519" y="54000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89" name="Google Shape;25389;p46"/>
            <p:cNvSpPr/>
            <p:nvPr/>
          </p:nvSpPr>
          <p:spPr>
            <a:xfrm>
              <a:off x="672027" y="54000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90" name="Google Shape;25390;p46"/>
            <p:cNvSpPr/>
            <p:nvPr/>
          </p:nvSpPr>
          <p:spPr>
            <a:xfrm>
              <a:off x="791536" y="54000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91" name="Google Shape;25391;p46"/>
            <p:cNvSpPr/>
            <p:nvPr/>
          </p:nvSpPr>
          <p:spPr>
            <a:xfrm>
              <a:off x="911044" y="54000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92" name="Google Shape;25392;p46"/>
            <p:cNvSpPr/>
            <p:nvPr/>
          </p:nvSpPr>
          <p:spPr>
            <a:xfrm>
              <a:off x="1030552" y="54000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93" name="Google Shape;25393;p46"/>
            <p:cNvSpPr/>
            <p:nvPr/>
          </p:nvSpPr>
          <p:spPr>
            <a:xfrm>
              <a:off x="1150060" y="54000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94" name="Google Shape;25394;p46"/>
            <p:cNvSpPr/>
            <p:nvPr/>
          </p:nvSpPr>
          <p:spPr>
            <a:xfrm>
              <a:off x="1269568" y="54000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95" name="Google Shape;25395;p46"/>
            <p:cNvSpPr/>
            <p:nvPr/>
          </p:nvSpPr>
          <p:spPr>
            <a:xfrm>
              <a:off x="1389077" y="54000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96" name="Google Shape;25396;p46"/>
            <p:cNvSpPr/>
            <p:nvPr/>
          </p:nvSpPr>
          <p:spPr>
            <a:xfrm>
              <a:off x="1508585" y="54000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97" name="Google Shape;25397;p46"/>
            <p:cNvSpPr/>
            <p:nvPr/>
          </p:nvSpPr>
          <p:spPr>
            <a:xfrm>
              <a:off x="1628093" y="54000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98" name="Google Shape;25398;p46"/>
            <p:cNvSpPr/>
            <p:nvPr/>
          </p:nvSpPr>
          <p:spPr>
            <a:xfrm>
              <a:off x="1747601" y="54000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99" name="Google Shape;25399;p46"/>
            <p:cNvSpPr/>
            <p:nvPr/>
          </p:nvSpPr>
          <p:spPr>
            <a:xfrm>
              <a:off x="1867110" y="54000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00" name="Google Shape;25400;p46"/>
            <p:cNvSpPr/>
            <p:nvPr/>
          </p:nvSpPr>
          <p:spPr>
            <a:xfrm>
              <a:off x="1986618" y="54000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01" name="Google Shape;25401;p46"/>
            <p:cNvSpPr/>
            <p:nvPr/>
          </p:nvSpPr>
          <p:spPr>
            <a:xfrm>
              <a:off x="2106126" y="54000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02" name="Google Shape;25402;p46"/>
            <p:cNvSpPr/>
            <p:nvPr/>
          </p:nvSpPr>
          <p:spPr>
            <a:xfrm>
              <a:off x="2225634" y="54000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03" name="Google Shape;25403;p46"/>
            <p:cNvSpPr/>
            <p:nvPr/>
          </p:nvSpPr>
          <p:spPr>
            <a:xfrm>
              <a:off x="2345143" y="54000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04" name="Google Shape;25404;p46"/>
            <p:cNvSpPr/>
            <p:nvPr/>
          </p:nvSpPr>
          <p:spPr>
            <a:xfrm>
              <a:off x="2464651" y="54000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05" name="Google Shape;25405;p46"/>
            <p:cNvSpPr/>
            <p:nvPr/>
          </p:nvSpPr>
          <p:spPr>
            <a:xfrm>
              <a:off x="2584159" y="54000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06" name="Google Shape;25406;p46"/>
            <p:cNvSpPr/>
            <p:nvPr/>
          </p:nvSpPr>
          <p:spPr>
            <a:xfrm>
              <a:off x="2703667" y="54000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07" name="Google Shape;25407;p46"/>
            <p:cNvSpPr/>
            <p:nvPr/>
          </p:nvSpPr>
          <p:spPr>
            <a:xfrm>
              <a:off x="2823176" y="54000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08" name="Google Shape;25408;p46"/>
            <p:cNvSpPr/>
            <p:nvPr/>
          </p:nvSpPr>
          <p:spPr>
            <a:xfrm>
              <a:off x="2942684" y="54000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09" name="Google Shape;25409;p46"/>
            <p:cNvSpPr/>
            <p:nvPr/>
          </p:nvSpPr>
          <p:spPr>
            <a:xfrm>
              <a:off x="3062192" y="54000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10" name="Google Shape;25410;p46"/>
            <p:cNvSpPr/>
            <p:nvPr/>
          </p:nvSpPr>
          <p:spPr>
            <a:xfrm>
              <a:off x="3181700" y="54000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11" name="Google Shape;25411;p46"/>
            <p:cNvSpPr/>
            <p:nvPr/>
          </p:nvSpPr>
          <p:spPr>
            <a:xfrm>
              <a:off x="3301209" y="54000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12" name="Google Shape;25412;p46"/>
            <p:cNvSpPr/>
            <p:nvPr/>
          </p:nvSpPr>
          <p:spPr>
            <a:xfrm>
              <a:off x="3420717" y="54000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13" name="Google Shape;25413;p46"/>
            <p:cNvSpPr/>
            <p:nvPr/>
          </p:nvSpPr>
          <p:spPr>
            <a:xfrm>
              <a:off x="313503" y="64610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14" name="Google Shape;25414;p46"/>
            <p:cNvSpPr/>
            <p:nvPr/>
          </p:nvSpPr>
          <p:spPr>
            <a:xfrm>
              <a:off x="433011" y="64610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15" name="Google Shape;25415;p46"/>
            <p:cNvSpPr/>
            <p:nvPr/>
          </p:nvSpPr>
          <p:spPr>
            <a:xfrm>
              <a:off x="552519" y="64610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16" name="Google Shape;25416;p46"/>
            <p:cNvSpPr/>
            <p:nvPr/>
          </p:nvSpPr>
          <p:spPr>
            <a:xfrm>
              <a:off x="672027" y="64610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17" name="Google Shape;25417;p46"/>
            <p:cNvSpPr/>
            <p:nvPr/>
          </p:nvSpPr>
          <p:spPr>
            <a:xfrm>
              <a:off x="791536" y="64610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18" name="Google Shape;25418;p46"/>
            <p:cNvSpPr/>
            <p:nvPr/>
          </p:nvSpPr>
          <p:spPr>
            <a:xfrm>
              <a:off x="911044" y="64610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19" name="Google Shape;25419;p46"/>
            <p:cNvSpPr/>
            <p:nvPr/>
          </p:nvSpPr>
          <p:spPr>
            <a:xfrm>
              <a:off x="1030552" y="64610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20" name="Google Shape;25420;p46"/>
            <p:cNvSpPr/>
            <p:nvPr/>
          </p:nvSpPr>
          <p:spPr>
            <a:xfrm>
              <a:off x="1150060" y="64610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21" name="Google Shape;25421;p46"/>
            <p:cNvSpPr/>
            <p:nvPr/>
          </p:nvSpPr>
          <p:spPr>
            <a:xfrm>
              <a:off x="1269568" y="64610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22" name="Google Shape;25422;p46"/>
            <p:cNvSpPr/>
            <p:nvPr/>
          </p:nvSpPr>
          <p:spPr>
            <a:xfrm>
              <a:off x="1389077" y="64610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23" name="Google Shape;25423;p46"/>
            <p:cNvSpPr/>
            <p:nvPr/>
          </p:nvSpPr>
          <p:spPr>
            <a:xfrm>
              <a:off x="1508585" y="64610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24" name="Google Shape;25424;p46"/>
            <p:cNvSpPr/>
            <p:nvPr/>
          </p:nvSpPr>
          <p:spPr>
            <a:xfrm>
              <a:off x="1628093" y="64610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25" name="Google Shape;25425;p46"/>
            <p:cNvSpPr/>
            <p:nvPr/>
          </p:nvSpPr>
          <p:spPr>
            <a:xfrm>
              <a:off x="1747601" y="64610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26" name="Google Shape;25426;p46"/>
            <p:cNvSpPr/>
            <p:nvPr/>
          </p:nvSpPr>
          <p:spPr>
            <a:xfrm>
              <a:off x="1867110" y="64610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27" name="Google Shape;25427;p46"/>
            <p:cNvSpPr/>
            <p:nvPr/>
          </p:nvSpPr>
          <p:spPr>
            <a:xfrm>
              <a:off x="1986618" y="64610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28" name="Google Shape;25428;p46"/>
            <p:cNvSpPr/>
            <p:nvPr/>
          </p:nvSpPr>
          <p:spPr>
            <a:xfrm>
              <a:off x="2106126" y="64610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29" name="Google Shape;25429;p46"/>
            <p:cNvSpPr/>
            <p:nvPr/>
          </p:nvSpPr>
          <p:spPr>
            <a:xfrm>
              <a:off x="2225634" y="64610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30" name="Google Shape;25430;p46"/>
            <p:cNvSpPr/>
            <p:nvPr/>
          </p:nvSpPr>
          <p:spPr>
            <a:xfrm>
              <a:off x="2345143" y="64610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31" name="Google Shape;25431;p46"/>
            <p:cNvSpPr/>
            <p:nvPr/>
          </p:nvSpPr>
          <p:spPr>
            <a:xfrm>
              <a:off x="2464651" y="64610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32" name="Google Shape;25432;p46"/>
            <p:cNvSpPr/>
            <p:nvPr/>
          </p:nvSpPr>
          <p:spPr>
            <a:xfrm>
              <a:off x="2584159" y="64610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33" name="Google Shape;25433;p46"/>
            <p:cNvSpPr/>
            <p:nvPr/>
          </p:nvSpPr>
          <p:spPr>
            <a:xfrm>
              <a:off x="2703667" y="64610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34" name="Google Shape;25434;p46"/>
            <p:cNvSpPr/>
            <p:nvPr/>
          </p:nvSpPr>
          <p:spPr>
            <a:xfrm>
              <a:off x="2823176" y="64610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35" name="Google Shape;25435;p46"/>
            <p:cNvSpPr/>
            <p:nvPr/>
          </p:nvSpPr>
          <p:spPr>
            <a:xfrm>
              <a:off x="2942684" y="64610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36" name="Google Shape;25436;p46"/>
            <p:cNvSpPr/>
            <p:nvPr/>
          </p:nvSpPr>
          <p:spPr>
            <a:xfrm>
              <a:off x="3062192" y="64610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37" name="Google Shape;25437;p46"/>
            <p:cNvSpPr/>
            <p:nvPr/>
          </p:nvSpPr>
          <p:spPr>
            <a:xfrm>
              <a:off x="3181700" y="64610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38" name="Google Shape;25438;p46"/>
            <p:cNvSpPr/>
            <p:nvPr/>
          </p:nvSpPr>
          <p:spPr>
            <a:xfrm>
              <a:off x="3301209" y="64610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39" name="Google Shape;25439;p46"/>
            <p:cNvSpPr/>
            <p:nvPr/>
          </p:nvSpPr>
          <p:spPr>
            <a:xfrm>
              <a:off x="3420717" y="64610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40" name="Google Shape;25440;p46"/>
            <p:cNvSpPr/>
            <p:nvPr/>
          </p:nvSpPr>
          <p:spPr>
            <a:xfrm>
              <a:off x="313503" y="75221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41" name="Google Shape;25441;p46"/>
            <p:cNvSpPr/>
            <p:nvPr/>
          </p:nvSpPr>
          <p:spPr>
            <a:xfrm>
              <a:off x="433011" y="75221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42" name="Google Shape;25442;p46"/>
            <p:cNvSpPr/>
            <p:nvPr/>
          </p:nvSpPr>
          <p:spPr>
            <a:xfrm>
              <a:off x="552519" y="75221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43" name="Google Shape;25443;p46"/>
            <p:cNvSpPr/>
            <p:nvPr/>
          </p:nvSpPr>
          <p:spPr>
            <a:xfrm>
              <a:off x="672027" y="75221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44" name="Google Shape;25444;p46"/>
            <p:cNvSpPr/>
            <p:nvPr/>
          </p:nvSpPr>
          <p:spPr>
            <a:xfrm>
              <a:off x="791536" y="75221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45" name="Google Shape;25445;p46"/>
            <p:cNvSpPr/>
            <p:nvPr/>
          </p:nvSpPr>
          <p:spPr>
            <a:xfrm>
              <a:off x="911044" y="75221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46" name="Google Shape;25446;p46"/>
            <p:cNvSpPr/>
            <p:nvPr/>
          </p:nvSpPr>
          <p:spPr>
            <a:xfrm>
              <a:off x="1030552" y="75221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47" name="Google Shape;25447;p46"/>
            <p:cNvSpPr/>
            <p:nvPr/>
          </p:nvSpPr>
          <p:spPr>
            <a:xfrm>
              <a:off x="1150060" y="75221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48" name="Google Shape;25448;p46"/>
            <p:cNvSpPr/>
            <p:nvPr/>
          </p:nvSpPr>
          <p:spPr>
            <a:xfrm>
              <a:off x="1269568" y="75221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49" name="Google Shape;25449;p46"/>
            <p:cNvSpPr/>
            <p:nvPr/>
          </p:nvSpPr>
          <p:spPr>
            <a:xfrm>
              <a:off x="1389077" y="75221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50" name="Google Shape;25450;p46"/>
            <p:cNvSpPr/>
            <p:nvPr/>
          </p:nvSpPr>
          <p:spPr>
            <a:xfrm>
              <a:off x="1508585" y="75221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51" name="Google Shape;25451;p46"/>
            <p:cNvSpPr/>
            <p:nvPr/>
          </p:nvSpPr>
          <p:spPr>
            <a:xfrm>
              <a:off x="1628093" y="75221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52" name="Google Shape;25452;p46"/>
            <p:cNvSpPr/>
            <p:nvPr/>
          </p:nvSpPr>
          <p:spPr>
            <a:xfrm>
              <a:off x="1747601" y="75221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53" name="Google Shape;25453;p46"/>
            <p:cNvSpPr/>
            <p:nvPr/>
          </p:nvSpPr>
          <p:spPr>
            <a:xfrm>
              <a:off x="1867110" y="75221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54" name="Google Shape;25454;p46"/>
            <p:cNvSpPr/>
            <p:nvPr/>
          </p:nvSpPr>
          <p:spPr>
            <a:xfrm>
              <a:off x="1986618" y="75221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55" name="Google Shape;25455;p46"/>
            <p:cNvSpPr/>
            <p:nvPr/>
          </p:nvSpPr>
          <p:spPr>
            <a:xfrm>
              <a:off x="2106126" y="75221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56" name="Google Shape;25456;p46"/>
            <p:cNvSpPr/>
            <p:nvPr/>
          </p:nvSpPr>
          <p:spPr>
            <a:xfrm>
              <a:off x="2225634" y="75221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57" name="Google Shape;25457;p46"/>
            <p:cNvSpPr/>
            <p:nvPr/>
          </p:nvSpPr>
          <p:spPr>
            <a:xfrm>
              <a:off x="2345143" y="75221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58" name="Google Shape;25458;p46"/>
            <p:cNvSpPr/>
            <p:nvPr/>
          </p:nvSpPr>
          <p:spPr>
            <a:xfrm>
              <a:off x="2464651" y="75221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59" name="Google Shape;25459;p46"/>
            <p:cNvSpPr/>
            <p:nvPr/>
          </p:nvSpPr>
          <p:spPr>
            <a:xfrm>
              <a:off x="2584159" y="75221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60" name="Google Shape;25460;p46"/>
            <p:cNvSpPr/>
            <p:nvPr/>
          </p:nvSpPr>
          <p:spPr>
            <a:xfrm>
              <a:off x="2703667" y="75221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61" name="Google Shape;25461;p46"/>
            <p:cNvSpPr/>
            <p:nvPr/>
          </p:nvSpPr>
          <p:spPr>
            <a:xfrm>
              <a:off x="2823176" y="75221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62" name="Google Shape;25462;p46"/>
            <p:cNvSpPr/>
            <p:nvPr/>
          </p:nvSpPr>
          <p:spPr>
            <a:xfrm>
              <a:off x="2942684" y="75221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63" name="Google Shape;25463;p46"/>
            <p:cNvSpPr/>
            <p:nvPr/>
          </p:nvSpPr>
          <p:spPr>
            <a:xfrm>
              <a:off x="3062192" y="75221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64" name="Google Shape;25464;p46"/>
            <p:cNvSpPr/>
            <p:nvPr/>
          </p:nvSpPr>
          <p:spPr>
            <a:xfrm>
              <a:off x="3181700" y="75221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65" name="Google Shape;25465;p46"/>
            <p:cNvSpPr/>
            <p:nvPr/>
          </p:nvSpPr>
          <p:spPr>
            <a:xfrm>
              <a:off x="3301209" y="75221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66" name="Google Shape;25466;p46"/>
            <p:cNvSpPr/>
            <p:nvPr/>
          </p:nvSpPr>
          <p:spPr>
            <a:xfrm>
              <a:off x="3420717" y="75221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67" name="Google Shape;25467;p46"/>
            <p:cNvSpPr/>
            <p:nvPr/>
          </p:nvSpPr>
          <p:spPr>
            <a:xfrm>
              <a:off x="313503" y="85832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68" name="Google Shape;25468;p46"/>
            <p:cNvSpPr/>
            <p:nvPr/>
          </p:nvSpPr>
          <p:spPr>
            <a:xfrm>
              <a:off x="433011" y="85832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69" name="Google Shape;25469;p46"/>
            <p:cNvSpPr/>
            <p:nvPr/>
          </p:nvSpPr>
          <p:spPr>
            <a:xfrm>
              <a:off x="552519" y="85832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70" name="Google Shape;25470;p46"/>
            <p:cNvSpPr/>
            <p:nvPr/>
          </p:nvSpPr>
          <p:spPr>
            <a:xfrm>
              <a:off x="672027" y="85832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71" name="Google Shape;25471;p46"/>
            <p:cNvSpPr/>
            <p:nvPr/>
          </p:nvSpPr>
          <p:spPr>
            <a:xfrm>
              <a:off x="791536" y="85832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72" name="Google Shape;25472;p46"/>
            <p:cNvSpPr/>
            <p:nvPr/>
          </p:nvSpPr>
          <p:spPr>
            <a:xfrm>
              <a:off x="911044" y="85832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73" name="Google Shape;25473;p46"/>
            <p:cNvSpPr/>
            <p:nvPr/>
          </p:nvSpPr>
          <p:spPr>
            <a:xfrm>
              <a:off x="1030552" y="85832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74" name="Google Shape;25474;p46"/>
            <p:cNvSpPr/>
            <p:nvPr/>
          </p:nvSpPr>
          <p:spPr>
            <a:xfrm>
              <a:off x="1150060" y="85832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75" name="Google Shape;25475;p46"/>
            <p:cNvSpPr/>
            <p:nvPr/>
          </p:nvSpPr>
          <p:spPr>
            <a:xfrm>
              <a:off x="1269568" y="85832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76" name="Google Shape;25476;p46"/>
            <p:cNvSpPr/>
            <p:nvPr/>
          </p:nvSpPr>
          <p:spPr>
            <a:xfrm>
              <a:off x="1389077" y="85832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77" name="Google Shape;25477;p46"/>
            <p:cNvSpPr/>
            <p:nvPr/>
          </p:nvSpPr>
          <p:spPr>
            <a:xfrm>
              <a:off x="1508585" y="85832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78" name="Google Shape;25478;p46"/>
            <p:cNvSpPr/>
            <p:nvPr/>
          </p:nvSpPr>
          <p:spPr>
            <a:xfrm>
              <a:off x="1628093" y="85832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79" name="Google Shape;25479;p46"/>
            <p:cNvSpPr/>
            <p:nvPr/>
          </p:nvSpPr>
          <p:spPr>
            <a:xfrm>
              <a:off x="1747601" y="85832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80" name="Google Shape;25480;p46"/>
            <p:cNvSpPr/>
            <p:nvPr/>
          </p:nvSpPr>
          <p:spPr>
            <a:xfrm>
              <a:off x="1867110" y="85832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81" name="Google Shape;25481;p46"/>
            <p:cNvSpPr/>
            <p:nvPr/>
          </p:nvSpPr>
          <p:spPr>
            <a:xfrm>
              <a:off x="1986618" y="85832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82" name="Google Shape;25482;p46"/>
            <p:cNvSpPr/>
            <p:nvPr/>
          </p:nvSpPr>
          <p:spPr>
            <a:xfrm>
              <a:off x="2106126" y="85832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83" name="Google Shape;25483;p46"/>
            <p:cNvSpPr/>
            <p:nvPr/>
          </p:nvSpPr>
          <p:spPr>
            <a:xfrm>
              <a:off x="2225634" y="85832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84" name="Google Shape;25484;p46"/>
            <p:cNvSpPr/>
            <p:nvPr/>
          </p:nvSpPr>
          <p:spPr>
            <a:xfrm>
              <a:off x="2345143" y="85832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85" name="Google Shape;25485;p46"/>
            <p:cNvSpPr/>
            <p:nvPr/>
          </p:nvSpPr>
          <p:spPr>
            <a:xfrm>
              <a:off x="2464651" y="85832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86" name="Google Shape;25486;p46"/>
            <p:cNvSpPr/>
            <p:nvPr/>
          </p:nvSpPr>
          <p:spPr>
            <a:xfrm>
              <a:off x="2584159" y="85832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87" name="Google Shape;25487;p46"/>
            <p:cNvSpPr/>
            <p:nvPr/>
          </p:nvSpPr>
          <p:spPr>
            <a:xfrm>
              <a:off x="2703667" y="85832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88" name="Google Shape;25488;p46"/>
            <p:cNvSpPr/>
            <p:nvPr/>
          </p:nvSpPr>
          <p:spPr>
            <a:xfrm>
              <a:off x="2823176" y="85832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89" name="Google Shape;25489;p46"/>
            <p:cNvSpPr/>
            <p:nvPr/>
          </p:nvSpPr>
          <p:spPr>
            <a:xfrm>
              <a:off x="2942684" y="85832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90" name="Google Shape;25490;p46"/>
            <p:cNvSpPr/>
            <p:nvPr/>
          </p:nvSpPr>
          <p:spPr>
            <a:xfrm>
              <a:off x="3062192" y="85832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91" name="Google Shape;25491;p46"/>
            <p:cNvSpPr/>
            <p:nvPr/>
          </p:nvSpPr>
          <p:spPr>
            <a:xfrm>
              <a:off x="3181700" y="85832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92" name="Google Shape;25492;p46"/>
            <p:cNvSpPr/>
            <p:nvPr/>
          </p:nvSpPr>
          <p:spPr>
            <a:xfrm>
              <a:off x="3301209" y="85832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93" name="Google Shape;25493;p46"/>
            <p:cNvSpPr/>
            <p:nvPr/>
          </p:nvSpPr>
          <p:spPr>
            <a:xfrm>
              <a:off x="3420717" y="85832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94" name="Google Shape;25494;p46"/>
            <p:cNvSpPr/>
            <p:nvPr/>
          </p:nvSpPr>
          <p:spPr>
            <a:xfrm>
              <a:off x="313503" y="96442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95" name="Google Shape;25495;p46"/>
            <p:cNvSpPr/>
            <p:nvPr/>
          </p:nvSpPr>
          <p:spPr>
            <a:xfrm>
              <a:off x="433011" y="96442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96" name="Google Shape;25496;p46"/>
            <p:cNvSpPr/>
            <p:nvPr/>
          </p:nvSpPr>
          <p:spPr>
            <a:xfrm>
              <a:off x="552519" y="96442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97" name="Google Shape;25497;p46"/>
            <p:cNvSpPr/>
            <p:nvPr/>
          </p:nvSpPr>
          <p:spPr>
            <a:xfrm>
              <a:off x="672027" y="96442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98" name="Google Shape;25498;p46"/>
            <p:cNvSpPr/>
            <p:nvPr/>
          </p:nvSpPr>
          <p:spPr>
            <a:xfrm>
              <a:off x="791536" y="96442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99" name="Google Shape;25499;p46"/>
            <p:cNvSpPr/>
            <p:nvPr/>
          </p:nvSpPr>
          <p:spPr>
            <a:xfrm>
              <a:off x="911044" y="96442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00" name="Google Shape;25500;p46"/>
            <p:cNvSpPr/>
            <p:nvPr/>
          </p:nvSpPr>
          <p:spPr>
            <a:xfrm>
              <a:off x="1030552" y="96442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01" name="Google Shape;25501;p46"/>
            <p:cNvSpPr/>
            <p:nvPr/>
          </p:nvSpPr>
          <p:spPr>
            <a:xfrm>
              <a:off x="1150060" y="96442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02" name="Google Shape;25502;p46"/>
            <p:cNvSpPr/>
            <p:nvPr/>
          </p:nvSpPr>
          <p:spPr>
            <a:xfrm>
              <a:off x="1269568" y="96442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03" name="Google Shape;25503;p46"/>
            <p:cNvSpPr/>
            <p:nvPr/>
          </p:nvSpPr>
          <p:spPr>
            <a:xfrm>
              <a:off x="1389077" y="96442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04" name="Google Shape;25504;p46"/>
            <p:cNvSpPr/>
            <p:nvPr/>
          </p:nvSpPr>
          <p:spPr>
            <a:xfrm>
              <a:off x="1508585" y="96442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05" name="Google Shape;25505;p46"/>
            <p:cNvSpPr/>
            <p:nvPr/>
          </p:nvSpPr>
          <p:spPr>
            <a:xfrm>
              <a:off x="1628093" y="96442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06" name="Google Shape;25506;p46"/>
            <p:cNvSpPr/>
            <p:nvPr/>
          </p:nvSpPr>
          <p:spPr>
            <a:xfrm>
              <a:off x="1747601" y="96442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07" name="Google Shape;25507;p46"/>
            <p:cNvSpPr/>
            <p:nvPr/>
          </p:nvSpPr>
          <p:spPr>
            <a:xfrm>
              <a:off x="1867110" y="96442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08" name="Google Shape;25508;p46"/>
            <p:cNvSpPr/>
            <p:nvPr/>
          </p:nvSpPr>
          <p:spPr>
            <a:xfrm>
              <a:off x="1986618" y="96442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09" name="Google Shape;25509;p46"/>
            <p:cNvSpPr/>
            <p:nvPr/>
          </p:nvSpPr>
          <p:spPr>
            <a:xfrm>
              <a:off x="2106126" y="96442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10" name="Google Shape;25510;p46"/>
            <p:cNvSpPr/>
            <p:nvPr/>
          </p:nvSpPr>
          <p:spPr>
            <a:xfrm>
              <a:off x="2225634" y="96442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11" name="Google Shape;25511;p46"/>
            <p:cNvSpPr/>
            <p:nvPr/>
          </p:nvSpPr>
          <p:spPr>
            <a:xfrm>
              <a:off x="2345143" y="96442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12" name="Google Shape;25512;p46"/>
            <p:cNvSpPr/>
            <p:nvPr/>
          </p:nvSpPr>
          <p:spPr>
            <a:xfrm>
              <a:off x="2464651" y="96442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13" name="Google Shape;25513;p46"/>
            <p:cNvSpPr/>
            <p:nvPr/>
          </p:nvSpPr>
          <p:spPr>
            <a:xfrm>
              <a:off x="2584159" y="96442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14" name="Google Shape;25514;p46"/>
            <p:cNvSpPr/>
            <p:nvPr/>
          </p:nvSpPr>
          <p:spPr>
            <a:xfrm>
              <a:off x="2703667" y="96442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15" name="Google Shape;25515;p46"/>
            <p:cNvSpPr/>
            <p:nvPr/>
          </p:nvSpPr>
          <p:spPr>
            <a:xfrm>
              <a:off x="2823176" y="96442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16" name="Google Shape;25516;p46"/>
            <p:cNvSpPr/>
            <p:nvPr/>
          </p:nvSpPr>
          <p:spPr>
            <a:xfrm>
              <a:off x="2942684" y="96442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17" name="Google Shape;25517;p46"/>
            <p:cNvSpPr/>
            <p:nvPr/>
          </p:nvSpPr>
          <p:spPr>
            <a:xfrm>
              <a:off x="3062192" y="96442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18" name="Google Shape;25518;p46"/>
            <p:cNvSpPr/>
            <p:nvPr/>
          </p:nvSpPr>
          <p:spPr>
            <a:xfrm>
              <a:off x="3181700" y="96442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19" name="Google Shape;25519;p46"/>
            <p:cNvSpPr/>
            <p:nvPr/>
          </p:nvSpPr>
          <p:spPr>
            <a:xfrm>
              <a:off x="3301209" y="96442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20" name="Google Shape;25520;p46"/>
            <p:cNvSpPr/>
            <p:nvPr/>
          </p:nvSpPr>
          <p:spPr>
            <a:xfrm>
              <a:off x="3420717" y="96442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21" name="Google Shape;25521;p46"/>
            <p:cNvSpPr/>
            <p:nvPr/>
          </p:nvSpPr>
          <p:spPr>
            <a:xfrm>
              <a:off x="313503" y="107053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22" name="Google Shape;25522;p46"/>
            <p:cNvSpPr/>
            <p:nvPr/>
          </p:nvSpPr>
          <p:spPr>
            <a:xfrm>
              <a:off x="433011" y="107053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23" name="Google Shape;25523;p46"/>
            <p:cNvSpPr/>
            <p:nvPr/>
          </p:nvSpPr>
          <p:spPr>
            <a:xfrm>
              <a:off x="552519" y="107053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24" name="Google Shape;25524;p46"/>
            <p:cNvSpPr/>
            <p:nvPr/>
          </p:nvSpPr>
          <p:spPr>
            <a:xfrm>
              <a:off x="672027" y="107053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25" name="Google Shape;25525;p46"/>
            <p:cNvSpPr/>
            <p:nvPr/>
          </p:nvSpPr>
          <p:spPr>
            <a:xfrm>
              <a:off x="791536" y="107053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26" name="Google Shape;25526;p46"/>
            <p:cNvSpPr/>
            <p:nvPr/>
          </p:nvSpPr>
          <p:spPr>
            <a:xfrm>
              <a:off x="911044" y="107053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27" name="Google Shape;25527;p46"/>
            <p:cNvSpPr/>
            <p:nvPr/>
          </p:nvSpPr>
          <p:spPr>
            <a:xfrm>
              <a:off x="1030552" y="107053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28" name="Google Shape;25528;p46"/>
            <p:cNvSpPr/>
            <p:nvPr/>
          </p:nvSpPr>
          <p:spPr>
            <a:xfrm>
              <a:off x="1150060" y="107053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29" name="Google Shape;25529;p46"/>
            <p:cNvSpPr/>
            <p:nvPr/>
          </p:nvSpPr>
          <p:spPr>
            <a:xfrm>
              <a:off x="1269568" y="107053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30" name="Google Shape;25530;p46"/>
            <p:cNvSpPr/>
            <p:nvPr/>
          </p:nvSpPr>
          <p:spPr>
            <a:xfrm>
              <a:off x="1389077" y="107053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31" name="Google Shape;25531;p46"/>
            <p:cNvSpPr/>
            <p:nvPr/>
          </p:nvSpPr>
          <p:spPr>
            <a:xfrm>
              <a:off x="1508585" y="107053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32" name="Google Shape;25532;p46"/>
            <p:cNvSpPr/>
            <p:nvPr/>
          </p:nvSpPr>
          <p:spPr>
            <a:xfrm>
              <a:off x="1628093" y="107053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33" name="Google Shape;25533;p46"/>
            <p:cNvSpPr/>
            <p:nvPr/>
          </p:nvSpPr>
          <p:spPr>
            <a:xfrm>
              <a:off x="1747601" y="107053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34" name="Google Shape;25534;p46"/>
            <p:cNvSpPr/>
            <p:nvPr/>
          </p:nvSpPr>
          <p:spPr>
            <a:xfrm>
              <a:off x="1867110" y="107053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35" name="Google Shape;25535;p46"/>
            <p:cNvSpPr/>
            <p:nvPr/>
          </p:nvSpPr>
          <p:spPr>
            <a:xfrm>
              <a:off x="1986618" y="107053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36" name="Google Shape;25536;p46"/>
            <p:cNvSpPr/>
            <p:nvPr/>
          </p:nvSpPr>
          <p:spPr>
            <a:xfrm>
              <a:off x="2106126" y="107053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37" name="Google Shape;25537;p46"/>
            <p:cNvSpPr/>
            <p:nvPr/>
          </p:nvSpPr>
          <p:spPr>
            <a:xfrm>
              <a:off x="2225634" y="107053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38" name="Google Shape;25538;p46"/>
            <p:cNvSpPr/>
            <p:nvPr/>
          </p:nvSpPr>
          <p:spPr>
            <a:xfrm>
              <a:off x="2345143" y="107053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39" name="Google Shape;25539;p46"/>
            <p:cNvSpPr/>
            <p:nvPr/>
          </p:nvSpPr>
          <p:spPr>
            <a:xfrm>
              <a:off x="2464651" y="107053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40" name="Google Shape;25540;p46"/>
            <p:cNvSpPr/>
            <p:nvPr/>
          </p:nvSpPr>
          <p:spPr>
            <a:xfrm>
              <a:off x="2584159" y="107053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41" name="Google Shape;25541;p46"/>
            <p:cNvSpPr/>
            <p:nvPr/>
          </p:nvSpPr>
          <p:spPr>
            <a:xfrm>
              <a:off x="2703667" y="107053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42" name="Google Shape;25542;p46"/>
            <p:cNvSpPr/>
            <p:nvPr/>
          </p:nvSpPr>
          <p:spPr>
            <a:xfrm>
              <a:off x="2823176" y="107053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43" name="Google Shape;25543;p46"/>
            <p:cNvSpPr/>
            <p:nvPr/>
          </p:nvSpPr>
          <p:spPr>
            <a:xfrm>
              <a:off x="2942684" y="107053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44" name="Google Shape;25544;p46"/>
            <p:cNvSpPr/>
            <p:nvPr/>
          </p:nvSpPr>
          <p:spPr>
            <a:xfrm>
              <a:off x="3062192" y="107053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45" name="Google Shape;25545;p46"/>
            <p:cNvSpPr/>
            <p:nvPr/>
          </p:nvSpPr>
          <p:spPr>
            <a:xfrm>
              <a:off x="3181700" y="107053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46" name="Google Shape;25546;p46"/>
            <p:cNvSpPr/>
            <p:nvPr/>
          </p:nvSpPr>
          <p:spPr>
            <a:xfrm>
              <a:off x="3301209" y="107053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47" name="Google Shape;25547;p46"/>
            <p:cNvSpPr/>
            <p:nvPr/>
          </p:nvSpPr>
          <p:spPr>
            <a:xfrm>
              <a:off x="3420717" y="107053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48" name="Google Shape;25548;p46"/>
            <p:cNvSpPr/>
            <p:nvPr/>
          </p:nvSpPr>
          <p:spPr>
            <a:xfrm>
              <a:off x="313503" y="117664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49" name="Google Shape;25549;p46"/>
            <p:cNvSpPr/>
            <p:nvPr/>
          </p:nvSpPr>
          <p:spPr>
            <a:xfrm>
              <a:off x="433011" y="117664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50" name="Google Shape;25550;p46"/>
            <p:cNvSpPr/>
            <p:nvPr/>
          </p:nvSpPr>
          <p:spPr>
            <a:xfrm>
              <a:off x="552519" y="117664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51" name="Google Shape;25551;p46"/>
            <p:cNvSpPr/>
            <p:nvPr/>
          </p:nvSpPr>
          <p:spPr>
            <a:xfrm>
              <a:off x="672027" y="117664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52" name="Google Shape;25552;p46"/>
            <p:cNvSpPr/>
            <p:nvPr/>
          </p:nvSpPr>
          <p:spPr>
            <a:xfrm>
              <a:off x="791536" y="117664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53" name="Google Shape;25553;p46"/>
            <p:cNvSpPr/>
            <p:nvPr/>
          </p:nvSpPr>
          <p:spPr>
            <a:xfrm>
              <a:off x="911044" y="117664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54" name="Google Shape;25554;p46"/>
            <p:cNvSpPr/>
            <p:nvPr/>
          </p:nvSpPr>
          <p:spPr>
            <a:xfrm>
              <a:off x="1030552" y="117664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55" name="Google Shape;25555;p46"/>
            <p:cNvSpPr/>
            <p:nvPr/>
          </p:nvSpPr>
          <p:spPr>
            <a:xfrm>
              <a:off x="1150060" y="117664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56" name="Google Shape;25556;p46"/>
            <p:cNvSpPr/>
            <p:nvPr/>
          </p:nvSpPr>
          <p:spPr>
            <a:xfrm>
              <a:off x="1269568" y="117664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57" name="Google Shape;25557;p46"/>
            <p:cNvSpPr/>
            <p:nvPr/>
          </p:nvSpPr>
          <p:spPr>
            <a:xfrm>
              <a:off x="1389077" y="117664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58" name="Google Shape;25558;p46"/>
            <p:cNvSpPr/>
            <p:nvPr/>
          </p:nvSpPr>
          <p:spPr>
            <a:xfrm>
              <a:off x="1508585" y="117664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59" name="Google Shape;25559;p46"/>
            <p:cNvSpPr/>
            <p:nvPr/>
          </p:nvSpPr>
          <p:spPr>
            <a:xfrm>
              <a:off x="1628093" y="117664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60" name="Google Shape;25560;p46"/>
            <p:cNvSpPr/>
            <p:nvPr/>
          </p:nvSpPr>
          <p:spPr>
            <a:xfrm>
              <a:off x="1747601" y="117664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61" name="Google Shape;25561;p46"/>
            <p:cNvSpPr/>
            <p:nvPr/>
          </p:nvSpPr>
          <p:spPr>
            <a:xfrm>
              <a:off x="1867110" y="117664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62" name="Google Shape;25562;p46"/>
            <p:cNvSpPr/>
            <p:nvPr/>
          </p:nvSpPr>
          <p:spPr>
            <a:xfrm>
              <a:off x="1986618" y="117664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63" name="Google Shape;25563;p46"/>
            <p:cNvSpPr/>
            <p:nvPr/>
          </p:nvSpPr>
          <p:spPr>
            <a:xfrm>
              <a:off x="2106126" y="117664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64" name="Google Shape;25564;p46"/>
            <p:cNvSpPr/>
            <p:nvPr/>
          </p:nvSpPr>
          <p:spPr>
            <a:xfrm>
              <a:off x="2225634" y="117664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65" name="Google Shape;25565;p46"/>
            <p:cNvSpPr/>
            <p:nvPr/>
          </p:nvSpPr>
          <p:spPr>
            <a:xfrm>
              <a:off x="2345143" y="117664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66" name="Google Shape;25566;p46"/>
            <p:cNvSpPr/>
            <p:nvPr/>
          </p:nvSpPr>
          <p:spPr>
            <a:xfrm>
              <a:off x="2464651" y="117664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67" name="Google Shape;25567;p46"/>
            <p:cNvSpPr/>
            <p:nvPr/>
          </p:nvSpPr>
          <p:spPr>
            <a:xfrm>
              <a:off x="2584159" y="117664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68" name="Google Shape;25568;p46"/>
            <p:cNvSpPr/>
            <p:nvPr/>
          </p:nvSpPr>
          <p:spPr>
            <a:xfrm>
              <a:off x="2703667" y="117664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69" name="Google Shape;25569;p46"/>
            <p:cNvSpPr/>
            <p:nvPr/>
          </p:nvSpPr>
          <p:spPr>
            <a:xfrm>
              <a:off x="2823176" y="117664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70" name="Google Shape;25570;p46"/>
            <p:cNvSpPr/>
            <p:nvPr/>
          </p:nvSpPr>
          <p:spPr>
            <a:xfrm>
              <a:off x="2942684" y="117664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71" name="Google Shape;25571;p46"/>
            <p:cNvSpPr/>
            <p:nvPr/>
          </p:nvSpPr>
          <p:spPr>
            <a:xfrm>
              <a:off x="3062192" y="117664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72" name="Google Shape;25572;p46"/>
            <p:cNvSpPr/>
            <p:nvPr/>
          </p:nvSpPr>
          <p:spPr>
            <a:xfrm>
              <a:off x="3181700" y="117664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73" name="Google Shape;25573;p46"/>
            <p:cNvSpPr/>
            <p:nvPr/>
          </p:nvSpPr>
          <p:spPr>
            <a:xfrm>
              <a:off x="3301209" y="117664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74" name="Google Shape;25574;p46"/>
            <p:cNvSpPr/>
            <p:nvPr/>
          </p:nvSpPr>
          <p:spPr>
            <a:xfrm>
              <a:off x="3420717" y="117664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75" name="Google Shape;25575;p46"/>
            <p:cNvSpPr/>
            <p:nvPr/>
          </p:nvSpPr>
          <p:spPr>
            <a:xfrm>
              <a:off x="313503" y="128275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76" name="Google Shape;25576;p46"/>
            <p:cNvSpPr/>
            <p:nvPr/>
          </p:nvSpPr>
          <p:spPr>
            <a:xfrm>
              <a:off x="433011" y="128275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77" name="Google Shape;25577;p46"/>
            <p:cNvSpPr/>
            <p:nvPr/>
          </p:nvSpPr>
          <p:spPr>
            <a:xfrm>
              <a:off x="552519" y="128275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78" name="Google Shape;25578;p46"/>
            <p:cNvSpPr/>
            <p:nvPr/>
          </p:nvSpPr>
          <p:spPr>
            <a:xfrm>
              <a:off x="672027" y="128275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79" name="Google Shape;25579;p46"/>
            <p:cNvSpPr/>
            <p:nvPr/>
          </p:nvSpPr>
          <p:spPr>
            <a:xfrm>
              <a:off x="791536" y="128275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80" name="Google Shape;25580;p46"/>
            <p:cNvSpPr/>
            <p:nvPr/>
          </p:nvSpPr>
          <p:spPr>
            <a:xfrm>
              <a:off x="911044" y="128275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81" name="Google Shape;25581;p46"/>
            <p:cNvSpPr/>
            <p:nvPr/>
          </p:nvSpPr>
          <p:spPr>
            <a:xfrm>
              <a:off x="1030552" y="128275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82" name="Google Shape;25582;p46"/>
            <p:cNvSpPr/>
            <p:nvPr/>
          </p:nvSpPr>
          <p:spPr>
            <a:xfrm>
              <a:off x="1150060" y="128275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83" name="Google Shape;25583;p46"/>
            <p:cNvSpPr/>
            <p:nvPr/>
          </p:nvSpPr>
          <p:spPr>
            <a:xfrm>
              <a:off x="1269568" y="128275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84" name="Google Shape;25584;p46"/>
            <p:cNvSpPr/>
            <p:nvPr/>
          </p:nvSpPr>
          <p:spPr>
            <a:xfrm>
              <a:off x="1389077" y="128275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85" name="Google Shape;25585;p46"/>
            <p:cNvSpPr/>
            <p:nvPr/>
          </p:nvSpPr>
          <p:spPr>
            <a:xfrm>
              <a:off x="1508585" y="128275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86" name="Google Shape;25586;p46"/>
            <p:cNvSpPr/>
            <p:nvPr/>
          </p:nvSpPr>
          <p:spPr>
            <a:xfrm>
              <a:off x="1628093" y="128275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87" name="Google Shape;25587;p46"/>
            <p:cNvSpPr/>
            <p:nvPr/>
          </p:nvSpPr>
          <p:spPr>
            <a:xfrm>
              <a:off x="1747601" y="128275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88" name="Google Shape;25588;p46"/>
            <p:cNvSpPr/>
            <p:nvPr/>
          </p:nvSpPr>
          <p:spPr>
            <a:xfrm>
              <a:off x="1867110" y="128275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89" name="Google Shape;25589;p46"/>
            <p:cNvSpPr/>
            <p:nvPr/>
          </p:nvSpPr>
          <p:spPr>
            <a:xfrm>
              <a:off x="1986618" y="128275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90" name="Google Shape;25590;p46"/>
            <p:cNvSpPr/>
            <p:nvPr/>
          </p:nvSpPr>
          <p:spPr>
            <a:xfrm>
              <a:off x="2106126" y="128275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91" name="Google Shape;25591;p46"/>
            <p:cNvSpPr/>
            <p:nvPr/>
          </p:nvSpPr>
          <p:spPr>
            <a:xfrm>
              <a:off x="2225634" y="128275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92" name="Google Shape;25592;p46"/>
            <p:cNvSpPr/>
            <p:nvPr/>
          </p:nvSpPr>
          <p:spPr>
            <a:xfrm>
              <a:off x="2345143" y="128275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93" name="Google Shape;25593;p46"/>
            <p:cNvSpPr/>
            <p:nvPr/>
          </p:nvSpPr>
          <p:spPr>
            <a:xfrm>
              <a:off x="2464651" y="128275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94" name="Google Shape;25594;p46"/>
            <p:cNvSpPr/>
            <p:nvPr/>
          </p:nvSpPr>
          <p:spPr>
            <a:xfrm>
              <a:off x="2584159" y="128275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95" name="Google Shape;25595;p46"/>
            <p:cNvSpPr/>
            <p:nvPr/>
          </p:nvSpPr>
          <p:spPr>
            <a:xfrm>
              <a:off x="2703667" y="128275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96" name="Google Shape;25596;p46"/>
            <p:cNvSpPr/>
            <p:nvPr/>
          </p:nvSpPr>
          <p:spPr>
            <a:xfrm>
              <a:off x="2823176" y="128275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97" name="Google Shape;25597;p46"/>
            <p:cNvSpPr/>
            <p:nvPr/>
          </p:nvSpPr>
          <p:spPr>
            <a:xfrm>
              <a:off x="2942684" y="128275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98" name="Google Shape;25598;p46"/>
            <p:cNvSpPr/>
            <p:nvPr/>
          </p:nvSpPr>
          <p:spPr>
            <a:xfrm>
              <a:off x="3062192" y="128275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99" name="Google Shape;25599;p46"/>
            <p:cNvSpPr/>
            <p:nvPr/>
          </p:nvSpPr>
          <p:spPr>
            <a:xfrm>
              <a:off x="3181700" y="128275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00" name="Google Shape;25600;p46"/>
            <p:cNvSpPr/>
            <p:nvPr/>
          </p:nvSpPr>
          <p:spPr>
            <a:xfrm>
              <a:off x="3301209" y="128275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01" name="Google Shape;25601;p46"/>
            <p:cNvSpPr/>
            <p:nvPr/>
          </p:nvSpPr>
          <p:spPr>
            <a:xfrm>
              <a:off x="3420717" y="128275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02" name="Google Shape;25602;p46"/>
            <p:cNvSpPr/>
            <p:nvPr/>
          </p:nvSpPr>
          <p:spPr>
            <a:xfrm>
              <a:off x="313503" y="138885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03" name="Google Shape;25603;p46"/>
            <p:cNvSpPr/>
            <p:nvPr/>
          </p:nvSpPr>
          <p:spPr>
            <a:xfrm>
              <a:off x="433011" y="138885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04" name="Google Shape;25604;p46"/>
            <p:cNvSpPr/>
            <p:nvPr/>
          </p:nvSpPr>
          <p:spPr>
            <a:xfrm>
              <a:off x="552519" y="138885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05" name="Google Shape;25605;p46"/>
            <p:cNvSpPr/>
            <p:nvPr/>
          </p:nvSpPr>
          <p:spPr>
            <a:xfrm>
              <a:off x="672027" y="138885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06" name="Google Shape;25606;p46"/>
            <p:cNvSpPr/>
            <p:nvPr/>
          </p:nvSpPr>
          <p:spPr>
            <a:xfrm>
              <a:off x="791536" y="138885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07" name="Google Shape;25607;p46"/>
            <p:cNvSpPr/>
            <p:nvPr/>
          </p:nvSpPr>
          <p:spPr>
            <a:xfrm>
              <a:off x="911044" y="138885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08" name="Google Shape;25608;p46"/>
            <p:cNvSpPr/>
            <p:nvPr/>
          </p:nvSpPr>
          <p:spPr>
            <a:xfrm>
              <a:off x="1030552" y="138885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09" name="Google Shape;25609;p46"/>
            <p:cNvSpPr/>
            <p:nvPr/>
          </p:nvSpPr>
          <p:spPr>
            <a:xfrm>
              <a:off x="1150060" y="138885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10" name="Google Shape;25610;p46"/>
            <p:cNvSpPr/>
            <p:nvPr/>
          </p:nvSpPr>
          <p:spPr>
            <a:xfrm>
              <a:off x="1269568" y="138885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11" name="Google Shape;25611;p46"/>
            <p:cNvSpPr/>
            <p:nvPr/>
          </p:nvSpPr>
          <p:spPr>
            <a:xfrm>
              <a:off x="1389077" y="138885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12" name="Google Shape;25612;p46"/>
            <p:cNvSpPr/>
            <p:nvPr/>
          </p:nvSpPr>
          <p:spPr>
            <a:xfrm>
              <a:off x="1508585" y="138885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13" name="Google Shape;25613;p46"/>
            <p:cNvSpPr/>
            <p:nvPr/>
          </p:nvSpPr>
          <p:spPr>
            <a:xfrm>
              <a:off x="1628093" y="138885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14" name="Google Shape;25614;p46"/>
            <p:cNvSpPr/>
            <p:nvPr/>
          </p:nvSpPr>
          <p:spPr>
            <a:xfrm>
              <a:off x="1747601" y="138885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15" name="Google Shape;25615;p46"/>
            <p:cNvSpPr/>
            <p:nvPr/>
          </p:nvSpPr>
          <p:spPr>
            <a:xfrm>
              <a:off x="1867110" y="138885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16" name="Google Shape;25616;p46"/>
            <p:cNvSpPr/>
            <p:nvPr/>
          </p:nvSpPr>
          <p:spPr>
            <a:xfrm>
              <a:off x="1986618" y="138885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17" name="Google Shape;25617;p46"/>
            <p:cNvSpPr/>
            <p:nvPr/>
          </p:nvSpPr>
          <p:spPr>
            <a:xfrm>
              <a:off x="2106126" y="138885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18" name="Google Shape;25618;p46"/>
            <p:cNvSpPr/>
            <p:nvPr/>
          </p:nvSpPr>
          <p:spPr>
            <a:xfrm>
              <a:off x="2225634" y="138885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19" name="Google Shape;25619;p46"/>
            <p:cNvSpPr/>
            <p:nvPr/>
          </p:nvSpPr>
          <p:spPr>
            <a:xfrm>
              <a:off x="2345143" y="138885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20" name="Google Shape;25620;p46"/>
            <p:cNvSpPr/>
            <p:nvPr/>
          </p:nvSpPr>
          <p:spPr>
            <a:xfrm>
              <a:off x="2464651" y="138885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21" name="Google Shape;25621;p46"/>
            <p:cNvSpPr/>
            <p:nvPr/>
          </p:nvSpPr>
          <p:spPr>
            <a:xfrm>
              <a:off x="2584159" y="138885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22" name="Google Shape;25622;p46"/>
            <p:cNvSpPr/>
            <p:nvPr/>
          </p:nvSpPr>
          <p:spPr>
            <a:xfrm>
              <a:off x="2703667" y="138885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23" name="Google Shape;25623;p46"/>
            <p:cNvSpPr/>
            <p:nvPr/>
          </p:nvSpPr>
          <p:spPr>
            <a:xfrm>
              <a:off x="2823176" y="138885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24" name="Google Shape;25624;p46"/>
            <p:cNvSpPr/>
            <p:nvPr/>
          </p:nvSpPr>
          <p:spPr>
            <a:xfrm>
              <a:off x="2942684" y="138885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25" name="Google Shape;25625;p46"/>
            <p:cNvSpPr/>
            <p:nvPr/>
          </p:nvSpPr>
          <p:spPr>
            <a:xfrm>
              <a:off x="3062192" y="138885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26" name="Google Shape;25626;p46"/>
            <p:cNvSpPr/>
            <p:nvPr/>
          </p:nvSpPr>
          <p:spPr>
            <a:xfrm>
              <a:off x="3181700" y="138885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27" name="Google Shape;25627;p46"/>
            <p:cNvSpPr/>
            <p:nvPr/>
          </p:nvSpPr>
          <p:spPr>
            <a:xfrm>
              <a:off x="3301209" y="138885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28" name="Google Shape;25628;p46"/>
            <p:cNvSpPr/>
            <p:nvPr/>
          </p:nvSpPr>
          <p:spPr>
            <a:xfrm>
              <a:off x="3420717" y="138885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29" name="Google Shape;25629;p46"/>
            <p:cNvSpPr/>
            <p:nvPr/>
          </p:nvSpPr>
          <p:spPr>
            <a:xfrm>
              <a:off x="313503" y="149496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30" name="Google Shape;25630;p46"/>
            <p:cNvSpPr/>
            <p:nvPr/>
          </p:nvSpPr>
          <p:spPr>
            <a:xfrm>
              <a:off x="433011" y="149496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31" name="Google Shape;25631;p46"/>
            <p:cNvSpPr/>
            <p:nvPr/>
          </p:nvSpPr>
          <p:spPr>
            <a:xfrm>
              <a:off x="552519" y="149496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32" name="Google Shape;25632;p46"/>
            <p:cNvSpPr/>
            <p:nvPr/>
          </p:nvSpPr>
          <p:spPr>
            <a:xfrm>
              <a:off x="672027" y="149496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33" name="Google Shape;25633;p46"/>
            <p:cNvSpPr/>
            <p:nvPr/>
          </p:nvSpPr>
          <p:spPr>
            <a:xfrm>
              <a:off x="791536" y="149496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34" name="Google Shape;25634;p46"/>
            <p:cNvSpPr/>
            <p:nvPr/>
          </p:nvSpPr>
          <p:spPr>
            <a:xfrm>
              <a:off x="911044" y="149496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35" name="Google Shape;25635;p46"/>
            <p:cNvSpPr/>
            <p:nvPr/>
          </p:nvSpPr>
          <p:spPr>
            <a:xfrm>
              <a:off x="1030552" y="149496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36" name="Google Shape;25636;p46"/>
            <p:cNvSpPr/>
            <p:nvPr/>
          </p:nvSpPr>
          <p:spPr>
            <a:xfrm>
              <a:off x="1150060" y="149496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37" name="Google Shape;25637;p46"/>
            <p:cNvSpPr/>
            <p:nvPr/>
          </p:nvSpPr>
          <p:spPr>
            <a:xfrm>
              <a:off x="1269568" y="149496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38" name="Google Shape;25638;p46"/>
            <p:cNvSpPr/>
            <p:nvPr/>
          </p:nvSpPr>
          <p:spPr>
            <a:xfrm>
              <a:off x="1389077" y="149496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39" name="Google Shape;25639;p46"/>
            <p:cNvSpPr/>
            <p:nvPr/>
          </p:nvSpPr>
          <p:spPr>
            <a:xfrm>
              <a:off x="1508585" y="149496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40" name="Google Shape;25640;p46"/>
            <p:cNvSpPr/>
            <p:nvPr/>
          </p:nvSpPr>
          <p:spPr>
            <a:xfrm>
              <a:off x="1628093" y="149496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41" name="Google Shape;25641;p46"/>
            <p:cNvSpPr/>
            <p:nvPr/>
          </p:nvSpPr>
          <p:spPr>
            <a:xfrm>
              <a:off x="1747601" y="149496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42" name="Google Shape;25642;p46"/>
            <p:cNvSpPr/>
            <p:nvPr/>
          </p:nvSpPr>
          <p:spPr>
            <a:xfrm>
              <a:off x="1867110" y="149496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43" name="Google Shape;25643;p46"/>
            <p:cNvSpPr/>
            <p:nvPr/>
          </p:nvSpPr>
          <p:spPr>
            <a:xfrm>
              <a:off x="1986618" y="149496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44" name="Google Shape;25644;p46"/>
            <p:cNvSpPr/>
            <p:nvPr/>
          </p:nvSpPr>
          <p:spPr>
            <a:xfrm>
              <a:off x="2106126" y="149496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45" name="Google Shape;25645;p46"/>
            <p:cNvSpPr/>
            <p:nvPr/>
          </p:nvSpPr>
          <p:spPr>
            <a:xfrm>
              <a:off x="2225634" y="149496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46" name="Google Shape;25646;p46"/>
            <p:cNvSpPr/>
            <p:nvPr/>
          </p:nvSpPr>
          <p:spPr>
            <a:xfrm>
              <a:off x="2345143" y="149496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47" name="Google Shape;25647;p46"/>
            <p:cNvSpPr/>
            <p:nvPr/>
          </p:nvSpPr>
          <p:spPr>
            <a:xfrm>
              <a:off x="2464651" y="149496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48" name="Google Shape;25648;p46"/>
            <p:cNvSpPr/>
            <p:nvPr/>
          </p:nvSpPr>
          <p:spPr>
            <a:xfrm>
              <a:off x="2584159" y="149496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49" name="Google Shape;25649;p46"/>
            <p:cNvSpPr/>
            <p:nvPr/>
          </p:nvSpPr>
          <p:spPr>
            <a:xfrm>
              <a:off x="2703667" y="149496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50" name="Google Shape;25650;p46"/>
            <p:cNvSpPr/>
            <p:nvPr/>
          </p:nvSpPr>
          <p:spPr>
            <a:xfrm>
              <a:off x="2823176" y="149496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51" name="Google Shape;25651;p46"/>
            <p:cNvSpPr/>
            <p:nvPr/>
          </p:nvSpPr>
          <p:spPr>
            <a:xfrm>
              <a:off x="2942684" y="149496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52" name="Google Shape;25652;p46"/>
            <p:cNvSpPr/>
            <p:nvPr/>
          </p:nvSpPr>
          <p:spPr>
            <a:xfrm>
              <a:off x="3062192" y="149496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53" name="Google Shape;25653;p46"/>
            <p:cNvSpPr/>
            <p:nvPr/>
          </p:nvSpPr>
          <p:spPr>
            <a:xfrm>
              <a:off x="3181700" y="149496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54" name="Google Shape;25654;p46"/>
            <p:cNvSpPr/>
            <p:nvPr/>
          </p:nvSpPr>
          <p:spPr>
            <a:xfrm>
              <a:off x="3301209" y="149496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55" name="Google Shape;25655;p46"/>
            <p:cNvSpPr/>
            <p:nvPr/>
          </p:nvSpPr>
          <p:spPr>
            <a:xfrm>
              <a:off x="3420717" y="149496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56" name="Google Shape;25656;p46"/>
            <p:cNvSpPr/>
            <p:nvPr/>
          </p:nvSpPr>
          <p:spPr>
            <a:xfrm>
              <a:off x="313503" y="160107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57" name="Google Shape;25657;p46"/>
            <p:cNvSpPr/>
            <p:nvPr/>
          </p:nvSpPr>
          <p:spPr>
            <a:xfrm>
              <a:off x="433011" y="160107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58" name="Google Shape;25658;p46"/>
            <p:cNvSpPr/>
            <p:nvPr/>
          </p:nvSpPr>
          <p:spPr>
            <a:xfrm>
              <a:off x="552519" y="160107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59" name="Google Shape;25659;p46"/>
            <p:cNvSpPr/>
            <p:nvPr/>
          </p:nvSpPr>
          <p:spPr>
            <a:xfrm>
              <a:off x="672027" y="160107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60" name="Google Shape;25660;p46"/>
            <p:cNvSpPr/>
            <p:nvPr/>
          </p:nvSpPr>
          <p:spPr>
            <a:xfrm>
              <a:off x="791536" y="160107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61" name="Google Shape;25661;p46"/>
            <p:cNvSpPr/>
            <p:nvPr/>
          </p:nvSpPr>
          <p:spPr>
            <a:xfrm>
              <a:off x="911044" y="160107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62" name="Google Shape;25662;p46"/>
            <p:cNvSpPr/>
            <p:nvPr/>
          </p:nvSpPr>
          <p:spPr>
            <a:xfrm>
              <a:off x="1030552" y="160107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63" name="Google Shape;25663;p46"/>
            <p:cNvSpPr/>
            <p:nvPr/>
          </p:nvSpPr>
          <p:spPr>
            <a:xfrm>
              <a:off x="1150060" y="160107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64" name="Google Shape;25664;p46"/>
            <p:cNvSpPr/>
            <p:nvPr/>
          </p:nvSpPr>
          <p:spPr>
            <a:xfrm>
              <a:off x="1269568" y="160107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65" name="Google Shape;25665;p46"/>
            <p:cNvSpPr/>
            <p:nvPr/>
          </p:nvSpPr>
          <p:spPr>
            <a:xfrm>
              <a:off x="1389077" y="160107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66" name="Google Shape;25666;p46"/>
            <p:cNvSpPr/>
            <p:nvPr/>
          </p:nvSpPr>
          <p:spPr>
            <a:xfrm>
              <a:off x="1508585" y="160107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67" name="Google Shape;25667;p46"/>
            <p:cNvSpPr/>
            <p:nvPr/>
          </p:nvSpPr>
          <p:spPr>
            <a:xfrm>
              <a:off x="1628093" y="160107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68" name="Google Shape;25668;p46"/>
            <p:cNvSpPr/>
            <p:nvPr/>
          </p:nvSpPr>
          <p:spPr>
            <a:xfrm>
              <a:off x="1747601" y="160107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69" name="Google Shape;25669;p46"/>
            <p:cNvSpPr/>
            <p:nvPr/>
          </p:nvSpPr>
          <p:spPr>
            <a:xfrm>
              <a:off x="1867110" y="160107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70" name="Google Shape;25670;p46"/>
            <p:cNvSpPr/>
            <p:nvPr/>
          </p:nvSpPr>
          <p:spPr>
            <a:xfrm>
              <a:off x="1986618" y="160107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71" name="Google Shape;25671;p46"/>
            <p:cNvSpPr/>
            <p:nvPr/>
          </p:nvSpPr>
          <p:spPr>
            <a:xfrm>
              <a:off x="2106126" y="160107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72" name="Google Shape;25672;p46"/>
            <p:cNvSpPr/>
            <p:nvPr/>
          </p:nvSpPr>
          <p:spPr>
            <a:xfrm>
              <a:off x="2225634" y="160107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73" name="Google Shape;25673;p46"/>
            <p:cNvSpPr/>
            <p:nvPr/>
          </p:nvSpPr>
          <p:spPr>
            <a:xfrm>
              <a:off x="2345143" y="160107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74" name="Google Shape;25674;p46"/>
            <p:cNvSpPr/>
            <p:nvPr/>
          </p:nvSpPr>
          <p:spPr>
            <a:xfrm>
              <a:off x="2464651" y="160107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75" name="Google Shape;25675;p46"/>
            <p:cNvSpPr/>
            <p:nvPr/>
          </p:nvSpPr>
          <p:spPr>
            <a:xfrm>
              <a:off x="2584159" y="160107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76" name="Google Shape;25676;p46"/>
            <p:cNvSpPr/>
            <p:nvPr/>
          </p:nvSpPr>
          <p:spPr>
            <a:xfrm>
              <a:off x="2703667" y="160107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77" name="Google Shape;25677;p46"/>
            <p:cNvSpPr/>
            <p:nvPr/>
          </p:nvSpPr>
          <p:spPr>
            <a:xfrm>
              <a:off x="2823176" y="160107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78" name="Google Shape;25678;p46"/>
            <p:cNvSpPr/>
            <p:nvPr/>
          </p:nvSpPr>
          <p:spPr>
            <a:xfrm>
              <a:off x="2942684" y="160107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79" name="Google Shape;25679;p46"/>
            <p:cNvSpPr/>
            <p:nvPr/>
          </p:nvSpPr>
          <p:spPr>
            <a:xfrm>
              <a:off x="3062192" y="160107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80" name="Google Shape;25680;p46"/>
            <p:cNvSpPr/>
            <p:nvPr/>
          </p:nvSpPr>
          <p:spPr>
            <a:xfrm>
              <a:off x="3181700" y="160107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81" name="Google Shape;25681;p46"/>
            <p:cNvSpPr/>
            <p:nvPr/>
          </p:nvSpPr>
          <p:spPr>
            <a:xfrm>
              <a:off x="3301209" y="160107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82" name="Google Shape;25682;p46"/>
            <p:cNvSpPr/>
            <p:nvPr/>
          </p:nvSpPr>
          <p:spPr>
            <a:xfrm>
              <a:off x="3420717" y="160107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83" name="Google Shape;25683;p46"/>
            <p:cNvSpPr/>
            <p:nvPr/>
          </p:nvSpPr>
          <p:spPr>
            <a:xfrm>
              <a:off x="313503" y="170717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84" name="Google Shape;25684;p46"/>
            <p:cNvSpPr/>
            <p:nvPr/>
          </p:nvSpPr>
          <p:spPr>
            <a:xfrm>
              <a:off x="433011" y="170717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85" name="Google Shape;25685;p46"/>
            <p:cNvSpPr/>
            <p:nvPr/>
          </p:nvSpPr>
          <p:spPr>
            <a:xfrm>
              <a:off x="552519" y="170717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86" name="Google Shape;25686;p46"/>
            <p:cNvSpPr/>
            <p:nvPr/>
          </p:nvSpPr>
          <p:spPr>
            <a:xfrm>
              <a:off x="672027" y="170717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87" name="Google Shape;25687;p46"/>
            <p:cNvSpPr/>
            <p:nvPr/>
          </p:nvSpPr>
          <p:spPr>
            <a:xfrm>
              <a:off x="791536" y="170717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88" name="Google Shape;25688;p46"/>
            <p:cNvSpPr/>
            <p:nvPr/>
          </p:nvSpPr>
          <p:spPr>
            <a:xfrm>
              <a:off x="911044" y="170717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89" name="Google Shape;25689;p46"/>
            <p:cNvSpPr/>
            <p:nvPr/>
          </p:nvSpPr>
          <p:spPr>
            <a:xfrm>
              <a:off x="1030552" y="170717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90" name="Google Shape;25690;p46"/>
            <p:cNvSpPr/>
            <p:nvPr/>
          </p:nvSpPr>
          <p:spPr>
            <a:xfrm>
              <a:off x="1150060" y="170717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91" name="Google Shape;25691;p46"/>
            <p:cNvSpPr/>
            <p:nvPr/>
          </p:nvSpPr>
          <p:spPr>
            <a:xfrm>
              <a:off x="1269568" y="170717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92" name="Google Shape;25692;p46"/>
            <p:cNvSpPr/>
            <p:nvPr/>
          </p:nvSpPr>
          <p:spPr>
            <a:xfrm>
              <a:off x="1389077" y="170717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93" name="Google Shape;25693;p46"/>
            <p:cNvSpPr/>
            <p:nvPr/>
          </p:nvSpPr>
          <p:spPr>
            <a:xfrm>
              <a:off x="1508585" y="170717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94" name="Google Shape;25694;p46"/>
            <p:cNvSpPr/>
            <p:nvPr/>
          </p:nvSpPr>
          <p:spPr>
            <a:xfrm>
              <a:off x="1628093" y="170717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95" name="Google Shape;25695;p46"/>
            <p:cNvSpPr/>
            <p:nvPr/>
          </p:nvSpPr>
          <p:spPr>
            <a:xfrm>
              <a:off x="1747601" y="170717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96" name="Google Shape;25696;p46"/>
            <p:cNvSpPr/>
            <p:nvPr/>
          </p:nvSpPr>
          <p:spPr>
            <a:xfrm>
              <a:off x="1867110" y="170717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97" name="Google Shape;25697;p46"/>
            <p:cNvSpPr/>
            <p:nvPr/>
          </p:nvSpPr>
          <p:spPr>
            <a:xfrm>
              <a:off x="1986618" y="170717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98" name="Google Shape;25698;p46"/>
            <p:cNvSpPr/>
            <p:nvPr/>
          </p:nvSpPr>
          <p:spPr>
            <a:xfrm>
              <a:off x="2106126" y="170717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99" name="Google Shape;25699;p46"/>
            <p:cNvSpPr/>
            <p:nvPr/>
          </p:nvSpPr>
          <p:spPr>
            <a:xfrm>
              <a:off x="2225634" y="170717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00" name="Google Shape;25700;p46"/>
            <p:cNvSpPr/>
            <p:nvPr/>
          </p:nvSpPr>
          <p:spPr>
            <a:xfrm>
              <a:off x="2345143" y="170717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01" name="Google Shape;25701;p46"/>
            <p:cNvSpPr/>
            <p:nvPr/>
          </p:nvSpPr>
          <p:spPr>
            <a:xfrm>
              <a:off x="2464651" y="170717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02" name="Google Shape;25702;p46"/>
            <p:cNvSpPr/>
            <p:nvPr/>
          </p:nvSpPr>
          <p:spPr>
            <a:xfrm>
              <a:off x="2584159" y="170717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03" name="Google Shape;25703;p46"/>
            <p:cNvSpPr/>
            <p:nvPr/>
          </p:nvSpPr>
          <p:spPr>
            <a:xfrm>
              <a:off x="2703667" y="170717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04" name="Google Shape;25704;p46"/>
            <p:cNvSpPr/>
            <p:nvPr/>
          </p:nvSpPr>
          <p:spPr>
            <a:xfrm>
              <a:off x="2823176" y="170717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05" name="Google Shape;25705;p46"/>
            <p:cNvSpPr/>
            <p:nvPr/>
          </p:nvSpPr>
          <p:spPr>
            <a:xfrm>
              <a:off x="2942684" y="170717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06" name="Google Shape;25706;p46"/>
            <p:cNvSpPr/>
            <p:nvPr/>
          </p:nvSpPr>
          <p:spPr>
            <a:xfrm>
              <a:off x="3062192" y="170717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07" name="Google Shape;25707;p46"/>
            <p:cNvSpPr/>
            <p:nvPr/>
          </p:nvSpPr>
          <p:spPr>
            <a:xfrm>
              <a:off x="3181700" y="170717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08" name="Google Shape;25708;p46"/>
            <p:cNvSpPr/>
            <p:nvPr/>
          </p:nvSpPr>
          <p:spPr>
            <a:xfrm>
              <a:off x="3301209" y="170717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09" name="Google Shape;25709;p46"/>
            <p:cNvSpPr/>
            <p:nvPr/>
          </p:nvSpPr>
          <p:spPr>
            <a:xfrm>
              <a:off x="3420717" y="170717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10" name="Google Shape;25710;p46"/>
            <p:cNvSpPr/>
            <p:nvPr/>
          </p:nvSpPr>
          <p:spPr>
            <a:xfrm>
              <a:off x="313503" y="181328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11" name="Google Shape;25711;p46"/>
            <p:cNvSpPr/>
            <p:nvPr/>
          </p:nvSpPr>
          <p:spPr>
            <a:xfrm>
              <a:off x="433011" y="181328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12" name="Google Shape;25712;p46"/>
            <p:cNvSpPr/>
            <p:nvPr/>
          </p:nvSpPr>
          <p:spPr>
            <a:xfrm>
              <a:off x="552519" y="181328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13" name="Google Shape;25713;p46"/>
            <p:cNvSpPr/>
            <p:nvPr/>
          </p:nvSpPr>
          <p:spPr>
            <a:xfrm>
              <a:off x="672027" y="181328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14" name="Google Shape;25714;p46"/>
            <p:cNvSpPr/>
            <p:nvPr/>
          </p:nvSpPr>
          <p:spPr>
            <a:xfrm>
              <a:off x="791536" y="181328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15" name="Google Shape;25715;p46"/>
            <p:cNvSpPr/>
            <p:nvPr/>
          </p:nvSpPr>
          <p:spPr>
            <a:xfrm>
              <a:off x="911044" y="181328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16" name="Google Shape;25716;p46"/>
            <p:cNvSpPr/>
            <p:nvPr/>
          </p:nvSpPr>
          <p:spPr>
            <a:xfrm>
              <a:off x="1030552" y="181328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17" name="Google Shape;25717;p46"/>
            <p:cNvSpPr/>
            <p:nvPr/>
          </p:nvSpPr>
          <p:spPr>
            <a:xfrm>
              <a:off x="1150060" y="181328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18" name="Google Shape;25718;p46"/>
            <p:cNvSpPr/>
            <p:nvPr/>
          </p:nvSpPr>
          <p:spPr>
            <a:xfrm>
              <a:off x="1269568" y="181328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19" name="Google Shape;25719;p46"/>
            <p:cNvSpPr/>
            <p:nvPr/>
          </p:nvSpPr>
          <p:spPr>
            <a:xfrm>
              <a:off x="1389077" y="181328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20" name="Google Shape;25720;p46"/>
            <p:cNvSpPr/>
            <p:nvPr/>
          </p:nvSpPr>
          <p:spPr>
            <a:xfrm>
              <a:off x="1508585" y="181328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21" name="Google Shape;25721;p46"/>
            <p:cNvSpPr/>
            <p:nvPr/>
          </p:nvSpPr>
          <p:spPr>
            <a:xfrm>
              <a:off x="1628093" y="181328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22" name="Google Shape;25722;p46"/>
            <p:cNvSpPr/>
            <p:nvPr/>
          </p:nvSpPr>
          <p:spPr>
            <a:xfrm>
              <a:off x="1747601" y="181328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23" name="Google Shape;25723;p46"/>
            <p:cNvSpPr/>
            <p:nvPr/>
          </p:nvSpPr>
          <p:spPr>
            <a:xfrm>
              <a:off x="1867110" y="181328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24" name="Google Shape;25724;p46"/>
            <p:cNvSpPr/>
            <p:nvPr/>
          </p:nvSpPr>
          <p:spPr>
            <a:xfrm>
              <a:off x="1986618" y="181328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25" name="Google Shape;25725;p46"/>
            <p:cNvSpPr/>
            <p:nvPr/>
          </p:nvSpPr>
          <p:spPr>
            <a:xfrm>
              <a:off x="2106126" y="181328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26" name="Google Shape;25726;p46"/>
            <p:cNvSpPr/>
            <p:nvPr/>
          </p:nvSpPr>
          <p:spPr>
            <a:xfrm>
              <a:off x="2225634" y="181328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27" name="Google Shape;25727;p46"/>
            <p:cNvSpPr/>
            <p:nvPr/>
          </p:nvSpPr>
          <p:spPr>
            <a:xfrm>
              <a:off x="2345143" y="181328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28" name="Google Shape;25728;p46"/>
            <p:cNvSpPr/>
            <p:nvPr/>
          </p:nvSpPr>
          <p:spPr>
            <a:xfrm>
              <a:off x="2464651" y="181328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29" name="Google Shape;25729;p46"/>
            <p:cNvSpPr/>
            <p:nvPr/>
          </p:nvSpPr>
          <p:spPr>
            <a:xfrm>
              <a:off x="2584159" y="181328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30" name="Google Shape;25730;p46"/>
            <p:cNvSpPr/>
            <p:nvPr/>
          </p:nvSpPr>
          <p:spPr>
            <a:xfrm>
              <a:off x="2703667" y="181328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31" name="Google Shape;25731;p46"/>
            <p:cNvSpPr/>
            <p:nvPr/>
          </p:nvSpPr>
          <p:spPr>
            <a:xfrm>
              <a:off x="2823176" y="181328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32" name="Google Shape;25732;p46"/>
            <p:cNvSpPr/>
            <p:nvPr/>
          </p:nvSpPr>
          <p:spPr>
            <a:xfrm>
              <a:off x="2942684" y="181328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33" name="Google Shape;25733;p46"/>
            <p:cNvSpPr/>
            <p:nvPr/>
          </p:nvSpPr>
          <p:spPr>
            <a:xfrm>
              <a:off x="3062192" y="181328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34" name="Google Shape;25734;p46"/>
            <p:cNvSpPr/>
            <p:nvPr/>
          </p:nvSpPr>
          <p:spPr>
            <a:xfrm>
              <a:off x="3181700" y="181328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35" name="Google Shape;25735;p46"/>
            <p:cNvSpPr/>
            <p:nvPr/>
          </p:nvSpPr>
          <p:spPr>
            <a:xfrm>
              <a:off x="3301209" y="181328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36" name="Google Shape;25736;p46"/>
            <p:cNvSpPr/>
            <p:nvPr/>
          </p:nvSpPr>
          <p:spPr>
            <a:xfrm>
              <a:off x="3420717" y="181328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37" name="Google Shape;25737;p46"/>
            <p:cNvSpPr/>
            <p:nvPr/>
          </p:nvSpPr>
          <p:spPr>
            <a:xfrm>
              <a:off x="313503" y="191939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38" name="Google Shape;25738;p46"/>
            <p:cNvSpPr/>
            <p:nvPr/>
          </p:nvSpPr>
          <p:spPr>
            <a:xfrm>
              <a:off x="433011" y="191939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39" name="Google Shape;25739;p46"/>
            <p:cNvSpPr/>
            <p:nvPr/>
          </p:nvSpPr>
          <p:spPr>
            <a:xfrm>
              <a:off x="552519" y="191939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40" name="Google Shape;25740;p46"/>
            <p:cNvSpPr/>
            <p:nvPr/>
          </p:nvSpPr>
          <p:spPr>
            <a:xfrm>
              <a:off x="672027" y="191939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41" name="Google Shape;25741;p46"/>
            <p:cNvSpPr/>
            <p:nvPr/>
          </p:nvSpPr>
          <p:spPr>
            <a:xfrm>
              <a:off x="791536" y="191939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42" name="Google Shape;25742;p46"/>
            <p:cNvSpPr/>
            <p:nvPr/>
          </p:nvSpPr>
          <p:spPr>
            <a:xfrm>
              <a:off x="911044" y="191939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43" name="Google Shape;25743;p46"/>
            <p:cNvSpPr/>
            <p:nvPr/>
          </p:nvSpPr>
          <p:spPr>
            <a:xfrm>
              <a:off x="1030552" y="191939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44" name="Google Shape;25744;p46"/>
            <p:cNvSpPr/>
            <p:nvPr/>
          </p:nvSpPr>
          <p:spPr>
            <a:xfrm>
              <a:off x="1150060" y="191939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45" name="Google Shape;25745;p46"/>
            <p:cNvSpPr/>
            <p:nvPr/>
          </p:nvSpPr>
          <p:spPr>
            <a:xfrm>
              <a:off x="1269568" y="191939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46" name="Google Shape;25746;p46"/>
            <p:cNvSpPr/>
            <p:nvPr/>
          </p:nvSpPr>
          <p:spPr>
            <a:xfrm>
              <a:off x="1389077" y="191939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47" name="Google Shape;25747;p46"/>
            <p:cNvSpPr/>
            <p:nvPr/>
          </p:nvSpPr>
          <p:spPr>
            <a:xfrm>
              <a:off x="1508585" y="191939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48" name="Google Shape;25748;p46"/>
            <p:cNvSpPr/>
            <p:nvPr/>
          </p:nvSpPr>
          <p:spPr>
            <a:xfrm>
              <a:off x="1628093" y="191939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49" name="Google Shape;25749;p46"/>
            <p:cNvSpPr/>
            <p:nvPr/>
          </p:nvSpPr>
          <p:spPr>
            <a:xfrm>
              <a:off x="1747601" y="191939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50" name="Google Shape;25750;p46"/>
            <p:cNvSpPr/>
            <p:nvPr/>
          </p:nvSpPr>
          <p:spPr>
            <a:xfrm>
              <a:off x="1867110" y="191939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51" name="Google Shape;25751;p46"/>
            <p:cNvSpPr/>
            <p:nvPr/>
          </p:nvSpPr>
          <p:spPr>
            <a:xfrm>
              <a:off x="1986618" y="191939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52" name="Google Shape;25752;p46"/>
            <p:cNvSpPr/>
            <p:nvPr/>
          </p:nvSpPr>
          <p:spPr>
            <a:xfrm>
              <a:off x="2106126" y="191939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53" name="Google Shape;25753;p46"/>
            <p:cNvSpPr/>
            <p:nvPr/>
          </p:nvSpPr>
          <p:spPr>
            <a:xfrm>
              <a:off x="2225634" y="191939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54" name="Google Shape;25754;p46"/>
            <p:cNvSpPr/>
            <p:nvPr/>
          </p:nvSpPr>
          <p:spPr>
            <a:xfrm>
              <a:off x="2345143" y="191939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55" name="Google Shape;25755;p46"/>
            <p:cNvSpPr/>
            <p:nvPr/>
          </p:nvSpPr>
          <p:spPr>
            <a:xfrm>
              <a:off x="2464651" y="191939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56" name="Google Shape;25756;p46"/>
            <p:cNvSpPr/>
            <p:nvPr/>
          </p:nvSpPr>
          <p:spPr>
            <a:xfrm>
              <a:off x="2584159" y="191939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57" name="Google Shape;25757;p46"/>
            <p:cNvSpPr/>
            <p:nvPr/>
          </p:nvSpPr>
          <p:spPr>
            <a:xfrm>
              <a:off x="2703667" y="191939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58" name="Google Shape;25758;p46"/>
            <p:cNvSpPr/>
            <p:nvPr/>
          </p:nvSpPr>
          <p:spPr>
            <a:xfrm>
              <a:off x="2823176" y="191939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59" name="Google Shape;25759;p46"/>
            <p:cNvSpPr/>
            <p:nvPr/>
          </p:nvSpPr>
          <p:spPr>
            <a:xfrm>
              <a:off x="2942684" y="191939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60" name="Google Shape;25760;p46"/>
            <p:cNvSpPr/>
            <p:nvPr/>
          </p:nvSpPr>
          <p:spPr>
            <a:xfrm>
              <a:off x="3062192" y="191939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61" name="Google Shape;25761;p46"/>
            <p:cNvSpPr/>
            <p:nvPr/>
          </p:nvSpPr>
          <p:spPr>
            <a:xfrm>
              <a:off x="3181700" y="191939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62" name="Google Shape;25762;p46"/>
            <p:cNvSpPr/>
            <p:nvPr/>
          </p:nvSpPr>
          <p:spPr>
            <a:xfrm>
              <a:off x="3301209" y="191939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63" name="Google Shape;25763;p46"/>
            <p:cNvSpPr/>
            <p:nvPr/>
          </p:nvSpPr>
          <p:spPr>
            <a:xfrm>
              <a:off x="3420717" y="191939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64" name="Google Shape;25764;p46"/>
            <p:cNvSpPr/>
            <p:nvPr/>
          </p:nvSpPr>
          <p:spPr>
            <a:xfrm>
              <a:off x="313503" y="202550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65" name="Google Shape;25765;p46"/>
            <p:cNvSpPr/>
            <p:nvPr/>
          </p:nvSpPr>
          <p:spPr>
            <a:xfrm>
              <a:off x="433011" y="202550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66" name="Google Shape;25766;p46"/>
            <p:cNvSpPr/>
            <p:nvPr/>
          </p:nvSpPr>
          <p:spPr>
            <a:xfrm>
              <a:off x="552519" y="202550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67" name="Google Shape;25767;p46"/>
            <p:cNvSpPr/>
            <p:nvPr/>
          </p:nvSpPr>
          <p:spPr>
            <a:xfrm>
              <a:off x="672027" y="202550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68" name="Google Shape;25768;p46"/>
            <p:cNvSpPr/>
            <p:nvPr/>
          </p:nvSpPr>
          <p:spPr>
            <a:xfrm>
              <a:off x="791536" y="202550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69" name="Google Shape;25769;p46"/>
            <p:cNvSpPr/>
            <p:nvPr/>
          </p:nvSpPr>
          <p:spPr>
            <a:xfrm>
              <a:off x="911044" y="202550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70" name="Google Shape;25770;p46"/>
            <p:cNvSpPr/>
            <p:nvPr/>
          </p:nvSpPr>
          <p:spPr>
            <a:xfrm>
              <a:off x="1030552" y="202550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71" name="Google Shape;25771;p46"/>
            <p:cNvSpPr/>
            <p:nvPr/>
          </p:nvSpPr>
          <p:spPr>
            <a:xfrm>
              <a:off x="1150060" y="202550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72" name="Google Shape;25772;p46"/>
            <p:cNvSpPr/>
            <p:nvPr/>
          </p:nvSpPr>
          <p:spPr>
            <a:xfrm>
              <a:off x="1269568" y="202550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73" name="Google Shape;25773;p46"/>
            <p:cNvSpPr/>
            <p:nvPr/>
          </p:nvSpPr>
          <p:spPr>
            <a:xfrm>
              <a:off x="1389077" y="202550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74" name="Google Shape;25774;p46"/>
            <p:cNvSpPr/>
            <p:nvPr/>
          </p:nvSpPr>
          <p:spPr>
            <a:xfrm>
              <a:off x="1508585" y="202550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75" name="Google Shape;25775;p46"/>
            <p:cNvSpPr/>
            <p:nvPr/>
          </p:nvSpPr>
          <p:spPr>
            <a:xfrm>
              <a:off x="1628093" y="202550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76" name="Google Shape;25776;p46"/>
            <p:cNvSpPr/>
            <p:nvPr/>
          </p:nvSpPr>
          <p:spPr>
            <a:xfrm>
              <a:off x="1747601" y="202550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77" name="Google Shape;25777;p46"/>
            <p:cNvSpPr/>
            <p:nvPr/>
          </p:nvSpPr>
          <p:spPr>
            <a:xfrm>
              <a:off x="1867110" y="202550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78" name="Google Shape;25778;p46"/>
            <p:cNvSpPr/>
            <p:nvPr/>
          </p:nvSpPr>
          <p:spPr>
            <a:xfrm>
              <a:off x="1986618" y="202550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79" name="Google Shape;25779;p46"/>
            <p:cNvSpPr/>
            <p:nvPr/>
          </p:nvSpPr>
          <p:spPr>
            <a:xfrm>
              <a:off x="2106126" y="202550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80" name="Google Shape;25780;p46"/>
            <p:cNvSpPr/>
            <p:nvPr/>
          </p:nvSpPr>
          <p:spPr>
            <a:xfrm>
              <a:off x="2225634" y="202550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81" name="Google Shape;25781;p46"/>
            <p:cNvSpPr/>
            <p:nvPr/>
          </p:nvSpPr>
          <p:spPr>
            <a:xfrm>
              <a:off x="2345143" y="202550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82" name="Google Shape;25782;p46"/>
            <p:cNvSpPr/>
            <p:nvPr/>
          </p:nvSpPr>
          <p:spPr>
            <a:xfrm>
              <a:off x="2464651" y="202550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83" name="Google Shape;25783;p46"/>
            <p:cNvSpPr/>
            <p:nvPr/>
          </p:nvSpPr>
          <p:spPr>
            <a:xfrm>
              <a:off x="2584159" y="202550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84" name="Google Shape;25784;p46"/>
            <p:cNvSpPr/>
            <p:nvPr/>
          </p:nvSpPr>
          <p:spPr>
            <a:xfrm>
              <a:off x="2703667" y="202550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85" name="Google Shape;25785;p46"/>
            <p:cNvSpPr/>
            <p:nvPr/>
          </p:nvSpPr>
          <p:spPr>
            <a:xfrm>
              <a:off x="2823176" y="202550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86" name="Google Shape;25786;p46"/>
            <p:cNvSpPr/>
            <p:nvPr/>
          </p:nvSpPr>
          <p:spPr>
            <a:xfrm>
              <a:off x="2942684" y="202550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87" name="Google Shape;25787;p46"/>
            <p:cNvSpPr/>
            <p:nvPr/>
          </p:nvSpPr>
          <p:spPr>
            <a:xfrm>
              <a:off x="3062192" y="202550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88" name="Google Shape;25788;p46"/>
            <p:cNvSpPr/>
            <p:nvPr/>
          </p:nvSpPr>
          <p:spPr>
            <a:xfrm>
              <a:off x="3181700" y="202550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89" name="Google Shape;25789;p46"/>
            <p:cNvSpPr/>
            <p:nvPr/>
          </p:nvSpPr>
          <p:spPr>
            <a:xfrm>
              <a:off x="3301209" y="202550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90" name="Google Shape;25790;p46"/>
            <p:cNvSpPr/>
            <p:nvPr/>
          </p:nvSpPr>
          <p:spPr>
            <a:xfrm>
              <a:off x="3420717" y="202550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91" name="Google Shape;25791;p46"/>
            <p:cNvSpPr/>
            <p:nvPr/>
          </p:nvSpPr>
          <p:spPr>
            <a:xfrm>
              <a:off x="313503" y="213160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92" name="Google Shape;25792;p46"/>
            <p:cNvSpPr/>
            <p:nvPr/>
          </p:nvSpPr>
          <p:spPr>
            <a:xfrm>
              <a:off x="433011" y="213160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93" name="Google Shape;25793;p46"/>
            <p:cNvSpPr/>
            <p:nvPr/>
          </p:nvSpPr>
          <p:spPr>
            <a:xfrm>
              <a:off x="552519" y="213160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94" name="Google Shape;25794;p46"/>
            <p:cNvSpPr/>
            <p:nvPr/>
          </p:nvSpPr>
          <p:spPr>
            <a:xfrm>
              <a:off x="672027" y="213160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95" name="Google Shape;25795;p46"/>
            <p:cNvSpPr/>
            <p:nvPr/>
          </p:nvSpPr>
          <p:spPr>
            <a:xfrm>
              <a:off x="791536" y="213160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96" name="Google Shape;25796;p46"/>
            <p:cNvSpPr/>
            <p:nvPr/>
          </p:nvSpPr>
          <p:spPr>
            <a:xfrm>
              <a:off x="911044" y="213160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97" name="Google Shape;25797;p46"/>
            <p:cNvSpPr/>
            <p:nvPr/>
          </p:nvSpPr>
          <p:spPr>
            <a:xfrm>
              <a:off x="1030552" y="213160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98" name="Google Shape;25798;p46"/>
            <p:cNvSpPr/>
            <p:nvPr/>
          </p:nvSpPr>
          <p:spPr>
            <a:xfrm>
              <a:off x="1150060" y="213160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99" name="Google Shape;25799;p46"/>
            <p:cNvSpPr/>
            <p:nvPr/>
          </p:nvSpPr>
          <p:spPr>
            <a:xfrm>
              <a:off x="1269568" y="213160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00" name="Google Shape;25800;p46"/>
            <p:cNvSpPr/>
            <p:nvPr/>
          </p:nvSpPr>
          <p:spPr>
            <a:xfrm>
              <a:off x="1389077" y="213160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01" name="Google Shape;25801;p46"/>
            <p:cNvSpPr/>
            <p:nvPr/>
          </p:nvSpPr>
          <p:spPr>
            <a:xfrm>
              <a:off x="1508585" y="213160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02" name="Google Shape;25802;p46"/>
            <p:cNvSpPr/>
            <p:nvPr/>
          </p:nvSpPr>
          <p:spPr>
            <a:xfrm>
              <a:off x="1628093" y="213160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03" name="Google Shape;25803;p46"/>
            <p:cNvSpPr/>
            <p:nvPr/>
          </p:nvSpPr>
          <p:spPr>
            <a:xfrm>
              <a:off x="1747601" y="213160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04" name="Google Shape;25804;p46"/>
            <p:cNvSpPr/>
            <p:nvPr/>
          </p:nvSpPr>
          <p:spPr>
            <a:xfrm>
              <a:off x="1867110" y="213160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05" name="Google Shape;25805;p46"/>
            <p:cNvSpPr/>
            <p:nvPr/>
          </p:nvSpPr>
          <p:spPr>
            <a:xfrm>
              <a:off x="1986618" y="213160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06" name="Google Shape;25806;p46"/>
            <p:cNvSpPr/>
            <p:nvPr/>
          </p:nvSpPr>
          <p:spPr>
            <a:xfrm>
              <a:off x="2106126" y="213160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07" name="Google Shape;25807;p46"/>
            <p:cNvSpPr/>
            <p:nvPr/>
          </p:nvSpPr>
          <p:spPr>
            <a:xfrm>
              <a:off x="2225634" y="213160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08" name="Google Shape;25808;p46"/>
            <p:cNvSpPr/>
            <p:nvPr/>
          </p:nvSpPr>
          <p:spPr>
            <a:xfrm>
              <a:off x="2345143" y="213160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09" name="Google Shape;25809;p46"/>
            <p:cNvSpPr/>
            <p:nvPr/>
          </p:nvSpPr>
          <p:spPr>
            <a:xfrm>
              <a:off x="2464651" y="213160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10" name="Google Shape;25810;p46"/>
            <p:cNvSpPr/>
            <p:nvPr/>
          </p:nvSpPr>
          <p:spPr>
            <a:xfrm>
              <a:off x="2584159" y="213160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11" name="Google Shape;25811;p46"/>
            <p:cNvSpPr/>
            <p:nvPr/>
          </p:nvSpPr>
          <p:spPr>
            <a:xfrm>
              <a:off x="2703667" y="213160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12" name="Google Shape;25812;p46"/>
            <p:cNvSpPr/>
            <p:nvPr/>
          </p:nvSpPr>
          <p:spPr>
            <a:xfrm>
              <a:off x="2823176" y="213160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13" name="Google Shape;25813;p46"/>
            <p:cNvSpPr/>
            <p:nvPr/>
          </p:nvSpPr>
          <p:spPr>
            <a:xfrm>
              <a:off x="2942684" y="213160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14" name="Google Shape;25814;p46"/>
            <p:cNvSpPr/>
            <p:nvPr/>
          </p:nvSpPr>
          <p:spPr>
            <a:xfrm>
              <a:off x="3062192" y="213160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15" name="Google Shape;25815;p46"/>
            <p:cNvSpPr/>
            <p:nvPr/>
          </p:nvSpPr>
          <p:spPr>
            <a:xfrm>
              <a:off x="3181700" y="213160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16" name="Google Shape;25816;p46"/>
            <p:cNvSpPr/>
            <p:nvPr/>
          </p:nvSpPr>
          <p:spPr>
            <a:xfrm>
              <a:off x="3301209" y="213160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17" name="Google Shape;25817;p46"/>
            <p:cNvSpPr/>
            <p:nvPr/>
          </p:nvSpPr>
          <p:spPr>
            <a:xfrm>
              <a:off x="3420717" y="213160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18" name="Google Shape;25818;p46"/>
            <p:cNvSpPr/>
            <p:nvPr/>
          </p:nvSpPr>
          <p:spPr>
            <a:xfrm>
              <a:off x="313503" y="223771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19" name="Google Shape;25819;p46"/>
            <p:cNvSpPr/>
            <p:nvPr/>
          </p:nvSpPr>
          <p:spPr>
            <a:xfrm>
              <a:off x="433011" y="223771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20" name="Google Shape;25820;p46"/>
            <p:cNvSpPr/>
            <p:nvPr/>
          </p:nvSpPr>
          <p:spPr>
            <a:xfrm>
              <a:off x="552519" y="223771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21" name="Google Shape;25821;p46"/>
            <p:cNvSpPr/>
            <p:nvPr/>
          </p:nvSpPr>
          <p:spPr>
            <a:xfrm>
              <a:off x="672027" y="223771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22" name="Google Shape;25822;p46"/>
            <p:cNvSpPr/>
            <p:nvPr/>
          </p:nvSpPr>
          <p:spPr>
            <a:xfrm>
              <a:off x="791536" y="223771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23" name="Google Shape;25823;p46"/>
            <p:cNvSpPr/>
            <p:nvPr/>
          </p:nvSpPr>
          <p:spPr>
            <a:xfrm>
              <a:off x="911044" y="223771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24" name="Google Shape;25824;p46"/>
            <p:cNvSpPr/>
            <p:nvPr/>
          </p:nvSpPr>
          <p:spPr>
            <a:xfrm>
              <a:off x="1030552" y="223771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25" name="Google Shape;25825;p46"/>
            <p:cNvSpPr/>
            <p:nvPr/>
          </p:nvSpPr>
          <p:spPr>
            <a:xfrm>
              <a:off x="1150060" y="223771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26" name="Google Shape;25826;p46"/>
            <p:cNvSpPr/>
            <p:nvPr/>
          </p:nvSpPr>
          <p:spPr>
            <a:xfrm>
              <a:off x="1269568" y="223771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27" name="Google Shape;25827;p46"/>
            <p:cNvSpPr/>
            <p:nvPr/>
          </p:nvSpPr>
          <p:spPr>
            <a:xfrm>
              <a:off x="1389077" y="223771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28" name="Google Shape;25828;p46"/>
            <p:cNvSpPr/>
            <p:nvPr/>
          </p:nvSpPr>
          <p:spPr>
            <a:xfrm>
              <a:off x="1508585" y="223771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29" name="Google Shape;25829;p46"/>
            <p:cNvSpPr/>
            <p:nvPr/>
          </p:nvSpPr>
          <p:spPr>
            <a:xfrm>
              <a:off x="1628093" y="223771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30" name="Google Shape;25830;p46"/>
            <p:cNvSpPr/>
            <p:nvPr/>
          </p:nvSpPr>
          <p:spPr>
            <a:xfrm>
              <a:off x="1747601" y="223771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31" name="Google Shape;25831;p46"/>
            <p:cNvSpPr/>
            <p:nvPr/>
          </p:nvSpPr>
          <p:spPr>
            <a:xfrm>
              <a:off x="1867110" y="223771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32" name="Google Shape;25832;p46"/>
            <p:cNvSpPr/>
            <p:nvPr/>
          </p:nvSpPr>
          <p:spPr>
            <a:xfrm>
              <a:off x="1986618" y="223771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33" name="Google Shape;25833;p46"/>
            <p:cNvSpPr/>
            <p:nvPr/>
          </p:nvSpPr>
          <p:spPr>
            <a:xfrm>
              <a:off x="2106126" y="223771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34" name="Google Shape;25834;p46"/>
            <p:cNvSpPr/>
            <p:nvPr/>
          </p:nvSpPr>
          <p:spPr>
            <a:xfrm>
              <a:off x="2225634" y="223771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35" name="Google Shape;25835;p46"/>
            <p:cNvSpPr/>
            <p:nvPr/>
          </p:nvSpPr>
          <p:spPr>
            <a:xfrm>
              <a:off x="2345143" y="223771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36" name="Google Shape;25836;p46"/>
            <p:cNvSpPr/>
            <p:nvPr/>
          </p:nvSpPr>
          <p:spPr>
            <a:xfrm>
              <a:off x="2464651" y="223771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37" name="Google Shape;25837;p46"/>
            <p:cNvSpPr/>
            <p:nvPr/>
          </p:nvSpPr>
          <p:spPr>
            <a:xfrm>
              <a:off x="2584159" y="223771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38" name="Google Shape;25838;p46"/>
            <p:cNvSpPr/>
            <p:nvPr/>
          </p:nvSpPr>
          <p:spPr>
            <a:xfrm>
              <a:off x="2703667" y="223771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39" name="Google Shape;25839;p46"/>
            <p:cNvSpPr/>
            <p:nvPr/>
          </p:nvSpPr>
          <p:spPr>
            <a:xfrm>
              <a:off x="2823176" y="223771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40" name="Google Shape;25840;p46"/>
            <p:cNvSpPr/>
            <p:nvPr/>
          </p:nvSpPr>
          <p:spPr>
            <a:xfrm>
              <a:off x="2942684" y="223771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41" name="Google Shape;25841;p46"/>
            <p:cNvSpPr/>
            <p:nvPr/>
          </p:nvSpPr>
          <p:spPr>
            <a:xfrm>
              <a:off x="3062192" y="223771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42" name="Google Shape;25842;p46"/>
            <p:cNvSpPr/>
            <p:nvPr/>
          </p:nvSpPr>
          <p:spPr>
            <a:xfrm>
              <a:off x="3181700" y="223771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43" name="Google Shape;25843;p46"/>
            <p:cNvSpPr/>
            <p:nvPr/>
          </p:nvSpPr>
          <p:spPr>
            <a:xfrm>
              <a:off x="3301209" y="223771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44" name="Google Shape;25844;p46"/>
            <p:cNvSpPr/>
            <p:nvPr/>
          </p:nvSpPr>
          <p:spPr>
            <a:xfrm>
              <a:off x="3420717" y="223771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45" name="Google Shape;25845;p46"/>
            <p:cNvSpPr/>
            <p:nvPr/>
          </p:nvSpPr>
          <p:spPr>
            <a:xfrm>
              <a:off x="313503" y="234382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46" name="Google Shape;25846;p46"/>
            <p:cNvSpPr/>
            <p:nvPr/>
          </p:nvSpPr>
          <p:spPr>
            <a:xfrm>
              <a:off x="433011" y="234382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47" name="Google Shape;25847;p46"/>
            <p:cNvSpPr/>
            <p:nvPr/>
          </p:nvSpPr>
          <p:spPr>
            <a:xfrm>
              <a:off x="552519" y="234382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48" name="Google Shape;25848;p46"/>
            <p:cNvSpPr/>
            <p:nvPr/>
          </p:nvSpPr>
          <p:spPr>
            <a:xfrm>
              <a:off x="672027" y="234382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49" name="Google Shape;25849;p46"/>
            <p:cNvSpPr/>
            <p:nvPr/>
          </p:nvSpPr>
          <p:spPr>
            <a:xfrm>
              <a:off x="791536" y="234382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50" name="Google Shape;25850;p46"/>
            <p:cNvSpPr/>
            <p:nvPr/>
          </p:nvSpPr>
          <p:spPr>
            <a:xfrm>
              <a:off x="911044" y="234382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51" name="Google Shape;25851;p46"/>
            <p:cNvSpPr/>
            <p:nvPr/>
          </p:nvSpPr>
          <p:spPr>
            <a:xfrm>
              <a:off x="1030552" y="234382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52" name="Google Shape;25852;p46"/>
            <p:cNvSpPr/>
            <p:nvPr/>
          </p:nvSpPr>
          <p:spPr>
            <a:xfrm>
              <a:off x="1150060" y="234382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53" name="Google Shape;25853;p46"/>
            <p:cNvSpPr/>
            <p:nvPr/>
          </p:nvSpPr>
          <p:spPr>
            <a:xfrm>
              <a:off x="1269568" y="234382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54" name="Google Shape;25854;p46"/>
            <p:cNvSpPr/>
            <p:nvPr/>
          </p:nvSpPr>
          <p:spPr>
            <a:xfrm>
              <a:off x="1389077" y="234382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55" name="Google Shape;25855;p46"/>
            <p:cNvSpPr/>
            <p:nvPr/>
          </p:nvSpPr>
          <p:spPr>
            <a:xfrm>
              <a:off x="1508585" y="234382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56" name="Google Shape;25856;p46"/>
            <p:cNvSpPr/>
            <p:nvPr/>
          </p:nvSpPr>
          <p:spPr>
            <a:xfrm>
              <a:off x="1628093" y="234382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57" name="Google Shape;25857;p46"/>
            <p:cNvSpPr/>
            <p:nvPr/>
          </p:nvSpPr>
          <p:spPr>
            <a:xfrm>
              <a:off x="1747601" y="234382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58" name="Google Shape;25858;p46"/>
            <p:cNvSpPr/>
            <p:nvPr/>
          </p:nvSpPr>
          <p:spPr>
            <a:xfrm>
              <a:off x="1867110" y="234382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59" name="Google Shape;25859;p46"/>
            <p:cNvSpPr/>
            <p:nvPr/>
          </p:nvSpPr>
          <p:spPr>
            <a:xfrm>
              <a:off x="1986618" y="234382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60" name="Google Shape;25860;p46"/>
            <p:cNvSpPr/>
            <p:nvPr/>
          </p:nvSpPr>
          <p:spPr>
            <a:xfrm>
              <a:off x="2106126" y="234382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61" name="Google Shape;25861;p46"/>
            <p:cNvSpPr/>
            <p:nvPr/>
          </p:nvSpPr>
          <p:spPr>
            <a:xfrm>
              <a:off x="2225634" y="234382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62" name="Google Shape;25862;p46"/>
            <p:cNvSpPr/>
            <p:nvPr/>
          </p:nvSpPr>
          <p:spPr>
            <a:xfrm>
              <a:off x="2345143" y="234382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63" name="Google Shape;25863;p46"/>
            <p:cNvSpPr/>
            <p:nvPr/>
          </p:nvSpPr>
          <p:spPr>
            <a:xfrm>
              <a:off x="2464651" y="234382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64" name="Google Shape;25864;p46"/>
            <p:cNvSpPr/>
            <p:nvPr/>
          </p:nvSpPr>
          <p:spPr>
            <a:xfrm>
              <a:off x="2584159" y="234382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65" name="Google Shape;25865;p46"/>
            <p:cNvSpPr/>
            <p:nvPr/>
          </p:nvSpPr>
          <p:spPr>
            <a:xfrm>
              <a:off x="2703667" y="234382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66" name="Google Shape;25866;p46"/>
            <p:cNvSpPr/>
            <p:nvPr/>
          </p:nvSpPr>
          <p:spPr>
            <a:xfrm>
              <a:off x="2823176" y="234382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67" name="Google Shape;25867;p46"/>
            <p:cNvSpPr/>
            <p:nvPr/>
          </p:nvSpPr>
          <p:spPr>
            <a:xfrm>
              <a:off x="2942684" y="234382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68" name="Google Shape;25868;p46"/>
            <p:cNvSpPr/>
            <p:nvPr/>
          </p:nvSpPr>
          <p:spPr>
            <a:xfrm>
              <a:off x="3062192" y="234382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69" name="Google Shape;25869;p46"/>
            <p:cNvSpPr/>
            <p:nvPr/>
          </p:nvSpPr>
          <p:spPr>
            <a:xfrm>
              <a:off x="3181700" y="234382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70" name="Google Shape;25870;p46"/>
            <p:cNvSpPr/>
            <p:nvPr/>
          </p:nvSpPr>
          <p:spPr>
            <a:xfrm>
              <a:off x="3301209" y="234382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71" name="Google Shape;25871;p46"/>
            <p:cNvSpPr/>
            <p:nvPr/>
          </p:nvSpPr>
          <p:spPr>
            <a:xfrm>
              <a:off x="3420717" y="234382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72" name="Google Shape;25872;p46"/>
            <p:cNvSpPr/>
            <p:nvPr/>
          </p:nvSpPr>
          <p:spPr>
            <a:xfrm>
              <a:off x="313503" y="244992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73" name="Google Shape;25873;p46"/>
            <p:cNvSpPr/>
            <p:nvPr/>
          </p:nvSpPr>
          <p:spPr>
            <a:xfrm>
              <a:off x="433011" y="244992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74" name="Google Shape;25874;p46"/>
            <p:cNvSpPr/>
            <p:nvPr/>
          </p:nvSpPr>
          <p:spPr>
            <a:xfrm>
              <a:off x="552519" y="244992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75" name="Google Shape;25875;p46"/>
            <p:cNvSpPr/>
            <p:nvPr/>
          </p:nvSpPr>
          <p:spPr>
            <a:xfrm>
              <a:off x="672027" y="244992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76" name="Google Shape;25876;p46"/>
            <p:cNvSpPr/>
            <p:nvPr/>
          </p:nvSpPr>
          <p:spPr>
            <a:xfrm>
              <a:off x="791536" y="244992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77" name="Google Shape;25877;p46"/>
            <p:cNvSpPr/>
            <p:nvPr/>
          </p:nvSpPr>
          <p:spPr>
            <a:xfrm>
              <a:off x="911044" y="244992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78" name="Google Shape;25878;p46"/>
            <p:cNvSpPr/>
            <p:nvPr/>
          </p:nvSpPr>
          <p:spPr>
            <a:xfrm>
              <a:off x="1030552" y="244992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79" name="Google Shape;25879;p46"/>
            <p:cNvSpPr/>
            <p:nvPr/>
          </p:nvSpPr>
          <p:spPr>
            <a:xfrm>
              <a:off x="1150060" y="244992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80" name="Google Shape;25880;p46"/>
            <p:cNvSpPr/>
            <p:nvPr/>
          </p:nvSpPr>
          <p:spPr>
            <a:xfrm>
              <a:off x="1269568" y="244992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81" name="Google Shape;25881;p46"/>
            <p:cNvSpPr/>
            <p:nvPr/>
          </p:nvSpPr>
          <p:spPr>
            <a:xfrm>
              <a:off x="1389077" y="244992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82" name="Google Shape;25882;p46"/>
            <p:cNvSpPr/>
            <p:nvPr/>
          </p:nvSpPr>
          <p:spPr>
            <a:xfrm>
              <a:off x="1508585" y="244992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83" name="Google Shape;25883;p46"/>
            <p:cNvSpPr/>
            <p:nvPr/>
          </p:nvSpPr>
          <p:spPr>
            <a:xfrm>
              <a:off x="1628093" y="244992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84" name="Google Shape;25884;p46"/>
            <p:cNvSpPr/>
            <p:nvPr/>
          </p:nvSpPr>
          <p:spPr>
            <a:xfrm>
              <a:off x="1747601" y="244992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85" name="Google Shape;25885;p46"/>
            <p:cNvSpPr/>
            <p:nvPr/>
          </p:nvSpPr>
          <p:spPr>
            <a:xfrm>
              <a:off x="1867110" y="244992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86" name="Google Shape;25886;p46"/>
            <p:cNvSpPr/>
            <p:nvPr/>
          </p:nvSpPr>
          <p:spPr>
            <a:xfrm>
              <a:off x="1986618" y="244992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87" name="Google Shape;25887;p46"/>
            <p:cNvSpPr/>
            <p:nvPr/>
          </p:nvSpPr>
          <p:spPr>
            <a:xfrm>
              <a:off x="2106126" y="244992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88" name="Google Shape;25888;p46"/>
            <p:cNvSpPr/>
            <p:nvPr/>
          </p:nvSpPr>
          <p:spPr>
            <a:xfrm>
              <a:off x="2225634" y="244992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89" name="Google Shape;25889;p46"/>
            <p:cNvSpPr/>
            <p:nvPr/>
          </p:nvSpPr>
          <p:spPr>
            <a:xfrm>
              <a:off x="2345143" y="244992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90" name="Google Shape;25890;p46"/>
            <p:cNvSpPr/>
            <p:nvPr/>
          </p:nvSpPr>
          <p:spPr>
            <a:xfrm>
              <a:off x="2464651" y="244992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91" name="Google Shape;25891;p46"/>
            <p:cNvSpPr/>
            <p:nvPr/>
          </p:nvSpPr>
          <p:spPr>
            <a:xfrm>
              <a:off x="2584159" y="244992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92" name="Google Shape;25892;p46"/>
            <p:cNvSpPr/>
            <p:nvPr/>
          </p:nvSpPr>
          <p:spPr>
            <a:xfrm>
              <a:off x="2703667" y="244992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93" name="Google Shape;25893;p46"/>
            <p:cNvSpPr/>
            <p:nvPr/>
          </p:nvSpPr>
          <p:spPr>
            <a:xfrm>
              <a:off x="2823176" y="244992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94" name="Google Shape;25894;p46"/>
            <p:cNvSpPr/>
            <p:nvPr/>
          </p:nvSpPr>
          <p:spPr>
            <a:xfrm>
              <a:off x="2942684" y="244992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95" name="Google Shape;25895;p46"/>
            <p:cNvSpPr/>
            <p:nvPr/>
          </p:nvSpPr>
          <p:spPr>
            <a:xfrm>
              <a:off x="3062192" y="244992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96" name="Google Shape;25896;p46"/>
            <p:cNvSpPr/>
            <p:nvPr/>
          </p:nvSpPr>
          <p:spPr>
            <a:xfrm>
              <a:off x="3181700" y="244992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97" name="Google Shape;25897;p46"/>
            <p:cNvSpPr/>
            <p:nvPr/>
          </p:nvSpPr>
          <p:spPr>
            <a:xfrm>
              <a:off x="3301209" y="244992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98" name="Google Shape;25898;p46"/>
            <p:cNvSpPr/>
            <p:nvPr/>
          </p:nvSpPr>
          <p:spPr>
            <a:xfrm>
              <a:off x="3420717" y="244992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99" name="Google Shape;25899;p46"/>
            <p:cNvSpPr/>
            <p:nvPr/>
          </p:nvSpPr>
          <p:spPr>
            <a:xfrm>
              <a:off x="313503" y="255603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00" name="Google Shape;25900;p46"/>
            <p:cNvSpPr/>
            <p:nvPr/>
          </p:nvSpPr>
          <p:spPr>
            <a:xfrm>
              <a:off x="433011" y="255603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01" name="Google Shape;25901;p46"/>
            <p:cNvSpPr/>
            <p:nvPr/>
          </p:nvSpPr>
          <p:spPr>
            <a:xfrm>
              <a:off x="552519" y="255603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02" name="Google Shape;25902;p46"/>
            <p:cNvSpPr/>
            <p:nvPr/>
          </p:nvSpPr>
          <p:spPr>
            <a:xfrm>
              <a:off x="672027" y="255603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03" name="Google Shape;25903;p46"/>
            <p:cNvSpPr/>
            <p:nvPr/>
          </p:nvSpPr>
          <p:spPr>
            <a:xfrm>
              <a:off x="791536" y="255603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04" name="Google Shape;25904;p46"/>
            <p:cNvSpPr/>
            <p:nvPr/>
          </p:nvSpPr>
          <p:spPr>
            <a:xfrm>
              <a:off x="911044" y="255603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05" name="Google Shape;25905;p46"/>
            <p:cNvSpPr/>
            <p:nvPr/>
          </p:nvSpPr>
          <p:spPr>
            <a:xfrm>
              <a:off x="1030552" y="255603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06" name="Google Shape;25906;p46"/>
            <p:cNvSpPr/>
            <p:nvPr/>
          </p:nvSpPr>
          <p:spPr>
            <a:xfrm>
              <a:off x="1150060" y="255603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07" name="Google Shape;25907;p46"/>
            <p:cNvSpPr/>
            <p:nvPr/>
          </p:nvSpPr>
          <p:spPr>
            <a:xfrm>
              <a:off x="1269568" y="255603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08" name="Google Shape;25908;p46"/>
            <p:cNvSpPr/>
            <p:nvPr/>
          </p:nvSpPr>
          <p:spPr>
            <a:xfrm>
              <a:off x="1389077" y="255603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09" name="Google Shape;25909;p46"/>
            <p:cNvSpPr/>
            <p:nvPr/>
          </p:nvSpPr>
          <p:spPr>
            <a:xfrm>
              <a:off x="1508585" y="255603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10" name="Google Shape;25910;p46"/>
            <p:cNvSpPr/>
            <p:nvPr/>
          </p:nvSpPr>
          <p:spPr>
            <a:xfrm>
              <a:off x="1628093" y="255603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11" name="Google Shape;25911;p46"/>
            <p:cNvSpPr/>
            <p:nvPr/>
          </p:nvSpPr>
          <p:spPr>
            <a:xfrm>
              <a:off x="1747601" y="255603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12" name="Google Shape;25912;p46"/>
            <p:cNvSpPr/>
            <p:nvPr/>
          </p:nvSpPr>
          <p:spPr>
            <a:xfrm>
              <a:off x="1867110" y="255603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13" name="Google Shape;25913;p46"/>
            <p:cNvSpPr/>
            <p:nvPr/>
          </p:nvSpPr>
          <p:spPr>
            <a:xfrm>
              <a:off x="1986618" y="255603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14" name="Google Shape;25914;p46"/>
            <p:cNvSpPr/>
            <p:nvPr/>
          </p:nvSpPr>
          <p:spPr>
            <a:xfrm>
              <a:off x="2106126" y="255603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15" name="Google Shape;25915;p46"/>
            <p:cNvSpPr/>
            <p:nvPr/>
          </p:nvSpPr>
          <p:spPr>
            <a:xfrm>
              <a:off x="2225634" y="255603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16" name="Google Shape;25916;p46"/>
            <p:cNvSpPr/>
            <p:nvPr/>
          </p:nvSpPr>
          <p:spPr>
            <a:xfrm>
              <a:off x="2345143" y="255603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17" name="Google Shape;25917;p46"/>
            <p:cNvSpPr/>
            <p:nvPr/>
          </p:nvSpPr>
          <p:spPr>
            <a:xfrm>
              <a:off x="2464651" y="255603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18" name="Google Shape;25918;p46"/>
            <p:cNvSpPr/>
            <p:nvPr/>
          </p:nvSpPr>
          <p:spPr>
            <a:xfrm>
              <a:off x="2584159" y="255603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19" name="Google Shape;25919;p46"/>
            <p:cNvSpPr/>
            <p:nvPr/>
          </p:nvSpPr>
          <p:spPr>
            <a:xfrm>
              <a:off x="2703667" y="255603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20" name="Google Shape;25920;p46"/>
            <p:cNvSpPr/>
            <p:nvPr/>
          </p:nvSpPr>
          <p:spPr>
            <a:xfrm>
              <a:off x="2823176" y="255603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21" name="Google Shape;25921;p46"/>
            <p:cNvSpPr/>
            <p:nvPr/>
          </p:nvSpPr>
          <p:spPr>
            <a:xfrm>
              <a:off x="2942684" y="255603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22" name="Google Shape;25922;p46"/>
            <p:cNvSpPr/>
            <p:nvPr/>
          </p:nvSpPr>
          <p:spPr>
            <a:xfrm>
              <a:off x="3062192" y="255603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23" name="Google Shape;25923;p46"/>
            <p:cNvSpPr/>
            <p:nvPr/>
          </p:nvSpPr>
          <p:spPr>
            <a:xfrm>
              <a:off x="3181700" y="255603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24" name="Google Shape;25924;p46"/>
            <p:cNvSpPr/>
            <p:nvPr/>
          </p:nvSpPr>
          <p:spPr>
            <a:xfrm>
              <a:off x="3301209" y="255603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25" name="Google Shape;25925;p46"/>
            <p:cNvSpPr/>
            <p:nvPr/>
          </p:nvSpPr>
          <p:spPr>
            <a:xfrm>
              <a:off x="3420717" y="255603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26" name="Google Shape;25926;p46"/>
            <p:cNvSpPr/>
            <p:nvPr/>
          </p:nvSpPr>
          <p:spPr>
            <a:xfrm>
              <a:off x="313503" y="266214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27" name="Google Shape;25927;p46"/>
            <p:cNvSpPr/>
            <p:nvPr/>
          </p:nvSpPr>
          <p:spPr>
            <a:xfrm>
              <a:off x="433011" y="266214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28" name="Google Shape;25928;p46"/>
            <p:cNvSpPr/>
            <p:nvPr/>
          </p:nvSpPr>
          <p:spPr>
            <a:xfrm>
              <a:off x="552519" y="266214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29" name="Google Shape;25929;p46"/>
            <p:cNvSpPr/>
            <p:nvPr/>
          </p:nvSpPr>
          <p:spPr>
            <a:xfrm>
              <a:off x="672027" y="266214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30" name="Google Shape;25930;p46"/>
            <p:cNvSpPr/>
            <p:nvPr/>
          </p:nvSpPr>
          <p:spPr>
            <a:xfrm>
              <a:off x="791536" y="266214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31" name="Google Shape;25931;p46"/>
            <p:cNvSpPr/>
            <p:nvPr/>
          </p:nvSpPr>
          <p:spPr>
            <a:xfrm>
              <a:off x="911044" y="266214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32" name="Google Shape;25932;p46"/>
            <p:cNvSpPr/>
            <p:nvPr/>
          </p:nvSpPr>
          <p:spPr>
            <a:xfrm>
              <a:off x="1030552" y="266214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33" name="Google Shape;25933;p46"/>
            <p:cNvSpPr/>
            <p:nvPr/>
          </p:nvSpPr>
          <p:spPr>
            <a:xfrm>
              <a:off x="1150060" y="266214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34" name="Google Shape;25934;p46"/>
            <p:cNvSpPr/>
            <p:nvPr/>
          </p:nvSpPr>
          <p:spPr>
            <a:xfrm>
              <a:off x="1269568" y="266214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35" name="Google Shape;25935;p46"/>
            <p:cNvSpPr/>
            <p:nvPr/>
          </p:nvSpPr>
          <p:spPr>
            <a:xfrm>
              <a:off x="1389077" y="266214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36" name="Google Shape;25936;p46"/>
            <p:cNvSpPr/>
            <p:nvPr/>
          </p:nvSpPr>
          <p:spPr>
            <a:xfrm>
              <a:off x="1508585" y="266214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37" name="Google Shape;25937;p46"/>
            <p:cNvSpPr/>
            <p:nvPr/>
          </p:nvSpPr>
          <p:spPr>
            <a:xfrm>
              <a:off x="1628093" y="266214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38" name="Google Shape;25938;p46"/>
            <p:cNvSpPr/>
            <p:nvPr/>
          </p:nvSpPr>
          <p:spPr>
            <a:xfrm>
              <a:off x="1747601" y="266214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39" name="Google Shape;25939;p46"/>
            <p:cNvSpPr/>
            <p:nvPr/>
          </p:nvSpPr>
          <p:spPr>
            <a:xfrm>
              <a:off x="1867110" y="266214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40" name="Google Shape;25940;p46"/>
            <p:cNvSpPr/>
            <p:nvPr/>
          </p:nvSpPr>
          <p:spPr>
            <a:xfrm>
              <a:off x="1986618" y="266214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41" name="Google Shape;25941;p46"/>
            <p:cNvSpPr/>
            <p:nvPr/>
          </p:nvSpPr>
          <p:spPr>
            <a:xfrm>
              <a:off x="2106126" y="266214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42" name="Google Shape;25942;p46"/>
            <p:cNvSpPr/>
            <p:nvPr/>
          </p:nvSpPr>
          <p:spPr>
            <a:xfrm>
              <a:off x="2225634" y="266214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43" name="Google Shape;25943;p46"/>
            <p:cNvSpPr/>
            <p:nvPr/>
          </p:nvSpPr>
          <p:spPr>
            <a:xfrm>
              <a:off x="2345143" y="266214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44" name="Google Shape;25944;p46"/>
            <p:cNvSpPr/>
            <p:nvPr/>
          </p:nvSpPr>
          <p:spPr>
            <a:xfrm>
              <a:off x="2464651" y="266214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45" name="Google Shape;25945;p46"/>
            <p:cNvSpPr/>
            <p:nvPr/>
          </p:nvSpPr>
          <p:spPr>
            <a:xfrm>
              <a:off x="2584159" y="266214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46" name="Google Shape;25946;p46"/>
            <p:cNvSpPr/>
            <p:nvPr/>
          </p:nvSpPr>
          <p:spPr>
            <a:xfrm>
              <a:off x="2703667" y="266214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47" name="Google Shape;25947;p46"/>
            <p:cNvSpPr/>
            <p:nvPr/>
          </p:nvSpPr>
          <p:spPr>
            <a:xfrm>
              <a:off x="2823176" y="266214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48" name="Google Shape;25948;p46"/>
            <p:cNvSpPr/>
            <p:nvPr/>
          </p:nvSpPr>
          <p:spPr>
            <a:xfrm>
              <a:off x="2942684" y="266214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49" name="Google Shape;25949;p46"/>
            <p:cNvSpPr/>
            <p:nvPr/>
          </p:nvSpPr>
          <p:spPr>
            <a:xfrm>
              <a:off x="3062192" y="266214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50" name="Google Shape;25950;p46"/>
            <p:cNvSpPr/>
            <p:nvPr/>
          </p:nvSpPr>
          <p:spPr>
            <a:xfrm>
              <a:off x="3181700" y="266214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51" name="Google Shape;25951;p46"/>
            <p:cNvSpPr/>
            <p:nvPr/>
          </p:nvSpPr>
          <p:spPr>
            <a:xfrm>
              <a:off x="3301209" y="266214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52" name="Google Shape;25952;p46"/>
            <p:cNvSpPr/>
            <p:nvPr/>
          </p:nvSpPr>
          <p:spPr>
            <a:xfrm>
              <a:off x="3420717" y="266214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53" name="Google Shape;25953;p46"/>
            <p:cNvSpPr/>
            <p:nvPr/>
          </p:nvSpPr>
          <p:spPr>
            <a:xfrm>
              <a:off x="313503" y="276824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54" name="Google Shape;25954;p46"/>
            <p:cNvSpPr/>
            <p:nvPr/>
          </p:nvSpPr>
          <p:spPr>
            <a:xfrm>
              <a:off x="433011" y="276824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55" name="Google Shape;25955;p46"/>
            <p:cNvSpPr/>
            <p:nvPr/>
          </p:nvSpPr>
          <p:spPr>
            <a:xfrm>
              <a:off x="552519" y="276824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56" name="Google Shape;25956;p46"/>
            <p:cNvSpPr/>
            <p:nvPr/>
          </p:nvSpPr>
          <p:spPr>
            <a:xfrm>
              <a:off x="672027" y="276824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57" name="Google Shape;25957;p46"/>
            <p:cNvSpPr/>
            <p:nvPr/>
          </p:nvSpPr>
          <p:spPr>
            <a:xfrm>
              <a:off x="791536" y="276824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58" name="Google Shape;25958;p46"/>
            <p:cNvSpPr/>
            <p:nvPr/>
          </p:nvSpPr>
          <p:spPr>
            <a:xfrm>
              <a:off x="911044" y="276824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59" name="Google Shape;25959;p46"/>
            <p:cNvSpPr/>
            <p:nvPr/>
          </p:nvSpPr>
          <p:spPr>
            <a:xfrm>
              <a:off x="1030552" y="276824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60" name="Google Shape;25960;p46"/>
            <p:cNvSpPr/>
            <p:nvPr/>
          </p:nvSpPr>
          <p:spPr>
            <a:xfrm>
              <a:off x="1150060" y="276824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61" name="Google Shape;25961;p46"/>
            <p:cNvSpPr/>
            <p:nvPr/>
          </p:nvSpPr>
          <p:spPr>
            <a:xfrm>
              <a:off x="1269568" y="276824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62" name="Google Shape;25962;p46"/>
            <p:cNvSpPr/>
            <p:nvPr/>
          </p:nvSpPr>
          <p:spPr>
            <a:xfrm>
              <a:off x="1389077" y="276824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63" name="Google Shape;25963;p46"/>
            <p:cNvSpPr/>
            <p:nvPr/>
          </p:nvSpPr>
          <p:spPr>
            <a:xfrm>
              <a:off x="1508585" y="276824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64" name="Google Shape;25964;p46"/>
            <p:cNvSpPr/>
            <p:nvPr/>
          </p:nvSpPr>
          <p:spPr>
            <a:xfrm>
              <a:off x="1628093" y="276824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65" name="Google Shape;25965;p46"/>
            <p:cNvSpPr/>
            <p:nvPr/>
          </p:nvSpPr>
          <p:spPr>
            <a:xfrm>
              <a:off x="1747601" y="276824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66" name="Google Shape;25966;p46"/>
            <p:cNvSpPr/>
            <p:nvPr/>
          </p:nvSpPr>
          <p:spPr>
            <a:xfrm>
              <a:off x="1867110" y="276824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67" name="Google Shape;25967;p46"/>
            <p:cNvSpPr/>
            <p:nvPr/>
          </p:nvSpPr>
          <p:spPr>
            <a:xfrm>
              <a:off x="1986618" y="276824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68" name="Google Shape;25968;p46"/>
            <p:cNvSpPr/>
            <p:nvPr/>
          </p:nvSpPr>
          <p:spPr>
            <a:xfrm>
              <a:off x="2106126" y="276824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69" name="Google Shape;25969;p46"/>
            <p:cNvSpPr/>
            <p:nvPr/>
          </p:nvSpPr>
          <p:spPr>
            <a:xfrm>
              <a:off x="2225634" y="276824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70" name="Google Shape;25970;p46"/>
            <p:cNvSpPr/>
            <p:nvPr/>
          </p:nvSpPr>
          <p:spPr>
            <a:xfrm>
              <a:off x="2345143" y="276824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71" name="Google Shape;25971;p46"/>
            <p:cNvSpPr/>
            <p:nvPr/>
          </p:nvSpPr>
          <p:spPr>
            <a:xfrm>
              <a:off x="2464651" y="276824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72" name="Google Shape;25972;p46"/>
            <p:cNvSpPr/>
            <p:nvPr/>
          </p:nvSpPr>
          <p:spPr>
            <a:xfrm>
              <a:off x="2584159" y="276824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73" name="Google Shape;25973;p46"/>
            <p:cNvSpPr/>
            <p:nvPr/>
          </p:nvSpPr>
          <p:spPr>
            <a:xfrm>
              <a:off x="2703667" y="276824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74" name="Google Shape;25974;p46"/>
            <p:cNvSpPr/>
            <p:nvPr/>
          </p:nvSpPr>
          <p:spPr>
            <a:xfrm>
              <a:off x="2823176" y="276824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75" name="Google Shape;25975;p46"/>
            <p:cNvSpPr/>
            <p:nvPr/>
          </p:nvSpPr>
          <p:spPr>
            <a:xfrm>
              <a:off x="2942684" y="276824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76" name="Google Shape;25976;p46"/>
            <p:cNvSpPr/>
            <p:nvPr/>
          </p:nvSpPr>
          <p:spPr>
            <a:xfrm>
              <a:off x="3062192" y="276824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77" name="Google Shape;25977;p46"/>
            <p:cNvSpPr/>
            <p:nvPr/>
          </p:nvSpPr>
          <p:spPr>
            <a:xfrm>
              <a:off x="3181700" y="276824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78" name="Google Shape;25978;p46"/>
            <p:cNvSpPr/>
            <p:nvPr/>
          </p:nvSpPr>
          <p:spPr>
            <a:xfrm>
              <a:off x="3301209" y="276824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79" name="Google Shape;25979;p46"/>
            <p:cNvSpPr/>
            <p:nvPr/>
          </p:nvSpPr>
          <p:spPr>
            <a:xfrm>
              <a:off x="3420717" y="276824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80" name="Google Shape;25980;p46"/>
            <p:cNvSpPr/>
            <p:nvPr/>
          </p:nvSpPr>
          <p:spPr>
            <a:xfrm>
              <a:off x="313503" y="287435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81" name="Google Shape;25981;p46"/>
            <p:cNvSpPr/>
            <p:nvPr/>
          </p:nvSpPr>
          <p:spPr>
            <a:xfrm>
              <a:off x="433011" y="287435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82" name="Google Shape;25982;p46"/>
            <p:cNvSpPr/>
            <p:nvPr/>
          </p:nvSpPr>
          <p:spPr>
            <a:xfrm>
              <a:off x="552519" y="287435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83" name="Google Shape;25983;p46"/>
            <p:cNvSpPr/>
            <p:nvPr/>
          </p:nvSpPr>
          <p:spPr>
            <a:xfrm>
              <a:off x="672027" y="287435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84" name="Google Shape;25984;p46"/>
            <p:cNvSpPr/>
            <p:nvPr/>
          </p:nvSpPr>
          <p:spPr>
            <a:xfrm>
              <a:off x="791536" y="287435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85" name="Google Shape;25985;p46"/>
            <p:cNvSpPr/>
            <p:nvPr/>
          </p:nvSpPr>
          <p:spPr>
            <a:xfrm>
              <a:off x="911044" y="287435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86" name="Google Shape;25986;p46"/>
            <p:cNvSpPr/>
            <p:nvPr/>
          </p:nvSpPr>
          <p:spPr>
            <a:xfrm>
              <a:off x="1030552" y="287435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87" name="Google Shape;25987;p46"/>
            <p:cNvSpPr/>
            <p:nvPr/>
          </p:nvSpPr>
          <p:spPr>
            <a:xfrm>
              <a:off x="1150060" y="287435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88" name="Google Shape;25988;p46"/>
            <p:cNvSpPr/>
            <p:nvPr/>
          </p:nvSpPr>
          <p:spPr>
            <a:xfrm>
              <a:off x="1269568" y="287435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89" name="Google Shape;25989;p46"/>
            <p:cNvSpPr/>
            <p:nvPr/>
          </p:nvSpPr>
          <p:spPr>
            <a:xfrm>
              <a:off x="1389077" y="287435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90" name="Google Shape;25990;p46"/>
            <p:cNvSpPr/>
            <p:nvPr/>
          </p:nvSpPr>
          <p:spPr>
            <a:xfrm>
              <a:off x="1508585" y="287435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91" name="Google Shape;25991;p46"/>
            <p:cNvSpPr/>
            <p:nvPr/>
          </p:nvSpPr>
          <p:spPr>
            <a:xfrm>
              <a:off x="1628093" y="287435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92" name="Google Shape;25992;p46"/>
            <p:cNvSpPr/>
            <p:nvPr/>
          </p:nvSpPr>
          <p:spPr>
            <a:xfrm>
              <a:off x="1747601" y="287435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93" name="Google Shape;25993;p46"/>
            <p:cNvSpPr/>
            <p:nvPr/>
          </p:nvSpPr>
          <p:spPr>
            <a:xfrm>
              <a:off x="1867110" y="287435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94" name="Google Shape;25994;p46"/>
            <p:cNvSpPr/>
            <p:nvPr/>
          </p:nvSpPr>
          <p:spPr>
            <a:xfrm>
              <a:off x="1986618" y="287435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95" name="Google Shape;25995;p46"/>
            <p:cNvSpPr/>
            <p:nvPr/>
          </p:nvSpPr>
          <p:spPr>
            <a:xfrm>
              <a:off x="2106126" y="287435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96" name="Google Shape;25996;p46"/>
            <p:cNvSpPr/>
            <p:nvPr/>
          </p:nvSpPr>
          <p:spPr>
            <a:xfrm>
              <a:off x="2225634" y="287435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97" name="Google Shape;25997;p46"/>
            <p:cNvSpPr/>
            <p:nvPr/>
          </p:nvSpPr>
          <p:spPr>
            <a:xfrm>
              <a:off x="2345143" y="287435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98" name="Google Shape;25998;p46"/>
            <p:cNvSpPr/>
            <p:nvPr/>
          </p:nvSpPr>
          <p:spPr>
            <a:xfrm>
              <a:off x="2464651" y="287435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99" name="Google Shape;25999;p46"/>
            <p:cNvSpPr/>
            <p:nvPr/>
          </p:nvSpPr>
          <p:spPr>
            <a:xfrm>
              <a:off x="2584159" y="287435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00" name="Google Shape;26000;p46"/>
            <p:cNvSpPr/>
            <p:nvPr/>
          </p:nvSpPr>
          <p:spPr>
            <a:xfrm>
              <a:off x="2703667" y="287435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01" name="Google Shape;26001;p46"/>
            <p:cNvSpPr/>
            <p:nvPr/>
          </p:nvSpPr>
          <p:spPr>
            <a:xfrm>
              <a:off x="2823176" y="287435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02" name="Google Shape;26002;p46"/>
            <p:cNvSpPr/>
            <p:nvPr/>
          </p:nvSpPr>
          <p:spPr>
            <a:xfrm>
              <a:off x="2942684" y="287435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03" name="Google Shape;26003;p46"/>
            <p:cNvSpPr/>
            <p:nvPr/>
          </p:nvSpPr>
          <p:spPr>
            <a:xfrm>
              <a:off x="3062192" y="287435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04" name="Google Shape;26004;p46"/>
            <p:cNvSpPr/>
            <p:nvPr/>
          </p:nvSpPr>
          <p:spPr>
            <a:xfrm>
              <a:off x="3181700" y="287435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05" name="Google Shape;26005;p46"/>
            <p:cNvSpPr/>
            <p:nvPr/>
          </p:nvSpPr>
          <p:spPr>
            <a:xfrm>
              <a:off x="3301209" y="287435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06" name="Google Shape;26006;p46"/>
            <p:cNvSpPr/>
            <p:nvPr/>
          </p:nvSpPr>
          <p:spPr>
            <a:xfrm>
              <a:off x="3420717" y="287435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07" name="Google Shape;26007;p46"/>
            <p:cNvSpPr/>
            <p:nvPr/>
          </p:nvSpPr>
          <p:spPr>
            <a:xfrm>
              <a:off x="313503" y="298046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08" name="Google Shape;26008;p46"/>
            <p:cNvSpPr/>
            <p:nvPr/>
          </p:nvSpPr>
          <p:spPr>
            <a:xfrm>
              <a:off x="433011" y="298046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09" name="Google Shape;26009;p46"/>
            <p:cNvSpPr/>
            <p:nvPr/>
          </p:nvSpPr>
          <p:spPr>
            <a:xfrm>
              <a:off x="552519" y="298046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10" name="Google Shape;26010;p46"/>
            <p:cNvSpPr/>
            <p:nvPr/>
          </p:nvSpPr>
          <p:spPr>
            <a:xfrm>
              <a:off x="672027" y="298046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11" name="Google Shape;26011;p46"/>
            <p:cNvSpPr/>
            <p:nvPr/>
          </p:nvSpPr>
          <p:spPr>
            <a:xfrm>
              <a:off x="791536" y="298046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12" name="Google Shape;26012;p46"/>
            <p:cNvSpPr/>
            <p:nvPr/>
          </p:nvSpPr>
          <p:spPr>
            <a:xfrm>
              <a:off x="911044" y="298046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13" name="Google Shape;26013;p46"/>
            <p:cNvSpPr/>
            <p:nvPr/>
          </p:nvSpPr>
          <p:spPr>
            <a:xfrm>
              <a:off x="1030552" y="298046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14" name="Google Shape;26014;p46"/>
            <p:cNvSpPr/>
            <p:nvPr/>
          </p:nvSpPr>
          <p:spPr>
            <a:xfrm>
              <a:off x="1150060" y="298046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15" name="Google Shape;26015;p46"/>
            <p:cNvSpPr/>
            <p:nvPr/>
          </p:nvSpPr>
          <p:spPr>
            <a:xfrm>
              <a:off x="1269568" y="298046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16" name="Google Shape;26016;p46"/>
            <p:cNvSpPr/>
            <p:nvPr/>
          </p:nvSpPr>
          <p:spPr>
            <a:xfrm>
              <a:off x="1389077" y="298046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17" name="Google Shape;26017;p46"/>
            <p:cNvSpPr/>
            <p:nvPr/>
          </p:nvSpPr>
          <p:spPr>
            <a:xfrm>
              <a:off x="1508585" y="298046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18" name="Google Shape;26018;p46"/>
            <p:cNvSpPr/>
            <p:nvPr/>
          </p:nvSpPr>
          <p:spPr>
            <a:xfrm>
              <a:off x="1628093" y="298046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19" name="Google Shape;26019;p46"/>
            <p:cNvSpPr/>
            <p:nvPr/>
          </p:nvSpPr>
          <p:spPr>
            <a:xfrm>
              <a:off x="1747601" y="298046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20" name="Google Shape;26020;p46"/>
            <p:cNvSpPr/>
            <p:nvPr/>
          </p:nvSpPr>
          <p:spPr>
            <a:xfrm>
              <a:off x="1867110" y="298046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21" name="Google Shape;26021;p46"/>
            <p:cNvSpPr/>
            <p:nvPr/>
          </p:nvSpPr>
          <p:spPr>
            <a:xfrm>
              <a:off x="1986618" y="298046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22" name="Google Shape;26022;p46"/>
            <p:cNvSpPr/>
            <p:nvPr/>
          </p:nvSpPr>
          <p:spPr>
            <a:xfrm>
              <a:off x="2106126" y="298046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23" name="Google Shape;26023;p46"/>
            <p:cNvSpPr/>
            <p:nvPr/>
          </p:nvSpPr>
          <p:spPr>
            <a:xfrm>
              <a:off x="2225634" y="298046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24" name="Google Shape;26024;p46"/>
            <p:cNvSpPr/>
            <p:nvPr/>
          </p:nvSpPr>
          <p:spPr>
            <a:xfrm>
              <a:off x="2345143" y="298046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25" name="Google Shape;26025;p46"/>
            <p:cNvSpPr/>
            <p:nvPr/>
          </p:nvSpPr>
          <p:spPr>
            <a:xfrm>
              <a:off x="2464651" y="298046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26" name="Google Shape;26026;p46"/>
            <p:cNvSpPr/>
            <p:nvPr/>
          </p:nvSpPr>
          <p:spPr>
            <a:xfrm>
              <a:off x="2584159" y="298046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27" name="Google Shape;26027;p46"/>
            <p:cNvSpPr/>
            <p:nvPr/>
          </p:nvSpPr>
          <p:spPr>
            <a:xfrm>
              <a:off x="2703667" y="298046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28" name="Google Shape;26028;p46"/>
            <p:cNvSpPr/>
            <p:nvPr/>
          </p:nvSpPr>
          <p:spPr>
            <a:xfrm>
              <a:off x="2823176" y="298046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29" name="Google Shape;26029;p46"/>
            <p:cNvSpPr/>
            <p:nvPr/>
          </p:nvSpPr>
          <p:spPr>
            <a:xfrm>
              <a:off x="2942684" y="298046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30" name="Google Shape;26030;p46"/>
            <p:cNvSpPr/>
            <p:nvPr/>
          </p:nvSpPr>
          <p:spPr>
            <a:xfrm>
              <a:off x="3062192" y="298046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31" name="Google Shape;26031;p46"/>
            <p:cNvSpPr/>
            <p:nvPr/>
          </p:nvSpPr>
          <p:spPr>
            <a:xfrm>
              <a:off x="3181700" y="298046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32" name="Google Shape;26032;p46"/>
            <p:cNvSpPr/>
            <p:nvPr/>
          </p:nvSpPr>
          <p:spPr>
            <a:xfrm>
              <a:off x="3301209" y="298046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33" name="Google Shape;26033;p46"/>
            <p:cNvSpPr/>
            <p:nvPr/>
          </p:nvSpPr>
          <p:spPr>
            <a:xfrm>
              <a:off x="3420717" y="298046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34" name="Google Shape;26034;p46"/>
            <p:cNvSpPr/>
            <p:nvPr/>
          </p:nvSpPr>
          <p:spPr>
            <a:xfrm>
              <a:off x="313503" y="308657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35" name="Google Shape;26035;p46"/>
            <p:cNvSpPr/>
            <p:nvPr/>
          </p:nvSpPr>
          <p:spPr>
            <a:xfrm>
              <a:off x="433011" y="308657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36" name="Google Shape;26036;p46"/>
            <p:cNvSpPr/>
            <p:nvPr/>
          </p:nvSpPr>
          <p:spPr>
            <a:xfrm>
              <a:off x="552519" y="308657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37" name="Google Shape;26037;p46"/>
            <p:cNvSpPr/>
            <p:nvPr/>
          </p:nvSpPr>
          <p:spPr>
            <a:xfrm>
              <a:off x="672027" y="308657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38" name="Google Shape;26038;p46"/>
            <p:cNvSpPr/>
            <p:nvPr/>
          </p:nvSpPr>
          <p:spPr>
            <a:xfrm>
              <a:off x="791536" y="308657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39" name="Google Shape;26039;p46"/>
            <p:cNvSpPr/>
            <p:nvPr/>
          </p:nvSpPr>
          <p:spPr>
            <a:xfrm>
              <a:off x="911044" y="308657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40" name="Google Shape;26040;p46"/>
            <p:cNvSpPr/>
            <p:nvPr/>
          </p:nvSpPr>
          <p:spPr>
            <a:xfrm>
              <a:off x="1030552" y="308657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41" name="Google Shape;26041;p46"/>
            <p:cNvSpPr/>
            <p:nvPr/>
          </p:nvSpPr>
          <p:spPr>
            <a:xfrm>
              <a:off x="1150060" y="308657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42" name="Google Shape;26042;p46"/>
            <p:cNvSpPr/>
            <p:nvPr/>
          </p:nvSpPr>
          <p:spPr>
            <a:xfrm>
              <a:off x="1269568" y="308657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43" name="Google Shape;26043;p46"/>
            <p:cNvSpPr/>
            <p:nvPr/>
          </p:nvSpPr>
          <p:spPr>
            <a:xfrm>
              <a:off x="1389077" y="308657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44" name="Google Shape;26044;p46"/>
            <p:cNvSpPr/>
            <p:nvPr/>
          </p:nvSpPr>
          <p:spPr>
            <a:xfrm>
              <a:off x="1508585" y="308657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45" name="Google Shape;26045;p46"/>
            <p:cNvSpPr/>
            <p:nvPr/>
          </p:nvSpPr>
          <p:spPr>
            <a:xfrm>
              <a:off x="1628093" y="308657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46" name="Google Shape;26046;p46"/>
            <p:cNvSpPr/>
            <p:nvPr/>
          </p:nvSpPr>
          <p:spPr>
            <a:xfrm>
              <a:off x="1747601" y="308657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47" name="Google Shape;26047;p46"/>
            <p:cNvSpPr/>
            <p:nvPr/>
          </p:nvSpPr>
          <p:spPr>
            <a:xfrm>
              <a:off x="1867110" y="308657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48" name="Google Shape;26048;p46"/>
            <p:cNvSpPr/>
            <p:nvPr/>
          </p:nvSpPr>
          <p:spPr>
            <a:xfrm>
              <a:off x="1986618" y="308657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49" name="Google Shape;26049;p46"/>
            <p:cNvSpPr/>
            <p:nvPr/>
          </p:nvSpPr>
          <p:spPr>
            <a:xfrm>
              <a:off x="2106126" y="308657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50" name="Google Shape;26050;p46"/>
            <p:cNvSpPr/>
            <p:nvPr/>
          </p:nvSpPr>
          <p:spPr>
            <a:xfrm>
              <a:off x="2225634" y="308657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51" name="Google Shape;26051;p46"/>
            <p:cNvSpPr/>
            <p:nvPr/>
          </p:nvSpPr>
          <p:spPr>
            <a:xfrm>
              <a:off x="2345143" y="308657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52" name="Google Shape;26052;p46"/>
            <p:cNvSpPr/>
            <p:nvPr/>
          </p:nvSpPr>
          <p:spPr>
            <a:xfrm>
              <a:off x="2464651" y="308657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53" name="Google Shape;26053;p46"/>
            <p:cNvSpPr/>
            <p:nvPr/>
          </p:nvSpPr>
          <p:spPr>
            <a:xfrm>
              <a:off x="2584159" y="308657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54" name="Google Shape;26054;p46"/>
            <p:cNvSpPr/>
            <p:nvPr/>
          </p:nvSpPr>
          <p:spPr>
            <a:xfrm>
              <a:off x="2703667" y="308657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55" name="Google Shape;26055;p46"/>
            <p:cNvSpPr/>
            <p:nvPr/>
          </p:nvSpPr>
          <p:spPr>
            <a:xfrm>
              <a:off x="2823176" y="308657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56" name="Google Shape;26056;p46"/>
            <p:cNvSpPr/>
            <p:nvPr/>
          </p:nvSpPr>
          <p:spPr>
            <a:xfrm>
              <a:off x="2942684" y="308657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57" name="Google Shape;26057;p46"/>
            <p:cNvSpPr/>
            <p:nvPr/>
          </p:nvSpPr>
          <p:spPr>
            <a:xfrm>
              <a:off x="3062192" y="308657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58" name="Google Shape;26058;p46"/>
            <p:cNvSpPr/>
            <p:nvPr/>
          </p:nvSpPr>
          <p:spPr>
            <a:xfrm>
              <a:off x="3181700" y="308657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59" name="Google Shape;26059;p46"/>
            <p:cNvSpPr/>
            <p:nvPr/>
          </p:nvSpPr>
          <p:spPr>
            <a:xfrm>
              <a:off x="3301209" y="308657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60" name="Google Shape;26060;p46"/>
            <p:cNvSpPr/>
            <p:nvPr/>
          </p:nvSpPr>
          <p:spPr>
            <a:xfrm>
              <a:off x="3420717" y="308657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61" name="Google Shape;26061;p46"/>
            <p:cNvSpPr/>
            <p:nvPr/>
          </p:nvSpPr>
          <p:spPr>
            <a:xfrm>
              <a:off x="313503" y="319267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62" name="Google Shape;26062;p46"/>
            <p:cNvSpPr/>
            <p:nvPr/>
          </p:nvSpPr>
          <p:spPr>
            <a:xfrm>
              <a:off x="433011" y="319267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63" name="Google Shape;26063;p46"/>
            <p:cNvSpPr/>
            <p:nvPr/>
          </p:nvSpPr>
          <p:spPr>
            <a:xfrm>
              <a:off x="552519" y="319267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64" name="Google Shape;26064;p46"/>
            <p:cNvSpPr/>
            <p:nvPr/>
          </p:nvSpPr>
          <p:spPr>
            <a:xfrm>
              <a:off x="672027" y="319267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65" name="Google Shape;26065;p46"/>
            <p:cNvSpPr/>
            <p:nvPr/>
          </p:nvSpPr>
          <p:spPr>
            <a:xfrm>
              <a:off x="791536" y="319267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66" name="Google Shape;26066;p46"/>
            <p:cNvSpPr/>
            <p:nvPr/>
          </p:nvSpPr>
          <p:spPr>
            <a:xfrm>
              <a:off x="911044" y="319267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67" name="Google Shape;26067;p46"/>
            <p:cNvSpPr/>
            <p:nvPr/>
          </p:nvSpPr>
          <p:spPr>
            <a:xfrm>
              <a:off x="1030552" y="319267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68" name="Google Shape;26068;p46"/>
            <p:cNvSpPr/>
            <p:nvPr/>
          </p:nvSpPr>
          <p:spPr>
            <a:xfrm>
              <a:off x="1150060" y="319267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69" name="Google Shape;26069;p46"/>
            <p:cNvSpPr/>
            <p:nvPr/>
          </p:nvSpPr>
          <p:spPr>
            <a:xfrm>
              <a:off x="1269568" y="319267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70" name="Google Shape;26070;p46"/>
            <p:cNvSpPr/>
            <p:nvPr/>
          </p:nvSpPr>
          <p:spPr>
            <a:xfrm>
              <a:off x="1389077" y="319267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71" name="Google Shape;26071;p46"/>
            <p:cNvSpPr/>
            <p:nvPr/>
          </p:nvSpPr>
          <p:spPr>
            <a:xfrm>
              <a:off x="1508585" y="319267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72" name="Google Shape;26072;p46"/>
            <p:cNvSpPr/>
            <p:nvPr/>
          </p:nvSpPr>
          <p:spPr>
            <a:xfrm>
              <a:off x="1628093" y="319267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73" name="Google Shape;26073;p46"/>
            <p:cNvSpPr/>
            <p:nvPr/>
          </p:nvSpPr>
          <p:spPr>
            <a:xfrm>
              <a:off x="1747601" y="319267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74" name="Google Shape;26074;p46"/>
            <p:cNvSpPr/>
            <p:nvPr/>
          </p:nvSpPr>
          <p:spPr>
            <a:xfrm>
              <a:off x="1867110" y="319267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75" name="Google Shape;26075;p46"/>
            <p:cNvSpPr/>
            <p:nvPr/>
          </p:nvSpPr>
          <p:spPr>
            <a:xfrm>
              <a:off x="1986618" y="319267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76" name="Google Shape;26076;p46"/>
            <p:cNvSpPr/>
            <p:nvPr/>
          </p:nvSpPr>
          <p:spPr>
            <a:xfrm>
              <a:off x="2106126" y="319267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77" name="Google Shape;26077;p46"/>
            <p:cNvSpPr/>
            <p:nvPr/>
          </p:nvSpPr>
          <p:spPr>
            <a:xfrm>
              <a:off x="2225634" y="319267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78" name="Google Shape;26078;p46"/>
            <p:cNvSpPr/>
            <p:nvPr/>
          </p:nvSpPr>
          <p:spPr>
            <a:xfrm>
              <a:off x="2345143" y="319267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79" name="Google Shape;26079;p46"/>
            <p:cNvSpPr/>
            <p:nvPr/>
          </p:nvSpPr>
          <p:spPr>
            <a:xfrm>
              <a:off x="2464651" y="319267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80" name="Google Shape;26080;p46"/>
            <p:cNvSpPr/>
            <p:nvPr/>
          </p:nvSpPr>
          <p:spPr>
            <a:xfrm>
              <a:off x="2584159" y="319267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81" name="Google Shape;26081;p46"/>
            <p:cNvSpPr/>
            <p:nvPr/>
          </p:nvSpPr>
          <p:spPr>
            <a:xfrm>
              <a:off x="2703667" y="319267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82" name="Google Shape;26082;p46"/>
            <p:cNvSpPr/>
            <p:nvPr/>
          </p:nvSpPr>
          <p:spPr>
            <a:xfrm>
              <a:off x="2823176" y="319267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83" name="Google Shape;26083;p46"/>
            <p:cNvSpPr/>
            <p:nvPr/>
          </p:nvSpPr>
          <p:spPr>
            <a:xfrm>
              <a:off x="2942684" y="319267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84" name="Google Shape;26084;p46"/>
            <p:cNvSpPr/>
            <p:nvPr/>
          </p:nvSpPr>
          <p:spPr>
            <a:xfrm>
              <a:off x="3062192" y="319267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85" name="Google Shape;26085;p46"/>
            <p:cNvSpPr/>
            <p:nvPr/>
          </p:nvSpPr>
          <p:spPr>
            <a:xfrm>
              <a:off x="3181700" y="319267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86" name="Google Shape;26086;p46"/>
            <p:cNvSpPr/>
            <p:nvPr/>
          </p:nvSpPr>
          <p:spPr>
            <a:xfrm>
              <a:off x="3301209" y="319267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87" name="Google Shape;26087;p46"/>
            <p:cNvSpPr/>
            <p:nvPr/>
          </p:nvSpPr>
          <p:spPr>
            <a:xfrm>
              <a:off x="3420717" y="319267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88" name="Google Shape;26088;p46"/>
            <p:cNvSpPr/>
            <p:nvPr/>
          </p:nvSpPr>
          <p:spPr>
            <a:xfrm>
              <a:off x="313503" y="329878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89" name="Google Shape;26089;p46"/>
            <p:cNvSpPr/>
            <p:nvPr/>
          </p:nvSpPr>
          <p:spPr>
            <a:xfrm>
              <a:off x="433011" y="329878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90" name="Google Shape;26090;p46"/>
            <p:cNvSpPr/>
            <p:nvPr/>
          </p:nvSpPr>
          <p:spPr>
            <a:xfrm>
              <a:off x="552519" y="329878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91" name="Google Shape;26091;p46"/>
            <p:cNvSpPr/>
            <p:nvPr/>
          </p:nvSpPr>
          <p:spPr>
            <a:xfrm>
              <a:off x="672027" y="329878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92" name="Google Shape;26092;p46"/>
            <p:cNvSpPr/>
            <p:nvPr/>
          </p:nvSpPr>
          <p:spPr>
            <a:xfrm>
              <a:off x="791536" y="329878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93" name="Google Shape;26093;p46"/>
            <p:cNvSpPr/>
            <p:nvPr/>
          </p:nvSpPr>
          <p:spPr>
            <a:xfrm>
              <a:off x="911044" y="329878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94" name="Google Shape;26094;p46"/>
            <p:cNvSpPr/>
            <p:nvPr/>
          </p:nvSpPr>
          <p:spPr>
            <a:xfrm>
              <a:off x="1030552" y="329878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95" name="Google Shape;26095;p46"/>
            <p:cNvSpPr/>
            <p:nvPr/>
          </p:nvSpPr>
          <p:spPr>
            <a:xfrm>
              <a:off x="1150060" y="329878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96" name="Google Shape;26096;p46"/>
            <p:cNvSpPr/>
            <p:nvPr/>
          </p:nvSpPr>
          <p:spPr>
            <a:xfrm>
              <a:off x="1269568" y="329878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97" name="Google Shape;26097;p46"/>
            <p:cNvSpPr/>
            <p:nvPr/>
          </p:nvSpPr>
          <p:spPr>
            <a:xfrm>
              <a:off x="1389077" y="329878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98" name="Google Shape;26098;p46"/>
            <p:cNvSpPr/>
            <p:nvPr/>
          </p:nvSpPr>
          <p:spPr>
            <a:xfrm>
              <a:off x="1508585" y="329878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99" name="Google Shape;26099;p46"/>
            <p:cNvSpPr/>
            <p:nvPr/>
          </p:nvSpPr>
          <p:spPr>
            <a:xfrm>
              <a:off x="1628093" y="329878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00" name="Google Shape;26100;p46"/>
            <p:cNvSpPr/>
            <p:nvPr/>
          </p:nvSpPr>
          <p:spPr>
            <a:xfrm>
              <a:off x="1747601" y="329878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01" name="Google Shape;26101;p46"/>
            <p:cNvSpPr/>
            <p:nvPr/>
          </p:nvSpPr>
          <p:spPr>
            <a:xfrm>
              <a:off x="1867110" y="329878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02" name="Google Shape;26102;p46"/>
            <p:cNvSpPr/>
            <p:nvPr/>
          </p:nvSpPr>
          <p:spPr>
            <a:xfrm>
              <a:off x="1986618" y="329878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03" name="Google Shape;26103;p46"/>
            <p:cNvSpPr/>
            <p:nvPr/>
          </p:nvSpPr>
          <p:spPr>
            <a:xfrm>
              <a:off x="2106126" y="329878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04" name="Google Shape;26104;p46"/>
            <p:cNvSpPr/>
            <p:nvPr/>
          </p:nvSpPr>
          <p:spPr>
            <a:xfrm>
              <a:off x="2225634" y="329878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05" name="Google Shape;26105;p46"/>
            <p:cNvSpPr/>
            <p:nvPr/>
          </p:nvSpPr>
          <p:spPr>
            <a:xfrm>
              <a:off x="2345143" y="329878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06" name="Google Shape;26106;p46"/>
            <p:cNvSpPr/>
            <p:nvPr/>
          </p:nvSpPr>
          <p:spPr>
            <a:xfrm>
              <a:off x="2464651" y="329878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07" name="Google Shape;26107;p46"/>
            <p:cNvSpPr/>
            <p:nvPr/>
          </p:nvSpPr>
          <p:spPr>
            <a:xfrm>
              <a:off x="2584159" y="329878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08" name="Google Shape;26108;p46"/>
            <p:cNvSpPr/>
            <p:nvPr/>
          </p:nvSpPr>
          <p:spPr>
            <a:xfrm>
              <a:off x="2703667" y="329878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09" name="Google Shape;26109;p46"/>
            <p:cNvSpPr/>
            <p:nvPr/>
          </p:nvSpPr>
          <p:spPr>
            <a:xfrm>
              <a:off x="2823176" y="329878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10" name="Google Shape;26110;p46"/>
            <p:cNvSpPr/>
            <p:nvPr/>
          </p:nvSpPr>
          <p:spPr>
            <a:xfrm>
              <a:off x="2942684" y="329878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11" name="Google Shape;26111;p46"/>
            <p:cNvSpPr/>
            <p:nvPr/>
          </p:nvSpPr>
          <p:spPr>
            <a:xfrm>
              <a:off x="3062192" y="329878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12" name="Google Shape;26112;p46"/>
            <p:cNvSpPr/>
            <p:nvPr/>
          </p:nvSpPr>
          <p:spPr>
            <a:xfrm>
              <a:off x="3181700" y="329878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13" name="Google Shape;26113;p46"/>
            <p:cNvSpPr/>
            <p:nvPr/>
          </p:nvSpPr>
          <p:spPr>
            <a:xfrm>
              <a:off x="3301209" y="329878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14" name="Google Shape;26114;p46"/>
            <p:cNvSpPr/>
            <p:nvPr/>
          </p:nvSpPr>
          <p:spPr>
            <a:xfrm>
              <a:off x="3420717" y="329878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15" name="Google Shape;26115;p46"/>
            <p:cNvSpPr/>
            <p:nvPr/>
          </p:nvSpPr>
          <p:spPr>
            <a:xfrm>
              <a:off x="313503" y="340489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16" name="Google Shape;26116;p46"/>
            <p:cNvSpPr/>
            <p:nvPr/>
          </p:nvSpPr>
          <p:spPr>
            <a:xfrm>
              <a:off x="433011" y="340489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17" name="Google Shape;26117;p46"/>
            <p:cNvSpPr/>
            <p:nvPr/>
          </p:nvSpPr>
          <p:spPr>
            <a:xfrm>
              <a:off x="552519" y="340489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18" name="Google Shape;26118;p46"/>
            <p:cNvSpPr/>
            <p:nvPr/>
          </p:nvSpPr>
          <p:spPr>
            <a:xfrm>
              <a:off x="672027" y="340489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19" name="Google Shape;26119;p46"/>
            <p:cNvSpPr/>
            <p:nvPr/>
          </p:nvSpPr>
          <p:spPr>
            <a:xfrm>
              <a:off x="791536" y="340489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20" name="Google Shape;26120;p46"/>
            <p:cNvSpPr/>
            <p:nvPr/>
          </p:nvSpPr>
          <p:spPr>
            <a:xfrm>
              <a:off x="911044" y="340489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21" name="Google Shape;26121;p46"/>
            <p:cNvSpPr/>
            <p:nvPr/>
          </p:nvSpPr>
          <p:spPr>
            <a:xfrm>
              <a:off x="1030552" y="340489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22" name="Google Shape;26122;p46"/>
            <p:cNvSpPr/>
            <p:nvPr/>
          </p:nvSpPr>
          <p:spPr>
            <a:xfrm>
              <a:off x="1150060" y="340489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23" name="Google Shape;26123;p46"/>
            <p:cNvSpPr/>
            <p:nvPr/>
          </p:nvSpPr>
          <p:spPr>
            <a:xfrm>
              <a:off x="1269568" y="340489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24" name="Google Shape;26124;p46"/>
            <p:cNvSpPr/>
            <p:nvPr/>
          </p:nvSpPr>
          <p:spPr>
            <a:xfrm>
              <a:off x="1389077" y="340489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25" name="Google Shape;26125;p46"/>
            <p:cNvSpPr/>
            <p:nvPr/>
          </p:nvSpPr>
          <p:spPr>
            <a:xfrm>
              <a:off x="1508585" y="340489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26" name="Google Shape;26126;p46"/>
            <p:cNvSpPr/>
            <p:nvPr/>
          </p:nvSpPr>
          <p:spPr>
            <a:xfrm>
              <a:off x="1628093" y="340489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27" name="Google Shape;26127;p46"/>
            <p:cNvSpPr/>
            <p:nvPr/>
          </p:nvSpPr>
          <p:spPr>
            <a:xfrm>
              <a:off x="1747601" y="340489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28" name="Google Shape;26128;p46"/>
            <p:cNvSpPr/>
            <p:nvPr/>
          </p:nvSpPr>
          <p:spPr>
            <a:xfrm>
              <a:off x="1867110" y="340489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29" name="Google Shape;26129;p46"/>
            <p:cNvSpPr/>
            <p:nvPr/>
          </p:nvSpPr>
          <p:spPr>
            <a:xfrm>
              <a:off x="1986618" y="340489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30" name="Google Shape;26130;p46"/>
            <p:cNvSpPr/>
            <p:nvPr/>
          </p:nvSpPr>
          <p:spPr>
            <a:xfrm>
              <a:off x="2106126" y="340489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31" name="Google Shape;26131;p46"/>
            <p:cNvSpPr/>
            <p:nvPr/>
          </p:nvSpPr>
          <p:spPr>
            <a:xfrm>
              <a:off x="2225634" y="340489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32" name="Google Shape;26132;p46"/>
            <p:cNvSpPr/>
            <p:nvPr/>
          </p:nvSpPr>
          <p:spPr>
            <a:xfrm>
              <a:off x="2345143" y="340489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33" name="Google Shape;26133;p46"/>
            <p:cNvSpPr/>
            <p:nvPr/>
          </p:nvSpPr>
          <p:spPr>
            <a:xfrm>
              <a:off x="2464651" y="340489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34" name="Google Shape;26134;p46"/>
            <p:cNvSpPr/>
            <p:nvPr/>
          </p:nvSpPr>
          <p:spPr>
            <a:xfrm>
              <a:off x="2584159" y="340489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35" name="Google Shape;26135;p46"/>
            <p:cNvSpPr/>
            <p:nvPr/>
          </p:nvSpPr>
          <p:spPr>
            <a:xfrm>
              <a:off x="2703667" y="340489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36" name="Google Shape;26136;p46"/>
            <p:cNvSpPr/>
            <p:nvPr/>
          </p:nvSpPr>
          <p:spPr>
            <a:xfrm>
              <a:off x="2823176" y="340489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37" name="Google Shape;26137;p46"/>
            <p:cNvSpPr/>
            <p:nvPr/>
          </p:nvSpPr>
          <p:spPr>
            <a:xfrm>
              <a:off x="2942684" y="340489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38" name="Google Shape;26138;p46"/>
            <p:cNvSpPr/>
            <p:nvPr/>
          </p:nvSpPr>
          <p:spPr>
            <a:xfrm>
              <a:off x="3062192" y="340489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39" name="Google Shape;26139;p46"/>
            <p:cNvSpPr/>
            <p:nvPr/>
          </p:nvSpPr>
          <p:spPr>
            <a:xfrm>
              <a:off x="3181700" y="340489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40" name="Google Shape;26140;p46"/>
            <p:cNvSpPr/>
            <p:nvPr/>
          </p:nvSpPr>
          <p:spPr>
            <a:xfrm>
              <a:off x="3301209" y="340489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41" name="Google Shape;26141;p46"/>
            <p:cNvSpPr/>
            <p:nvPr/>
          </p:nvSpPr>
          <p:spPr>
            <a:xfrm>
              <a:off x="3420717" y="340489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42" name="Google Shape;26142;p46"/>
            <p:cNvSpPr/>
            <p:nvPr/>
          </p:nvSpPr>
          <p:spPr>
            <a:xfrm>
              <a:off x="313503" y="351099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43" name="Google Shape;26143;p46"/>
            <p:cNvSpPr/>
            <p:nvPr/>
          </p:nvSpPr>
          <p:spPr>
            <a:xfrm>
              <a:off x="433011" y="351099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44" name="Google Shape;26144;p46"/>
            <p:cNvSpPr/>
            <p:nvPr/>
          </p:nvSpPr>
          <p:spPr>
            <a:xfrm>
              <a:off x="552519" y="351099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45" name="Google Shape;26145;p46"/>
            <p:cNvSpPr/>
            <p:nvPr/>
          </p:nvSpPr>
          <p:spPr>
            <a:xfrm>
              <a:off x="672027" y="351099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46" name="Google Shape;26146;p46"/>
            <p:cNvSpPr/>
            <p:nvPr/>
          </p:nvSpPr>
          <p:spPr>
            <a:xfrm>
              <a:off x="791536" y="351099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47" name="Google Shape;26147;p46"/>
            <p:cNvSpPr/>
            <p:nvPr/>
          </p:nvSpPr>
          <p:spPr>
            <a:xfrm>
              <a:off x="911044" y="351099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48" name="Google Shape;26148;p46"/>
            <p:cNvSpPr/>
            <p:nvPr/>
          </p:nvSpPr>
          <p:spPr>
            <a:xfrm>
              <a:off x="1030552" y="351099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49" name="Google Shape;26149;p46"/>
            <p:cNvSpPr/>
            <p:nvPr/>
          </p:nvSpPr>
          <p:spPr>
            <a:xfrm>
              <a:off x="1150060" y="351099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50" name="Google Shape;26150;p46"/>
            <p:cNvSpPr/>
            <p:nvPr/>
          </p:nvSpPr>
          <p:spPr>
            <a:xfrm>
              <a:off x="1269568" y="351099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51" name="Google Shape;26151;p46"/>
            <p:cNvSpPr/>
            <p:nvPr/>
          </p:nvSpPr>
          <p:spPr>
            <a:xfrm>
              <a:off x="1389077" y="351099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52" name="Google Shape;26152;p46"/>
            <p:cNvSpPr/>
            <p:nvPr/>
          </p:nvSpPr>
          <p:spPr>
            <a:xfrm>
              <a:off x="1508585" y="351099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53" name="Google Shape;26153;p46"/>
            <p:cNvSpPr/>
            <p:nvPr/>
          </p:nvSpPr>
          <p:spPr>
            <a:xfrm>
              <a:off x="1628093" y="351099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54" name="Google Shape;26154;p46"/>
            <p:cNvSpPr/>
            <p:nvPr/>
          </p:nvSpPr>
          <p:spPr>
            <a:xfrm>
              <a:off x="1747601" y="351099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55" name="Google Shape;26155;p46"/>
            <p:cNvSpPr/>
            <p:nvPr/>
          </p:nvSpPr>
          <p:spPr>
            <a:xfrm>
              <a:off x="1867110" y="351099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56" name="Google Shape;26156;p46"/>
            <p:cNvSpPr/>
            <p:nvPr/>
          </p:nvSpPr>
          <p:spPr>
            <a:xfrm>
              <a:off x="1986618" y="351099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57" name="Google Shape;26157;p46"/>
            <p:cNvSpPr/>
            <p:nvPr/>
          </p:nvSpPr>
          <p:spPr>
            <a:xfrm>
              <a:off x="2106126" y="351099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58" name="Google Shape;26158;p46"/>
            <p:cNvSpPr/>
            <p:nvPr/>
          </p:nvSpPr>
          <p:spPr>
            <a:xfrm>
              <a:off x="2225634" y="351099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59" name="Google Shape;26159;p46"/>
            <p:cNvSpPr/>
            <p:nvPr/>
          </p:nvSpPr>
          <p:spPr>
            <a:xfrm>
              <a:off x="2345143" y="351099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60" name="Google Shape;26160;p46"/>
            <p:cNvSpPr/>
            <p:nvPr/>
          </p:nvSpPr>
          <p:spPr>
            <a:xfrm>
              <a:off x="2464651" y="351099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61" name="Google Shape;26161;p46"/>
            <p:cNvSpPr/>
            <p:nvPr/>
          </p:nvSpPr>
          <p:spPr>
            <a:xfrm>
              <a:off x="2584159" y="351099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62" name="Google Shape;26162;p46"/>
            <p:cNvSpPr/>
            <p:nvPr/>
          </p:nvSpPr>
          <p:spPr>
            <a:xfrm>
              <a:off x="2703667" y="351099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63" name="Google Shape;26163;p46"/>
            <p:cNvSpPr/>
            <p:nvPr/>
          </p:nvSpPr>
          <p:spPr>
            <a:xfrm>
              <a:off x="2823176" y="351099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64" name="Google Shape;26164;p46"/>
            <p:cNvSpPr/>
            <p:nvPr/>
          </p:nvSpPr>
          <p:spPr>
            <a:xfrm>
              <a:off x="2942684" y="351099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65" name="Google Shape;26165;p46"/>
            <p:cNvSpPr/>
            <p:nvPr/>
          </p:nvSpPr>
          <p:spPr>
            <a:xfrm>
              <a:off x="3062192" y="351099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66" name="Google Shape;26166;p46"/>
            <p:cNvSpPr/>
            <p:nvPr/>
          </p:nvSpPr>
          <p:spPr>
            <a:xfrm>
              <a:off x="3181700" y="351099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67" name="Google Shape;26167;p46"/>
            <p:cNvSpPr/>
            <p:nvPr/>
          </p:nvSpPr>
          <p:spPr>
            <a:xfrm>
              <a:off x="3301209" y="351099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68" name="Google Shape;26168;p46"/>
            <p:cNvSpPr/>
            <p:nvPr/>
          </p:nvSpPr>
          <p:spPr>
            <a:xfrm>
              <a:off x="3420717" y="3510998"/>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69" name="Google Shape;26169;p46"/>
            <p:cNvSpPr/>
            <p:nvPr/>
          </p:nvSpPr>
          <p:spPr>
            <a:xfrm>
              <a:off x="313503" y="361710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70" name="Google Shape;26170;p46"/>
            <p:cNvSpPr/>
            <p:nvPr/>
          </p:nvSpPr>
          <p:spPr>
            <a:xfrm>
              <a:off x="433011" y="361710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71" name="Google Shape;26171;p46"/>
            <p:cNvSpPr/>
            <p:nvPr/>
          </p:nvSpPr>
          <p:spPr>
            <a:xfrm>
              <a:off x="552519" y="361710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72" name="Google Shape;26172;p46"/>
            <p:cNvSpPr/>
            <p:nvPr/>
          </p:nvSpPr>
          <p:spPr>
            <a:xfrm>
              <a:off x="672027" y="361710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73" name="Google Shape;26173;p46"/>
            <p:cNvSpPr/>
            <p:nvPr/>
          </p:nvSpPr>
          <p:spPr>
            <a:xfrm>
              <a:off x="791536" y="361710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74" name="Google Shape;26174;p46"/>
            <p:cNvSpPr/>
            <p:nvPr/>
          </p:nvSpPr>
          <p:spPr>
            <a:xfrm>
              <a:off x="911044" y="361710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75" name="Google Shape;26175;p46"/>
            <p:cNvSpPr/>
            <p:nvPr/>
          </p:nvSpPr>
          <p:spPr>
            <a:xfrm>
              <a:off x="1030552" y="361710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76" name="Google Shape;26176;p46"/>
            <p:cNvSpPr/>
            <p:nvPr/>
          </p:nvSpPr>
          <p:spPr>
            <a:xfrm>
              <a:off x="1150060" y="361710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77" name="Google Shape;26177;p46"/>
            <p:cNvSpPr/>
            <p:nvPr/>
          </p:nvSpPr>
          <p:spPr>
            <a:xfrm>
              <a:off x="1269568" y="361710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78" name="Google Shape;26178;p46"/>
            <p:cNvSpPr/>
            <p:nvPr/>
          </p:nvSpPr>
          <p:spPr>
            <a:xfrm>
              <a:off x="1389077" y="361710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79" name="Google Shape;26179;p46"/>
            <p:cNvSpPr/>
            <p:nvPr/>
          </p:nvSpPr>
          <p:spPr>
            <a:xfrm>
              <a:off x="1508585" y="361710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80" name="Google Shape;26180;p46"/>
            <p:cNvSpPr/>
            <p:nvPr/>
          </p:nvSpPr>
          <p:spPr>
            <a:xfrm>
              <a:off x="1628093" y="361710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81" name="Google Shape;26181;p46"/>
            <p:cNvSpPr/>
            <p:nvPr/>
          </p:nvSpPr>
          <p:spPr>
            <a:xfrm>
              <a:off x="1747601" y="361710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82" name="Google Shape;26182;p46"/>
            <p:cNvSpPr/>
            <p:nvPr/>
          </p:nvSpPr>
          <p:spPr>
            <a:xfrm>
              <a:off x="1867110" y="361710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83" name="Google Shape;26183;p46"/>
            <p:cNvSpPr/>
            <p:nvPr/>
          </p:nvSpPr>
          <p:spPr>
            <a:xfrm>
              <a:off x="1986618" y="361710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84" name="Google Shape;26184;p46"/>
            <p:cNvSpPr/>
            <p:nvPr/>
          </p:nvSpPr>
          <p:spPr>
            <a:xfrm>
              <a:off x="2106126" y="361710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85" name="Google Shape;26185;p46"/>
            <p:cNvSpPr/>
            <p:nvPr/>
          </p:nvSpPr>
          <p:spPr>
            <a:xfrm>
              <a:off x="2225634" y="361710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86" name="Google Shape;26186;p46"/>
            <p:cNvSpPr/>
            <p:nvPr/>
          </p:nvSpPr>
          <p:spPr>
            <a:xfrm>
              <a:off x="2345143" y="361710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87" name="Google Shape;26187;p46"/>
            <p:cNvSpPr/>
            <p:nvPr/>
          </p:nvSpPr>
          <p:spPr>
            <a:xfrm>
              <a:off x="2464651" y="361710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88" name="Google Shape;26188;p46"/>
            <p:cNvSpPr/>
            <p:nvPr/>
          </p:nvSpPr>
          <p:spPr>
            <a:xfrm>
              <a:off x="2584159" y="361710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89" name="Google Shape;26189;p46"/>
            <p:cNvSpPr/>
            <p:nvPr/>
          </p:nvSpPr>
          <p:spPr>
            <a:xfrm>
              <a:off x="2703667" y="361710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90" name="Google Shape;26190;p46"/>
            <p:cNvSpPr/>
            <p:nvPr/>
          </p:nvSpPr>
          <p:spPr>
            <a:xfrm>
              <a:off x="2823176" y="361710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91" name="Google Shape;26191;p46"/>
            <p:cNvSpPr/>
            <p:nvPr/>
          </p:nvSpPr>
          <p:spPr>
            <a:xfrm>
              <a:off x="2942684" y="361710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92" name="Google Shape;26192;p46"/>
            <p:cNvSpPr/>
            <p:nvPr/>
          </p:nvSpPr>
          <p:spPr>
            <a:xfrm>
              <a:off x="3062192" y="361710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93" name="Google Shape;26193;p46"/>
            <p:cNvSpPr/>
            <p:nvPr/>
          </p:nvSpPr>
          <p:spPr>
            <a:xfrm>
              <a:off x="3181700" y="361710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94" name="Google Shape;26194;p46"/>
            <p:cNvSpPr/>
            <p:nvPr/>
          </p:nvSpPr>
          <p:spPr>
            <a:xfrm>
              <a:off x="3301209" y="361710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95" name="Google Shape;26195;p46"/>
            <p:cNvSpPr/>
            <p:nvPr/>
          </p:nvSpPr>
          <p:spPr>
            <a:xfrm>
              <a:off x="3420717" y="3617105"/>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96" name="Google Shape;26196;p46"/>
            <p:cNvSpPr/>
            <p:nvPr/>
          </p:nvSpPr>
          <p:spPr>
            <a:xfrm>
              <a:off x="313503" y="372321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97" name="Google Shape;26197;p46"/>
            <p:cNvSpPr/>
            <p:nvPr/>
          </p:nvSpPr>
          <p:spPr>
            <a:xfrm>
              <a:off x="433011" y="372321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98" name="Google Shape;26198;p46"/>
            <p:cNvSpPr/>
            <p:nvPr/>
          </p:nvSpPr>
          <p:spPr>
            <a:xfrm>
              <a:off x="552519" y="372321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99" name="Google Shape;26199;p46"/>
            <p:cNvSpPr/>
            <p:nvPr/>
          </p:nvSpPr>
          <p:spPr>
            <a:xfrm>
              <a:off x="672027" y="372321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00" name="Google Shape;26200;p46"/>
            <p:cNvSpPr/>
            <p:nvPr/>
          </p:nvSpPr>
          <p:spPr>
            <a:xfrm>
              <a:off x="791536" y="372321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01" name="Google Shape;26201;p46"/>
            <p:cNvSpPr/>
            <p:nvPr/>
          </p:nvSpPr>
          <p:spPr>
            <a:xfrm>
              <a:off x="911044" y="372321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02" name="Google Shape;26202;p46"/>
            <p:cNvSpPr/>
            <p:nvPr/>
          </p:nvSpPr>
          <p:spPr>
            <a:xfrm>
              <a:off x="1030552" y="372321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03" name="Google Shape;26203;p46"/>
            <p:cNvSpPr/>
            <p:nvPr/>
          </p:nvSpPr>
          <p:spPr>
            <a:xfrm>
              <a:off x="1150060" y="372321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04" name="Google Shape;26204;p46"/>
            <p:cNvSpPr/>
            <p:nvPr/>
          </p:nvSpPr>
          <p:spPr>
            <a:xfrm>
              <a:off x="1269568" y="372321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05" name="Google Shape;26205;p46"/>
            <p:cNvSpPr/>
            <p:nvPr/>
          </p:nvSpPr>
          <p:spPr>
            <a:xfrm>
              <a:off x="1389077" y="372321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06" name="Google Shape;26206;p46"/>
            <p:cNvSpPr/>
            <p:nvPr/>
          </p:nvSpPr>
          <p:spPr>
            <a:xfrm>
              <a:off x="1508585" y="372321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07" name="Google Shape;26207;p46"/>
            <p:cNvSpPr/>
            <p:nvPr/>
          </p:nvSpPr>
          <p:spPr>
            <a:xfrm>
              <a:off x="1628093" y="372321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08" name="Google Shape;26208;p46"/>
            <p:cNvSpPr/>
            <p:nvPr/>
          </p:nvSpPr>
          <p:spPr>
            <a:xfrm>
              <a:off x="1747601" y="372321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09" name="Google Shape;26209;p46"/>
            <p:cNvSpPr/>
            <p:nvPr/>
          </p:nvSpPr>
          <p:spPr>
            <a:xfrm>
              <a:off x="1867110" y="372321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10" name="Google Shape;26210;p46"/>
            <p:cNvSpPr/>
            <p:nvPr/>
          </p:nvSpPr>
          <p:spPr>
            <a:xfrm>
              <a:off x="1986618" y="372321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11" name="Google Shape;26211;p46"/>
            <p:cNvSpPr/>
            <p:nvPr/>
          </p:nvSpPr>
          <p:spPr>
            <a:xfrm>
              <a:off x="2106126" y="372321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12" name="Google Shape;26212;p46"/>
            <p:cNvSpPr/>
            <p:nvPr/>
          </p:nvSpPr>
          <p:spPr>
            <a:xfrm>
              <a:off x="2225634" y="372321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13" name="Google Shape;26213;p46"/>
            <p:cNvSpPr/>
            <p:nvPr/>
          </p:nvSpPr>
          <p:spPr>
            <a:xfrm>
              <a:off x="2345143" y="372321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14" name="Google Shape;26214;p46"/>
            <p:cNvSpPr/>
            <p:nvPr/>
          </p:nvSpPr>
          <p:spPr>
            <a:xfrm>
              <a:off x="2464651" y="372321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15" name="Google Shape;26215;p46"/>
            <p:cNvSpPr/>
            <p:nvPr/>
          </p:nvSpPr>
          <p:spPr>
            <a:xfrm>
              <a:off x="2584159" y="372321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16" name="Google Shape;26216;p46"/>
            <p:cNvSpPr/>
            <p:nvPr/>
          </p:nvSpPr>
          <p:spPr>
            <a:xfrm>
              <a:off x="2703667" y="372321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17" name="Google Shape;26217;p46"/>
            <p:cNvSpPr/>
            <p:nvPr/>
          </p:nvSpPr>
          <p:spPr>
            <a:xfrm>
              <a:off x="2823176" y="372321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18" name="Google Shape;26218;p46"/>
            <p:cNvSpPr/>
            <p:nvPr/>
          </p:nvSpPr>
          <p:spPr>
            <a:xfrm>
              <a:off x="2942684" y="372321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19" name="Google Shape;26219;p46"/>
            <p:cNvSpPr/>
            <p:nvPr/>
          </p:nvSpPr>
          <p:spPr>
            <a:xfrm>
              <a:off x="3062192" y="372321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20" name="Google Shape;26220;p46"/>
            <p:cNvSpPr/>
            <p:nvPr/>
          </p:nvSpPr>
          <p:spPr>
            <a:xfrm>
              <a:off x="3181700" y="372321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21" name="Google Shape;26221;p46"/>
            <p:cNvSpPr/>
            <p:nvPr/>
          </p:nvSpPr>
          <p:spPr>
            <a:xfrm>
              <a:off x="3301209" y="372321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22" name="Google Shape;26222;p46"/>
            <p:cNvSpPr/>
            <p:nvPr/>
          </p:nvSpPr>
          <p:spPr>
            <a:xfrm>
              <a:off x="3420717" y="3723212"/>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23" name="Google Shape;26223;p46"/>
            <p:cNvSpPr/>
            <p:nvPr/>
          </p:nvSpPr>
          <p:spPr>
            <a:xfrm>
              <a:off x="313503" y="382931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24" name="Google Shape;26224;p46"/>
            <p:cNvSpPr/>
            <p:nvPr/>
          </p:nvSpPr>
          <p:spPr>
            <a:xfrm>
              <a:off x="433011" y="382931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25" name="Google Shape;26225;p46"/>
            <p:cNvSpPr/>
            <p:nvPr/>
          </p:nvSpPr>
          <p:spPr>
            <a:xfrm>
              <a:off x="552519" y="382931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26" name="Google Shape;26226;p46"/>
            <p:cNvSpPr/>
            <p:nvPr/>
          </p:nvSpPr>
          <p:spPr>
            <a:xfrm>
              <a:off x="672027" y="382931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27" name="Google Shape;26227;p46"/>
            <p:cNvSpPr/>
            <p:nvPr/>
          </p:nvSpPr>
          <p:spPr>
            <a:xfrm>
              <a:off x="791536" y="382931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28" name="Google Shape;26228;p46"/>
            <p:cNvSpPr/>
            <p:nvPr/>
          </p:nvSpPr>
          <p:spPr>
            <a:xfrm>
              <a:off x="911044" y="382931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29" name="Google Shape;26229;p46"/>
            <p:cNvSpPr/>
            <p:nvPr/>
          </p:nvSpPr>
          <p:spPr>
            <a:xfrm>
              <a:off x="1030552" y="382931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30" name="Google Shape;26230;p46"/>
            <p:cNvSpPr/>
            <p:nvPr/>
          </p:nvSpPr>
          <p:spPr>
            <a:xfrm>
              <a:off x="1150060" y="382931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31" name="Google Shape;26231;p46"/>
            <p:cNvSpPr/>
            <p:nvPr/>
          </p:nvSpPr>
          <p:spPr>
            <a:xfrm>
              <a:off x="1269568" y="382931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32" name="Google Shape;26232;p46"/>
            <p:cNvSpPr/>
            <p:nvPr/>
          </p:nvSpPr>
          <p:spPr>
            <a:xfrm>
              <a:off x="1389077" y="382931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33" name="Google Shape;26233;p46"/>
            <p:cNvSpPr/>
            <p:nvPr/>
          </p:nvSpPr>
          <p:spPr>
            <a:xfrm>
              <a:off x="1508585" y="382931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34" name="Google Shape;26234;p46"/>
            <p:cNvSpPr/>
            <p:nvPr/>
          </p:nvSpPr>
          <p:spPr>
            <a:xfrm>
              <a:off x="1628093" y="382931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35" name="Google Shape;26235;p46"/>
            <p:cNvSpPr/>
            <p:nvPr/>
          </p:nvSpPr>
          <p:spPr>
            <a:xfrm>
              <a:off x="1747601" y="382931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36" name="Google Shape;26236;p46"/>
            <p:cNvSpPr/>
            <p:nvPr/>
          </p:nvSpPr>
          <p:spPr>
            <a:xfrm>
              <a:off x="1867110" y="382931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37" name="Google Shape;26237;p46"/>
            <p:cNvSpPr/>
            <p:nvPr/>
          </p:nvSpPr>
          <p:spPr>
            <a:xfrm>
              <a:off x="1986618" y="382931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38" name="Google Shape;26238;p46"/>
            <p:cNvSpPr/>
            <p:nvPr/>
          </p:nvSpPr>
          <p:spPr>
            <a:xfrm>
              <a:off x="2106126" y="382931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39" name="Google Shape;26239;p46"/>
            <p:cNvSpPr/>
            <p:nvPr/>
          </p:nvSpPr>
          <p:spPr>
            <a:xfrm>
              <a:off x="2225634" y="382931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40" name="Google Shape;26240;p46"/>
            <p:cNvSpPr/>
            <p:nvPr/>
          </p:nvSpPr>
          <p:spPr>
            <a:xfrm>
              <a:off x="2345143" y="382931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41" name="Google Shape;26241;p46"/>
            <p:cNvSpPr/>
            <p:nvPr/>
          </p:nvSpPr>
          <p:spPr>
            <a:xfrm>
              <a:off x="2464651" y="382931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42" name="Google Shape;26242;p46"/>
            <p:cNvSpPr/>
            <p:nvPr/>
          </p:nvSpPr>
          <p:spPr>
            <a:xfrm>
              <a:off x="2584159" y="382931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43" name="Google Shape;26243;p46"/>
            <p:cNvSpPr/>
            <p:nvPr/>
          </p:nvSpPr>
          <p:spPr>
            <a:xfrm>
              <a:off x="2703667" y="382931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44" name="Google Shape;26244;p46"/>
            <p:cNvSpPr/>
            <p:nvPr/>
          </p:nvSpPr>
          <p:spPr>
            <a:xfrm>
              <a:off x="2823176" y="382931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45" name="Google Shape;26245;p46"/>
            <p:cNvSpPr/>
            <p:nvPr/>
          </p:nvSpPr>
          <p:spPr>
            <a:xfrm>
              <a:off x="2942684" y="382931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46" name="Google Shape;26246;p46"/>
            <p:cNvSpPr/>
            <p:nvPr/>
          </p:nvSpPr>
          <p:spPr>
            <a:xfrm>
              <a:off x="3062192" y="382931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47" name="Google Shape;26247;p46"/>
            <p:cNvSpPr/>
            <p:nvPr/>
          </p:nvSpPr>
          <p:spPr>
            <a:xfrm>
              <a:off x="3181700" y="382931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48" name="Google Shape;26248;p46"/>
            <p:cNvSpPr/>
            <p:nvPr/>
          </p:nvSpPr>
          <p:spPr>
            <a:xfrm>
              <a:off x="3301209" y="382931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49" name="Google Shape;26249;p46"/>
            <p:cNvSpPr/>
            <p:nvPr/>
          </p:nvSpPr>
          <p:spPr>
            <a:xfrm>
              <a:off x="3420717" y="382931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50" name="Google Shape;26250;p46"/>
            <p:cNvSpPr/>
            <p:nvPr/>
          </p:nvSpPr>
          <p:spPr>
            <a:xfrm>
              <a:off x="313503" y="393542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51" name="Google Shape;26251;p46"/>
            <p:cNvSpPr/>
            <p:nvPr/>
          </p:nvSpPr>
          <p:spPr>
            <a:xfrm>
              <a:off x="433011" y="393542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52" name="Google Shape;26252;p46"/>
            <p:cNvSpPr/>
            <p:nvPr/>
          </p:nvSpPr>
          <p:spPr>
            <a:xfrm>
              <a:off x="552519" y="393542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53" name="Google Shape;26253;p46"/>
            <p:cNvSpPr/>
            <p:nvPr/>
          </p:nvSpPr>
          <p:spPr>
            <a:xfrm>
              <a:off x="672027" y="393542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54" name="Google Shape;26254;p46"/>
            <p:cNvSpPr/>
            <p:nvPr/>
          </p:nvSpPr>
          <p:spPr>
            <a:xfrm>
              <a:off x="791536" y="393542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55" name="Google Shape;26255;p46"/>
            <p:cNvSpPr/>
            <p:nvPr/>
          </p:nvSpPr>
          <p:spPr>
            <a:xfrm>
              <a:off x="911044" y="393542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56" name="Google Shape;26256;p46"/>
            <p:cNvSpPr/>
            <p:nvPr/>
          </p:nvSpPr>
          <p:spPr>
            <a:xfrm>
              <a:off x="1030552" y="393542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57" name="Google Shape;26257;p46"/>
            <p:cNvSpPr/>
            <p:nvPr/>
          </p:nvSpPr>
          <p:spPr>
            <a:xfrm>
              <a:off x="1150060" y="393542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58" name="Google Shape;26258;p46"/>
            <p:cNvSpPr/>
            <p:nvPr/>
          </p:nvSpPr>
          <p:spPr>
            <a:xfrm>
              <a:off x="1269568" y="393542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59" name="Google Shape;26259;p46"/>
            <p:cNvSpPr/>
            <p:nvPr/>
          </p:nvSpPr>
          <p:spPr>
            <a:xfrm>
              <a:off x="1389077" y="393542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60" name="Google Shape;26260;p46"/>
            <p:cNvSpPr/>
            <p:nvPr/>
          </p:nvSpPr>
          <p:spPr>
            <a:xfrm>
              <a:off x="1508585" y="393542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61" name="Google Shape;26261;p46"/>
            <p:cNvSpPr/>
            <p:nvPr/>
          </p:nvSpPr>
          <p:spPr>
            <a:xfrm>
              <a:off x="1628093" y="393542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62" name="Google Shape;26262;p46"/>
            <p:cNvSpPr/>
            <p:nvPr/>
          </p:nvSpPr>
          <p:spPr>
            <a:xfrm>
              <a:off x="1747601" y="393542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63" name="Google Shape;26263;p46"/>
            <p:cNvSpPr/>
            <p:nvPr/>
          </p:nvSpPr>
          <p:spPr>
            <a:xfrm>
              <a:off x="1867110" y="393542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64" name="Google Shape;26264;p46"/>
            <p:cNvSpPr/>
            <p:nvPr/>
          </p:nvSpPr>
          <p:spPr>
            <a:xfrm>
              <a:off x="1986618" y="393542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65" name="Google Shape;26265;p46"/>
            <p:cNvSpPr/>
            <p:nvPr/>
          </p:nvSpPr>
          <p:spPr>
            <a:xfrm>
              <a:off x="2106126" y="393542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66" name="Google Shape;26266;p46"/>
            <p:cNvSpPr/>
            <p:nvPr/>
          </p:nvSpPr>
          <p:spPr>
            <a:xfrm>
              <a:off x="2225634" y="393542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67" name="Google Shape;26267;p46"/>
            <p:cNvSpPr/>
            <p:nvPr/>
          </p:nvSpPr>
          <p:spPr>
            <a:xfrm>
              <a:off x="2345143" y="393542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68" name="Google Shape;26268;p46"/>
            <p:cNvSpPr/>
            <p:nvPr/>
          </p:nvSpPr>
          <p:spPr>
            <a:xfrm>
              <a:off x="2464651" y="393542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69" name="Google Shape;26269;p46"/>
            <p:cNvSpPr/>
            <p:nvPr/>
          </p:nvSpPr>
          <p:spPr>
            <a:xfrm>
              <a:off x="2584159" y="393542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70" name="Google Shape;26270;p46"/>
            <p:cNvSpPr/>
            <p:nvPr/>
          </p:nvSpPr>
          <p:spPr>
            <a:xfrm>
              <a:off x="2703667" y="393542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71" name="Google Shape;26271;p46"/>
            <p:cNvSpPr/>
            <p:nvPr/>
          </p:nvSpPr>
          <p:spPr>
            <a:xfrm>
              <a:off x="2823176" y="393542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72" name="Google Shape;26272;p46"/>
            <p:cNvSpPr/>
            <p:nvPr/>
          </p:nvSpPr>
          <p:spPr>
            <a:xfrm>
              <a:off x="2942684" y="393542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73" name="Google Shape;26273;p46"/>
            <p:cNvSpPr/>
            <p:nvPr/>
          </p:nvSpPr>
          <p:spPr>
            <a:xfrm>
              <a:off x="3062192" y="393542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74" name="Google Shape;26274;p46"/>
            <p:cNvSpPr/>
            <p:nvPr/>
          </p:nvSpPr>
          <p:spPr>
            <a:xfrm>
              <a:off x="3181700" y="393542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75" name="Google Shape;26275;p46"/>
            <p:cNvSpPr/>
            <p:nvPr/>
          </p:nvSpPr>
          <p:spPr>
            <a:xfrm>
              <a:off x="3301209" y="393542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76" name="Google Shape;26276;p46"/>
            <p:cNvSpPr/>
            <p:nvPr/>
          </p:nvSpPr>
          <p:spPr>
            <a:xfrm>
              <a:off x="3420717" y="3935426"/>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77" name="Google Shape;26277;p46"/>
            <p:cNvSpPr/>
            <p:nvPr/>
          </p:nvSpPr>
          <p:spPr>
            <a:xfrm>
              <a:off x="313503" y="404153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78" name="Google Shape;26278;p46"/>
            <p:cNvSpPr/>
            <p:nvPr/>
          </p:nvSpPr>
          <p:spPr>
            <a:xfrm>
              <a:off x="433011" y="404153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79" name="Google Shape;26279;p46"/>
            <p:cNvSpPr/>
            <p:nvPr/>
          </p:nvSpPr>
          <p:spPr>
            <a:xfrm>
              <a:off x="552519" y="404153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80" name="Google Shape;26280;p46"/>
            <p:cNvSpPr/>
            <p:nvPr/>
          </p:nvSpPr>
          <p:spPr>
            <a:xfrm>
              <a:off x="672027" y="404153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81" name="Google Shape;26281;p46"/>
            <p:cNvSpPr/>
            <p:nvPr/>
          </p:nvSpPr>
          <p:spPr>
            <a:xfrm>
              <a:off x="791536" y="404153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82" name="Google Shape;26282;p46"/>
            <p:cNvSpPr/>
            <p:nvPr/>
          </p:nvSpPr>
          <p:spPr>
            <a:xfrm>
              <a:off x="911044" y="404153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83" name="Google Shape;26283;p46"/>
            <p:cNvSpPr/>
            <p:nvPr/>
          </p:nvSpPr>
          <p:spPr>
            <a:xfrm>
              <a:off x="1030552" y="404153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84" name="Google Shape;26284;p46"/>
            <p:cNvSpPr/>
            <p:nvPr/>
          </p:nvSpPr>
          <p:spPr>
            <a:xfrm>
              <a:off x="1150060" y="404153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85" name="Google Shape;26285;p46"/>
            <p:cNvSpPr/>
            <p:nvPr/>
          </p:nvSpPr>
          <p:spPr>
            <a:xfrm>
              <a:off x="1269568" y="404153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86" name="Google Shape;26286;p46"/>
            <p:cNvSpPr/>
            <p:nvPr/>
          </p:nvSpPr>
          <p:spPr>
            <a:xfrm>
              <a:off x="1389077" y="404153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87" name="Google Shape;26287;p46"/>
            <p:cNvSpPr/>
            <p:nvPr/>
          </p:nvSpPr>
          <p:spPr>
            <a:xfrm>
              <a:off x="1508585" y="404153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88" name="Google Shape;26288;p46"/>
            <p:cNvSpPr/>
            <p:nvPr/>
          </p:nvSpPr>
          <p:spPr>
            <a:xfrm>
              <a:off x="1628093" y="404153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89" name="Google Shape;26289;p46"/>
            <p:cNvSpPr/>
            <p:nvPr/>
          </p:nvSpPr>
          <p:spPr>
            <a:xfrm>
              <a:off x="1747601" y="404153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90" name="Google Shape;26290;p46"/>
            <p:cNvSpPr/>
            <p:nvPr/>
          </p:nvSpPr>
          <p:spPr>
            <a:xfrm>
              <a:off x="1867110" y="404153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91" name="Google Shape;26291;p46"/>
            <p:cNvSpPr/>
            <p:nvPr/>
          </p:nvSpPr>
          <p:spPr>
            <a:xfrm>
              <a:off x="1986618" y="404153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92" name="Google Shape;26292;p46"/>
            <p:cNvSpPr/>
            <p:nvPr/>
          </p:nvSpPr>
          <p:spPr>
            <a:xfrm>
              <a:off x="2106126" y="404153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93" name="Google Shape;26293;p46"/>
            <p:cNvSpPr/>
            <p:nvPr/>
          </p:nvSpPr>
          <p:spPr>
            <a:xfrm>
              <a:off x="2225634" y="404153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94" name="Google Shape;26294;p46"/>
            <p:cNvSpPr/>
            <p:nvPr/>
          </p:nvSpPr>
          <p:spPr>
            <a:xfrm>
              <a:off x="2345143" y="404153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95" name="Google Shape;26295;p46"/>
            <p:cNvSpPr/>
            <p:nvPr/>
          </p:nvSpPr>
          <p:spPr>
            <a:xfrm>
              <a:off x="2464651" y="404153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96" name="Google Shape;26296;p46"/>
            <p:cNvSpPr/>
            <p:nvPr/>
          </p:nvSpPr>
          <p:spPr>
            <a:xfrm>
              <a:off x="2584159" y="404153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97" name="Google Shape;26297;p46"/>
            <p:cNvSpPr/>
            <p:nvPr/>
          </p:nvSpPr>
          <p:spPr>
            <a:xfrm>
              <a:off x="2703667" y="404153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98" name="Google Shape;26298;p46"/>
            <p:cNvSpPr/>
            <p:nvPr/>
          </p:nvSpPr>
          <p:spPr>
            <a:xfrm>
              <a:off x="2823176" y="404153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99" name="Google Shape;26299;p46"/>
            <p:cNvSpPr/>
            <p:nvPr/>
          </p:nvSpPr>
          <p:spPr>
            <a:xfrm>
              <a:off x="2942684" y="404153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00" name="Google Shape;26300;p46"/>
            <p:cNvSpPr/>
            <p:nvPr/>
          </p:nvSpPr>
          <p:spPr>
            <a:xfrm>
              <a:off x="3062192" y="404153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01" name="Google Shape;26301;p46"/>
            <p:cNvSpPr/>
            <p:nvPr/>
          </p:nvSpPr>
          <p:spPr>
            <a:xfrm>
              <a:off x="3181700" y="404153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02" name="Google Shape;26302;p46"/>
            <p:cNvSpPr/>
            <p:nvPr/>
          </p:nvSpPr>
          <p:spPr>
            <a:xfrm>
              <a:off x="3301209" y="404153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03" name="Google Shape;26303;p46"/>
            <p:cNvSpPr/>
            <p:nvPr/>
          </p:nvSpPr>
          <p:spPr>
            <a:xfrm>
              <a:off x="3420717" y="4041533"/>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04" name="Google Shape;26304;p46"/>
            <p:cNvSpPr/>
            <p:nvPr/>
          </p:nvSpPr>
          <p:spPr>
            <a:xfrm>
              <a:off x="313503" y="414764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05" name="Google Shape;26305;p46"/>
            <p:cNvSpPr/>
            <p:nvPr/>
          </p:nvSpPr>
          <p:spPr>
            <a:xfrm>
              <a:off x="433011" y="414764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06" name="Google Shape;26306;p46"/>
            <p:cNvSpPr/>
            <p:nvPr/>
          </p:nvSpPr>
          <p:spPr>
            <a:xfrm>
              <a:off x="552519" y="414764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07" name="Google Shape;26307;p46"/>
            <p:cNvSpPr/>
            <p:nvPr/>
          </p:nvSpPr>
          <p:spPr>
            <a:xfrm>
              <a:off x="672027" y="414764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08" name="Google Shape;26308;p46"/>
            <p:cNvSpPr/>
            <p:nvPr/>
          </p:nvSpPr>
          <p:spPr>
            <a:xfrm>
              <a:off x="791536" y="414764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09" name="Google Shape;26309;p46"/>
            <p:cNvSpPr/>
            <p:nvPr/>
          </p:nvSpPr>
          <p:spPr>
            <a:xfrm>
              <a:off x="911044" y="414764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10" name="Google Shape;26310;p46"/>
            <p:cNvSpPr/>
            <p:nvPr/>
          </p:nvSpPr>
          <p:spPr>
            <a:xfrm>
              <a:off x="1030552" y="414764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11" name="Google Shape;26311;p46"/>
            <p:cNvSpPr/>
            <p:nvPr/>
          </p:nvSpPr>
          <p:spPr>
            <a:xfrm>
              <a:off x="1150060" y="414764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12" name="Google Shape;26312;p46"/>
            <p:cNvSpPr/>
            <p:nvPr/>
          </p:nvSpPr>
          <p:spPr>
            <a:xfrm>
              <a:off x="1269568" y="414764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13" name="Google Shape;26313;p46"/>
            <p:cNvSpPr/>
            <p:nvPr/>
          </p:nvSpPr>
          <p:spPr>
            <a:xfrm>
              <a:off x="1389077" y="414764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14" name="Google Shape;26314;p46"/>
            <p:cNvSpPr/>
            <p:nvPr/>
          </p:nvSpPr>
          <p:spPr>
            <a:xfrm>
              <a:off x="1508585" y="414764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15" name="Google Shape;26315;p46"/>
            <p:cNvSpPr/>
            <p:nvPr/>
          </p:nvSpPr>
          <p:spPr>
            <a:xfrm>
              <a:off x="1628093" y="414764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16" name="Google Shape;26316;p46"/>
            <p:cNvSpPr/>
            <p:nvPr/>
          </p:nvSpPr>
          <p:spPr>
            <a:xfrm>
              <a:off x="1747601" y="414764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17" name="Google Shape;26317;p46"/>
            <p:cNvSpPr/>
            <p:nvPr/>
          </p:nvSpPr>
          <p:spPr>
            <a:xfrm>
              <a:off x="1867110" y="414764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18" name="Google Shape;26318;p46"/>
            <p:cNvSpPr/>
            <p:nvPr/>
          </p:nvSpPr>
          <p:spPr>
            <a:xfrm>
              <a:off x="1986618" y="414764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19" name="Google Shape;26319;p46"/>
            <p:cNvSpPr/>
            <p:nvPr/>
          </p:nvSpPr>
          <p:spPr>
            <a:xfrm>
              <a:off x="2106126" y="414764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20" name="Google Shape;26320;p46"/>
            <p:cNvSpPr/>
            <p:nvPr/>
          </p:nvSpPr>
          <p:spPr>
            <a:xfrm>
              <a:off x="2225634" y="414764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21" name="Google Shape;26321;p46"/>
            <p:cNvSpPr/>
            <p:nvPr/>
          </p:nvSpPr>
          <p:spPr>
            <a:xfrm>
              <a:off x="2345143" y="414764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22" name="Google Shape;26322;p46"/>
            <p:cNvSpPr/>
            <p:nvPr/>
          </p:nvSpPr>
          <p:spPr>
            <a:xfrm>
              <a:off x="2464651" y="414764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23" name="Google Shape;26323;p46"/>
            <p:cNvSpPr/>
            <p:nvPr/>
          </p:nvSpPr>
          <p:spPr>
            <a:xfrm>
              <a:off x="2584159" y="414764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24" name="Google Shape;26324;p46"/>
            <p:cNvSpPr/>
            <p:nvPr/>
          </p:nvSpPr>
          <p:spPr>
            <a:xfrm>
              <a:off x="2703667" y="414764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25" name="Google Shape;26325;p46"/>
            <p:cNvSpPr/>
            <p:nvPr/>
          </p:nvSpPr>
          <p:spPr>
            <a:xfrm>
              <a:off x="2823176" y="414764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26" name="Google Shape;26326;p46"/>
            <p:cNvSpPr/>
            <p:nvPr/>
          </p:nvSpPr>
          <p:spPr>
            <a:xfrm>
              <a:off x="2942684" y="414764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27" name="Google Shape;26327;p46"/>
            <p:cNvSpPr/>
            <p:nvPr/>
          </p:nvSpPr>
          <p:spPr>
            <a:xfrm>
              <a:off x="3062192" y="414764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28" name="Google Shape;26328;p46"/>
            <p:cNvSpPr/>
            <p:nvPr/>
          </p:nvSpPr>
          <p:spPr>
            <a:xfrm>
              <a:off x="3181700" y="414764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29" name="Google Shape;26329;p46"/>
            <p:cNvSpPr/>
            <p:nvPr/>
          </p:nvSpPr>
          <p:spPr>
            <a:xfrm>
              <a:off x="3301209" y="414764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30" name="Google Shape;26330;p46"/>
            <p:cNvSpPr/>
            <p:nvPr/>
          </p:nvSpPr>
          <p:spPr>
            <a:xfrm>
              <a:off x="3420717" y="4147640"/>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31" name="Google Shape;26331;p46"/>
            <p:cNvSpPr/>
            <p:nvPr/>
          </p:nvSpPr>
          <p:spPr>
            <a:xfrm>
              <a:off x="313503" y="425374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32" name="Google Shape;26332;p46"/>
            <p:cNvSpPr/>
            <p:nvPr/>
          </p:nvSpPr>
          <p:spPr>
            <a:xfrm>
              <a:off x="433011" y="425374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33" name="Google Shape;26333;p46"/>
            <p:cNvSpPr/>
            <p:nvPr/>
          </p:nvSpPr>
          <p:spPr>
            <a:xfrm>
              <a:off x="552519" y="425374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34" name="Google Shape;26334;p46"/>
            <p:cNvSpPr/>
            <p:nvPr/>
          </p:nvSpPr>
          <p:spPr>
            <a:xfrm>
              <a:off x="672027" y="425374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35" name="Google Shape;26335;p46"/>
            <p:cNvSpPr/>
            <p:nvPr/>
          </p:nvSpPr>
          <p:spPr>
            <a:xfrm>
              <a:off x="791536" y="425374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36" name="Google Shape;26336;p46"/>
            <p:cNvSpPr/>
            <p:nvPr/>
          </p:nvSpPr>
          <p:spPr>
            <a:xfrm>
              <a:off x="911044" y="425374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37" name="Google Shape;26337;p46"/>
            <p:cNvSpPr/>
            <p:nvPr/>
          </p:nvSpPr>
          <p:spPr>
            <a:xfrm>
              <a:off x="1030552" y="425374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38" name="Google Shape;26338;p46"/>
            <p:cNvSpPr/>
            <p:nvPr/>
          </p:nvSpPr>
          <p:spPr>
            <a:xfrm>
              <a:off x="1150060" y="425374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39" name="Google Shape;26339;p46"/>
            <p:cNvSpPr/>
            <p:nvPr/>
          </p:nvSpPr>
          <p:spPr>
            <a:xfrm>
              <a:off x="1269568" y="425374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40" name="Google Shape;26340;p46"/>
            <p:cNvSpPr/>
            <p:nvPr/>
          </p:nvSpPr>
          <p:spPr>
            <a:xfrm>
              <a:off x="1389077" y="425374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41" name="Google Shape;26341;p46"/>
            <p:cNvSpPr/>
            <p:nvPr/>
          </p:nvSpPr>
          <p:spPr>
            <a:xfrm>
              <a:off x="1508585" y="425374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42" name="Google Shape;26342;p46"/>
            <p:cNvSpPr/>
            <p:nvPr/>
          </p:nvSpPr>
          <p:spPr>
            <a:xfrm>
              <a:off x="1628093" y="425374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43" name="Google Shape;26343;p46"/>
            <p:cNvSpPr/>
            <p:nvPr/>
          </p:nvSpPr>
          <p:spPr>
            <a:xfrm>
              <a:off x="1747601" y="425374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44" name="Google Shape;26344;p46"/>
            <p:cNvSpPr/>
            <p:nvPr/>
          </p:nvSpPr>
          <p:spPr>
            <a:xfrm>
              <a:off x="1867110" y="425374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45" name="Google Shape;26345;p46"/>
            <p:cNvSpPr/>
            <p:nvPr/>
          </p:nvSpPr>
          <p:spPr>
            <a:xfrm>
              <a:off x="1986618" y="425374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46" name="Google Shape;26346;p46"/>
            <p:cNvSpPr/>
            <p:nvPr/>
          </p:nvSpPr>
          <p:spPr>
            <a:xfrm>
              <a:off x="2106126" y="425374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47" name="Google Shape;26347;p46"/>
            <p:cNvSpPr/>
            <p:nvPr/>
          </p:nvSpPr>
          <p:spPr>
            <a:xfrm>
              <a:off x="2225634" y="425374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48" name="Google Shape;26348;p46"/>
            <p:cNvSpPr/>
            <p:nvPr/>
          </p:nvSpPr>
          <p:spPr>
            <a:xfrm>
              <a:off x="2345143" y="425374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49" name="Google Shape;26349;p46"/>
            <p:cNvSpPr/>
            <p:nvPr/>
          </p:nvSpPr>
          <p:spPr>
            <a:xfrm>
              <a:off x="2464651" y="425374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50" name="Google Shape;26350;p46"/>
            <p:cNvSpPr/>
            <p:nvPr/>
          </p:nvSpPr>
          <p:spPr>
            <a:xfrm>
              <a:off x="2584159" y="425374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51" name="Google Shape;26351;p46"/>
            <p:cNvSpPr/>
            <p:nvPr/>
          </p:nvSpPr>
          <p:spPr>
            <a:xfrm>
              <a:off x="2703667" y="425374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52" name="Google Shape;26352;p46"/>
            <p:cNvSpPr/>
            <p:nvPr/>
          </p:nvSpPr>
          <p:spPr>
            <a:xfrm>
              <a:off x="2823176" y="425374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53" name="Google Shape;26353;p46"/>
            <p:cNvSpPr/>
            <p:nvPr/>
          </p:nvSpPr>
          <p:spPr>
            <a:xfrm>
              <a:off x="2942684" y="425374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54" name="Google Shape;26354;p46"/>
            <p:cNvSpPr/>
            <p:nvPr/>
          </p:nvSpPr>
          <p:spPr>
            <a:xfrm>
              <a:off x="3062192" y="425374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55" name="Google Shape;26355;p46"/>
            <p:cNvSpPr/>
            <p:nvPr/>
          </p:nvSpPr>
          <p:spPr>
            <a:xfrm>
              <a:off x="3181700" y="425374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56" name="Google Shape;26356;p46"/>
            <p:cNvSpPr/>
            <p:nvPr/>
          </p:nvSpPr>
          <p:spPr>
            <a:xfrm>
              <a:off x="3301209" y="425374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57" name="Google Shape;26357;p46"/>
            <p:cNvSpPr/>
            <p:nvPr/>
          </p:nvSpPr>
          <p:spPr>
            <a:xfrm>
              <a:off x="3420717" y="4253747"/>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58" name="Google Shape;26358;p46"/>
            <p:cNvSpPr/>
            <p:nvPr/>
          </p:nvSpPr>
          <p:spPr>
            <a:xfrm>
              <a:off x="313503" y="435985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59" name="Google Shape;26359;p46"/>
            <p:cNvSpPr/>
            <p:nvPr/>
          </p:nvSpPr>
          <p:spPr>
            <a:xfrm>
              <a:off x="433011" y="435985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60" name="Google Shape;26360;p46"/>
            <p:cNvSpPr/>
            <p:nvPr/>
          </p:nvSpPr>
          <p:spPr>
            <a:xfrm>
              <a:off x="552519" y="435985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61" name="Google Shape;26361;p46"/>
            <p:cNvSpPr/>
            <p:nvPr/>
          </p:nvSpPr>
          <p:spPr>
            <a:xfrm>
              <a:off x="672027" y="435985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62" name="Google Shape;26362;p46"/>
            <p:cNvSpPr/>
            <p:nvPr/>
          </p:nvSpPr>
          <p:spPr>
            <a:xfrm>
              <a:off x="791536" y="435985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63" name="Google Shape;26363;p46"/>
            <p:cNvSpPr/>
            <p:nvPr/>
          </p:nvSpPr>
          <p:spPr>
            <a:xfrm>
              <a:off x="911044" y="435985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64" name="Google Shape;26364;p46"/>
            <p:cNvSpPr/>
            <p:nvPr/>
          </p:nvSpPr>
          <p:spPr>
            <a:xfrm>
              <a:off x="1030552" y="435985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65" name="Google Shape;26365;p46"/>
            <p:cNvSpPr/>
            <p:nvPr/>
          </p:nvSpPr>
          <p:spPr>
            <a:xfrm>
              <a:off x="1150060" y="435985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66" name="Google Shape;26366;p46"/>
            <p:cNvSpPr/>
            <p:nvPr/>
          </p:nvSpPr>
          <p:spPr>
            <a:xfrm>
              <a:off x="1269568" y="435985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67" name="Google Shape;26367;p46"/>
            <p:cNvSpPr/>
            <p:nvPr/>
          </p:nvSpPr>
          <p:spPr>
            <a:xfrm>
              <a:off x="1389077" y="435985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68" name="Google Shape;26368;p46"/>
            <p:cNvSpPr/>
            <p:nvPr/>
          </p:nvSpPr>
          <p:spPr>
            <a:xfrm>
              <a:off x="1508585" y="435985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69" name="Google Shape;26369;p46"/>
            <p:cNvSpPr/>
            <p:nvPr/>
          </p:nvSpPr>
          <p:spPr>
            <a:xfrm>
              <a:off x="1628093" y="435985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70" name="Google Shape;26370;p46"/>
            <p:cNvSpPr/>
            <p:nvPr/>
          </p:nvSpPr>
          <p:spPr>
            <a:xfrm>
              <a:off x="1747601" y="435985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71" name="Google Shape;26371;p46"/>
            <p:cNvSpPr/>
            <p:nvPr/>
          </p:nvSpPr>
          <p:spPr>
            <a:xfrm>
              <a:off x="1867110" y="435985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72" name="Google Shape;26372;p46"/>
            <p:cNvSpPr/>
            <p:nvPr/>
          </p:nvSpPr>
          <p:spPr>
            <a:xfrm>
              <a:off x="1986618" y="435985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73" name="Google Shape;26373;p46"/>
            <p:cNvSpPr/>
            <p:nvPr/>
          </p:nvSpPr>
          <p:spPr>
            <a:xfrm>
              <a:off x="2106126" y="435985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74" name="Google Shape;26374;p46"/>
            <p:cNvSpPr/>
            <p:nvPr/>
          </p:nvSpPr>
          <p:spPr>
            <a:xfrm>
              <a:off x="2225634" y="435985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75" name="Google Shape;26375;p46"/>
            <p:cNvSpPr/>
            <p:nvPr/>
          </p:nvSpPr>
          <p:spPr>
            <a:xfrm>
              <a:off x="2345143" y="435985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76" name="Google Shape;26376;p46"/>
            <p:cNvSpPr/>
            <p:nvPr/>
          </p:nvSpPr>
          <p:spPr>
            <a:xfrm>
              <a:off x="2464651" y="435985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77" name="Google Shape;26377;p46"/>
            <p:cNvSpPr/>
            <p:nvPr/>
          </p:nvSpPr>
          <p:spPr>
            <a:xfrm>
              <a:off x="2584159" y="435985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78" name="Google Shape;26378;p46"/>
            <p:cNvSpPr/>
            <p:nvPr/>
          </p:nvSpPr>
          <p:spPr>
            <a:xfrm>
              <a:off x="2703667" y="435985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79" name="Google Shape;26379;p46"/>
            <p:cNvSpPr/>
            <p:nvPr/>
          </p:nvSpPr>
          <p:spPr>
            <a:xfrm>
              <a:off x="2823176" y="435985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80" name="Google Shape;26380;p46"/>
            <p:cNvSpPr/>
            <p:nvPr/>
          </p:nvSpPr>
          <p:spPr>
            <a:xfrm>
              <a:off x="2942684" y="435985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81" name="Google Shape;26381;p46"/>
            <p:cNvSpPr/>
            <p:nvPr/>
          </p:nvSpPr>
          <p:spPr>
            <a:xfrm>
              <a:off x="3062192" y="435985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82" name="Google Shape;26382;p46"/>
            <p:cNvSpPr/>
            <p:nvPr/>
          </p:nvSpPr>
          <p:spPr>
            <a:xfrm>
              <a:off x="3181700" y="435985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83" name="Google Shape;26383;p46"/>
            <p:cNvSpPr/>
            <p:nvPr/>
          </p:nvSpPr>
          <p:spPr>
            <a:xfrm>
              <a:off x="3301209" y="435985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84" name="Google Shape;26384;p46"/>
            <p:cNvSpPr/>
            <p:nvPr/>
          </p:nvSpPr>
          <p:spPr>
            <a:xfrm>
              <a:off x="3420717" y="4359854"/>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85" name="Google Shape;26385;p46"/>
            <p:cNvSpPr/>
            <p:nvPr/>
          </p:nvSpPr>
          <p:spPr>
            <a:xfrm>
              <a:off x="313503" y="446596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86" name="Google Shape;26386;p46"/>
            <p:cNvSpPr/>
            <p:nvPr/>
          </p:nvSpPr>
          <p:spPr>
            <a:xfrm>
              <a:off x="433011" y="446596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87" name="Google Shape;26387;p46"/>
            <p:cNvSpPr/>
            <p:nvPr/>
          </p:nvSpPr>
          <p:spPr>
            <a:xfrm>
              <a:off x="552519" y="446596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88" name="Google Shape;26388;p46"/>
            <p:cNvSpPr/>
            <p:nvPr/>
          </p:nvSpPr>
          <p:spPr>
            <a:xfrm>
              <a:off x="672027" y="446596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89" name="Google Shape;26389;p46"/>
            <p:cNvSpPr/>
            <p:nvPr/>
          </p:nvSpPr>
          <p:spPr>
            <a:xfrm>
              <a:off x="791536" y="446596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90" name="Google Shape;26390;p46"/>
            <p:cNvSpPr/>
            <p:nvPr/>
          </p:nvSpPr>
          <p:spPr>
            <a:xfrm>
              <a:off x="911044" y="446596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91" name="Google Shape;26391;p46"/>
            <p:cNvSpPr/>
            <p:nvPr/>
          </p:nvSpPr>
          <p:spPr>
            <a:xfrm>
              <a:off x="1030552" y="446596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92" name="Google Shape;26392;p46"/>
            <p:cNvSpPr/>
            <p:nvPr/>
          </p:nvSpPr>
          <p:spPr>
            <a:xfrm>
              <a:off x="1150060" y="446596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93" name="Google Shape;26393;p46"/>
            <p:cNvSpPr/>
            <p:nvPr/>
          </p:nvSpPr>
          <p:spPr>
            <a:xfrm>
              <a:off x="1269568" y="446596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94" name="Google Shape;26394;p46"/>
            <p:cNvSpPr/>
            <p:nvPr/>
          </p:nvSpPr>
          <p:spPr>
            <a:xfrm>
              <a:off x="1389077" y="446596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95" name="Google Shape;26395;p46"/>
            <p:cNvSpPr/>
            <p:nvPr/>
          </p:nvSpPr>
          <p:spPr>
            <a:xfrm>
              <a:off x="1508585" y="446596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96" name="Google Shape;26396;p46"/>
            <p:cNvSpPr/>
            <p:nvPr/>
          </p:nvSpPr>
          <p:spPr>
            <a:xfrm>
              <a:off x="1628093" y="446596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97" name="Google Shape;26397;p46"/>
            <p:cNvSpPr/>
            <p:nvPr/>
          </p:nvSpPr>
          <p:spPr>
            <a:xfrm>
              <a:off x="1747601" y="446596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98" name="Google Shape;26398;p46"/>
            <p:cNvSpPr/>
            <p:nvPr/>
          </p:nvSpPr>
          <p:spPr>
            <a:xfrm>
              <a:off x="1867110" y="446596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99" name="Google Shape;26399;p46"/>
            <p:cNvSpPr/>
            <p:nvPr/>
          </p:nvSpPr>
          <p:spPr>
            <a:xfrm>
              <a:off x="1986618" y="446596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00" name="Google Shape;26400;p46"/>
            <p:cNvSpPr/>
            <p:nvPr/>
          </p:nvSpPr>
          <p:spPr>
            <a:xfrm>
              <a:off x="2106126" y="446596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01" name="Google Shape;26401;p46"/>
            <p:cNvSpPr/>
            <p:nvPr/>
          </p:nvSpPr>
          <p:spPr>
            <a:xfrm>
              <a:off x="2225634" y="446596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02" name="Google Shape;26402;p46"/>
            <p:cNvSpPr/>
            <p:nvPr/>
          </p:nvSpPr>
          <p:spPr>
            <a:xfrm>
              <a:off x="2345143" y="446596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03" name="Google Shape;26403;p46"/>
            <p:cNvSpPr/>
            <p:nvPr/>
          </p:nvSpPr>
          <p:spPr>
            <a:xfrm>
              <a:off x="2464651" y="446596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04" name="Google Shape;26404;p46"/>
            <p:cNvSpPr/>
            <p:nvPr/>
          </p:nvSpPr>
          <p:spPr>
            <a:xfrm>
              <a:off x="2584159" y="446596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05" name="Google Shape;26405;p46"/>
            <p:cNvSpPr/>
            <p:nvPr/>
          </p:nvSpPr>
          <p:spPr>
            <a:xfrm>
              <a:off x="2703667" y="446596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06" name="Google Shape;26406;p46"/>
            <p:cNvSpPr/>
            <p:nvPr/>
          </p:nvSpPr>
          <p:spPr>
            <a:xfrm>
              <a:off x="2823176" y="446596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07" name="Google Shape;26407;p46"/>
            <p:cNvSpPr/>
            <p:nvPr/>
          </p:nvSpPr>
          <p:spPr>
            <a:xfrm>
              <a:off x="2942684" y="446596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08" name="Google Shape;26408;p46"/>
            <p:cNvSpPr/>
            <p:nvPr/>
          </p:nvSpPr>
          <p:spPr>
            <a:xfrm>
              <a:off x="3062192" y="446596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09" name="Google Shape;26409;p46"/>
            <p:cNvSpPr/>
            <p:nvPr/>
          </p:nvSpPr>
          <p:spPr>
            <a:xfrm>
              <a:off x="3181700" y="446596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10" name="Google Shape;26410;p46"/>
            <p:cNvSpPr/>
            <p:nvPr/>
          </p:nvSpPr>
          <p:spPr>
            <a:xfrm>
              <a:off x="3301209" y="446596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11" name="Google Shape;26411;p46"/>
            <p:cNvSpPr/>
            <p:nvPr/>
          </p:nvSpPr>
          <p:spPr>
            <a:xfrm>
              <a:off x="3420717" y="4465961"/>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12" name="Google Shape;26412;p46"/>
            <p:cNvSpPr/>
            <p:nvPr/>
          </p:nvSpPr>
          <p:spPr>
            <a:xfrm>
              <a:off x="313503" y="457206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13" name="Google Shape;26413;p46"/>
            <p:cNvSpPr/>
            <p:nvPr/>
          </p:nvSpPr>
          <p:spPr>
            <a:xfrm>
              <a:off x="433011" y="457206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14" name="Google Shape;26414;p46"/>
            <p:cNvSpPr/>
            <p:nvPr/>
          </p:nvSpPr>
          <p:spPr>
            <a:xfrm>
              <a:off x="552519" y="457206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15" name="Google Shape;26415;p46"/>
            <p:cNvSpPr/>
            <p:nvPr/>
          </p:nvSpPr>
          <p:spPr>
            <a:xfrm>
              <a:off x="672027" y="457206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16" name="Google Shape;26416;p46"/>
            <p:cNvSpPr/>
            <p:nvPr/>
          </p:nvSpPr>
          <p:spPr>
            <a:xfrm>
              <a:off x="791536" y="457206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17" name="Google Shape;26417;p46"/>
            <p:cNvSpPr/>
            <p:nvPr/>
          </p:nvSpPr>
          <p:spPr>
            <a:xfrm>
              <a:off x="911044" y="457206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18" name="Google Shape;26418;p46"/>
            <p:cNvSpPr/>
            <p:nvPr/>
          </p:nvSpPr>
          <p:spPr>
            <a:xfrm>
              <a:off x="1030552" y="457206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19" name="Google Shape;26419;p46"/>
            <p:cNvSpPr/>
            <p:nvPr/>
          </p:nvSpPr>
          <p:spPr>
            <a:xfrm>
              <a:off x="1150060" y="457206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20" name="Google Shape;26420;p46"/>
            <p:cNvSpPr/>
            <p:nvPr/>
          </p:nvSpPr>
          <p:spPr>
            <a:xfrm>
              <a:off x="1269568" y="457206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21" name="Google Shape;26421;p46"/>
            <p:cNvSpPr/>
            <p:nvPr/>
          </p:nvSpPr>
          <p:spPr>
            <a:xfrm>
              <a:off x="1389077" y="457206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22" name="Google Shape;26422;p46"/>
            <p:cNvSpPr/>
            <p:nvPr/>
          </p:nvSpPr>
          <p:spPr>
            <a:xfrm>
              <a:off x="1508585" y="457206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23" name="Google Shape;26423;p46"/>
            <p:cNvSpPr/>
            <p:nvPr/>
          </p:nvSpPr>
          <p:spPr>
            <a:xfrm>
              <a:off x="1628093" y="457206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24" name="Google Shape;26424;p46"/>
            <p:cNvSpPr/>
            <p:nvPr/>
          </p:nvSpPr>
          <p:spPr>
            <a:xfrm>
              <a:off x="1747601" y="457206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25" name="Google Shape;26425;p46"/>
            <p:cNvSpPr/>
            <p:nvPr/>
          </p:nvSpPr>
          <p:spPr>
            <a:xfrm>
              <a:off x="1867110" y="457206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26" name="Google Shape;26426;p46"/>
            <p:cNvSpPr/>
            <p:nvPr/>
          </p:nvSpPr>
          <p:spPr>
            <a:xfrm>
              <a:off x="1986618" y="457206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27" name="Google Shape;26427;p46"/>
            <p:cNvSpPr/>
            <p:nvPr/>
          </p:nvSpPr>
          <p:spPr>
            <a:xfrm>
              <a:off x="2106126" y="457206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28" name="Google Shape;26428;p46"/>
            <p:cNvSpPr/>
            <p:nvPr/>
          </p:nvSpPr>
          <p:spPr>
            <a:xfrm>
              <a:off x="2225634" y="457206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29" name="Google Shape;26429;p46"/>
            <p:cNvSpPr/>
            <p:nvPr/>
          </p:nvSpPr>
          <p:spPr>
            <a:xfrm>
              <a:off x="2345143" y="457206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30" name="Google Shape;26430;p46"/>
            <p:cNvSpPr/>
            <p:nvPr/>
          </p:nvSpPr>
          <p:spPr>
            <a:xfrm>
              <a:off x="2464651" y="457206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31" name="Google Shape;26431;p46"/>
            <p:cNvSpPr/>
            <p:nvPr/>
          </p:nvSpPr>
          <p:spPr>
            <a:xfrm>
              <a:off x="2584159" y="457206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32" name="Google Shape;26432;p46"/>
            <p:cNvSpPr/>
            <p:nvPr/>
          </p:nvSpPr>
          <p:spPr>
            <a:xfrm>
              <a:off x="2703667" y="457206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33" name="Google Shape;26433;p46"/>
            <p:cNvSpPr/>
            <p:nvPr/>
          </p:nvSpPr>
          <p:spPr>
            <a:xfrm>
              <a:off x="2823176" y="457206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34" name="Google Shape;26434;p46"/>
            <p:cNvSpPr/>
            <p:nvPr/>
          </p:nvSpPr>
          <p:spPr>
            <a:xfrm>
              <a:off x="2942684" y="457206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35" name="Google Shape;26435;p46"/>
            <p:cNvSpPr/>
            <p:nvPr/>
          </p:nvSpPr>
          <p:spPr>
            <a:xfrm>
              <a:off x="3062192" y="457206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36" name="Google Shape;26436;p46"/>
            <p:cNvSpPr/>
            <p:nvPr/>
          </p:nvSpPr>
          <p:spPr>
            <a:xfrm>
              <a:off x="3181700" y="457206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37" name="Google Shape;26437;p46"/>
            <p:cNvSpPr/>
            <p:nvPr/>
          </p:nvSpPr>
          <p:spPr>
            <a:xfrm>
              <a:off x="3301209" y="457206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38" name="Google Shape;26438;p46"/>
            <p:cNvSpPr/>
            <p:nvPr/>
          </p:nvSpPr>
          <p:spPr>
            <a:xfrm>
              <a:off x="3420717" y="4572069"/>
              <a:ext cx="31500" cy="315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FCE9B1C-161E-F04D-7863-8124B8BD236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49233539-EA8A-96B5-E40F-BB92FC22E892}"/>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9117501-88F3-60A3-9E49-C17905AE8AFE}"/>
              </a:ext>
            </a:extLst>
          </p:cNvPr>
          <p:cNvSpPr>
            <a:spLocks noGrp="1"/>
          </p:cNvSpPr>
          <p:nvPr>
            <p:ph type="dt" sz="half" idx="10"/>
          </p:nvPr>
        </p:nvSpPr>
        <p:spPr/>
        <p:txBody>
          <a:bodyPr/>
          <a:lstStyle/>
          <a:p>
            <a:fld id="{920348BA-F330-4064-A350-7D40DB590E84}" type="datetimeFigureOut">
              <a:rPr lang="ru-RU" smtClean="0"/>
              <a:t>19.05.2024</a:t>
            </a:fld>
            <a:endParaRPr lang="ru-RU"/>
          </a:p>
        </p:txBody>
      </p:sp>
      <p:sp>
        <p:nvSpPr>
          <p:cNvPr id="5" name="Нижний колонтитул 4">
            <a:extLst>
              <a:ext uri="{FF2B5EF4-FFF2-40B4-BE49-F238E27FC236}">
                <a16:creationId xmlns:a16="http://schemas.microsoft.com/office/drawing/2014/main" id="{01D33A77-4466-2AA2-AEBD-7B8E5E9535CB}"/>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1DE1A1B6-772E-2FB7-8281-D75FAF7A2BCA}"/>
              </a:ext>
            </a:extLst>
          </p:cNvPr>
          <p:cNvSpPr>
            <a:spLocks noGrp="1"/>
          </p:cNvSpPr>
          <p:nvPr>
            <p:ph type="sldNum" sz="quarter" idx="12"/>
          </p:nvPr>
        </p:nvSpPr>
        <p:spPr/>
        <p:txBody>
          <a:bodyPr/>
          <a:lstStyle/>
          <a:p>
            <a:fld id="{BC914CEB-6517-4D14-9A6E-BAD9DDC6C63E}" type="slidenum">
              <a:rPr lang="ru-RU" smtClean="0"/>
              <a:t>‹#›</a:t>
            </a:fld>
            <a:endParaRPr lang="ru-RU"/>
          </a:p>
        </p:txBody>
      </p:sp>
    </p:spTree>
    <p:extLst>
      <p:ext uri="{BB962C8B-B14F-4D97-AF65-F5344CB8AC3E}">
        <p14:creationId xmlns:p14="http://schemas.microsoft.com/office/powerpoint/2010/main" val="45995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48640" y="365760"/>
            <a:ext cx="8037600" cy="567000"/>
          </a:xfrm>
          <a:prstGeom prst="rect">
            <a:avLst/>
          </a:prstGeom>
          <a:noFill/>
          <a:ln>
            <a:noFill/>
          </a:ln>
        </p:spPr>
        <p:txBody>
          <a:bodyPr spcFirstLastPara="1" wrap="square" lIns="91425" tIns="64000" rIns="91425" bIns="91425" anchor="t" anchorCtr="0">
            <a:noAutofit/>
          </a:bodyPr>
          <a:lstStyle>
            <a:lvl1pPr lvl="0" algn="ctr" rtl="0">
              <a:lnSpc>
                <a:spcPct val="100000"/>
              </a:lnSpc>
              <a:spcBef>
                <a:spcPts val="0"/>
              </a:spcBef>
              <a:spcAft>
                <a:spcPts val="0"/>
              </a:spcAft>
              <a:buClr>
                <a:schemeClr val="dk1"/>
              </a:buClr>
              <a:buSzPts val="3000"/>
              <a:buFont typeface="Archivo Black"/>
              <a:buNone/>
              <a:defRPr sz="3000">
                <a:solidFill>
                  <a:schemeClr val="dk1"/>
                </a:solidFill>
                <a:latin typeface="Archivo Black"/>
                <a:ea typeface="Archivo Black"/>
                <a:cs typeface="Archivo Black"/>
                <a:sym typeface="Archivo Black"/>
              </a:defRPr>
            </a:lvl1pPr>
            <a:lvl2pPr lvl="1" algn="ctr" rtl="0">
              <a:lnSpc>
                <a:spcPct val="100000"/>
              </a:lnSpc>
              <a:spcBef>
                <a:spcPts val="0"/>
              </a:spcBef>
              <a:spcAft>
                <a:spcPts val="0"/>
              </a:spcAft>
              <a:buClr>
                <a:schemeClr val="dk1"/>
              </a:buClr>
              <a:buSzPts val="3000"/>
              <a:buFont typeface="Archivo Black"/>
              <a:buNone/>
              <a:defRPr sz="3000">
                <a:solidFill>
                  <a:schemeClr val="dk1"/>
                </a:solidFill>
                <a:latin typeface="Archivo Black"/>
                <a:ea typeface="Archivo Black"/>
                <a:cs typeface="Archivo Black"/>
                <a:sym typeface="Archivo Black"/>
              </a:defRPr>
            </a:lvl2pPr>
            <a:lvl3pPr lvl="2" algn="ctr" rtl="0">
              <a:lnSpc>
                <a:spcPct val="100000"/>
              </a:lnSpc>
              <a:spcBef>
                <a:spcPts val="0"/>
              </a:spcBef>
              <a:spcAft>
                <a:spcPts val="0"/>
              </a:spcAft>
              <a:buClr>
                <a:schemeClr val="dk1"/>
              </a:buClr>
              <a:buSzPts val="3000"/>
              <a:buFont typeface="Archivo Black"/>
              <a:buNone/>
              <a:defRPr sz="3000">
                <a:solidFill>
                  <a:schemeClr val="dk1"/>
                </a:solidFill>
                <a:latin typeface="Archivo Black"/>
                <a:ea typeface="Archivo Black"/>
                <a:cs typeface="Archivo Black"/>
                <a:sym typeface="Archivo Black"/>
              </a:defRPr>
            </a:lvl3pPr>
            <a:lvl4pPr lvl="3" algn="ctr" rtl="0">
              <a:lnSpc>
                <a:spcPct val="100000"/>
              </a:lnSpc>
              <a:spcBef>
                <a:spcPts val="0"/>
              </a:spcBef>
              <a:spcAft>
                <a:spcPts val="0"/>
              </a:spcAft>
              <a:buClr>
                <a:schemeClr val="dk1"/>
              </a:buClr>
              <a:buSzPts val="3000"/>
              <a:buFont typeface="Archivo Black"/>
              <a:buNone/>
              <a:defRPr sz="3000">
                <a:solidFill>
                  <a:schemeClr val="dk1"/>
                </a:solidFill>
                <a:latin typeface="Archivo Black"/>
                <a:ea typeface="Archivo Black"/>
                <a:cs typeface="Archivo Black"/>
                <a:sym typeface="Archivo Black"/>
              </a:defRPr>
            </a:lvl4pPr>
            <a:lvl5pPr lvl="4" algn="ctr" rtl="0">
              <a:lnSpc>
                <a:spcPct val="100000"/>
              </a:lnSpc>
              <a:spcBef>
                <a:spcPts val="0"/>
              </a:spcBef>
              <a:spcAft>
                <a:spcPts val="0"/>
              </a:spcAft>
              <a:buClr>
                <a:schemeClr val="dk1"/>
              </a:buClr>
              <a:buSzPts val="3000"/>
              <a:buFont typeface="Archivo Black"/>
              <a:buNone/>
              <a:defRPr sz="3000">
                <a:solidFill>
                  <a:schemeClr val="dk1"/>
                </a:solidFill>
                <a:latin typeface="Archivo Black"/>
                <a:ea typeface="Archivo Black"/>
                <a:cs typeface="Archivo Black"/>
                <a:sym typeface="Archivo Black"/>
              </a:defRPr>
            </a:lvl5pPr>
            <a:lvl6pPr lvl="5" algn="ctr" rtl="0">
              <a:lnSpc>
                <a:spcPct val="100000"/>
              </a:lnSpc>
              <a:spcBef>
                <a:spcPts val="0"/>
              </a:spcBef>
              <a:spcAft>
                <a:spcPts val="0"/>
              </a:spcAft>
              <a:buClr>
                <a:schemeClr val="dk1"/>
              </a:buClr>
              <a:buSzPts val="3000"/>
              <a:buFont typeface="Archivo Black"/>
              <a:buNone/>
              <a:defRPr sz="3000">
                <a:solidFill>
                  <a:schemeClr val="dk1"/>
                </a:solidFill>
                <a:latin typeface="Archivo Black"/>
                <a:ea typeface="Archivo Black"/>
                <a:cs typeface="Archivo Black"/>
                <a:sym typeface="Archivo Black"/>
              </a:defRPr>
            </a:lvl6pPr>
            <a:lvl7pPr lvl="6" algn="ctr" rtl="0">
              <a:lnSpc>
                <a:spcPct val="100000"/>
              </a:lnSpc>
              <a:spcBef>
                <a:spcPts val="0"/>
              </a:spcBef>
              <a:spcAft>
                <a:spcPts val="0"/>
              </a:spcAft>
              <a:buClr>
                <a:schemeClr val="dk1"/>
              </a:buClr>
              <a:buSzPts val="3000"/>
              <a:buFont typeface="Archivo Black"/>
              <a:buNone/>
              <a:defRPr sz="3000">
                <a:solidFill>
                  <a:schemeClr val="dk1"/>
                </a:solidFill>
                <a:latin typeface="Archivo Black"/>
                <a:ea typeface="Archivo Black"/>
                <a:cs typeface="Archivo Black"/>
                <a:sym typeface="Archivo Black"/>
              </a:defRPr>
            </a:lvl7pPr>
            <a:lvl8pPr lvl="7" algn="ctr" rtl="0">
              <a:lnSpc>
                <a:spcPct val="100000"/>
              </a:lnSpc>
              <a:spcBef>
                <a:spcPts val="0"/>
              </a:spcBef>
              <a:spcAft>
                <a:spcPts val="0"/>
              </a:spcAft>
              <a:buClr>
                <a:schemeClr val="dk1"/>
              </a:buClr>
              <a:buSzPts val="3000"/>
              <a:buFont typeface="Archivo Black"/>
              <a:buNone/>
              <a:defRPr sz="3000">
                <a:solidFill>
                  <a:schemeClr val="dk1"/>
                </a:solidFill>
                <a:latin typeface="Archivo Black"/>
                <a:ea typeface="Archivo Black"/>
                <a:cs typeface="Archivo Black"/>
                <a:sym typeface="Archivo Black"/>
              </a:defRPr>
            </a:lvl8pPr>
            <a:lvl9pPr lvl="8" algn="ctr" rtl="0">
              <a:lnSpc>
                <a:spcPct val="100000"/>
              </a:lnSpc>
              <a:spcBef>
                <a:spcPts val="0"/>
              </a:spcBef>
              <a:spcAft>
                <a:spcPts val="0"/>
              </a:spcAft>
              <a:buClr>
                <a:schemeClr val="dk1"/>
              </a:buClr>
              <a:buSzPts val="3000"/>
              <a:buFont typeface="Archivo Black"/>
              <a:buNone/>
              <a:defRPr sz="3000">
                <a:solidFill>
                  <a:schemeClr val="dk1"/>
                </a:solidFill>
                <a:latin typeface="Archivo Black"/>
                <a:ea typeface="Archivo Black"/>
                <a:cs typeface="Archivo Black"/>
                <a:sym typeface="Archivo Black"/>
              </a:defRPr>
            </a:lvl9pPr>
          </a:lstStyle>
          <a:p>
            <a:endParaRPr/>
          </a:p>
        </p:txBody>
      </p:sp>
      <p:sp>
        <p:nvSpPr>
          <p:cNvPr id="7" name="Google Shape;7;p1"/>
          <p:cNvSpPr txBox="1">
            <a:spLocks noGrp="1"/>
          </p:cNvSpPr>
          <p:nvPr>
            <p:ph type="body" idx="1"/>
          </p:nvPr>
        </p:nvSpPr>
        <p:spPr>
          <a:xfrm>
            <a:off x="720000" y="1152475"/>
            <a:ext cx="7704000" cy="3416400"/>
          </a:xfrm>
          <a:prstGeom prst="rect">
            <a:avLst/>
          </a:prstGeom>
          <a:noFill/>
          <a:ln>
            <a:noFill/>
          </a:ln>
        </p:spPr>
        <p:txBody>
          <a:bodyPr spcFirstLastPara="1" wrap="square" lIns="0" tIns="0" rIns="0" bIns="0" anchor="t" anchorCtr="0">
            <a:noAutofit/>
          </a:bodyPr>
          <a:lstStyle>
            <a:lvl1pPr marL="457200" lvl="0" indent="-317500">
              <a:lnSpc>
                <a:spcPct val="100000"/>
              </a:lnSpc>
              <a:spcBef>
                <a:spcPts val="0"/>
              </a:spcBef>
              <a:spcAft>
                <a:spcPts val="0"/>
              </a:spcAft>
              <a:buClr>
                <a:schemeClr val="dk1"/>
              </a:buClr>
              <a:buSzPts val="1400"/>
              <a:buFont typeface="Barlow"/>
              <a:buChar char="●"/>
              <a:defRPr>
                <a:solidFill>
                  <a:schemeClr val="dk1"/>
                </a:solidFill>
                <a:latin typeface="Barlow"/>
                <a:ea typeface="Barlow"/>
                <a:cs typeface="Barlow"/>
                <a:sym typeface="Barlow"/>
              </a:defRPr>
            </a:lvl1pPr>
            <a:lvl2pPr marL="914400" lvl="1" indent="-317500">
              <a:lnSpc>
                <a:spcPct val="100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2pPr>
            <a:lvl3pPr marL="1371600" lvl="2" indent="-317500">
              <a:lnSpc>
                <a:spcPct val="100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3pPr>
            <a:lvl4pPr marL="1828800" lvl="3" indent="-317500">
              <a:lnSpc>
                <a:spcPct val="100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4pPr>
            <a:lvl5pPr marL="2286000" lvl="4" indent="-317500">
              <a:lnSpc>
                <a:spcPct val="100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5pPr>
            <a:lvl6pPr marL="2743200" lvl="5" indent="-317500">
              <a:lnSpc>
                <a:spcPct val="100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6pPr>
            <a:lvl7pPr marL="3200400" lvl="6" indent="-317500">
              <a:lnSpc>
                <a:spcPct val="100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7pPr>
            <a:lvl8pPr marL="3657600" lvl="7" indent="-317500">
              <a:lnSpc>
                <a:spcPct val="100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8pPr>
            <a:lvl9pPr marL="4114800" lvl="8" indent="-317500">
              <a:lnSpc>
                <a:spcPct val="100000"/>
              </a:lnSpc>
              <a:spcBef>
                <a:spcPts val="1600"/>
              </a:spcBef>
              <a:spcAft>
                <a:spcPts val="1600"/>
              </a:spcAft>
              <a:buClr>
                <a:schemeClr val="dk1"/>
              </a:buClr>
              <a:buSzPts val="1400"/>
              <a:buFont typeface="Barlow"/>
              <a:buChar char="■"/>
              <a:defRPr>
                <a:solidFill>
                  <a:schemeClr val="dk1"/>
                </a:solidFill>
                <a:latin typeface="Barlow"/>
                <a:ea typeface="Barlow"/>
                <a:cs typeface="Barlow"/>
                <a:sym typeface="Barlow"/>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8" r:id="rId2"/>
    <p:sldLayoutId id="2147483689" r:id="rId3"/>
    <p:sldLayoutId id="2147483690" r:id="rId4"/>
    <p:sldLayoutId id="2147483691" r:id="rId5"/>
    <p:sldLayoutId id="2147483692" r:id="rId6"/>
    <p:sldLayoutId id="2147483699" r:id="rId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oi.org/10.17323/1813-8918-2021-3-431-450" TargetMode="External"/><Relationship Id="rId2" Type="http://schemas.openxmlformats.org/officeDocument/2006/relationships/hyperlink" Target="https://doi.org/10.54359/ps.v11i60.269"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6452"/>
        <p:cNvGrpSpPr/>
        <p:nvPr/>
      </p:nvGrpSpPr>
      <p:grpSpPr>
        <a:xfrm>
          <a:off x="0" y="0"/>
          <a:ext cx="0" cy="0"/>
          <a:chOff x="0" y="0"/>
          <a:chExt cx="0" cy="0"/>
        </a:xfrm>
      </p:grpSpPr>
      <p:grpSp>
        <p:nvGrpSpPr>
          <p:cNvPr id="26453" name="Google Shape;26453;p52"/>
          <p:cNvGrpSpPr/>
          <p:nvPr/>
        </p:nvGrpSpPr>
        <p:grpSpPr>
          <a:xfrm>
            <a:off x="313503" y="540001"/>
            <a:ext cx="8516808" cy="4063556"/>
            <a:chOff x="313503" y="540001"/>
            <a:chExt cx="8516808" cy="4063556"/>
          </a:xfrm>
        </p:grpSpPr>
        <p:sp>
          <p:nvSpPr>
            <p:cNvPr id="26454" name="Google Shape;26454;p52"/>
            <p:cNvSpPr/>
            <p:nvPr/>
          </p:nvSpPr>
          <p:spPr>
            <a:xfrm>
              <a:off x="313503" y="54000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55" name="Google Shape;26455;p52"/>
            <p:cNvSpPr/>
            <p:nvPr/>
          </p:nvSpPr>
          <p:spPr>
            <a:xfrm>
              <a:off x="433011" y="54000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56" name="Google Shape;26456;p52"/>
            <p:cNvSpPr/>
            <p:nvPr/>
          </p:nvSpPr>
          <p:spPr>
            <a:xfrm>
              <a:off x="552519" y="54000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57" name="Google Shape;26457;p52"/>
            <p:cNvSpPr/>
            <p:nvPr/>
          </p:nvSpPr>
          <p:spPr>
            <a:xfrm>
              <a:off x="672027" y="54000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58" name="Google Shape;26458;p52"/>
            <p:cNvSpPr/>
            <p:nvPr/>
          </p:nvSpPr>
          <p:spPr>
            <a:xfrm>
              <a:off x="791536" y="54000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59" name="Google Shape;26459;p52"/>
            <p:cNvSpPr/>
            <p:nvPr/>
          </p:nvSpPr>
          <p:spPr>
            <a:xfrm>
              <a:off x="911044" y="54000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60" name="Google Shape;26460;p52"/>
            <p:cNvSpPr/>
            <p:nvPr/>
          </p:nvSpPr>
          <p:spPr>
            <a:xfrm>
              <a:off x="1030552" y="54000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61" name="Google Shape;26461;p52"/>
            <p:cNvSpPr/>
            <p:nvPr/>
          </p:nvSpPr>
          <p:spPr>
            <a:xfrm>
              <a:off x="8201254" y="54000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62" name="Google Shape;26462;p52"/>
            <p:cNvSpPr/>
            <p:nvPr/>
          </p:nvSpPr>
          <p:spPr>
            <a:xfrm>
              <a:off x="8320767" y="54000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63" name="Google Shape;26463;p52"/>
            <p:cNvSpPr/>
            <p:nvPr/>
          </p:nvSpPr>
          <p:spPr>
            <a:xfrm>
              <a:off x="8440281" y="54000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64" name="Google Shape;26464;p52"/>
            <p:cNvSpPr/>
            <p:nvPr/>
          </p:nvSpPr>
          <p:spPr>
            <a:xfrm>
              <a:off x="8559794" y="54000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65" name="Google Shape;26465;p52"/>
            <p:cNvSpPr/>
            <p:nvPr/>
          </p:nvSpPr>
          <p:spPr>
            <a:xfrm>
              <a:off x="8679308" y="54000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66" name="Google Shape;26466;p52"/>
            <p:cNvSpPr/>
            <p:nvPr/>
          </p:nvSpPr>
          <p:spPr>
            <a:xfrm>
              <a:off x="8798821" y="54000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67" name="Google Shape;26467;p52"/>
            <p:cNvSpPr/>
            <p:nvPr/>
          </p:nvSpPr>
          <p:spPr>
            <a:xfrm>
              <a:off x="313503" y="64610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68" name="Google Shape;26468;p52"/>
            <p:cNvSpPr/>
            <p:nvPr/>
          </p:nvSpPr>
          <p:spPr>
            <a:xfrm>
              <a:off x="433011" y="64610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69" name="Google Shape;26469;p52"/>
            <p:cNvSpPr/>
            <p:nvPr/>
          </p:nvSpPr>
          <p:spPr>
            <a:xfrm>
              <a:off x="552519" y="64610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70" name="Google Shape;26470;p52"/>
            <p:cNvSpPr/>
            <p:nvPr/>
          </p:nvSpPr>
          <p:spPr>
            <a:xfrm>
              <a:off x="672027" y="64610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71" name="Google Shape;26471;p52"/>
            <p:cNvSpPr/>
            <p:nvPr/>
          </p:nvSpPr>
          <p:spPr>
            <a:xfrm>
              <a:off x="791536" y="64610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72" name="Google Shape;26472;p52"/>
            <p:cNvSpPr/>
            <p:nvPr/>
          </p:nvSpPr>
          <p:spPr>
            <a:xfrm>
              <a:off x="911044" y="64610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73" name="Google Shape;26473;p52"/>
            <p:cNvSpPr/>
            <p:nvPr/>
          </p:nvSpPr>
          <p:spPr>
            <a:xfrm>
              <a:off x="1030552" y="64610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74" name="Google Shape;26474;p52"/>
            <p:cNvSpPr/>
            <p:nvPr/>
          </p:nvSpPr>
          <p:spPr>
            <a:xfrm>
              <a:off x="8201254" y="64610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75" name="Google Shape;26475;p52"/>
            <p:cNvSpPr/>
            <p:nvPr/>
          </p:nvSpPr>
          <p:spPr>
            <a:xfrm>
              <a:off x="8320767" y="64610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76" name="Google Shape;26476;p52"/>
            <p:cNvSpPr/>
            <p:nvPr/>
          </p:nvSpPr>
          <p:spPr>
            <a:xfrm>
              <a:off x="8440281" y="64610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77" name="Google Shape;26477;p52"/>
            <p:cNvSpPr/>
            <p:nvPr/>
          </p:nvSpPr>
          <p:spPr>
            <a:xfrm>
              <a:off x="8559794" y="64610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78" name="Google Shape;26478;p52"/>
            <p:cNvSpPr/>
            <p:nvPr/>
          </p:nvSpPr>
          <p:spPr>
            <a:xfrm>
              <a:off x="8679308" y="64610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79" name="Google Shape;26479;p52"/>
            <p:cNvSpPr/>
            <p:nvPr/>
          </p:nvSpPr>
          <p:spPr>
            <a:xfrm>
              <a:off x="8798821" y="64610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80" name="Google Shape;26480;p52"/>
            <p:cNvSpPr/>
            <p:nvPr/>
          </p:nvSpPr>
          <p:spPr>
            <a:xfrm>
              <a:off x="313503" y="75221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81" name="Google Shape;26481;p52"/>
            <p:cNvSpPr/>
            <p:nvPr/>
          </p:nvSpPr>
          <p:spPr>
            <a:xfrm>
              <a:off x="433011" y="75221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82" name="Google Shape;26482;p52"/>
            <p:cNvSpPr/>
            <p:nvPr/>
          </p:nvSpPr>
          <p:spPr>
            <a:xfrm>
              <a:off x="552519" y="75221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83" name="Google Shape;26483;p52"/>
            <p:cNvSpPr/>
            <p:nvPr/>
          </p:nvSpPr>
          <p:spPr>
            <a:xfrm>
              <a:off x="672027" y="75221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84" name="Google Shape;26484;p52"/>
            <p:cNvSpPr/>
            <p:nvPr/>
          </p:nvSpPr>
          <p:spPr>
            <a:xfrm>
              <a:off x="791536" y="75221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85" name="Google Shape;26485;p52"/>
            <p:cNvSpPr/>
            <p:nvPr/>
          </p:nvSpPr>
          <p:spPr>
            <a:xfrm>
              <a:off x="911044" y="75221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86" name="Google Shape;26486;p52"/>
            <p:cNvSpPr/>
            <p:nvPr/>
          </p:nvSpPr>
          <p:spPr>
            <a:xfrm>
              <a:off x="1030552" y="75221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87" name="Google Shape;26487;p52"/>
            <p:cNvSpPr/>
            <p:nvPr/>
          </p:nvSpPr>
          <p:spPr>
            <a:xfrm>
              <a:off x="8201254" y="75221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88" name="Google Shape;26488;p52"/>
            <p:cNvSpPr/>
            <p:nvPr/>
          </p:nvSpPr>
          <p:spPr>
            <a:xfrm>
              <a:off x="8320767" y="75221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89" name="Google Shape;26489;p52"/>
            <p:cNvSpPr/>
            <p:nvPr/>
          </p:nvSpPr>
          <p:spPr>
            <a:xfrm>
              <a:off x="8440281" y="75221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90" name="Google Shape;26490;p52"/>
            <p:cNvSpPr/>
            <p:nvPr/>
          </p:nvSpPr>
          <p:spPr>
            <a:xfrm>
              <a:off x="8559794" y="75221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91" name="Google Shape;26491;p52"/>
            <p:cNvSpPr/>
            <p:nvPr/>
          </p:nvSpPr>
          <p:spPr>
            <a:xfrm>
              <a:off x="8679308" y="75221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92" name="Google Shape;26492;p52"/>
            <p:cNvSpPr/>
            <p:nvPr/>
          </p:nvSpPr>
          <p:spPr>
            <a:xfrm>
              <a:off x="8798821" y="75221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93" name="Google Shape;26493;p52"/>
            <p:cNvSpPr/>
            <p:nvPr/>
          </p:nvSpPr>
          <p:spPr>
            <a:xfrm>
              <a:off x="313503" y="858322"/>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94" name="Google Shape;26494;p52"/>
            <p:cNvSpPr/>
            <p:nvPr/>
          </p:nvSpPr>
          <p:spPr>
            <a:xfrm>
              <a:off x="433011" y="858322"/>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95" name="Google Shape;26495;p52"/>
            <p:cNvSpPr/>
            <p:nvPr/>
          </p:nvSpPr>
          <p:spPr>
            <a:xfrm>
              <a:off x="552519" y="858322"/>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96" name="Google Shape;26496;p52"/>
            <p:cNvSpPr/>
            <p:nvPr/>
          </p:nvSpPr>
          <p:spPr>
            <a:xfrm>
              <a:off x="672027" y="858322"/>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97" name="Google Shape;26497;p52"/>
            <p:cNvSpPr/>
            <p:nvPr/>
          </p:nvSpPr>
          <p:spPr>
            <a:xfrm>
              <a:off x="791536" y="858322"/>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98" name="Google Shape;26498;p52"/>
            <p:cNvSpPr/>
            <p:nvPr/>
          </p:nvSpPr>
          <p:spPr>
            <a:xfrm>
              <a:off x="911044" y="858322"/>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99" name="Google Shape;26499;p52"/>
            <p:cNvSpPr/>
            <p:nvPr/>
          </p:nvSpPr>
          <p:spPr>
            <a:xfrm>
              <a:off x="1030552" y="858322"/>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00" name="Google Shape;26500;p52"/>
            <p:cNvSpPr/>
            <p:nvPr/>
          </p:nvSpPr>
          <p:spPr>
            <a:xfrm>
              <a:off x="8201254" y="858322"/>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01" name="Google Shape;26501;p52"/>
            <p:cNvSpPr/>
            <p:nvPr/>
          </p:nvSpPr>
          <p:spPr>
            <a:xfrm>
              <a:off x="8320767" y="858322"/>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02" name="Google Shape;26502;p52"/>
            <p:cNvSpPr/>
            <p:nvPr/>
          </p:nvSpPr>
          <p:spPr>
            <a:xfrm>
              <a:off x="8440281" y="858322"/>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03" name="Google Shape;26503;p52"/>
            <p:cNvSpPr/>
            <p:nvPr/>
          </p:nvSpPr>
          <p:spPr>
            <a:xfrm>
              <a:off x="8559794" y="858322"/>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04" name="Google Shape;26504;p52"/>
            <p:cNvSpPr/>
            <p:nvPr/>
          </p:nvSpPr>
          <p:spPr>
            <a:xfrm>
              <a:off x="8679308" y="858322"/>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05" name="Google Shape;26505;p52"/>
            <p:cNvSpPr/>
            <p:nvPr/>
          </p:nvSpPr>
          <p:spPr>
            <a:xfrm>
              <a:off x="8798821" y="858322"/>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06" name="Google Shape;26506;p52"/>
            <p:cNvSpPr/>
            <p:nvPr/>
          </p:nvSpPr>
          <p:spPr>
            <a:xfrm>
              <a:off x="313503" y="96442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07" name="Google Shape;26507;p52"/>
            <p:cNvSpPr/>
            <p:nvPr/>
          </p:nvSpPr>
          <p:spPr>
            <a:xfrm>
              <a:off x="433011" y="96442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08" name="Google Shape;26508;p52"/>
            <p:cNvSpPr/>
            <p:nvPr/>
          </p:nvSpPr>
          <p:spPr>
            <a:xfrm>
              <a:off x="552519" y="96442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09" name="Google Shape;26509;p52"/>
            <p:cNvSpPr/>
            <p:nvPr/>
          </p:nvSpPr>
          <p:spPr>
            <a:xfrm>
              <a:off x="672027" y="96442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10" name="Google Shape;26510;p52"/>
            <p:cNvSpPr/>
            <p:nvPr/>
          </p:nvSpPr>
          <p:spPr>
            <a:xfrm>
              <a:off x="791536" y="96442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11" name="Google Shape;26511;p52"/>
            <p:cNvSpPr/>
            <p:nvPr/>
          </p:nvSpPr>
          <p:spPr>
            <a:xfrm>
              <a:off x="911044" y="96442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12" name="Google Shape;26512;p52"/>
            <p:cNvSpPr/>
            <p:nvPr/>
          </p:nvSpPr>
          <p:spPr>
            <a:xfrm>
              <a:off x="1030552" y="96442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13" name="Google Shape;26513;p52"/>
            <p:cNvSpPr/>
            <p:nvPr/>
          </p:nvSpPr>
          <p:spPr>
            <a:xfrm>
              <a:off x="8201254" y="96442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14" name="Google Shape;26514;p52"/>
            <p:cNvSpPr/>
            <p:nvPr/>
          </p:nvSpPr>
          <p:spPr>
            <a:xfrm>
              <a:off x="8320767" y="96442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15" name="Google Shape;26515;p52"/>
            <p:cNvSpPr/>
            <p:nvPr/>
          </p:nvSpPr>
          <p:spPr>
            <a:xfrm>
              <a:off x="8440281" y="96442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16" name="Google Shape;26516;p52"/>
            <p:cNvSpPr/>
            <p:nvPr/>
          </p:nvSpPr>
          <p:spPr>
            <a:xfrm>
              <a:off x="8559794" y="96442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17" name="Google Shape;26517;p52"/>
            <p:cNvSpPr/>
            <p:nvPr/>
          </p:nvSpPr>
          <p:spPr>
            <a:xfrm>
              <a:off x="8679308" y="96442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18" name="Google Shape;26518;p52"/>
            <p:cNvSpPr/>
            <p:nvPr/>
          </p:nvSpPr>
          <p:spPr>
            <a:xfrm>
              <a:off x="8798821" y="96442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19" name="Google Shape;26519;p52"/>
            <p:cNvSpPr/>
            <p:nvPr/>
          </p:nvSpPr>
          <p:spPr>
            <a:xfrm>
              <a:off x="313503" y="1070536"/>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20" name="Google Shape;26520;p52"/>
            <p:cNvSpPr/>
            <p:nvPr/>
          </p:nvSpPr>
          <p:spPr>
            <a:xfrm>
              <a:off x="433011" y="1070536"/>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21" name="Google Shape;26521;p52"/>
            <p:cNvSpPr/>
            <p:nvPr/>
          </p:nvSpPr>
          <p:spPr>
            <a:xfrm>
              <a:off x="552519" y="1070536"/>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22" name="Google Shape;26522;p52"/>
            <p:cNvSpPr/>
            <p:nvPr/>
          </p:nvSpPr>
          <p:spPr>
            <a:xfrm>
              <a:off x="672027" y="1070536"/>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23" name="Google Shape;26523;p52"/>
            <p:cNvSpPr/>
            <p:nvPr/>
          </p:nvSpPr>
          <p:spPr>
            <a:xfrm>
              <a:off x="791536" y="1070536"/>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24" name="Google Shape;26524;p52"/>
            <p:cNvSpPr/>
            <p:nvPr/>
          </p:nvSpPr>
          <p:spPr>
            <a:xfrm>
              <a:off x="911044" y="1070536"/>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25" name="Google Shape;26525;p52"/>
            <p:cNvSpPr/>
            <p:nvPr/>
          </p:nvSpPr>
          <p:spPr>
            <a:xfrm>
              <a:off x="1030552" y="1070536"/>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26" name="Google Shape;26526;p52"/>
            <p:cNvSpPr/>
            <p:nvPr/>
          </p:nvSpPr>
          <p:spPr>
            <a:xfrm>
              <a:off x="8201254" y="1070536"/>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27" name="Google Shape;26527;p52"/>
            <p:cNvSpPr/>
            <p:nvPr/>
          </p:nvSpPr>
          <p:spPr>
            <a:xfrm>
              <a:off x="8320767" y="1070536"/>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28" name="Google Shape;26528;p52"/>
            <p:cNvSpPr/>
            <p:nvPr/>
          </p:nvSpPr>
          <p:spPr>
            <a:xfrm>
              <a:off x="8440281" y="1070536"/>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29" name="Google Shape;26529;p52"/>
            <p:cNvSpPr/>
            <p:nvPr/>
          </p:nvSpPr>
          <p:spPr>
            <a:xfrm>
              <a:off x="8559794" y="1070536"/>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30" name="Google Shape;26530;p52"/>
            <p:cNvSpPr/>
            <p:nvPr/>
          </p:nvSpPr>
          <p:spPr>
            <a:xfrm>
              <a:off x="8679308" y="1070536"/>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31" name="Google Shape;26531;p52"/>
            <p:cNvSpPr/>
            <p:nvPr/>
          </p:nvSpPr>
          <p:spPr>
            <a:xfrm>
              <a:off x="8798821" y="1070536"/>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32" name="Google Shape;26532;p52"/>
            <p:cNvSpPr/>
            <p:nvPr/>
          </p:nvSpPr>
          <p:spPr>
            <a:xfrm>
              <a:off x="313503" y="117664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33" name="Google Shape;26533;p52"/>
            <p:cNvSpPr/>
            <p:nvPr/>
          </p:nvSpPr>
          <p:spPr>
            <a:xfrm>
              <a:off x="433011" y="117664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34" name="Google Shape;26534;p52"/>
            <p:cNvSpPr/>
            <p:nvPr/>
          </p:nvSpPr>
          <p:spPr>
            <a:xfrm>
              <a:off x="552519" y="117664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35" name="Google Shape;26535;p52"/>
            <p:cNvSpPr/>
            <p:nvPr/>
          </p:nvSpPr>
          <p:spPr>
            <a:xfrm>
              <a:off x="672027" y="117664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36" name="Google Shape;26536;p52"/>
            <p:cNvSpPr/>
            <p:nvPr/>
          </p:nvSpPr>
          <p:spPr>
            <a:xfrm>
              <a:off x="791536" y="117664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37" name="Google Shape;26537;p52"/>
            <p:cNvSpPr/>
            <p:nvPr/>
          </p:nvSpPr>
          <p:spPr>
            <a:xfrm>
              <a:off x="911044" y="117664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38" name="Google Shape;26538;p52"/>
            <p:cNvSpPr/>
            <p:nvPr/>
          </p:nvSpPr>
          <p:spPr>
            <a:xfrm>
              <a:off x="1030552" y="117664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39" name="Google Shape;26539;p52"/>
            <p:cNvSpPr/>
            <p:nvPr/>
          </p:nvSpPr>
          <p:spPr>
            <a:xfrm>
              <a:off x="8201254" y="117664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40" name="Google Shape;26540;p52"/>
            <p:cNvSpPr/>
            <p:nvPr/>
          </p:nvSpPr>
          <p:spPr>
            <a:xfrm>
              <a:off x="8320767" y="117664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41" name="Google Shape;26541;p52"/>
            <p:cNvSpPr/>
            <p:nvPr/>
          </p:nvSpPr>
          <p:spPr>
            <a:xfrm>
              <a:off x="8440281" y="117664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42" name="Google Shape;26542;p52"/>
            <p:cNvSpPr/>
            <p:nvPr/>
          </p:nvSpPr>
          <p:spPr>
            <a:xfrm>
              <a:off x="8559794" y="117664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43" name="Google Shape;26543;p52"/>
            <p:cNvSpPr/>
            <p:nvPr/>
          </p:nvSpPr>
          <p:spPr>
            <a:xfrm>
              <a:off x="8679308" y="117664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44" name="Google Shape;26544;p52"/>
            <p:cNvSpPr/>
            <p:nvPr/>
          </p:nvSpPr>
          <p:spPr>
            <a:xfrm>
              <a:off x="8798821" y="117664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45" name="Google Shape;26545;p52"/>
            <p:cNvSpPr/>
            <p:nvPr/>
          </p:nvSpPr>
          <p:spPr>
            <a:xfrm>
              <a:off x="313503" y="128275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46" name="Google Shape;26546;p52"/>
            <p:cNvSpPr/>
            <p:nvPr/>
          </p:nvSpPr>
          <p:spPr>
            <a:xfrm>
              <a:off x="433011" y="128275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47" name="Google Shape;26547;p52"/>
            <p:cNvSpPr/>
            <p:nvPr/>
          </p:nvSpPr>
          <p:spPr>
            <a:xfrm>
              <a:off x="552519" y="128275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48" name="Google Shape;26548;p52"/>
            <p:cNvSpPr/>
            <p:nvPr/>
          </p:nvSpPr>
          <p:spPr>
            <a:xfrm>
              <a:off x="672027" y="128275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49" name="Google Shape;26549;p52"/>
            <p:cNvSpPr/>
            <p:nvPr/>
          </p:nvSpPr>
          <p:spPr>
            <a:xfrm>
              <a:off x="791536" y="128275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50" name="Google Shape;26550;p52"/>
            <p:cNvSpPr/>
            <p:nvPr/>
          </p:nvSpPr>
          <p:spPr>
            <a:xfrm>
              <a:off x="911044" y="128275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51" name="Google Shape;26551;p52"/>
            <p:cNvSpPr/>
            <p:nvPr/>
          </p:nvSpPr>
          <p:spPr>
            <a:xfrm>
              <a:off x="1030552" y="128275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52" name="Google Shape;26552;p52"/>
            <p:cNvSpPr/>
            <p:nvPr/>
          </p:nvSpPr>
          <p:spPr>
            <a:xfrm>
              <a:off x="8201254" y="128275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53" name="Google Shape;26553;p52"/>
            <p:cNvSpPr/>
            <p:nvPr/>
          </p:nvSpPr>
          <p:spPr>
            <a:xfrm>
              <a:off x="8320767" y="128275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54" name="Google Shape;26554;p52"/>
            <p:cNvSpPr/>
            <p:nvPr/>
          </p:nvSpPr>
          <p:spPr>
            <a:xfrm>
              <a:off x="8440281" y="128275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55" name="Google Shape;26555;p52"/>
            <p:cNvSpPr/>
            <p:nvPr/>
          </p:nvSpPr>
          <p:spPr>
            <a:xfrm>
              <a:off x="8559794" y="128275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56" name="Google Shape;26556;p52"/>
            <p:cNvSpPr/>
            <p:nvPr/>
          </p:nvSpPr>
          <p:spPr>
            <a:xfrm>
              <a:off x="8679308" y="128275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57" name="Google Shape;26557;p52"/>
            <p:cNvSpPr/>
            <p:nvPr/>
          </p:nvSpPr>
          <p:spPr>
            <a:xfrm>
              <a:off x="8798821" y="128275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58" name="Google Shape;26558;p52"/>
            <p:cNvSpPr/>
            <p:nvPr/>
          </p:nvSpPr>
          <p:spPr>
            <a:xfrm>
              <a:off x="313503" y="138885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59" name="Google Shape;26559;p52"/>
            <p:cNvSpPr/>
            <p:nvPr/>
          </p:nvSpPr>
          <p:spPr>
            <a:xfrm>
              <a:off x="433011" y="138885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60" name="Google Shape;26560;p52"/>
            <p:cNvSpPr/>
            <p:nvPr/>
          </p:nvSpPr>
          <p:spPr>
            <a:xfrm>
              <a:off x="552519" y="138885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61" name="Google Shape;26561;p52"/>
            <p:cNvSpPr/>
            <p:nvPr/>
          </p:nvSpPr>
          <p:spPr>
            <a:xfrm>
              <a:off x="672027" y="138885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62" name="Google Shape;26562;p52"/>
            <p:cNvSpPr/>
            <p:nvPr/>
          </p:nvSpPr>
          <p:spPr>
            <a:xfrm>
              <a:off x="791536" y="138885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63" name="Google Shape;26563;p52"/>
            <p:cNvSpPr/>
            <p:nvPr/>
          </p:nvSpPr>
          <p:spPr>
            <a:xfrm>
              <a:off x="911044" y="138885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64" name="Google Shape;26564;p52"/>
            <p:cNvSpPr/>
            <p:nvPr/>
          </p:nvSpPr>
          <p:spPr>
            <a:xfrm>
              <a:off x="1030552" y="138885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65" name="Google Shape;26565;p52"/>
            <p:cNvSpPr/>
            <p:nvPr/>
          </p:nvSpPr>
          <p:spPr>
            <a:xfrm>
              <a:off x="8201254" y="138885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66" name="Google Shape;26566;p52"/>
            <p:cNvSpPr/>
            <p:nvPr/>
          </p:nvSpPr>
          <p:spPr>
            <a:xfrm>
              <a:off x="8320767" y="138885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67" name="Google Shape;26567;p52"/>
            <p:cNvSpPr/>
            <p:nvPr/>
          </p:nvSpPr>
          <p:spPr>
            <a:xfrm>
              <a:off x="8440281" y="138885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68" name="Google Shape;26568;p52"/>
            <p:cNvSpPr/>
            <p:nvPr/>
          </p:nvSpPr>
          <p:spPr>
            <a:xfrm>
              <a:off x="8559794" y="138885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69" name="Google Shape;26569;p52"/>
            <p:cNvSpPr/>
            <p:nvPr/>
          </p:nvSpPr>
          <p:spPr>
            <a:xfrm>
              <a:off x="8679308" y="138885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70" name="Google Shape;26570;p52"/>
            <p:cNvSpPr/>
            <p:nvPr/>
          </p:nvSpPr>
          <p:spPr>
            <a:xfrm>
              <a:off x="8798821" y="138885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71" name="Google Shape;26571;p52"/>
            <p:cNvSpPr/>
            <p:nvPr/>
          </p:nvSpPr>
          <p:spPr>
            <a:xfrm>
              <a:off x="313503" y="149496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72" name="Google Shape;26572;p52"/>
            <p:cNvSpPr/>
            <p:nvPr/>
          </p:nvSpPr>
          <p:spPr>
            <a:xfrm>
              <a:off x="433011" y="149496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73" name="Google Shape;26573;p52"/>
            <p:cNvSpPr/>
            <p:nvPr/>
          </p:nvSpPr>
          <p:spPr>
            <a:xfrm>
              <a:off x="552519" y="149496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74" name="Google Shape;26574;p52"/>
            <p:cNvSpPr/>
            <p:nvPr/>
          </p:nvSpPr>
          <p:spPr>
            <a:xfrm>
              <a:off x="672027" y="149496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75" name="Google Shape;26575;p52"/>
            <p:cNvSpPr/>
            <p:nvPr/>
          </p:nvSpPr>
          <p:spPr>
            <a:xfrm>
              <a:off x="791536" y="149496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76" name="Google Shape;26576;p52"/>
            <p:cNvSpPr/>
            <p:nvPr/>
          </p:nvSpPr>
          <p:spPr>
            <a:xfrm>
              <a:off x="911044" y="149496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77" name="Google Shape;26577;p52"/>
            <p:cNvSpPr/>
            <p:nvPr/>
          </p:nvSpPr>
          <p:spPr>
            <a:xfrm>
              <a:off x="1030552" y="149496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78" name="Google Shape;26578;p52"/>
            <p:cNvSpPr/>
            <p:nvPr/>
          </p:nvSpPr>
          <p:spPr>
            <a:xfrm>
              <a:off x="8201254" y="149496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79" name="Google Shape;26579;p52"/>
            <p:cNvSpPr/>
            <p:nvPr/>
          </p:nvSpPr>
          <p:spPr>
            <a:xfrm>
              <a:off x="8320767" y="149496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80" name="Google Shape;26580;p52"/>
            <p:cNvSpPr/>
            <p:nvPr/>
          </p:nvSpPr>
          <p:spPr>
            <a:xfrm>
              <a:off x="8440281" y="149496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81" name="Google Shape;26581;p52"/>
            <p:cNvSpPr/>
            <p:nvPr/>
          </p:nvSpPr>
          <p:spPr>
            <a:xfrm>
              <a:off x="8559794" y="149496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82" name="Google Shape;26582;p52"/>
            <p:cNvSpPr/>
            <p:nvPr/>
          </p:nvSpPr>
          <p:spPr>
            <a:xfrm>
              <a:off x="8679308" y="149496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83" name="Google Shape;26583;p52"/>
            <p:cNvSpPr/>
            <p:nvPr/>
          </p:nvSpPr>
          <p:spPr>
            <a:xfrm>
              <a:off x="8798821" y="149496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84" name="Google Shape;26584;p52"/>
            <p:cNvSpPr/>
            <p:nvPr/>
          </p:nvSpPr>
          <p:spPr>
            <a:xfrm>
              <a:off x="313503" y="160107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85" name="Google Shape;26585;p52"/>
            <p:cNvSpPr/>
            <p:nvPr/>
          </p:nvSpPr>
          <p:spPr>
            <a:xfrm>
              <a:off x="433011" y="160107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86" name="Google Shape;26586;p52"/>
            <p:cNvSpPr/>
            <p:nvPr/>
          </p:nvSpPr>
          <p:spPr>
            <a:xfrm>
              <a:off x="552519" y="160107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87" name="Google Shape;26587;p52"/>
            <p:cNvSpPr/>
            <p:nvPr/>
          </p:nvSpPr>
          <p:spPr>
            <a:xfrm>
              <a:off x="672027" y="160107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88" name="Google Shape;26588;p52"/>
            <p:cNvSpPr/>
            <p:nvPr/>
          </p:nvSpPr>
          <p:spPr>
            <a:xfrm>
              <a:off x="791536" y="160107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89" name="Google Shape;26589;p52"/>
            <p:cNvSpPr/>
            <p:nvPr/>
          </p:nvSpPr>
          <p:spPr>
            <a:xfrm>
              <a:off x="911044" y="160107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90" name="Google Shape;26590;p52"/>
            <p:cNvSpPr/>
            <p:nvPr/>
          </p:nvSpPr>
          <p:spPr>
            <a:xfrm>
              <a:off x="1030552" y="160107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91" name="Google Shape;26591;p52"/>
            <p:cNvSpPr/>
            <p:nvPr/>
          </p:nvSpPr>
          <p:spPr>
            <a:xfrm>
              <a:off x="8201254" y="160107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92" name="Google Shape;26592;p52"/>
            <p:cNvSpPr/>
            <p:nvPr/>
          </p:nvSpPr>
          <p:spPr>
            <a:xfrm>
              <a:off x="8320767" y="160107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93" name="Google Shape;26593;p52"/>
            <p:cNvSpPr/>
            <p:nvPr/>
          </p:nvSpPr>
          <p:spPr>
            <a:xfrm>
              <a:off x="8440281" y="160107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94" name="Google Shape;26594;p52"/>
            <p:cNvSpPr/>
            <p:nvPr/>
          </p:nvSpPr>
          <p:spPr>
            <a:xfrm>
              <a:off x="8559794" y="160107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95" name="Google Shape;26595;p52"/>
            <p:cNvSpPr/>
            <p:nvPr/>
          </p:nvSpPr>
          <p:spPr>
            <a:xfrm>
              <a:off x="8679308" y="160107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96" name="Google Shape;26596;p52"/>
            <p:cNvSpPr/>
            <p:nvPr/>
          </p:nvSpPr>
          <p:spPr>
            <a:xfrm>
              <a:off x="8798821" y="160107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97" name="Google Shape;26597;p52"/>
            <p:cNvSpPr/>
            <p:nvPr/>
          </p:nvSpPr>
          <p:spPr>
            <a:xfrm>
              <a:off x="313503" y="170717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98" name="Google Shape;26598;p52"/>
            <p:cNvSpPr/>
            <p:nvPr/>
          </p:nvSpPr>
          <p:spPr>
            <a:xfrm>
              <a:off x="433011" y="170717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99" name="Google Shape;26599;p52"/>
            <p:cNvSpPr/>
            <p:nvPr/>
          </p:nvSpPr>
          <p:spPr>
            <a:xfrm>
              <a:off x="552519" y="170717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00" name="Google Shape;26600;p52"/>
            <p:cNvSpPr/>
            <p:nvPr/>
          </p:nvSpPr>
          <p:spPr>
            <a:xfrm>
              <a:off x="672027" y="170717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01" name="Google Shape;26601;p52"/>
            <p:cNvSpPr/>
            <p:nvPr/>
          </p:nvSpPr>
          <p:spPr>
            <a:xfrm>
              <a:off x="791536" y="170717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02" name="Google Shape;26602;p52"/>
            <p:cNvSpPr/>
            <p:nvPr/>
          </p:nvSpPr>
          <p:spPr>
            <a:xfrm>
              <a:off x="911044" y="170717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03" name="Google Shape;26603;p52"/>
            <p:cNvSpPr/>
            <p:nvPr/>
          </p:nvSpPr>
          <p:spPr>
            <a:xfrm>
              <a:off x="1030552" y="170717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04" name="Google Shape;26604;p52"/>
            <p:cNvSpPr/>
            <p:nvPr/>
          </p:nvSpPr>
          <p:spPr>
            <a:xfrm>
              <a:off x="8201254" y="170717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05" name="Google Shape;26605;p52"/>
            <p:cNvSpPr/>
            <p:nvPr/>
          </p:nvSpPr>
          <p:spPr>
            <a:xfrm>
              <a:off x="8320767" y="170717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06" name="Google Shape;26606;p52"/>
            <p:cNvSpPr/>
            <p:nvPr/>
          </p:nvSpPr>
          <p:spPr>
            <a:xfrm>
              <a:off x="8440281" y="170717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07" name="Google Shape;26607;p52"/>
            <p:cNvSpPr/>
            <p:nvPr/>
          </p:nvSpPr>
          <p:spPr>
            <a:xfrm>
              <a:off x="8559794" y="170717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08" name="Google Shape;26608;p52"/>
            <p:cNvSpPr/>
            <p:nvPr/>
          </p:nvSpPr>
          <p:spPr>
            <a:xfrm>
              <a:off x="8679308" y="170717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09" name="Google Shape;26609;p52"/>
            <p:cNvSpPr/>
            <p:nvPr/>
          </p:nvSpPr>
          <p:spPr>
            <a:xfrm>
              <a:off x="8798821" y="170717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10" name="Google Shape;26610;p52"/>
            <p:cNvSpPr/>
            <p:nvPr/>
          </p:nvSpPr>
          <p:spPr>
            <a:xfrm>
              <a:off x="313503" y="181328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11" name="Google Shape;26611;p52"/>
            <p:cNvSpPr/>
            <p:nvPr/>
          </p:nvSpPr>
          <p:spPr>
            <a:xfrm>
              <a:off x="433011" y="181328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12" name="Google Shape;26612;p52"/>
            <p:cNvSpPr/>
            <p:nvPr/>
          </p:nvSpPr>
          <p:spPr>
            <a:xfrm>
              <a:off x="552519" y="181328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13" name="Google Shape;26613;p52"/>
            <p:cNvSpPr/>
            <p:nvPr/>
          </p:nvSpPr>
          <p:spPr>
            <a:xfrm>
              <a:off x="672027" y="181328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14" name="Google Shape;26614;p52"/>
            <p:cNvSpPr/>
            <p:nvPr/>
          </p:nvSpPr>
          <p:spPr>
            <a:xfrm>
              <a:off x="791536" y="181328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15" name="Google Shape;26615;p52"/>
            <p:cNvSpPr/>
            <p:nvPr/>
          </p:nvSpPr>
          <p:spPr>
            <a:xfrm>
              <a:off x="911044" y="181328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16" name="Google Shape;26616;p52"/>
            <p:cNvSpPr/>
            <p:nvPr/>
          </p:nvSpPr>
          <p:spPr>
            <a:xfrm>
              <a:off x="1030552" y="181328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17" name="Google Shape;26617;p52"/>
            <p:cNvSpPr/>
            <p:nvPr/>
          </p:nvSpPr>
          <p:spPr>
            <a:xfrm>
              <a:off x="8201254" y="181328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18" name="Google Shape;26618;p52"/>
            <p:cNvSpPr/>
            <p:nvPr/>
          </p:nvSpPr>
          <p:spPr>
            <a:xfrm>
              <a:off x="8320767" y="181328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19" name="Google Shape;26619;p52"/>
            <p:cNvSpPr/>
            <p:nvPr/>
          </p:nvSpPr>
          <p:spPr>
            <a:xfrm>
              <a:off x="8440281" y="181328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20" name="Google Shape;26620;p52"/>
            <p:cNvSpPr/>
            <p:nvPr/>
          </p:nvSpPr>
          <p:spPr>
            <a:xfrm>
              <a:off x="8559794" y="181328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21" name="Google Shape;26621;p52"/>
            <p:cNvSpPr/>
            <p:nvPr/>
          </p:nvSpPr>
          <p:spPr>
            <a:xfrm>
              <a:off x="8679308" y="181328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22" name="Google Shape;26622;p52"/>
            <p:cNvSpPr/>
            <p:nvPr/>
          </p:nvSpPr>
          <p:spPr>
            <a:xfrm>
              <a:off x="8798821" y="181328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23" name="Google Shape;26623;p52"/>
            <p:cNvSpPr/>
            <p:nvPr/>
          </p:nvSpPr>
          <p:spPr>
            <a:xfrm>
              <a:off x="313503" y="191939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24" name="Google Shape;26624;p52"/>
            <p:cNvSpPr/>
            <p:nvPr/>
          </p:nvSpPr>
          <p:spPr>
            <a:xfrm>
              <a:off x="433011" y="191939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25" name="Google Shape;26625;p52"/>
            <p:cNvSpPr/>
            <p:nvPr/>
          </p:nvSpPr>
          <p:spPr>
            <a:xfrm>
              <a:off x="552519" y="191939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26" name="Google Shape;26626;p52"/>
            <p:cNvSpPr/>
            <p:nvPr/>
          </p:nvSpPr>
          <p:spPr>
            <a:xfrm>
              <a:off x="672027" y="191939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27" name="Google Shape;26627;p52"/>
            <p:cNvSpPr/>
            <p:nvPr/>
          </p:nvSpPr>
          <p:spPr>
            <a:xfrm>
              <a:off x="791536" y="191939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28" name="Google Shape;26628;p52"/>
            <p:cNvSpPr/>
            <p:nvPr/>
          </p:nvSpPr>
          <p:spPr>
            <a:xfrm>
              <a:off x="911044" y="191939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29" name="Google Shape;26629;p52"/>
            <p:cNvSpPr/>
            <p:nvPr/>
          </p:nvSpPr>
          <p:spPr>
            <a:xfrm>
              <a:off x="1030552" y="191939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30" name="Google Shape;26630;p52"/>
            <p:cNvSpPr/>
            <p:nvPr/>
          </p:nvSpPr>
          <p:spPr>
            <a:xfrm>
              <a:off x="8201254" y="191939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31" name="Google Shape;26631;p52"/>
            <p:cNvSpPr/>
            <p:nvPr/>
          </p:nvSpPr>
          <p:spPr>
            <a:xfrm>
              <a:off x="8320767" y="191939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32" name="Google Shape;26632;p52"/>
            <p:cNvSpPr/>
            <p:nvPr/>
          </p:nvSpPr>
          <p:spPr>
            <a:xfrm>
              <a:off x="8440281" y="191939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33" name="Google Shape;26633;p52"/>
            <p:cNvSpPr/>
            <p:nvPr/>
          </p:nvSpPr>
          <p:spPr>
            <a:xfrm>
              <a:off x="8559794" y="191939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34" name="Google Shape;26634;p52"/>
            <p:cNvSpPr/>
            <p:nvPr/>
          </p:nvSpPr>
          <p:spPr>
            <a:xfrm>
              <a:off x="8679308" y="191939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35" name="Google Shape;26635;p52"/>
            <p:cNvSpPr/>
            <p:nvPr/>
          </p:nvSpPr>
          <p:spPr>
            <a:xfrm>
              <a:off x="8798821" y="191939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36" name="Google Shape;26636;p52"/>
            <p:cNvSpPr/>
            <p:nvPr/>
          </p:nvSpPr>
          <p:spPr>
            <a:xfrm>
              <a:off x="313503" y="202550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37" name="Google Shape;26637;p52"/>
            <p:cNvSpPr/>
            <p:nvPr/>
          </p:nvSpPr>
          <p:spPr>
            <a:xfrm>
              <a:off x="433011" y="202550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38" name="Google Shape;26638;p52"/>
            <p:cNvSpPr/>
            <p:nvPr/>
          </p:nvSpPr>
          <p:spPr>
            <a:xfrm>
              <a:off x="552519" y="202550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39" name="Google Shape;26639;p52"/>
            <p:cNvSpPr/>
            <p:nvPr/>
          </p:nvSpPr>
          <p:spPr>
            <a:xfrm>
              <a:off x="672027" y="202550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40" name="Google Shape;26640;p52"/>
            <p:cNvSpPr/>
            <p:nvPr/>
          </p:nvSpPr>
          <p:spPr>
            <a:xfrm>
              <a:off x="791536" y="202550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41" name="Google Shape;26641;p52"/>
            <p:cNvSpPr/>
            <p:nvPr/>
          </p:nvSpPr>
          <p:spPr>
            <a:xfrm>
              <a:off x="911044" y="202550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42" name="Google Shape;26642;p52"/>
            <p:cNvSpPr/>
            <p:nvPr/>
          </p:nvSpPr>
          <p:spPr>
            <a:xfrm>
              <a:off x="1030552" y="202550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43" name="Google Shape;26643;p52"/>
            <p:cNvSpPr/>
            <p:nvPr/>
          </p:nvSpPr>
          <p:spPr>
            <a:xfrm>
              <a:off x="8201254" y="202550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44" name="Google Shape;26644;p52"/>
            <p:cNvSpPr/>
            <p:nvPr/>
          </p:nvSpPr>
          <p:spPr>
            <a:xfrm>
              <a:off x="8320767" y="202550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45" name="Google Shape;26645;p52"/>
            <p:cNvSpPr/>
            <p:nvPr/>
          </p:nvSpPr>
          <p:spPr>
            <a:xfrm>
              <a:off x="8440281" y="202550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46" name="Google Shape;26646;p52"/>
            <p:cNvSpPr/>
            <p:nvPr/>
          </p:nvSpPr>
          <p:spPr>
            <a:xfrm>
              <a:off x="8559794" y="202550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47" name="Google Shape;26647;p52"/>
            <p:cNvSpPr/>
            <p:nvPr/>
          </p:nvSpPr>
          <p:spPr>
            <a:xfrm>
              <a:off x="8679308" y="202550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48" name="Google Shape;26648;p52"/>
            <p:cNvSpPr/>
            <p:nvPr/>
          </p:nvSpPr>
          <p:spPr>
            <a:xfrm>
              <a:off x="8798821" y="202550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49" name="Google Shape;26649;p52"/>
            <p:cNvSpPr/>
            <p:nvPr/>
          </p:nvSpPr>
          <p:spPr>
            <a:xfrm>
              <a:off x="313503" y="213160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50" name="Google Shape;26650;p52"/>
            <p:cNvSpPr/>
            <p:nvPr/>
          </p:nvSpPr>
          <p:spPr>
            <a:xfrm>
              <a:off x="433011" y="213160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51" name="Google Shape;26651;p52"/>
            <p:cNvSpPr/>
            <p:nvPr/>
          </p:nvSpPr>
          <p:spPr>
            <a:xfrm>
              <a:off x="552519" y="213160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52" name="Google Shape;26652;p52"/>
            <p:cNvSpPr/>
            <p:nvPr/>
          </p:nvSpPr>
          <p:spPr>
            <a:xfrm>
              <a:off x="672027" y="213160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53" name="Google Shape;26653;p52"/>
            <p:cNvSpPr/>
            <p:nvPr/>
          </p:nvSpPr>
          <p:spPr>
            <a:xfrm>
              <a:off x="791536" y="213160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54" name="Google Shape;26654;p52"/>
            <p:cNvSpPr/>
            <p:nvPr/>
          </p:nvSpPr>
          <p:spPr>
            <a:xfrm>
              <a:off x="911044" y="213160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55" name="Google Shape;26655;p52"/>
            <p:cNvSpPr/>
            <p:nvPr/>
          </p:nvSpPr>
          <p:spPr>
            <a:xfrm>
              <a:off x="1030552" y="213160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56" name="Google Shape;26656;p52"/>
            <p:cNvSpPr/>
            <p:nvPr/>
          </p:nvSpPr>
          <p:spPr>
            <a:xfrm>
              <a:off x="8201254" y="213160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57" name="Google Shape;26657;p52"/>
            <p:cNvSpPr/>
            <p:nvPr/>
          </p:nvSpPr>
          <p:spPr>
            <a:xfrm>
              <a:off x="8320767" y="213160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58" name="Google Shape;26658;p52"/>
            <p:cNvSpPr/>
            <p:nvPr/>
          </p:nvSpPr>
          <p:spPr>
            <a:xfrm>
              <a:off x="8440281" y="213160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59" name="Google Shape;26659;p52"/>
            <p:cNvSpPr/>
            <p:nvPr/>
          </p:nvSpPr>
          <p:spPr>
            <a:xfrm>
              <a:off x="8559794" y="213160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60" name="Google Shape;26660;p52"/>
            <p:cNvSpPr/>
            <p:nvPr/>
          </p:nvSpPr>
          <p:spPr>
            <a:xfrm>
              <a:off x="8679308" y="213160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61" name="Google Shape;26661;p52"/>
            <p:cNvSpPr/>
            <p:nvPr/>
          </p:nvSpPr>
          <p:spPr>
            <a:xfrm>
              <a:off x="8798821" y="213160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62" name="Google Shape;26662;p52"/>
            <p:cNvSpPr/>
            <p:nvPr/>
          </p:nvSpPr>
          <p:spPr>
            <a:xfrm>
              <a:off x="313503" y="223771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63" name="Google Shape;26663;p52"/>
            <p:cNvSpPr/>
            <p:nvPr/>
          </p:nvSpPr>
          <p:spPr>
            <a:xfrm>
              <a:off x="433011" y="223771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64" name="Google Shape;26664;p52"/>
            <p:cNvSpPr/>
            <p:nvPr/>
          </p:nvSpPr>
          <p:spPr>
            <a:xfrm>
              <a:off x="552519" y="223771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65" name="Google Shape;26665;p52"/>
            <p:cNvSpPr/>
            <p:nvPr/>
          </p:nvSpPr>
          <p:spPr>
            <a:xfrm>
              <a:off x="672027" y="223771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66" name="Google Shape;26666;p52"/>
            <p:cNvSpPr/>
            <p:nvPr/>
          </p:nvSpPr>
          <p:spPr>
            <a:xfrm>
              <a:off x="791536" y="223771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67" name="Google Shape;26667;p52"/>
            <p:cNvSpPr/>
            <p:nvPr/>
          </p:nvSpPr>
          <p:spPr>
            <a:xfrm>
              <a:off x="911044" y="223771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68" name="Google Shape;26668;p52"/>
            <p:cNvSpPr/>
            <p:nvPr/>
          </p:nvSpPr>
          <p:spPr>
            <a:xfrm>
              <a:off x="1030552" y="223771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69" name="Google Shape;26669;p52"/>
            <p:cNvSpPr/>
            <p:nvPr/>
          </p:nvSpPr>
          <p:spPr>
            <a:xfrm>
              <a:off x="8201254" y="223771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70" name="Google Shape;26670;p52"/>
            <p:cNvSpPr/>
            <p:nvPr/>
          </p:nvSpPr>
          <p:spPr>
            <a:xfrm>
              <a:off x="8320767" y="223771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71" name="Google Shape;26671;p52"/>
            <p:cNvSpPr/>
            <p:nvPr/>
          </p:nvSpPr>
          <p:spPr>
            <a:xfrm>
              <a:off x="8440281" y="223771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72" name="Google Shape;26672;p52"/>
            <p:cNvSpPr/>
            <p:nvPr/>
          </p:nvSpPr>
          <p:spPr>
            <a:xfrm>
              <a:off x="8559794" y="223771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73" name="Google Shape;26673;p52"/>
            <p:cNvSpPr/>
            <p:nvPr/>
          </p:nvSpPr>
          <p:spPr>
            <a:xfrm>
              <a:off x="8679308" y="223771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74" name="Google Shape;26674;p52"/>
            <p:cNvSpPr/>
            <p:nvPr/>
          </p:nvSpPr>
          <p:spPr>
            <a:xfrm>
              <a:off x="8798821" y="223771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75" name="Google Shape;26675;p52"/>
            <p:cNvSpPr/>
            <p:nvPr/>
          </p:nvSpPr>
          <p:spPr>
            <a:xfrm>
              <a:off x="313503" y="234382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76" name="Google Shape;26676;p52"/>
            <p:cNvSpPr/>
            <p:nvPr/>
          </p:nvSpPr>
          <p:spPr>
            <a:xfrm>
              <a:off x="433011" y="234382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77" name="Google Shape;26677;p52"/>
            <p:cNvSpPr/>
            <p:nvPr/>
          </p:nvSpPr>
          <p:spPr>
            <a:xfrm>
              <a:off x="552519" y="234382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78" name="Google Shape;26678;p52"/>
            <p:cNvSpPr/>
            <p:nvPr/>
          </p:nvSpPr>
          <p:spPr>
            <a:xfrm>
              <a:off x="672027" y="234382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79" name="Google Shape;26679;p52"/>
            <p:cNvSpPr/>
            <p:nvPr/>
          </p:nvSpPr>
          <p:spPr>
            <a:xfrm>
              <a:off x="791536" y="234382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80" name="Google Shape;26680;p52"/>
            <p:cNvSpPr/>
            <p:nvPr/>
          </p:nvSpPr>
          <p:spPr>
            <a:xfrm>
              <a:off x="911044" y="234382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81" name="Google Shape;26681;p52"/>
            <p:cNvSpPr/>
            <p:nvPr/>
          </p:nvSpPr>
          <p:spPr>
            <a:xfrm>
              <a:off x="1030552" y="234382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82" name="Google Shape;26682;p52"/>
            <p:cNvSpPr/>
            <p:nvPr/>
          </p:nvSpPr>
          <p:spPr>
            <a:xfrm>
              <a:off x="8201254" y="234382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83" name="Google Shape;26683;p52"/>
            <p:cNvSpPr/>
            <p:nvPr/>
          </p:nvSpPr>
          <p:spPr>
            <a:xfrm>
              <a:off x="8320767" y="234382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84" name="Google Shape;26684;p52"/>
            <p:cNvSpPr/>
            <p:nvPr/>
          </p:nvSpPr>
          <p:spPr>
            <a:xfrm>
              <a:off x="8440281" y="234382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85" name="Google Shape;26685;p52"/>
            <p:cNvSpPr/>
            <p:nvPr/>
          </p:nvSpPr>
          <p:spPr>
            <a:xfrm>
              <a:off x="8559794" y="234382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86" name="Google Shape;26686;p52"/>
            <p:cNvSpPr/>
            <p:nvPr/>
          </p:nvSpPr>
          <p:spPr>
            <a:xfrm>
              <a:off x="8679308" y="234382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87" name="Google Shape;26687;p52"/>
            <p:cNvSpPr/>
            <p:nvPr/>
          </p:nvSpPr>
          <p:spPr>
            <a:xfrm>
              <a:off x="8798821" y="234382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88" name="Google Shape;26688;p52"/>
            <p:cNvSpPr/>
            <p:nvPr/>
          </p:nvSpPr>
          <p:spPr>
            <a:xfrm>
              <a:off x="313503" y="244992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89" name="Google Shape;26689;p52"/>
            <p:cNvSpPr/>
            <p:nvPr/>
          </p:nvSpPr>
          <p:spPr>
            <a:xfrm>
              <a:off x="433011" y="244992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90" name="Google Shape;26690;p52"/>
            <p:cNvSpPr/>
            <p:nvPr/>
          </p:nvSpPr>
          <p:spPr>
            <a:xfrm>
              <a:off x="552519" y="244992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91" name="Google Shape;26691;p52"/>
            <p:cNvSpPr/>
            <p:nvPr/>
          </p:nvSpPr>
          <p:spPr>
            <a:xfrm>
              <a:off x="672027" y="244992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92" name="Google Shape;26692;p52"/>
            <p:cNvSpPr/>
            <p:nvPr/>
          </p:nvSpPr>
          <p:spPr>
            <a:xfrm>
              <a:off x="791536" y="244992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93" name="Google Shape;26693;p52"/>
            <p:cNvSpPr/>
            <p:nvPr/>
          </p:nvSpPr>
          <p:spPr>
            <a:xfrm>
              <a:off x="911044" y="244992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94" name="Google Shape;26694;p52"/>
            <p:cNvSpPr/>
            <p:nvPr/>
          </p:nvSpPr>
          <p:spPr>
            <a:xfrm>
              <a:off x="1030552" y="244992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95" name="Google Shape;26695;p52"/>
            <p:cNvSpPr/>
            <p:nvPr/>
          </p:nvSpPr>
          <p:spPr>
            <a:xfrm>
              <a:off x="8201254" y="244992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96" name="Google Shape;26696;p52"/>
            <p:cNvSpPr/>
            <p:nvPr/>
          </p:nvSpPr>
          <p:spPr>
            <a:xfrm>
              <a:off x="8320767" y="244992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97" name="Google Shape;26697;p52"/>
            <p:cNvSpPr/>
            <p:nvPr/>
          </p:nvSpPr>
          <p:spPr>
            <a:xfrm>
              <a:off x="8440281" y="244992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98" name="Google Shape;26698;p52"/>
            <p:cNvSpPr/>
            <p:nvPr/>
          </p:nvSpPr>
          <p:spPr>
            <a:xfrm>
              <a:off x="8559794" y="244992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99" name="Google Shape;26699;p52"/>
            <p:cNvSpPr/>
            <p:nvPr/>
          </p:nvSpPr>
          <p:spPr>
            <a:xfrm>
              <a:off x="8679308" y="244992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00" name="Google Shape;26700;p52"/>
            <p:cNvSpPr/>
            <p:nvPr/>
          </p:nvSpPr>
          <p:spPr>
            <a:xfrm>
              <a:off x="8798821" y="244992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01" name="Google Shape;26701;p52"/>
            <p:cNvSpPr/>
            <p:nvPr/>
          </p:nvSpPr>
          <p:spPr>
            <a:xfrm>
              <a:off x="313503" y="255603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02" name="Google Shape;26702;p52"/>
            <p:cNvSpPr/>
            <p:nvPr/>
          </p:nvSpPr>
          <p:spPr>
            <a:xfrm>
              <a:off x="433011" y="255603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03" name="Google Shape;26703;p52"/>
            <p:cNvSpPr/>
            <p:nvPr/>
          </p:nvSpPr>
          <p:spPr>
            <a:xfrm>
              <a:off x="552519" y="255603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04" name="Google Shape;26704;p52"/>
            <p:cNvSpPr/>
            <p:nvPr/>
          </p:nvSpPr>
          <p:spPr>
            <a:xfrm>
              <a:off x="672027" y="255603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05" name="Google Shape;26705;p52"/>
            <p:cNvSpPr/>
            <p:nvPr/>
          </p:nvSpPr>
          <p:spPr>
            <a:xfrm>
              <a:off x="791536" y="255603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06" name="Google Shape;26706;p52"/>
            <p:cNvSpPr/>
            <p:nvPr/>
          </p:nvSpPr>
          <p:spPr>
            <a:xfrm>
              <a:off x="911044" y="255603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07" name="Google Shape;26707;p52"/>
            <p:cNvSpPr/>
            <p:nvPr/>
          </p:nvSpPr>
          <p:spPr>
            <a:xfrm>
              <a:off x="1030552" y="255603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08" name="Google Shape;26708;p52"/>
            <p:cNvSpPr/>
            <p:nvPr/>
          </p:nvSpPr>
          <p:spPr>
            <a:xfrm>
              <a:off x="8201254" y="255603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09" name="Google Shape;26709;p52"/>
            <p:cNvSpPr/>
            <p:nvPr/>
          </p:nvSpPr>
          <p:spPr>
            <a:xfrm>
              <a:off x="8320767" y="255603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10" name="Google Shape;26710;p52"/>
            <p:cNvSpPr/>
            <p:nvPr/>
          </p:nvSpPr>
          <p:spPr>
            <a:xfrm>
              <a:off x="8440281" y="255603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11" name="Google Shape;26711;p52"/>
            <p:cNvSpPr/>
            <p:nvPr/>
          </p:nvSpPr>
          <p:spPr>
            <a:xfrm>
              <a:off x="8559794" y="255603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12" name="Google Shape;26712;p52"/>
            <p:cNvSpPr/>
            <p:nvPr/>
          </p:nvSpPr>
          <p:spPr>
            <a:xfrm>
              <a:off x="8679308" y="255603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13" name="Google Shape;26713;p52"/>
            <p:cNvSpPr/>
            <p:nvPr/>
          </p:nvSpPr>
          <p:spPr>
            <a:xfrm>
              <a:off x="8798821" y="255603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14" name="Google Shape;26714;p52"/>
            <p:cNvSpPr/>
            <p:nvPr/>
          </p:nvSpPr>
          <p:spPr>
            <a:xfrm>
              <a:off x="313503" y="2662142"/>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15" name="Google Shape;26715;p52"/>
            <p:cNvSpPr/>
            <p:nvPr/>
          </p:nvSpPr>
          <p:spPr>
            <a:xfrm>
              <a:off x="433011" y="2662142"/>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16" name="Google Shape;26716;p52"/>
            <p:cNvSpPr/>
            <p:nvPr/>
          </p:nvSpPr>
          <p:spPr>
            <a:xfrm>
              <a:off x="552519" y="2662142"/>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17" name="Google Shape;26717;p52"/>
            <p:cNvSpPr/>
            <p:nvPr/>
          </p:nvSpPr>
          <p:spPr>
            <a:xfrm>
              <a:off x="672027" y="2662142"/>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18" name="Google Shape;26718;p52"/>
            <p:cNvSpPr/>
            <p:nvPr/>
          </p:nvSpPr>
          <p:spPr>
            <a:xfrm>
              <a:off x="791536" y="2662142"/>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19" name="Google Shape;26719;p52"/>
            <p:cNvSpPr/>
            <p:nvPr/>
          </p:nvSpPr>
          <p:spPr>
            <a:xfrm>
              <a:off x="911044" y="2662142"/>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20" name="Google Shape;26720;p52"/>
            <p:cNvSpPr/>
            <p:nvPr/>
          </p:nvSpPr>
          <p:spPr>
            <a:xfrm>
              <a:off x="1030552" y="2662142"/>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21" name="Google Shape;26721;p52"/>
            <p:cNvSpPr/>
            <p:nvPr/>
          </p:nvSpPr>
          <p:spPr>
            <a:xfrm>
              <a:off x="8201254" y="2662142"/>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22" name="Google Shape;26722;p52"/>
            <p:cNvSpPr/>
            <p:nvPr/>
          </p:nvSpPr>
          <p:spPr>
            <a:xfrm>
              <a:off x="8320767" y="2662142"/>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23" name="Google Shape;26723;p52"/>
            <p:cNvSpPr/>
            <p:nvPr/>
          </p:nvSpPr>
          <p:spPr>
            <a:xfrm>
              <a:off x="8440281" y="2662142"/>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24" name="Google Shape;26724;p52"/>
            <p:cNvSpPr/>
            <p:nvPr/>
          </p:nvSpPr>
          <p:spPr>
            <a:xfrm>
              <a:off x="8559794" y="2662142"/>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25" name="Google Shape;26725;p52"/>
            <p:cNvSpPr/>
            <p:nvPr/>
          </p:nvSpPr>
          <p:spPr>
            <a:xfrm>
              <a:off x="8679308" y="2662142"/>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26" name="Google Shape;26726;p52"/>
            <p:cNvSpPr/>
            <p:nvPr/>
          </p:nvSpPr>
          <p:spPr>
            <a:xfrm>
              <a:off x="8798821" y="2662142"/>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27" name="Google Shape;26727;p52"/>
            <p:cNvSpPr/>
            <p:nvPr/>
          </p:nvSpPr>
          <p:spPr>
            <a:xfrm>
              <a:off x="313503" y="276824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28" name="Google Shape;26728;p52"/>
            <p:cNvSpPr/>
            <p:nvPr/>
          </p:nvSpPr>
          <p:spPr>
            <a:xfrm>
              <a:off x="433011" y="276824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29" name="Google Shape;26729;p52"/>
            <p:cNvSpPr/>
            <p:nvPr/>
          </p:nvSpPr>
          <p:spPr>
            <a:xfrm>
              <a:off x="552519" y="276824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30" name="Google Shape;26730;p52"/>
            <p:cNvSpPr/>
            <p:nvPr/>
          </p:nvSpPr>
          <p:spPr>
            <a:xfrm>
              <a:off x="672027" y="276824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31" name="Google Shape;26731;p52"/>
            <p:cNvSpPr/>
            <p:nvPr/>
          </p:nvSpPr>
          <p:spPr>
            <a:xfrm>
              <a:off x="791536" y="276824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32" name="Google Shape;26732;p52"/>
            <p:cNvSpPr/>
            <p:nvPr/>
          </p:nvSpPr>
          <p:spPr>
            <a:xfrm>
              <a:off x="911044" y="276824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33" name="Google Shape;26733;p52"/>
            <p:cNvSpPr/>
            <p:nvPr/>
          </p:nvSpPr>
          <p:spPr>
            <a:xfrm>
              <a:off x="1030552" y="276824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34" name="Google Shape;26734;p52"/>
            <p:cNvSpPr/>
            <p:nvPr/>
          </p:nvSpPr>
          <p:spPr>
            <a:xfrm>
              <a:off x="8201254" y="276824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35" name="Google Shape;26735;p52"/>
            <p:cNvSpPr/>
            <p:nvPr/>
          </p:nvSpPr>
          <p:spPr>
            <a:xfrm>
              <a:off x="8320767" y="276824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36" name="Google Shape;26736;p52"/>
            <p:cNvSpPr/>
            <p:nvPr/>
          </p:nvSpPr>
          <p:spPr>
            <a:xfrm>
              <a:off x="8440281" y="276824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37" name="Google Shape;26737;p52"/>
            <p:cNvSpPr/>
            <p:nvPr/>
          </p:nvSpPr>
          <p:spPr>
            <a:xfrm>
              <a:off x="8559794" y="276824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38" name="Google Shape;26738;p52"/>
            <p:cNvSpPr/>
            <p:nvPr/>
          </p:nvSpPr>
          <p:spPr>
            <a:xfrm>
              <a:off x="8679308" y="276824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39" name="Google Shape;26739;p52"/>
            <p:cNvSpPr/>
            <p:nvPr/>
          </p:nvSpPr>
          <p:spPr>
            <a:xfrm>
              <a:off x="8798821" y="276824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40" name="Google Shape;26740;p52"/>
            <p:cNvSpPr/>
            <p:nvPr/>
          </p:nvSpPr>
          <p:spPr>
            <a:xfrm>
              <a:off x="313503" y="2874356"/>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41" name="Google Shape;26741;p52"/>
            <p:cNvSpPr/>
            <p:nvPr/>
          </p:nvSpPr>
          <p:spPr>
            <a:xfrm>
              <a:off x="433011" y="2874356"/>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42" name="Google Shape;26742;p52"/>
            <p:cNvSpPr/>
            <p:nvPr/>
          </p:nvSpPr>
          <p:spPr>
            <a:xfrm>
              <a:off x="552519" y="2874356"/>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43" name="Google Shape;26743;p52"/>
            <p:cNvSpPr/>
            <p:nvPr/>
          </p:nvSpPr>
          <p:spPr>
            <a:xfrm>
              <a:off x="672027" y="2874356"/>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44" name="Google Shape;26744;p52"/>
            <p:cNvSpPr/>
            <p:nvPr/>
          </p:nvSpPr>
          <p:spPr>
            <a:xfrm>
              <a:off x="791536" y="2874356"/>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45" name="Google Shape;26745;p52"/>
            <p:cNvSpPr/>
            <p:nvPr/>
          </p:nvSpPr>
          <p:spPr>
            <a:xfrm>
              <a:off x="911044" y="2874356"/>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46" name="Google Shape;26746;p52"/>
            <p:cNvSpPr/>
            <p:nvPr/>
          </p:nvSpPr>
          <p:spPr>
            <a:xfrm>
              <a:off x="1030552" y="2874356"/>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47" name="Google Shape;26747;p52"/>
            <p:cNvSpPr/>
            <p:nvPr/>
          </p:nvSpPr>
          <p:spPr>
            <a:xfrm>
              <a:off x="8201254" y="2874356"/>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48" name="Google Shape;26748;p52"/>
            <p:cNvSpPr/>
            <p:nvPr/>
          </p:nvSpPr>
          <p:spPr>
            <a:xfrm>
              <a:off x="8320767" y="2874356"/>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49" name="Google Shape;26749;p52"/>
            <p:cNvSpPr/>
            <p:nvPr/>
          </p:nvSpPr>
          <p:spPr>
            <a:xfrm>
              <a:off x="8440281" y="2874356"/>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50" name="Google Shape;26750;p52"/>
            <p:cNvSpPr/>
            <p:nvPr/>
          </p:nvSpPr>
          <p:spPr>
            <a:xfrm>
              <a:off x="8559794" y="2874356"/>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51" name="Google Shape;26751;p52"/>
            <p:cNvSpPr/>
            <p:nvPr/>
          </p:nvSpPr>
          <p:spPr>
            <a:xfrm>
              <a:off x="8679308" y="2874356"/>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52" name="Google Shape;26752;p52"/>
            <p:cNvSpPr/>
            <p:nvPr/>
          </p:nvSpPr>
          <p:spPr>
            <a:xfrm>
              <a:off x="8798821" y="2874356"/>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53" name="Google Shape;26753;p52"/>
            <p:cNvSpPr/>
            <p:nvPr/>
          </p:nvSpPr>
          <p:spPr>
            <a:xfrm>
              <a:off x="313503" y="298046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54" name="Google Shape;26754;p52"/>
            <p:cNvSpPr/>
            <p:nvPr/>
          </p:nvSpPr>
          <p:spPr>
            <a:xfrm>
              <a:off x="433011" y="298046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55" name="Google Shape;26755;p52"/>
            <p:cNvSpPr/>
            <p:nvPr/>
          </p:nvSpPr>
          <p:spPr>
            <a:xfrm>
              <a:off x="552519" y="298046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56" name="Google Shape;26756;p52"/>
            <p:cNvSpPr/>
            <p:nvPr/>
          </p:nvSpPr>
          <p:spPr>
            <a:xfrm>
              <a:off x="672027" y="298046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57" name="Google Shape;26757;p52"/>
            <p:cNvSpPr/>
            <p:nvPr/>
          </p:nvSpPr>
          <p:spPr>
            <a:xfrm>
              <a:off x="791536" y="298046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58" name="Google Shape;26758;p52"/>
            <p:cNvSpPr/>
            <p:nvPr/>
          </p:nvSpPr>
          <p:spPr>
            <a:xfrm>
              <a:off x="911044" y="298046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59" name="Google Shape;26759;p52"/>
            <p:cNvSpPr/>
            <p:nvPr/>
          </p:nvSpPr>
          <p:spPr>
            <a:xfrm>
              <a:off x="1030552" y="298046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60" name="Google Shape;26760;p52"/>
            <p:cNvSpPr/>
            <p:nvPr/>
          </p:nvSpPr>
          <p:spPr>
            <a:xfrm>
              <a:off x="8201254" y="298046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61" name="Google Shape;26761;p52"/>
            <p:cNvSpPr/>
            <p:nvPr/>
          </p:nvSpPr>
          <p:spPr>
            <a:xfrm>
              <a:off x="8320767" y="298046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62" name="Google Shape;26762;p52"/>
            <p:cNvSpPr/>
            <p:nvPr/>
          </p:nvSpPr>
          <p:spPr>
            <a:xfrm>
              <a:off x="8440281" y="298046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63" name="Google Shape;26763;p52"/>
            <p:cNvSpPr/>
            <p:nvPr/>
          </p:nvSpPr>
          <p:spPr>
            <a:xfrm>
              <a:off x="8559794" y="298046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64" name="Google Shape;26764;p52"/>
            <p:cNvSpPr/>
            <p:nvPr/>
          </p:nvSpPr>
          <p:spPr>
            <a:xfrm>
              <a:off x="8679308" y="298046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65" name="Google Shape;26765;p52"/>
            <p:cNvSpPr/>
            <p:nvPr/>
          </p:nvSpPr>
          <p:spPr>
            <a:xfrm>
              <a:off x="8798821" y="298046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66" name="Google Shape;26766;p52"/>
            <p:cNvSpPr/>
            <p:nvPr/>
          </p:nvSpPr>
          <p:spPr>
            <a:xfrm>
              <a:off x="313503" y="308657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67" name="Google Shape;26767;p52"/>
            <p:cNvSpPr/>
            <p:nvPr/>
          </p:nvSpPr>
          <p:spPr>
            <a:xfrm>
              <a:off x="433011" y="308657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68" name="Google Shape;26768;p52"/>
            <p:cNvSpPr/>
            <p:nvPr/>
          </p:nvSpPr>
          <p:spPr>
            <a:xfrm>
              <a:off x="552519" y="308657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69" name="Google Shape;26769;p52"/>
            <p:cNvSpPr/>
            <p:nvPr/>
          </p:nvSpPr>
          <p:spPr>
            <a:xfrm>
              <a:off x="672027" y="308657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70" name="Google Shape;26770;p52"/>
            <p:cNvSpPr/>
            <p:nvPr/>
          </p:nvSpPr>
          <p:spPr>
            <a:xfrm>
              <a:off x="791536" y="308657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71" name="Google Shape;26771;p52"/>
            <p:cNvSpPr/>
            <p:nvPr/>
          </p:nvSpPr>
          <p:spPr>
            <a:xfrm>
              <a:off x="911044" y="308657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72" name="Google Shape;26772;p52"/>
            <p:cNvSpPr/>
            <p:nvPr/>
          </p:nvSpPr>
          <p:spPr>
            <a:xfrm>
              <a:off x="1030552" y="308657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73" name="Google Shape;26773;p52"/>
            <p:cNvSpPr/>
            <p:nvPr/>
          </p:nvSpPr>
          <p:spPr>
            <a:xfrm>
              <a:off x="8201254" y="308657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74" name="Google Shape;26774;p52"/>
            <p:cNvSpPr/>
            <p:nvPr/>
          </p:nvSpPr>
          <p:spPr>
            <a:xfrm>
              <a:off x="8320767" y="308657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75" name="Google Shape;26775;p52"/>
            <p:cNvSpPr/>
            <p:nvPr/>
          </p:nvSpPr>
          <p:spPr>
            <a:xfrm>
              <a:off x="8440281" y="308657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76" name="Google Shape;26776;p52"/>
            <p:cNvSpPr/>
            <p:nvPr/>
          </p:nvSpPr>
          <p:spPr>
            <a:xfrm>
              <a:off x="8559794" y="308657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77" name="Google Shape;26777;p52"/>
            <p:cNvSpPr/>
            <p:nvPr/>
          </p:nvSpPr>
          <p:spPr>
            <a:xfrm>
              <a:off x="8679308" y="308657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78" name="Google Shape;26778;p52"/>
            <p:cNvSpPr/>
            <p:nvPr/>
          </p:nvSpPr>
          <p:spPr>
            <a:xfrm>
              <a:off x="8798821" y="308657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79" name="Google Shape;26779;p52"/>
            <p:cNvSpPr/>
            <p:nvPr/>
          </p:nvSpPr>
          <p:spPr>
            <a:xfrm>
              <a:off x="313503" y="319267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80" name="Google Shape;26780;p52"/>
            <p:cNvSpPr/>
            <p:nvPr/>
          </p:nvSpPr>
          <p:spPr>
            <a:xfrm>
              <a:off x="433011" y="319267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81" name="Google Shape;26781;p52"/>
            <p:cNvSpPr/>
            <p:nvPr/>
          </p:nvSpPr>
          <p:spPr>
            <a:xfrm>
              <a:off x="552519" y="319267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82" name="Google Shape;26782;p52"/>
            <p:cNvSpPr/>
            <p:nvPr/>
          </p:nvSpPr>
          <p:spPr>
            <a:xfrm>
              <a:off x="672027" y="319267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83" name="Google Shape;26783;p52"/>
            <p:cNvSpPr/>
            <p:nvPr/>
          </p:nvSpPr>
          <p:spPr>
            <a:xfrm>
              <a:off x="791536" y="319267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84" name="Google Shape;26784;p52"/>
            <p:cNvSpPr/>
            <p:nvPr/>
          </p:nvSpPr>
          <p:spPr>
            <a:xfrm>
              <a:off x="911044" y="319267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85" name="Google Shape;26785;p52"/>
            <p:cNvSpPr/>
            <p:nvPr/>
          </p:nvSpPr>
          <p:spPr>
            <a:xfrm>
              <a:off x="1030552" y="319267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86" name="Google Shape;26786;p52"/>
            <p:cNvSpPr/>
            <p:nvPr/>
          </p:nvSpPr>
          <p:spPr>
            <a:xfrm>
              <a:off x="8201254" y="319267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87" name="Google Shape;26787;p52"/>
            <p:cNvSpPr/>
            <p:nvPr/>
          </p:nvSpPr>
          <p:spPr>
            <a:xfrm>
              <a:off x="8320767" y="319267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88" name="Google Shape;26788;p52"/>
            <p:cNvSpPr/>
            <p:nvPr/>
          </p:nvSpPr>
          <p:spPr>
            <a:xfrm>
              <a:off x="8440281" y="319267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89" name="Google Shape;26789;p52"/>
            <p:cNvSpPr/>
            <p:nvPr/>
          </p:nvSpPr>
          <p:spPr>
            <a:xfrm>
              <a:off x="8559794" y="319267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90" name="Google Shape;26790;p52"/>
            <p:cNvSpPr/>
            <p:nvPr/>
          </p:nvSpPr>
          <p:spPr>
            <a:xfrm>
              <a:off x="8679308" y="319267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91" name="Google Shape;26791;p52"/>
            <p:cNvSpPr/>
            <p:nvPr/>
          </p:nvSpPr>
          <p:spPr>
            <a:xfrm>
              <a:off x="8798821" y="319267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92" name="Google Shape;26792;p52"/>
            <p:cNvSpPr/>
            <p:nvPr/>
          </p:nvSpPr>
          <p:spPr>
            <a:xfrm>
              <a:off x="313503" y="329878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93" name="Google Shape;26793;p52"/>
            <p:cNvSpPr/>
            <p:nvPr/>
          </p:nvSpPr>
          <p:spPr>
            <a:xfrm>
              <a:off x="433011" y="329878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94" name="Google Shape;26794;p52"/>
            <p:cNvSpPr/>
            <p:nvPr/>
          </p:nvSpPr>
          <p:spPr>
            <a:xfrm>
              <a:off x="552519" y="329878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95" name="Google Shape;26795;p52"/>
            <p:cNvSpPr/>
            <p:nvPr/>
          </p:nvSpPr>
          <p:spPr>
            <a:xfrm>
              <a:off x="672027" y="329878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96" name="Google Shape;26796;p52"/>
            <p:cNvSpPr/>
            <p:nvPr/>
          </p:nvSpPr>
          <p:spPr>
            <a:xfrm>
              <a:off x="791536" y="329878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97" name="Google Shape;26797;p52"/>
            <p:cNvSpPr/>
            <p:nvPr/>
          </p:nvSpPr>
          <p:spPr>
            <a:xfrm>
              <a:off x="911044" y="329878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98" name="Google Shape;26798;p52"/>
            <p:cNvSpPr/>
            <p:nvPr/>
          </p:nvSpPr>
          <p:spPr>
            <a:xfrm>
              <a:off x="1030552" y="329878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99" name="Google Shape;26799;p52"/>
            <p:cNvSpPr/>
            <p:nvPr/>
          </p:nvSpPr>
          <p:spPr>
            <a:xfrm>
              <a:off x="8201254" y="329878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00" name="Google Shape;26800;p52"/>
            <p:cNvSpPr/>
            <p:nvPr/>
          </p:nvSpPr>
          <p:spPr>
            <a:xfrm>
              <a:off x="8320767" y="329878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01" name="Google Shape;26801;p52"/>
            <p:cNvSpPr/>
            <p:nvPr/>
          </p:nvSpPr>
          <p:spPr>
            <a:xfrm>
              <a:off x="8440281" y="329878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02" name="Google Shape;26802;p52"/>
            <p:cNvSpPr/>
            <p:nvPr/>
          </p:nvSpPr>
          <p:spPr>
            <a:xfrm>
              <a:off x="8559794" y="329878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03" name="Google Shape;26803;p52"/>
            <p:cNvSpPr/>
            <p:nvPr/>
          </p:nvSpPr>
          <p:spPr>
            <a:xfrm>
              <a:off x="8679308" y="329878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04" name="Google Shape;26804;p52"/>
            <p:cNvSpPr/>
            <p:nvPr/>
          </p:nvSpPr>
          <p:spPr>
            <a:xfrm>
              <a:off x="8798821" y="329878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05" name="Google Shape;26805;p52"/>
            <p:cNvSpPr/>
            <p:nvPr/>
          </p:nvSpPr>
          <p:spPr>
            <a:xfrm>
              <a:off x="313503" y="340489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06" name="Google Shape;26806;p52"/>
            <p:cNvSpPr/>
            <p:nvPr/>
          </p:nvSpPr>
          <p:spPr>
            <a:xfrm>
              <a:off x="433011" y="340489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07" name="Google Shape;26807;p52"/>
            <p:cNvSpPr/>
            <p:nvPr/>
          </p:nvSpPr>
          <p:spPr>
            <a:xfrm>
              <a:off x="552519" y="340489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08" name="Google Shape;26808;p52"/>
            <p:cNvSpPr/>
            <p:nvPr/>
          </p:nvSpPr>
          <p:spPr>
            <a:xfrm>
              <a:off x="672027" y="340489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09" name="Google Shape;26809;p52"/>
            <p:cNvSpPr/>
            <p:nvPr/>
          </p:nvSpPr>
          <p:spPr>
            <a:xfrm>
              <a:off x="791536" y="340489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10" name="Google Shape;26810;p52"/>
            <p:cNvSpPr/>
            <p:nvPr/>
          </p:nvSpPr>
          <p:spPr>
            <a:xfrm>
              <a:off x="911044" y="340489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11" name="Google Shape;26811;p52"/>
            <p:cNvSpPr/>
            <p:nvPr/>
          </p:nvSpPr>
          <p:spPr>
            <a:xfrm>
              <a:off x="1030552" y="340489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12" name="Google Shape;26812;p52"/>
            <p:cNvSpPr/>
            <p:nvPr/>
          </p:nvSpPr>
          <p:spPr>
            <a:xfrm>
              <a:off x="8201254" y="340489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13" name="Google Shape;26813;p52"/>
            <p:cNvSpPr/>
            <p:nvPr/>
          </p:nvSpPr>
          <p:spPr>
            <a:xfrm>
              <a:off x="8320767" y="340489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14" name="Google Shape;26814;p52"/>
            <p:cNvSpPr/>
            <p:nvPr/>
          </p:nvSpPr>
          <p:spPr>
            <a:xfrm>
              <a:off x="8440281" y="340489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15" name="Google Shape;26815;p52"/>
            <p:cNvSpPr/>
            <p:nvPr/>
          </p:nvSpPr>
          <p:spPr>
            <a:xfrm>
              <a:off x="8559794" y="340489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16" name="Google Shape;26816;p52"/>
            <p:cNvSpPr/>
            <p:nvPr/>
          </p:nvSpPr>
          <p:spPr>
            <a:xfrm>
              <a:off x="8679308" y="340489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17" name="Google Shape;26817;p52"/>
            <p:cNvSpPr/>
            <p:nvPr/>
          </p:nvSpPr>
          <p:spPr>
            <a:xfrm>
              <a:off x="8798821" y="340489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18" name="Google Shape;26818;p52"/>
            <p:cNvSpPr/>
            <p:nvPr/>
          </p:nvSpPr>
          <p:spPr>
            <a:xfrm>
              <a:off x="313503" y="351099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19" name="Google Shape;26819;p52"/>
            <p:cNvSpPr/>
            <p:nvPr/>
          </p:nvSpPr>
          <p:spPr>
            <a:xfrm>
              <a:off x="433011" y="351099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20" name="Google Shape;26820;p52"/>
            <p:cNvSpPr/>
            <p:nvPr/>
          </p:nvSpPr>
          <p:spPr>
            <a:xfrm>
              <a:off x="552519" y="351099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21" name="Google Shape;26821;p52"/>
            <p:cNvSpPr/>
            <p:nvPr/>
          </p:nvSpPr>
          <p:spPr>
            <a:xfrm>
              <a:off x="672027" y="351099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22" name="Google Shape;26822;p52"/>
            <p:cNvSpPr/>
            <p:nvPr/>
          </p:nvSpPr>
          <p:spPr>
            <a:xfrm>
              <a:off x="791536" y="351099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23" name="Google Shape;26823;p52"/>
            <p:cNvSpPr/>
            <p:nvPr/>
          </p:nvSpPr>
          <p:spPr>
            <a:xfrm>
              <a:off x="911044" y="351099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24" name="Google Shape;26824;p52"/>
            <p:cNvSpPr/>
            <p:nvPr/>
          </p:nvSpPr>
          <p:spPr>
            <a:xfrm>
              <a:off x="1030552" y="351099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25" name="Google Shape;26825;p52"/>
            <p:cNvSpPr/>
            <p:nvPr/>
          </p:nvSpPr>
          <p:spPr>
            <a:xfrm>
              <a:off x="8201254" y="351099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26" name="Google Shape;26826;p52"/>
            <p:cNvSpPr/>
            <p:nvPr/>
          </p:nvSpPr>
          <p:spPr>
            <a:xfrm>
              <a:off x="8320767" y="351099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27" name="Google Shape;26827;p52"/>
            <p:cNvSpPr/>
            <p:nvPr/>
          </p:nvSpPr>
          <p:spPr>
            <a:xfrm>
              <a:off x="8440281" y="351099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28" name="Google Shape;26828;p52"/>
            <p:cNvSpPr/>
            <p:nvPr/>
          </p:nvSpPr>
          <p:spPr>
            <a:xfrm>
              <a:off x="8559794" y="351099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29" name="Google Shape;26829;p52"/>
            <p:cNvSpPr/>
            <p:nvPr/>
          </p:nvSpPr>
          <p:spPr>
            <a:xfrm>
              <a:off x="8679308" y="351099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30" name="Google Shape;26830;p52"/>
            <p:cNvSpPr/>
            <p:nvPr/>
          </p:nvSpPr>
          <p:spPr>
            <a:xfrm>
              <a:off x="8798821" y="3510998"/>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31" name="Google Shape;26831;p52"/>
            <p:cNvSpPr/>
            <p:nvPr/>
          </p:nvSpPr>
          <p:spPr>
            <a:xfrm>
              <a:off x="313503" y="361710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32" name="Google Shape;26832;p52"/>
            <p:cNvSpPr/>
            <p:nvPr/>
          </p:nvSpPr>
          <p:spPr>
            <a:xfrm>
              <a:off x="433011" y="361710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33" name="Google Shape;26833;p52"/>
            <p:cNvSpPr/>
            <p:nvPr/>
          </p:nvSpPr>
          <p:spPr>
            <a:xfrm>
              <a:off x="552519" y="361710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34" name="Google Shape;26834;p52"/>
            <p:cNvSpPr/>
            <p:nvPr/>
          </p:nvSpPr>
          <p:spPr>
            <a:xfrm>
              <a:off x="672027" y="361710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35" name="Google Shape;26835;p52"/>
            <p:cNvSpPr/>
            <p:nvPr/>
          </p:nvSpPr>
          <p:spPr>
            <a:xfrm>
              <a:off x="791536" y="361710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36" name="Google Shape;26836;p52"/>
            <p:cNvSpPr/>
            <p:nvPr/>
          </p:nvSpPr>
          <p:spPr>
            <a:xfrm>
              <a:off x="911044" y="361710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37" name="Google Shape;26837;p52"/>
            <p:cNvSpPr/>
            <p:nvPr/>
          </p:nvSpPr>
          <p:spPr>
            <a:xfrm>
              <a:off x="1030552" y="361710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38" name="Google Shape;26838;p52"/>
            <p:cNvSpPr/>
            <p:nvPr/>
          </p:nvSpPr>
          <p:spPr>
            <a:xfrm>
              <a:off x="8201254" y="361710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39" name="Google Shape;26839;p52"/>
            <p:cNvSpPr/>
            <p:nvPr/>
          </p:nvSpPr>
          <p:spPr>
            <a:xfrm>
              <a:off x="8320767" y="361710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40" name="Google Shape;26840;p52"/>
            <p:cNvSpPr/>
            <p:nvPr/>
          </p:nvSpPr>
          <p:spPr>
            <a:xfrm>
              <a:off x="8440281" y="361710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41" name="Google Shape;26841;p52"/>
            <p:cNvSpPr/>
            <p:nvPr/>
          </p:nvSpPr>
          <p:spPr>
            <a:xfrm>
              <a:off x="8559794" y="361710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42" name="Google Shape;26842;p52"/>
            <p:cNvSpPr/>
            <p:nvPr/>
          </p:nvSpPr>
          <p:spPr>
            <a:xfrm>
              <a:off x="8679308" y="361710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43" name="Google Shape;26843;p52"/>
            <p:cNvSpPr/>
            <p:nvPr/>
          </p:nvSpPr>
          <p:spPr>
            <a:xfrm>
              <a:off x="8798821" y="3617105"/>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44" name="Google Shape;26844;p52"/>
            <p:cNvSpPr/>
            <p:nvPr/>
          </p:nvSpPr>
          <p:spPr>
            <a:xfrm>
              <a:off x="313503" y="3723212"/>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45" name="Google Shape;26845;p52"/>
            <p:cNvSpPr/>
            <p:nvPr/>
          </p:nvSpPr>
          <p:spPr>
            <a:xfrm>
              <a:off x="433011" y="3723212"/>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46" name="Google Shape;26846;p52"/>
            <p:cNvSpPr/>
            <p:nvPr/>
          </p:nvSpPr>
          <p:spPr>
            <a:xfrm>
              <a:off x="552519" y="3723212"/>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47" name="Google Shape;26847;p52"/>
            <p:cNvSpPr/>
            <p:nvPr/>
          </p:nvSpPr>
          <p:spPr>
            <a:xfrm>
              <a:off x="672027" y="3723212"/>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48" name="Google Shape;26848;p52"/>
            <p:cNvSpPr/>
            <p:nvPr/>
          </p:nvSpPr>
          <p:spPr>
            <a:xfrm>
              <a:off x="791536" y="3723212"/>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49" name="Google Shape;26849;p52"/>
            <p:cNvSpPr/>
            <p:nvPr/>
          </p:nvSpPr>
          <p:spPr>
            <a:xfrm>
              <a:off x="911044" y="3723212"/>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50" name="Google Shape;26850;p52"/>
            <p:cNvSpPr/>
            <p:nvPr/>
          </p:nvSpPr>
          <p:spPr>
            <a:xfrm>
              <a:off x="1030552" y="3723212"/>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51" name="Google Shape;26851;p52"/>
            <p:cNvSpPr/>
            <p:nvPr/>
          </p:nvSpPr>
          <p:spPr>
            <a:xfrm>
              <a:off x="8201254" y="3723212"/>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52" name="Google Shape;26852;p52"/>
            <p:cNvSpPr/>
            <p:nvPr/>
          </p:nvSpPr>
          <p:spPr>
            <a:xfrm>
              <a:off x="8320767" y="3723212"/>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53" name="Google Shape;26853;p52"/>
            <p:cNvSpPr/>
            <p:nvPr/>
          </p:nvSpPr>
          <p:spPr>
            <a:xfrm>
              <a:off x="8440281" y="3723212"/>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54" name="Google Shape;26854;p52"/>
            <p:cNvSpPr/>
            <p:nvPr/>
          </p:nvSpPr>
          <p:spPr>
            <a:xfrm>
              <a:off x="8559794" y="3723212"/>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55" name="Google Shape;26855;p52"/>
            <p:cNvSpPr/>
            <p:nvPr/>
          </p:nvSpPr>
          <p:spPr>
            <a:xfrm>
              <a:off x="8679308" y="3723212"/>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56" name="Google Shape;26856;p52"/>
            <p:cNvSpPr/>
            <p:nvPr/>
          </p:nvSpPr>
          <p:spPr>
            <a:xfrm>
              <a:off x="8798821" y="3723212"/>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57" name="Google Shape;26857;p52"/>
            <p:cNvSpPr/>
            <p:nvPr/>
          </p:nvSpPr>
          <p:spPr>
            <a:xfrm>
              <a:off x="313503" y="382931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58" name="Google Shape;26858;p52"/>
            <p:cNvSpPr/>
            <p:nvPr/>
          </p:nvSpPr>
          <p:spPr>
            <a:xfrm>
              <a:off x="433011" y="382931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59" name="Google Shape;26859;p52"/>
            <p:cNvSpPr/>
            <p:nvPr/>
          </p:nvSpPr>
          <p:spPr>
            <a:xfrm>
              <a:off x="552519" y="382931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60" name="Google Shape;26860;p52"/>
            <p:cNvSpPr/>
            <p:nvPr/>
          </p:nvSpPr>
          <p:spPr>
            <a:xfrm>
              <a:off x="672027" y="382931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61" name="Google Shape;26861;p52"/>
            <p:cNvSpPr/>
            <p:nvPr/>
          </p:nvSpPr>
          <p:spPr>
            <a:xfrm>
              <a:off x="791536" y="382931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62" name="Google Shape;26862;p52"/>
            <p:cNvSpPr/>
            <p:nvPr/>
          </p:nvSpPr>
          <p:spPr>
            <a:xfrm>
              <a:off x="911044" y="382931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63" name="Google Shape;26863;p52"/>
            <p:cNvSpPr/>
            <p:nvPr/>
          </p:nvSpPr>
          <p:spPr>
            <a:xfrm>
              <a:off x="1030552" y="382931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64" name="Google Shape;26864;p52"/>
            <p:cNvSpPr/>
            <p:nvPr/>
          </p:nvSpPr>
          <p:spPr>
            <a:xfrm>
              <a:off x="8201254" y="382931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65" name="Google Shape;26865;p52"/>
            <p:cNvSpPr/>
            <p:nvPr/>
          </p:nvSpPr>
          <p:spPr>
            <a:xfrm>
              <a:off x="8320767" y="382931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66" name="Google Shape;26866;p52"/>
            <p:cNvSpPr/>
            <p:nvPr/>
          </p:nvSpPr>
          <p:spPr>
            <a:xfrm>
              <a:off x="8440281" y="382931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67" name="Google Shape;26867;p52"/>
            <p:cNvSpPr/>
            <p:nvPr/>
          </p:nvSpPr>
          <p:spPr>
            <a:xfrm>
              <a:off x="8559794" y="382931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68" name="Google Shape;26868;p52"/>
            <p:cNvSpPr/>
            <p:nvPr/>
          </p:nvSpPr>
          <p:spPr>
            <a:xfrm>
              <a:off x="8679308" y="382931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69" name="Google Shape;26869;p52"/>
            <p:cNvSpPr/>
            <p:nvPr/>
          </p:nvSpPr>
          <p:spPr>
            <a:xfrm>
              <a:off x="8798821" y="382931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70" name="Google Shape;26870;p52"/>
            <p:cNvSpPr/>
            <p:nvPr/>
          </p:nvSpPr>
          <p:spPr>
            <a:xfrm>
              <a:off x="313503" y="3935426"/>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71" name="Google Shape;26871;p52"/>
            <p:cNvSpPr/>
            <p:nvPr/>
          </p:nvSpPr>
          <p:spPr>
            <a:xfrm>
              <a:off x="433011" y="3935426"/>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72" name="Google Shape;26872;p52"/>
            <p:cNvSpPr/>
            <p:nvPr/>
          </p:nvSpPr>
          <p:spPr>
            <a:xfrm>
              <a:off x="552519" y="3935426"/>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73" name="Google Shape;26873;p52"/>
            <p:cNvSpPr/>
            <p:nvPr/>
          </p:nvSpPr>
          <p:spPr>
            <a:xfrm>
              <a:off x="672027" y="3935426"/>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74" name="Google Shape;26874;p52"/>
            <p:cNvSpPr/>
            <p:nvPr/>
          </p:nvSpPr>
          <p:spPr>
            <a:xfrm>
              <a:off x="791536" y="3935426"/>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75" name="Google Shape;26875;p52"/>
            <p:cNvSpPr/>
            <p:nvPr/>
          </p:nvSpPr>
          <p:spPr>
            <a:xfrm>
              <a:off x="911044" y="3935426"/>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76" name="Google Shape;26876;p52"/>
            <p:cNvSpPr/>
            <p:nvPr/>
          </p:nvSpPr>
          <p:spPr>
            <a:xfrm>
              <a:off x="1030552" y="3935426"/>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77" name="Google Shape;26877;p52"/>
            <p:cNvSpPr/>
            <p:nvPr/>
          </p:nvSpPr>
          <p:spPr>
            <a:xfrm>
              <a:off x="8201254" y="3935426"/>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78" name="Google Shape;26878;p52"/>
            <p:cNvSpPr/>
            <p:nvPr/>
          </p:nvSpPr>
          <p:spPr>
            <a:xfrm>
              <a:off x="8320767" y="3935426"/>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79" name="Google Shape;26879;p52"/>
            <p:cNvSpPr/>
            <p:nvPr/>
          </p:nvSpPr>
          <p:spPr>
            <a:xfrm>
              <a:off x="8440281" y="3935426"/>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80" name="Google Shape;26880;p52"/>
            <p:cNvSpPr/>
            <p:nvPr/>
          </p:nvSpPr>
          <p:spPr>
            <a:xfrm>
              <a:off x="8559794" y="3935426"/>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81" name="Google Shape;26881;p52"/>
            <p:cNvSpPr/>
            <p:nvPr/>
          </p:nvSpPr>
          <p:spPr>
            <a:xfrm>
              <a:off x="8679308" y="3935426"/>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82" name="Google Shape;26882;p52"/>
            <p:cNvSpPr/>
            <p:nvPr/>
          </p:nvSpPr>
          <p:spPr>
            <a:xfrm>
              <a:off x="8798821" y="3935426"/>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83" name="Google Shape;26883;p52"/>
            <p:cNvSpPr/>
            <p:nvPr/>
          </p:nvSpPr>
          <p:spPr>
            <a:xfrm>
              <a:off x="313503" y="404153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84" name="Google Shape;26884;p52"/>
            <p:cNvSpPr/>
            <p:nvPr/>
          </p:nvSpPr>
          <p:spPr>
            <a:xfrm>
              <a:off x="433011" y="404153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85" name="Google Shape;26885;p52"/>
            <p:cNvSpPr/>
            <p:nvPr/>
          </p:nvSpPr>
          <p:spPr>
            <a:xfrm>
              <a:off x="552519" y="404153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86" name="Google Shape;26886;p52"/>
            <p:cNvSpPr/>
            <p:nvPr/>
          </p:nvSpPr>
          <p:spPr>
            <a:xfrm>
              <a:off x="672027" y="404153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87" name="Google Shape;26887;p52"/>
            <p:cNvSpPr/>
            <p:nvPr/>
          </p:nvSpPr>
          <p:spPr>
            <a:xfrm>
              <a:off x="791536" y="404153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88" name="Google Shape;26888;p52"/>
            <p:cNvSpPr/>
            <p:nvPr/>
          </p:nvSpPr>
          <p:spPr>
            <a:xfrm>
              <a:off x="911044" y="404153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89" name="Google Shape;26889;p52"/>
            <p:cNvSpPr/>
            <p:nvPr/>
          </p:nvSpPr>
          <p:spPr>
            <a:xfrm>
              <a:off x="1030552" y="404153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90" name="Google Shape;26890;p52"/>
            <p:cNvSpPr/>
            <p:nvPr/>
          </p:nvSpPr>
          <p:spPr>
            <a:xfrm>
              <a:off x="8201254" y="404153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91" name="Google Shape;26891;p52"/>
            <p:cNvSpPr/>
            <p:nvPr/>
          </p:nvSpPr>
          <p:spPr>
            <a:xfrm>
              <a:off x="8320767" y="404153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92" name="Google Shape;26892;p52"/>
            <p:cNvSpPr/>
            <p:nvPr/>
          </p:nvSpPr>
          <p:spPr>
            <a:xfrm>
              <a:off x="8440281" y="404153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93" name="Google Shape;26893;p52"/>
            <p:cNvSpPr/>
            <p:nvPr/>
          </p:nvSpPr>
          <p:spPr>
            <a:xfrm>
              <a:off x="8559794" y="404153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94" name="Google Shape;26894;p52"/>
            <p:cNvSpPr/>
            <p:nvPr/>
          </p:nvSpPr>
          <p:spPr>
            <a:xfrm>
              <a:off x="8679308" y="404153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95" name="Google Shape;26895;p52"/>
            <p:cNvSpPr/>
            <p:nvPr/>
          </p:nvSpPr>
          <p:spPr>
            <a:xfrm>
              <a:off x="8798821" y="4041533"/>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96" name="Google Shape;26896;p52"/>
            <p:cNvSpPr/>
            <p:nvPr/>
          </p:nvSpPr>
          <p:spPr>
            <a:xfrm>
              <a:off x="313503" y="414764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97" name="Google Shape;26897;p52"/>
            <p:cNvSpPr/>
            <p:nvPr/>
          </p:nvSpPr>
          <p:spPr>
            <a:xfrm>
              <a:off x="433011" y="414764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98" name="Google Shape;26898;p52"/>
            <p:cNvSpPr/>
            <p:nvPr/>
          </p:nvSpPr>
          <p:spPr>
            <a:xfrm>
              <a:off x="552519" y="414764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99" name="Google Shape;26899;p52"/>
            <p:cNvSpPr/>
            <p:nvPr/>
          </p:nvSpPr>
          <p:spPr>
            <a:xfrm>
              <a:off x="672027" y="414764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00" name="Google Shape;26900;p52"/>
            <p:cNvSpPr/>
            <p:nvPr/>
          </p:nvSpPr>
          <p:spPr>
            <a:xfrm>
              <a:off x="791536" y="414764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01" name="Google Shape;26901;p52"/>
            <p:cNvSpPr/>
            <p:nvPr/>
          </p:nvSpPr>
          <p:spPr>
            <a:xfrm>
              <a:off x="911044" y="414764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02" name="Google Shape;26902;p52"/>
            <p:cNvSpPr/>
            <p:nvPr/>
          </p:nvSpPr>
          <p:spPr>
            <a:xfrm>
              <a:off x="1030552" y="414764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03" name="Google Shape;26903;p52"/>
            <p:cNvSpPr/>
            <p:nvPr/>
          </p:nvSpPr>
          <p:spPr>
            <a:xfrm>
              <a:off x="8201254" y="414764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04" name="Google Shape;26904;p52"/>
            <p:cNvSpPr/>
            <p:nvPr/>
          </p:nvSpPr>
          <p:spPr>
            <a:xfrm>
              <a:off x="8320767" y="414764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05" name="Google Shape;26905;p52"/>
            <p:cNvSpPr/>
            <p:nvPr/>
          </p:nvSpPr>
          <p:spPr>
            <a:xfrm>
              <a:off x="8440281" y="414764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06" name="Google Shape;26906;p52"/>
            <p:cNvSpPr/>
            <p:nvPr/>
          </p:nvSpPr>
          <p:spPr>
            <a:xfrm>
              <a:off x="8559794" y="414764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07" name="Google Shape;26907;p52"/>
            <p:cNvSpPr/>
            <p:nvPr/>
          </p:nvSpPr>
          <p:spPr>
            <a:xfrm>
              <a:off x="8679308" y="414764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08" name="Google Shape;26908;p52"/>
            <p:cNvSpPr/>
            <p:nvPr/>
          </p:nvSpPr>
          <p:spPr>
            <a:xfrm>
              <a:off x="8798821" y="4147640"/>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09" name="Google Shape;26909;p52"/>
            <p:cNvSpPr/>
            <p:nvPr/>
          </p:nvSpPr>
          <p:spPr>
            <a:xfrm>
              <a:off x="313503" y="425374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10" name="Google Shape;26910;p52"/>
            <p:cNvSpPr/>
            <p:nvPr/>
          </p:nvSpPr>
          <p:spPr>
            <a:xfrm>
              <a:off x="433011" y="425374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11" name="Google Shape;26911;p52"/>
            <p:cNvSpPr/>
            <p:nvPr/>
          </p:nvSpPr>
          <p:spPr>
            <a:xfrm>
              <a:off x="552519" y="425374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12" name="Google Shape;26912;p52"/>
            <p:cNvSpPr/>
            <p:nvPr/>
          </p:nvSpPr>
          <p:spPr>
            <a:xfrm>
              <a:off x="672027" y="425374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13" name="Google Shape;26913;p52"/>
            <p:cNvSpPr/>
            <p:nvPr/>
          </p:nvSpPr>
          <p:spPr>
            <a:xfrm>
              <a:off x="791536" y="425374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14" name="Google Shape;26914;p52"/>
            <p:cNvSpPr/>
            <p:nvPr/>
          </p:nvSpPr>
          <p:spPr>
            <a:xfrm>
              <a:off x="911044" y="425374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15" name="Google Shape;26915;p52"/>
            <p:cNvSpPr/>
            <p:nvPr/>
          </p:nvSpPr>
          <p:spPr>
            <a:xfrm>
              <a:off x="1030552" y="425374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16" name="Google Shape;26916;p52"/>
            <p:cNvSpPr/>
            <p:nvPr/>
          </p:nvSpPr>
          <p:spPr>
            <a:xfrm>
              <a:off x="8201254" y="425374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17" name="Google Shape;26917;p52"/>
            <p:cNvSpPr/>
            <p:nvPr/>
          </p:nvSpPr>
          <p:spPr>
            <a:xfrm>
              <a:off x="8320767" y="425374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18" name="Google Shape;26918;p52"/>
            <p:cNvSpPr/>
            <p:nvPr/>
          </p:nvSpPr>
          <p:spPr>
            <a:xfrm>
              <a:off x="8440281" y="425374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19" name="Google Shape;26919;p52"/>
            <p:cNvSpPr/>
            <p:nvPr/>
          </p:nvSpPr>
          <p:spPr>
            <a:xfrm>
              <a:off x="8559794" y="425374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20" name="Google Shape;26920;p52"/>
            <p:cNvSpPr/>
            <p:nvPr/>
          </p:nvSpPr>
          <p:spPr>
            <a:xfrm>
              <a:off x="8679308" y="425374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21" name="Google Shape;26921;p52"/>
            <p:cNvSpPr/>
            <p:nvPr/>
          </p:nvSpPr>
          <p:spPr>
            <a:xfrm>
              <a:off x="8798821" y="4253747"/>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22" name="Google Shape;26922;p52"/>
            <p:cNvSpPr/>
            <p:nvPr/>
          </p:nvSpPr>
          <p:spPr>
            <a:xfrm>
              <a:off x="313503" y="435985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23" name="Google Shape;26923;p52"/>
            <p:cNvSpPr/>
            <p:nvPr/>
          </p:nvSpPr>
          <p:spPr>
            <a:xfrm>
              <a:off x="433011" y="435985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24" name="Google Shape;26924;p52"/>
            <p:cNvSpPr/>
            <p:nvPr/>
          </p:nvSpPr>
          <p:spPr>
            <a:xfrm>
              <a:off x="552519" y="435985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25" name="Google Shape;26925;p52"/>
            <p:cNvSpPr/>
            <p:nvPr/>
          </p:nvSpPr>
          <p:spPr>
            <a:xfrm>
              <a:off x="672027" y="435985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26" name="Google Shape;26926;p52"/>
            <p:cNvSpPr/>
            <p:nvPr/>
          </p:nvSpPr>
          <p:spPr>
            <a:xfrm>
              <a:off x="791536" y="435985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27" name="Google Shape;26927;p52"/>
            <p:cNvSpPr/>
            <p:nvPr/>
          </p:nvSpPr>
          <p:spPr>
            <a:xfrm>
              <a:off x="911044" y="435985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28" name="Google Shape;26928;p52"/>
            <p:cNvSpPr/>
            <p:nvPr/>
          </p:nvSpPr>
          <p:spPr>
            <a:xfrm>
              <a:off x="1030552" y="435985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29" name="Google Shape;26929;p52"/>
            <p:cNvSpPr/>
            <p:nvPr/>
          </p:nvSpPr>
          <p:spPr>
            <a:xfrm>
              <a:off x="8201254" y="435985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30" name="Google Shape;26930;p52"/>
            <p:cNvSpPr/>
            <p:nvPr/>
          </p:nvSpPr>
          <p:spPr>
            <a:xfrm>
              <a:off x="8320767" y="435985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31" name="Google Shape;26931;p52"/>
            <p:cNvSpPr/>
            <p:nvPr/>
          </p:nvSpPr>
          <p:spPr>
            <a:xfrm>
              <a:off x="8440281" y="435985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32" name="Google Shape;26932;p52"/>
            <p:cNvSpPr/>
            <p:nvPr/>
          </p:nvSpPr>
          <p:spPr>
            <a:xfrm>
              <a:off x="8559794" y="435985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33" name="Google Shape;26933;p52"/>
            <p:cNvSpPr/>
            <p:nvPr/>
          </p:nvSpPr>
          <p:spPr>
            <a:xfrm>
              <a:off x="8679308" y="435985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34" name="Google Shape;26934;p52"/>
            <p:cNvSpPr/>
            <p:nvPr/>
          </p:nvSpPr>
          <p:spPr>
            <a:xfrm>
              <a:off x="8798821" y="4359854"/>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35" name="Google Shape;26935;p52"/>
            <p:cNvSpPr/>
            <p:nvPr/>
          </p:nvSpPr>
          <p:spPr>
            <a:xfrm>
              <a:off x="313503" y="446596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36" name="Google Shape;26936;p52"/>
            <p:cNvSpPr/>
            <p:nvPr/>
          </p:nvSpPr>
          <p:spPr>
            <a:xfrm>
              <a:off x="433011" y="446596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37" name="Google Shape;26937;p52"/>
            <p:cNvSpPr/>
            <p:nvPr/>
          </p:nvSpPr>
          <p:spPr>
            <a:xfrm>
              <a:off x="552519" y="446596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38" name="Google Shape;26938;p52"/>
            <p:cNvSpPr/>
            <p:nvPr/>
          </p:nvSpPr>
          <p:spPr>
            <a:xfrm>
              <a:off x="672027" y="446596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39" name="Google Shape;26939;p52"/>
            <p:cNvSpPr/>
            <p:nvPr/>
          </p:nvSpPr>
          <p:spPr>
            <a:xfrm>
              <a:off x="791536" y="446596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40" name="Google Shape;26940;p52"/>
            <p:cNvSpPr/>
            <p:nvPr/>
          </p:nvSpPr>
          <p:spPr>
            <a:xfrm>
              <a:off x="911044" y="446596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41" name="Google Shape;26941;p52"/>
            <p:cNvSpPr/>
            <p:nvPr/>
          </p:nvSpPr>
          <p:spPr>
            <a:xfrm>
              <a:off x="1030552" y="446596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42" name="Google Shape;26942;p52"/>
            <p:cNvSpPr/>
            <p:nvPr/>
          </p:nvSpPr>
          <p:spPr>
            <a:xfrm>
              <a:off x="8201254" y="446596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43" name="Google Shape;26943;p52"/>
            <p:cNvSpPr/>
            <p:nvPr/>
          </p:nvSpPr>
          <p:spPr>
            <a:xfrm>
              <a:off x="8320767" y="446596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44" name="Google Shape;26944;p52"/>
            <p:cNvSpPr/>
            <p:nvPr/>
          </p:nvSpPr>
          <p:spPr>
            <a:xfrm>
              <a:off x="8440281" y="446596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45" name="Google Shape;26945;p52"/>
            <p:cNvSpPr/>
            <p:nvPr/>
          </p:nvSpPr>
          <p:spPr>
            <a:xfrm>
              <a:off x="8559794" y="446596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46" name="Google Shape;26946;p52"/>
            <p:cNvSpPr/>
            <p:nvPr/>
          </p:nvSpPr>
          <p:spPr>
            <a:xfrm>
              <a:off x="8679308" y="446596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47" name="Google Shape;26947;p52"/>
            <p:cNvSpPr/>
            <p:nvPr/>
          </p:nvSpPr>
          <p:spPr>
            <a:xfrm>
              <a:off x="8798821" y="4465961"/>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48" name="Google Shape;26948;p52"/>
            <p:cNvSpPr/>
            <p:nvPr/>
          </p:nvSpPr>
          <p:spPr>
            <a:xfrm>
              <a:off x="313503" y="457206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49" name="Google Shape;26949;p52"/>
            <p:cNvSpPr/>
            <p:nvPr/>
          </p:nvSpPr>
          <p:spPr>
            <a:xfrm>
              <a:off x="433011" y="457206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50" name="Google Shape;26950;p52"/>
            <p:cNvSpPr/>
            <p:nvPr/>
          </p:nvSpPr>
          <p:spPr>
            <a:xfrm>
              <a:off x="552519" y="457206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51" name="Google Shape;26951;p52"/>
            <p:cNvSpPr/>
            <p:nvPr/>
          </p:nvSpPr>
          <p:spPr>
            <a:xfrm>
              <a:off x="672027" y="457206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52" name="Google Shape;26952;p52"/>
            <p:cNvSpPr/>
            <p:nvPr/>
          </p:nvSpPr>
          <p:spPr>
            <a:xfrm>
              <a:off x="791536" y="457206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53" name="Google Shape;26953;p52"/>
            <p:cNvSpPr/>
            <p:nvPr/>
          </p:nvSpPr>
          <p:spPr>
            <a:xfrm>
              <a:off x="911044" y="457206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54" name="Google Shape;26954;p52"/>
            <p:cNvSpPr/>
            <p:nvPr/>
          </p:nvSpPr>
          <p:spPr>
            <a:xfrm>
              <a:off x="1030552" y="457206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55" name="Google Shape;26955;p52"/>
            <p:cNvSpPr/>
            <p:nvPr/>
          </p:nvSpPr>
          <p:spPr>
            <a:xfrm>
              <a:off x="8201254" y="457206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56" name="Google Shape;26956;p52"/>
            <p:cNvSpPr/>
            <p:nvPr/>
          </p:nvSpPr>
          <p:spPr>
            <a:xfrm>
              <a:off x="8320767" y="457206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57" name="Google Shape;26957;p52"/>
            <p:cNvSpPr/>
            <p:nvPr/>
          </p:nvSpPr>
          <p:spPr>
            <a:xfrm>
              <a:off x="8440281" y="457206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58" name="Google Shape;26958;p52"/>
            <p:cNvSpPr/>
            <p:nvPr/>
          </p:nvSpPr>
          <p:spPr>
            <a:xfrm>
              <a:off x="8559794" y="457206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59" name="Google Shape;26959;p52"/>
            <p:cNvSpPr/>
            <p:nvPr/>
          </p:nvSpPr>
          <p:spPr>
            <a:xfrm>
              <a:off x="8679308" y="457206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60" name="Google Shape;26960;p52"/>
            <p:cNvSpPr/>
            <p:nvPr/>
          </p:nvSpPr>
          <p:spPr>
            <a:xfrm>
              <a:off x="8798821" y="4572069"/>
              <a:ext cx="31489" cy="31489"/>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961" name="Google Shape;26961;p52"/>
          <p:cNvSpPr txBox="1">
            <a:spLocks noGrp="1"/>
          </p:cNvSpPr>
          <p:nvPr>
            <p:ph type="ctrTitle"/>
          </p:nvPr>
        </p:nvSpPr>
        <p:spPr>
          <a:xfrm>
            <a:off x="1427119" y="824127"/>
            <a:ext cx="6451981" cy="1738800"/>
          </a:xfrm>
          <a:prstGeom prst="rect">
            <a:avLst/>
          </a:prstGeom>
        </p:spPr>
        <p:txBody>
          <a:bodyPr spcFirstLastPara="1" wrap="square" lIns="91425" tIns="64000" rIns="91425" bIns="91425" anchor="ctr" anchorCtr="0">
            <a:noAutofit/>
          </a:bodyPr>
          <a:lstStyle/>
          <a:p>
            <a:pPr marL="0" lvl="0" indent="0" algn="ctr" rtl="0">
              <a:spcBef>
                <a:spcPts val="0"/>
              </a:spcBef>
              <a:spcAft>
                <a:spcPts val="0"/>
              </a:spcAft>
              <a:buNone/>
            </a:pPr>
            <a:r>
              <a:rPr lang="en-US" dirty="0">
                <a:solidFill>
                  <a:schemeClr val="dk2"/>
                </a:solidFill>
                <a:latin typeface="Archivo Black"/>
                <a:ea typeface="Archivo Black"/>
                <a:cs typeface="Archivo Black"/>
                <a:sym typeface="Archivo Black"/>
              </a:rPr>
              <a:t>Specifics of communication between teenagers and their parents online</a:t>
            </a:r>
          </a:p>
        </p:txBody>
      </p:sp>
      <p:cxnSp>
        <p:nvCxnSpPr>
          <p:cNvPr id="26964" name="Google Shape;26964;p52"/>
          <p:cNvCxnSpPr>
            <a:cxnSpLocks/>
          </p:cNvCxnSpPr>
          <p:nvPr/>
        </p:nvCxnSpPr>
        <p:spPr>
          <a:xfrm rot="10800000">
            <a:off x="325100" y="244625"/>
            <a:ext cx="7554000" cy="0"/>
          </a:xfrm>
          <a:prstGeom prst="straightConnector1">
            <a:avLst/>
          </a:prstGeom>
          <a:noFill/>
          <a:ln w="9525" cap="flat" cmpd="sng">
            <a:solidFill>
              <a:schemeClr val="lt2"/>
            </a:solidFill>
            <a:prstDash val="solid"/>
            <a:round/>
            <a:headEnd type="none" w="med" len="med"/>
            <a:tailEnd type="none" w="med" len="med"/>
          </a:ln>
        </p:spPr>
      </p:cxnSp>
      <p:grpSp>
        <p:nvGrpSpPr>
          <p:cNvPr id="26965" name="Google Shape;26965;p52"/>
          <p:cNvGrpSpPr/>
          <p:nvPr/>
        </p:nvGrpSpPr>
        <p:grpSpPr>
          <a:xfrm>
            <a:off x="8320098" y="4866112"/>
            <a:ext cx="510133" cy="78484"/>
            <a:chOff x="3521300" y="154525"/>
            <a:chExt cx="1256175" cy="193500"/>
          </a:xfrm>
        </p:grpSpPr>
        <p:sp>
          <p:nvSpPr>
            <p:cNvPr id="26966" name="Google Shape;26966;p52"/>
            <p:cNvSpPr/>
            <p:nvPr/>
          </p:nvSpPr>
          <p:spPr>
            <a:xfrm>
              <a:off x="3521300" y="154525"/>
              <a:ext cx="193500" cy="193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67" name="Google Shape;26967;p52"/>
            <p:cNvSpPr/>
            <p:nvPr/>
          </p:nvSpPr>
          <p:spPr>
            <a:xfrm>
              <a:off x="3875525" y="154525"/>
              <a:ext cx="193500" cy="1935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68" name="Google Shape;26968;p52"/>
            <p:cNvSpPr/>
            <p:nvPr/>
          </p:nvSpPr>
          <p:spPr>
            <a:xfrm>
              <a:off x="4229750" y="154525"/>
              <a:ext cx="193500" cy="1935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69" name="Google Shape;26969;p52"/>
            <p:cNvSpPr/>
            <p:nvPr/>
          </p:nvSpPr>
          <p:spPr>
            <a:xfrm>
              <a:off x="4583975" y="154525"/>
              <a:ext cx="193500" cy="1935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 name="Google Shape;26962;p52">
            <a:extLst>
              <a:ext uri="{FF2B5EF4-FFF2-40B4-BE49-F238E27FC236}">
                <a16:creationId xmlns:a16="http://schemas.microsoft.com/office/drawing/2014/main" id="{653FFB8C-48F2-1932-1D36-892DFD2DBFD4}"/>
              </a:ext>
            </a:extLst>
          </p:cNvPr>
          <p:cNvSpPr txBox="1">
            <a:spLocks/>
          </p:cNvSpPr>
          <p:nvPr/>
        </p:nvSpPr>
        <p:spPr>
          <a:xfrm>
            <a:off x="3189250" y="2973489"/>
            <a:ext cx="4636268" cy="1402109"/>
          </a:xfrm>
          <a:prstGeom prst="rect">
            <a:avLst/>
          </a:prstGeom>
          <a:solidFill>
            <a:schemeClr val="lt1"/>
          </a:solidFill>
          <a:ln>
            <a:noFill/>
          </a:ln>
        </p:spPr>
        <p:txBody>
          <a:bodyPr spcFirstLastPara="1" wrap="square" lIns="0" tIns="0" rIns="0" bIns="0" anchor="ctr"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dk1"/>
              </a:buClr>
              <a:buSzPts val="1400"/>
              <a:buFont typeface="Barlow"/>
              <a:buNone/>
              <a:defRPr sz="1600" b="0" i="0" u="none" strike="noStrike" cap="none">
                <a:solidFill>
                  <a:schemeClr val="dk1"/>
                </a:solidFill>
                <a:latin typeface="Barlow"/>
                <a:ea typeface="Barlow"/>
                <a:cs typeface="Barlow"/>
                <a:sym typeface="Barlow"/>
              </a:defRPr>
            </a:lvl1pPr>
            <a:lvl2pPr marL="914400" marR="0" lvl="1" indent="-317500" algn="ctr" rtl="0">
              <a:lnSpc>
                <a:spcPct val="100000"/>
              </a:lnSpc>
              <a:spcBef>
                <a:spcPts val="0"/>
              </a:spcBef>
              <a:spcAft>
                <a:spcPts val="0"/>
              </a:spcAft>
              <a:buClr>
                <a:schemeClr val="dk1"/>
              </a:buClr>
              <a:buSzPts val="1800"/>
              <a:buFont typeface="Barlow"/>
              <a:buNone/>
              <a:defRPr sz="1800" b="0" i="0" u="none" strike="noStrike" cap="none">
                <a:solidFill>
                  <a:schemeClr val="dk1"/>
                </a:solidFill>
                <a:latin typeface="Barlow"/>
                <a:ea typeface="Barlow"/>
                <a:cs typeface="Barlow"/>
                <a:sym typeface="Barlow"/>
              </a:defRPr>
            </a:lvl2pPr>
            <a:lvl3pPr marL="1371600" marR="0" lvl="2" indent="-317500" algn="ctr" rtl="0">
              <a:lnSpc>
                <a:spcPct val="100000"/>
              </a:lnSpc>
              <a:spcBef>
                <a:spcPts val="0"/>
              </a:spcBef>
              <a:spcAft>
                <a:spcPts val="0"/>
              </a:spcAft>
              <a:buClr>
                <a:schemeClr val="dk1"/>
              </a:buClr>
              <a:buSzPts val="1800"/>
              <a:buFont typeface="Barlow"/>
              <a:buNone/>
              <a:defRPr sz="1800" b="0" i="0" u="none" strike="noStrike" cap="none">
                <a:solidFill>
                  <a:schemeClr val="dk1"/>
                </a:solidFill>
                <a:latin typeface="Barlow"/>
                <a:ea typeface="Barlow"/>
                <a:cs typeface="Barlow"/>
                <a:sym typeface="Barlow"/>
              </a:defRPr>
            </a:lvl3pPr>
            <a:lvl4pPr marL="1828800" marR="0" lvl="3" indent="-317500" algn="ctr" rtl="0">
              <a:lnSpc>
                <a:spcPct val="100000"/>
              </a:lnSpc>
              <a:spcBef>
                <a:spcPts val="0"/>
              </a:spcBef>
              <a:spcAft>
                <a:spcPts val="0"/>
              </a:spcAft>
              <a:buClr>
                <a:schemeClr val="dk1"/>
              </a:buClr>
              <a:buSzPts val="1800"/>
              <a:buFont typeface="Barlow"/>
              <a:buNone/>
              <a:defRPr sz="1800" b="0" i="0" u="none" strike="noStrike" cap="none">
                <a:solidFill>
                  <a:schemeClr val="dk1"/>
                </a:solidFill>
                <a:latin typeface="Barlow"/>
                <a:ea typeface="Barlow"/>
                <a:cs typeface="Barlow"/>
                <a:sym typeface="Barlow"/>
              </a:defRPr>
            </a:lvl4pPr>
            <a:lvl5pPr marL="2286000" marR="0" lvl="4" indent="-317500" algn="ctr" rtl="0">
              <a:lnSpc>
                <a:spcPct val="100000"/>
              </a:lnSpc>
              <a:spcBef>
                <a:spcPts val="0"/>
              </a:spcBef>
              <a:spcAft>
                <a:spcPts val="0"/>
              </a:spcAft>
              <a:buClr>
                <a:schemeClr val="dk1"/>
              </a:buClr>
              <a:buSzPts val="1800"/>
              <a:buFont typeface="Barlow"/>
              <a:buNone/>
              <a:defRPr sz="1800" b="0" i="0" u="none" strike="noStrike" cap="none">
                <a:solidFill>
                  <a:schemeClr val="dk1"/>
                </a:solidFill>
                <a:latin typeface="Barlow"/>
                <a:ea typeface="Barlow"/>
                <a:cs typeface="Barlow"/>
                <a:sym typeface="Barlow"/>
              </a:defRPr>
            </a:lvl5pPr>
            <a:lvl6pPr marL="2743200" marR="0" lvl="5" indent="-317500" algn="ctr" rtl="0">
              <a:lnSpc>
                <a:spcPct val="100000"/>
              </a:lnSpc>
              <a:spcBef>
                <a:spcPts val="0"/>
              </a:spcBef>
              <a:spcAft>
                <a:spcPts val="0"/>
              </a:spcAft>
              <a:buClr>
                <a:schemeClr val="dk1"/>
              </a:buClr>
              <a:buSzPts val="1800"/>
              <a:buFont typeface="Barlow"/>
              <a:buNone/>
              <a:defRPr sz="1800" b="0" i="0" u="none" strike="noStrike" cap="none">
                <a:solidFill>
                  <a:schemeClr val="dk1"/>
                </a:solidFill>
                <a:latin typeface="Barlow"/>
                <a:ea typeface="Barlow"/>
                <a:cs typeface="Barlow"/>
                <a:sym typeface="Barlow"/>
              </a:defRPr>
            </a:lvl6pPr>
            <a:lvl7pPr marL="3200400" marR="0" lvl="6" indent="-317500" algn="ctr" rtl="0">
              <a:lnSpc>
                <a:spcPct val="100000"/>
              </a:lnSpc>
              <a:spcBef>
                <a:spcPts val="0"/>
              </a:spcBef>
              <a:spcAft>
                <a:spcPts val="0"/>
              </a:spcAft>
              <a:buClr>
                <a:schemeClr val="dk1"/>
              </a:buClr>
              <a:buSzPts val="1800"/>
              <a:buFont typeface="Barlow"/>
              <a:buNone/>
              <a:defRPr sz="1800" b="0" i="0" u="none" strike="noStrike" cap="none">
                <a:solidFill>
                  <a:schemeClr val="dk1"/>
                </a:solidFill>
                <a:latin typeface="Barlow"/>
                <a:ea typeface="Barlow"/>
                <a:cs typeface="Barlow"/>
                <a:sym typeface="Barlow"/>
              </a:defRPr>
            </a:lvl7pPr>
            <a:lvl8pPr marL="3657600" marR="0" lvl="7" indent="-317500" algn="ctr" rtl="0">
              <a:lnSpc>
                <a:spcPct val="100000"/>
              </a:lnSpc>
              <a:spcBef>
                <a:spcPts val="0"/>
              </a:spcBef>
              <a:spcAft>
                <a:spcPts val="0"/>
              </a:spcAft>
              <a:buClr>
                <a:schemeClr val="dk1"/>
              </a:buClr>
              <a:buSzPts val="1800"/>
              <a:buFont typeface="Barlow"/>
              <a:buNone/>
              <a:defRPr sz="1800" b="0" i="0" u="none" strike="noStrike" cap="none">
                <a:solidFill>
                  <a:schemeClr val="dk1"/>
                </a:solidFill>
                <a:latin typeface="Barlow"/>
                <a:ea typeface="Barlow"/>
                <a:cs typeface="Barlow"/>
                <a:sym typeface="Barlow"/>
              </a:defRPr>
            </a:lvl8pPr>
            <a:lvl9pPr marL="4114800" marR="0" lvl="8" indent="-317500" algn="ctr" rtl="0">
              <a:lnSpc>
                <a:spcPct val="100000"/>
              </a:lnSpc>
              <a:spcBef>
                <a:spcPts val="0"/>
              </a:spcBef>
              <a:spcAft>
                <a:spcPts val="0"/>
              </a:spcAft>
              <a:buClr>
                <a:schemeClr val="dk1"/>
              </a:buClr>
              <a:buSzPts val="1800"/>
              <a:buFont typeface="Barlow"/>
              <a:buNone/>
              <a:defRPr sz="1800" b="0" i="0" u="none" strike="noStrike" cap="none">
                <a:solidFill>
                  <a:schemeClr val="dk1"/>
                </a:solidFill>
                <a:latin typeface="Barlow"/>
                <a:ea typeface="Barlow"/>
                <a:cs typeface="Barlow"/>
                <a:sym typeface="Barlow"/>
              </a:defRPr>
            </a:lvl9pPr>
          </a:lstStyle>
          <a:p>
            <a:pPr algn="r"/>
            <a:r>
              <a:rPr lang="en-US" dirty="0"/>
              <a:t>Larin Ilia. A.</a:t>
            </a:r>
            <a:endParaRPr lang="ru-RU" dirty="0"/>
          </a:p>
          <a:p>
            <a:pPr algn="r"/>
            <a:r>
              <a:rPr lang="en-US" dirty="0"/>
              <a:t>graduate of Lomonosov Moscow State University,</a:t>
            </a:r>
          </a:p>
          <a:p>
            <a:pPr algn="r"/>
            <a:r>
              <a:rPr lang="en-US" dirty="0"/>
              <a:t>CBEI “school “Intellectual”” </a:t>
            </a:r>
            <a:endParaRPr lang="ru-RU" dirty="0"/>
          </a:p>
          <a:p>
            <a:pPr algn="r">
              <a:spcBef>
                <a:spcPts val="600"/>
              </a:spcBef>
            </a:pPr>
            <a:r>
              <a:rPr lang="en-US" dirty="0" err="1"/>
              <a:t>Sadovnikova</a:t>
            </a:r>
            <a:r>
              <a:rPr lang="en-US" dirty="0"/>
              <a:t> Tatiana. Yu.</a:t>
            </a:r>
          </a:p>
          <a:p>
            <a:pPr algn="r"/>
            <a:r>
              <a:rPr lang="en-US" dirty="0"/>
              <a:t>PhD in Psychology, </a:t>
            </a:r>
            <a:r>
              <a:rPr lang="ru-RU" dirty="0"/>
              <a:t> </a:t>
            </a:r>
            <a:r>
              <a:rPr lang="en-US" dirty="0"/>
              <a:t>Associate</a:t>
            </a:r>
            <a:r>
              <a:rPr lang="ru-RU" dirty="0"/>
              <a:t> </a:t>
            </a:r>
            <a:r>
              <a:rPr lang="en-US" dirty="0"/>
              <a:t>Professor</a:t>
            </a:r>
            <a:r>
              <a:rPr lang="ru-RU" dirty="0"/>
              <a:t>, </a:t>
            </a:r>
          </a:p>
          <a:p>
            <a:pPr algn="r"/>
            <a:r>
              <a:rPr lang="en-US" dirty="0"/>
              <a:t>Lomonosov Moscow State University</a:t>
            </a:r>
            <a:r>
              <a:rPr lang="ru-RU" dirty="0"/>
              <a:t> </a:t>
            </a:r>
          </a:p>
        </p:txBody>
      </p:sp>
      <p:sp>
        <p:nvSpPr>
          <p:cNvPr id="5" name="Google Shape;26962;p52">
            <a:extLst>
              <a:ext uri="{FF2B5EF4-FFF2-40B4-BE49-F238E27FC236}">
                <a16:creationId xmlns:a16="http://schemas.microsoft.com/office/drawing/2014/main" id="{693D9FC5-1639-E50E-4B04-884FB465A18E}"/>
              </a:ext>
            </a:extLst>
          </p:cNvPr>
          <p:cNvSpPr txBox="1">
            <a:spLocks/>
          </p:cNvSpPr>
          <p:nvPr/>
        </p:nvSpPr>
        <p:spPr>
          <a:xfrm>
            <a:off x="3892550" y="4497450"/>
            <a:ext cx="1110419" cy="562024"/>
          </a:xfrm>
          <a:prstGeom prst="rect">
            <a:avLst/>
          </a:prstGeom>
          <a:solidFill>
            <a:schemeClr val="lt1"/>
          </a:solidFill>
          <a:ln>
            <a:noFill/>
          </a:ln>
        </p:spPr>
        <p:txBody>
          <a:bodyPr spcFirstLastPara="1" wrap="square" lIns="0" tIns="0" rIns="0" bIns="0" anchor="ctr"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dk1"/>
              </a:buClr>
              <a:buSzPts val="1400"/>
              <a:buFont typeface="Barlow"/>
              <a:buNone/>
              <a:defRPr sz="1600" b="0" i="0" u="none" strike="noStrike" cap="none">
                <a:solidFill>
                  <a:schemeClr val="dk1"/>
                </a:solidFill>
                <a:latin typeface="Barlow"/>
                <a:ea typeface="Barlow"/>
                <a:cs typeface="Barlow"/>
                <a:sym typeface="Barlow"/>
              </a:defRPr>
            </a:lvl1pPr>
            <a:lvl2pPr marL="914400" marR="0" lvl="1" indent="-317500" algn="ctr" rtl="0">
              <a:lnSpc>
                <a:spcPct val="100000"/>
              </a:lnSpc>
              <a:spcBef>
                <a:spcPts val="0"/>
              </a:spcBef>
              <a:spcAft>
                <a:spcPts val="0"/>
              </a:spcAft>
              <a:buClr>
                <a:schemeClr val="dk1"/>
              </a:buClr>
              <a:buSzPts val="1800"/>
              <a:buFont typeface="Barlow"/>
              <a:buNone/>
              <a:defRPr sz="1800" b="0" i="0" u="none" strike="noStrike" cap="none">
                <a:solidFill>
                  <a:schemeClr val="dk1"/>
                </a:solidFill>
                <a:latin typeface="Barlow"/>
                <a:ea typeface="Barlow"/>
                <a:cs typeface="Barlow"/>
                <a:sym typeface="Barlow"/>
              </a:defRPr>
            </a:lvl2pPr>
            <a:lvl3pPr marL="1371600" marR="0" lvl="2" indent="-317500" algn="ctr" rtl="0">
              <a:lnSpc>
                <a:spcPct val="100000"/>
              </a:lnSpc>
              <a:spcBef>
                <a:spcPts val="0"/>
              </a:spcBef>
              <a:spcAft>
                <a:spcPts val="0"/>
              </a:spcAft>
              <a:buClr>
                <a:schemeClr val="dk1"/>
              </a:buClr>
              <a:buSzPts val="1800"/>
              <a:buFont typeface="Barlow"/>
              <a:buNone/>
              <a:defRPr sz="1800" b="0" i="0" u="none" strike="noStrike" cap="none">
                <a:solidFill>
                  <a:schemeClr val="dk1"/>
                </a:solidFill>
                <a:latin typeface="Barlow"/>
                <a:ea typeface="Barlow"/>
                <a:cs typeface="Barlow"/>
                <a:sym typeface="Barlow"/>
              </a:defRPr>
            </a:lvl3pPr>
            <a:lvl4pPr marL="1828800" marR="0" lvl="3" indent="-317500" algn="ctr" rtl="0">
              <a:lnSpc>
                <a:spcPct val="100000"/>
              </a:lnSpc>
              <a:spcBef>
                <a:spcPts val="0"/>
              </a:spcBef>
              <a:spcAft>
                <a:spcPts val="0"/>
              </a:spcAft>
              <a:buClr>
                <a:schemeClr val="dk1"/>
              </a:buClr>
              <a:buSzPts val="1800"/>
              <a:buFont typeface="Barlow"/>
              <a:buNone/>
              <a:defRPr sz="1800" b="0" i="0" u="none" strike="noStrike" cap="none">
                <a:solidFill>
                  <a:schemeClr val="dk1"/>
                </a:solidFill>
                <a:latin typeface="Barlow"/>
                <a:ea typeface="Barlow"/>
                <a:cs typeface="Barlow"/>
                <a:sym typeface="Barlow"/>
              </a:defRPr>
            </a:lvl4pPr>
            <a:lvl5pPr marL="2286000" marR="0" lvl="4" indent="-317500" algn="ctr" rtl="0">
              <a:lnSpc>
                <a:spcPct val="100000"/>
              </a:lnSpc>
              <a:spcBef>
                <a:spcPts val="0"/>
              </a:spcBef>
              <a:spcAft>
                <a:spcPts val="0"/>
              </a:spcAft>
              <a:buClr>
                <a:schemeClr val="dk1"/>
              </a:buClr>
              <a:buSzPts val="1800"/>
              <a:buFont typeface="Barlow"/>
              <a:buNone/>
              <a:defRPr sz="1800" b="0" i="0" u="none" strike="noStrike" cap="none">
                <a:solidFill>
                  <a:schemeClr val="dk1"/>
                </a:solidFill>
                <a:latin typeface="Barlow"/>
                <a:ea typeface="Barlow"/>
                <a:cs typeface="Barlow"/>
                <a:sym typeface="Barlow"/>
              </a:defRPr>
            </a:lvl5pPr>
            <a:lvl6pPr marL="2743200" marR="0" lvl="5" indent="-317500" algn="ctr" rtl="0">
              <a:lnSpc>
                <a:spcPct val="100000"/>
              </a:lnSpc>
              <a:spcBef>
                <a:spcPts val="0"/>
              </a:spcBef>
              <a:spcAft>
                <a:spcPts val="0"/>
              </a:spcAft>
              <a:buClr>
                <a:schemeClr val="dk1"/>
              </a:buClr>
              <a:buSzPts val="1800"/>
              <a:buFont typeface="Barlow"/>
              <a:buNone/>
              <a:defRPr sz="1800" b="0" i="0" u="none" strike="noStrike" cap="none">
                <a:solidFill>
                  <a:schemeClr val="dk1"/>
                </a:solidFill>
                <a:latin typeface="Barlow"/>
                <a:ea typeface="Barlow"/>
                <a:cs typeface="Barlow"/>
                <a:sym typeface="Barlow"/>
              </a:defRPr>
            </a:lvl6pPr>
            <a:lvl7pPr marL="3200400" marR="0" lvl="6" indent="-317500" algn="ctr" rtl="0">
              <a:lnSpc>
                <a:spcPct val="100000"/>
              </a:lnSpc>
              <a:spcBef>
                <a:spcPts val="0"/>
              </a:spcBef>
              <a:spcAft>
                <a:spcPts val="0"/>
              </a:spcAft>
              <a:buClr>
                <a:schemeClr val="dk1"/>
              </a:buClr>
              <a:buSzPts val="1800"/>
              <a:buFont typeface="Barlow"/>
              <a:buNone/>
              <a:defRPr sz="1800" b="0" i="0" u="none" strike="noStrike" cap="none">
                <a:solidFill>
                  <a:schemeClr val="dk1"/>
                </a:solidFill>
                <a:latin typeface="Barlow"/>
                <a:ea typeface="Barlow"/>
                <a:cs typeface="Barlow"/>
                <a:sym typeface="Barlow"/>
              </a:defRPr>
            </a:lvl7pPr>
            <a:lvl8pPr marL="3657600" marR="0" lvl="7" indent="-317500" algn="ctr" rtl="0">
              <a:lnSpc>
                <a:spcPct val="100000"/>
              </a:lnSpc>
              <a:spcBef>
                <a:spcPts val="0"/>
              </a:spcBef>
              <a:spcAft>
                <a:spcPts val="0"/>
              </a:spcAft>
              <a:buClr>
                <a:schemeClr val="dk1"/>
              </a:buClr>
              <a:buSzPts val="1800"/>
              <a:buFont typeface="Barlow"/>
              <a:buNone/>
              <a:defRPr sz="1800" b="0" i="0" u="none" strike="noStrike" cap="none">
                <a:solidFill>
                  <a:schemeClr val="dk1"/>
                </a:solidFill>
                <a:latin typeface="Barlow"/>
                <a:ea typeface="Barlow"/>
                <a:cs typeface="Barlow"/>
                <a:sym typeface="Barlow"/>
              </a:defRPr>
            </a:lvl8pPr>
            <a:lvl9pPr marL="4114800" marR="0" lvl="8" indent="-317500" algn="ctr" rtl="0">
              <a:lnSpc>
                <a:spcPct val="100000"/>
              </a:lnSpc>
              <a:spcBef>
                <a:spcPts val="0"/>
              </a:spcBef>
              <a:spcAft>
                <a:spcPts val="0"/>
              </a:spcAft>
              <a:buClr>
                <a:schemeClr val="dk1"/>
              </a:buClr>
              <a:buSzPts val="1800"/>
              <a:buFont typeface="Barlow"/>
              <a:buNone/>
              <a:defRPr sz="1800" b="0" i="0" u="none" strike="noStrike" cap="none">
                <a:solidFill>
                  <a:schemeClr val="dk1"/>
                </a:solidFill>
                <a:latin typeface="Barlow"/>
                <a:ea typeface="Barlow"/>
                <a:cs typeface="Barlow"/>
                <a:sym typeface="Barlow"/>
              </a:defRPr>
            </a:lvl9pPr>
          </a:lstStyle>
          <a:p>
            <a:r>
              <a:rPr lang="en-US" dirty="0"/>
              <a:t>2024</a:t>
            </a:r>
            <a:endParaRPr lang="ru-RU" dirty="0"/>
          </a:p>
        </p:txBody>
      </p:sp>
      <p:pic>
        <p:nvPicPr>
          <p:cNvPr id="7" name="Рисунок 6">
            <a:extLst>
              <a:ext uri="{FF2B5EF4-FFF2-40B4-BE49-F238E27FC236}">
                <a16:creationId xmlns:a16="http://schemas.microsoft.com/office/drawing/2014/main" id="{C558E000-ECD6-696B-0386-8466B874AE93}"/>
              </a:ext>
            </a:extLst>
          </p:cNvPr>
          <p:cNvPicPr>
            <a:picLocks noChangeAspect="1"/>
          </p:cNvPicPr>
          <p:nvPr/>
        </p:nvPicPr>
        <p:blipFill>
          <a:blip r:embed="rId3"/>
          <a:stretch>
            <a:fillRect/>
          </a:stretch>
        </p:blipFill>
        <p:spPr>
          <a:xfrm>
            <a:off x="1067923" y="3189094"/>
            <a:ext cx="2215757" cy="1733733"/>
          </a:xfrm>
          <a:prstGeom prst="rect">
            <a:avLst/>
          </a:prstGeom>
          <a:effectLst>
            <a:softEdge rad="3175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B48297A-2D29-9F5E-166A-27A5912AC53D}"/>
              </a:ext>
            </a:extLst>
          </p:cNvPr>
          <p:cNvSpPr>
            <a:spLocks noGrp="1"/>
          </p:cNvSpPr>
          <p:nvPr>
            <p:ph type="title"/>
          </p:nvPr>
        </p:nvSpPr>
        <p:spPr/>
        <p:txBody>
          <a:bodyPr/>
          <a:lstStyle/>
          <a:p>
            <a:r>
              <a:rPr lang="en-US" dirty="0"/>
              <a:t>References</a:t>
            </a:r>
            <a:endParaRPr lang="ru-RU" dirty="0"/>
          </a:p>
        </p:txBody>
      </p:sp>
      <p:sp>
        <p:nvSpPr>
          <p:cNvPr id="3" name="Объект 2">
            <a:extLst>
              <a:ext uri="{FF2B5EF4-FFF2-40B4-BE49-F238E27FC236}">
                <a16:creationId xmlns:a16="http://schemas.microsoft.com/office/drawing/2014/main" id="{5CE930EE-400E-96BF-DA1E-DDBDFEC8631F}"/>
              </a:ext>
            </a:extLst>
          </p:cNvPr>
          <p:cNvSpPr>
            <a:spLocks noGrp="1"/>
          </p:cNvSpPr>
          <p:nvPr>
            <p:ph idx="1"/>
          </p:nvPr>
        </p:nvSpPr>
        <p:spPr/>
        <p:txBody>
          <a:bodyPr/>
          <a:lstStyle/>
          <a:p>
            <a:r>
              <a:rPr lang="en-US" dirty="0" err="1"/>
              <a:t>Belinskaia</a:t>
            </a:r>
            <a:r>
              <a:rPr lang="en-US" dirty="0"/>
              <a:t>, E.P. &amp; </a:t>
            </a:r>
            <a:r>
              <a:rPr lang="en-US" dirty="0" err="1"/>
              <a:t>Gavrichenko</a:t>
            </a:r>
            <a:r>
              <a:rPr lang="en-US" dirty="0"/>
              <a:t>, O.V. (2018). </a:t>
            </a:r>
            <a:r>
              <a:rPr lang="en-US" dirty="0" err="1"/>
              <a:t>Samoprezentatsiia</a:t>
            </a:r>
            <a:r>
              <a:rPr lang="en-US" dirty="0"/>
              <a:t> v </a:t>
            </a:r>
            <a:r>
              <a:rPr lang="en-US" dirty="0" err="1"/>
              <a:t>virtual'nom</a:t>
            </a:r>
            <a:r>
              <a:rPr lang="en-US" dirty="0"/>
              <a:t> </a:t>
            </a:r>
            <a:r>
              <a:rPr lang="en-US" dirty="0" err="1"/>
              <a:t>prostranstve</a:t>
            </a:r>
            <a:r>
              <a:rPr lang="en-US" dirty="0"/>
              <a:t>: </a:t>
            </a:r>
            <a:r>
              <a:rPr lang="en-US" dirty="0" err="1"/>
              <a:t>fenomenologiia</a:t>
            </a:r>
            <a:r>
              <a:rPr lang="en-US" dirty="0"/>
              <a:t> </a:t>
            </a:r>
            <a:r>
              <a:rPr lang="en-US" dirty="0" err="1"/>
              <a:t>i</a:t>
            </a:r>
            <a:r>
              <a:rPr lang="en-US" dirty="0"/>
              <a:t> </a:t>
            </a:r>
            <a:r>
              <a:rPr lang="en-US" dirty="0" err="1"/>
              <a:t>zakonomernosti</a:t>
            </a:r>
            <a:r>
              <a:rPr lang="en-US" dirty="0"/>
              <a:t>. </a:t>
            </a:r>
            <a:r>
              <a:rPr lang="en-US" dirty="0" err="1"/>
              <a:t>Psikhologicheskie</a:t>
            </a:r>
            <a:r>
              <a:rPr lang="en-US" dirty="0"/>
              <a:t> </a:t>
            </a:r>
            <a:r>
              <a:rPr lang="en-US" dirty="0" err="1"/>
              <a:t>issledovaniia</a:t>
            </a:r>
            <a:r>
              <a:rPr lang="en-US" dirty="0"/>
              <a:t>, 11(60), 12–22. </a:t>
            </a:r>
            <a:r>
              <a:rPr lang="en-US" dirty="0">
                <a:hlinkClick r:id="rId2"/>
              </a:rPr>
              <a:t>https://doi.org/10.54359/ps.v11i60.269</a:t>
            </a:r>
            <a:endParaRPr lang="en-US" dirty="0"/>
          </a:p>
          <a:p>
            <a:r>
              <a:rPr lang="en-US" dirty="0"/>
              <a:t>Larin, I.A., &amp; </a:t>
            </a:r>
            <a:r>
              <a:rPr lang="en-US" dirty="0" err="1"/>
              <a:t>Sadovnikova</a:t>
            </a:r>
            <a:r>
              <a:rPr lang="en-US" dirty="0"/>
              <a:t>, </a:t>
            </a:r>
            <a:r>
              <a:rPr lang="en-US" dirty="0" err="1"/>
              <a:t>T.Yu</a:t>
            </a:r>
            <a:r>
              <a:rPr lang="en-US" dirty="0"/>
              <a:t>. (2023). </a:t>
            </a:r>
            <a:r>
              <a:rPr lang="en-US" dirty="0" err="1"/>
              <a:t>Obshchenie</a:t>
            </a:r>
            <a:r>
              <a:rPr lang="en-US" dirty="0"/>
              <a:t> </a:t>
            </a:r>
            <a:r>
              <a:rPr lang="en-US" dirty="0" err="1"/>
              <a:t>podrostkov</a:t>
            </a:r>
            <a:r>
              <a:rPr lang="en-US" dirty="0"/>
              <a:t> s </a:t>
            </a:r>
            <a:r>
              <a:rPr lang="en-US" dirty="0" err="1"/>
              <a:t>roditeliami</a:t>
            </a:r>
            <a:r>
              <a:rPr lang="en-US" dirty="0"/>
              <a:t> "</a:t>
            </a:r>
            <a:r>
              <a:rPr lang="en-US" dirty="0" err="1"/>
              <a:t>onlain</a:t>
            </a:r>
            <a:r>
              <a:rPr lang="en-US" dirty="0"/>
              <a:t>' </a:t>
            </a:r>
            <a:r>
              <a:rPr lang="en-US" dirty="0" err="1"/>
              <a:t>i</a:t>
            </a:r>
            <a:r>
              <a:rPr lang="en-US" dirty="0"/>
              <a:t> "</a:t>
            </a:r>
            <a:r>
              <a:rPr lang="en-US" dirty="0" err="1"/>
              <a:t>oflain</a:t>
            </a:r>
            <a:r>
              <a:rPr lang="en-US" dirty="0"/>
              <a:t>': </a:t>
            </a:r>
            <a:r>
              <a:rPr lang="en-US" dirty="0" err="1"/>
              <a:t>issledovanie</a:t>
            </a:r>
            <a:r>
              <a:rPr lang="en-US" dirty="0"/>
              <a:t> s </a:t>
            </a:r>
            <a:r>
              <a:rPr lang="en-US" dirty="0" err="1"/>
              <a:t>pomoshch'iu</a:t>
            </a:r>
            <a:r>
              <a:rPr lang="en-US" dirty="0"/>
              <a:t> </a:t>
            </a:r>
            <a:r>
              <a:rPr lang="en-US" dirty="0" err="1"/>
              <a:t>metoda</a:t>
            </a:r>
            <a:r>
              <a:rPr lang="en-US" dirty="0"/>
              <a:t> </a:t>
            </a:r>
            <a:r>
              <a:rPr lang="en-US" dirty="0" err="1"/>
              <a:t>fokus-grupp</a:t>
            </a:r>
            <a:r>
              <a:rPr lang="en-US" dirty="0"/>
              <a:t> // </a:t>
            </a:r>
            <a:r>
              <a:rPr lang="en-US" dirty="0" err="1"/>
              <a:t>Anan'evskie</a:t>
            </a:r>
            <a:r>
              <a:rPr lang="en-US" dirty="0"/>
              <a:t> </a:t>
            </a:r>
            <a:r>
              <a:rPr lang="en-US" dirty="0" err="1"/>
              <a:t>chteniia</a:t>
            </a:r>
            <a:r>
              <a:rPr lang="en-US" dirty="0"/>
              <a:t> – 2023. </a:t>
            </a:r>
            <a:r>
              <a:rPr lang="en-US" dirty="0" err="1"/>
              <a:t>Chelovek</a:t>
            </a:r>
            <a:r>
              <a:rPr lang="en-US" dirty="0"/>
              <a:t> v </a:t>
            </a:r>
            <a:r>
              <a:rPr lang="en-US" dirty="0" err="1"/>
              <a:t>sovremennom</a:t>
            </a:r>
            <a:r>
              <a:rPr lang="en-US" dirty="0"/>
              <a:t> mire: </a:t>
            </a:r>
            <a:r>
              <a:rPr lang="en-US" dirty="0" err="1"/>
              <a:t>potentsialy</a:t>
            </a:r>
            <a:r>
              <a:rPr lang="en-US" dirty="0"/>
              <a:t> </a:t>
            </a:r>
            <a:r>
              <a:rPr lang="en-US" dirty="0" err="1"/>
              <a:t>i</a:t>
            </a:r>
            <a:r>
              <a:rPr lang="en-US" dirty="0"/>
              <a:t> </a:t>
            </a:r>
            <a:r>
              <a:rPr lang="en-US" dirty="0" err="1"/>
              <a:t>perspektivy</a:t>
            </a:r>
            <a:r>
              <a:rPr lang="en-US" dirty="0"/>
              <a:t> </a:t>
            </a:r>
            <a:r>
              <a:rPr lang="en-US" dirty="0" err="1"/>
              <a:t>psikhologii</a:t>
            </a:r>
            <a:r>
              <a:rPr lang="en-US" dirty="0"/>
              <a:t> </a:t>
            </a:r>
            <a:r>
              <a:rPr lang="en-US" dirty="0" err="1"/>
              <a:t>razvitiia</a:t>
            </a:r>
            <a:r>
              <a:rPr lang="en-US" dirty="0"/>
              <a:t>  (pp. 123–124). Scythia-print Publishing House St. Petersburg</a:t>
            </a:r>
          </a:p>
          <a:p>
            <a:r>
              <a:rPr lang="en-US" dirty="0" err="1"/>
              <a:t>Marisova</a:t>
            </a:r>
            <a:r>
              <a:rPr lang="en-US" dirty="0"/>
              <a:t>, L.I. (1978). O </a:t>
            </a:r>
            <a:r>
              <a:rPr lang="en-US" dirty="0" err="1"/>
              <a:t>motivatsionno-potrebnostnoi</a:t>
            </a:r>
            <a:r>
              <a:rPr lang="en-US" dirty="0"/>
              <a:t> </a:t>
            </a:r>
            <a:r>
              <a:rPr lang="en-US" dirty="0" err="1"/>
              <a:t>osnove</a:t>
            </a:r>
            <a:r>
              <a:rPr lang="en-US" dirty="0"/>
              <a:t> </a:t>
            </a:r>
            <a:r>
              <a:rPr lang="en-US" dirty="0" err="1"/>
              <a:t>obshcheniia</a:t>
            </a:r>
            <a:r>
              <a:rPr lang="en-US" dirty="0"/>
              <a:t> [About the motivational and need basis of communication].</a:t>
            </a:r>
          </a:p>
          <a:p>
            <a:r>
              <a:rPr lang="en-US" dirty="0" err="1"/>
              <a:t>Soldatova</a:t>
            </a:r>
            <a:r>
              <a:rPr lang="en-US" dirty="0"/>
              <a:t>, G.U., &amp; </a:t>
            </a:r>
            <a:r>
              <a:rPr lang="en-US" dirty="0" err="1"/>
              <a:t>Voiskunskii</a:t>
            </a:r>
            <a:r>
              <a:rPr lang="en-US" dirty="0"/>
              <a:t>, A.E. (2021). </a:t>
            </a:r>
            <a:r>
              <a:rPr lang="en-US" dirty="0" err="1"/>
              <a:t>Sotsial'no-kognitivnaia</a:t>
            </a:r>
            <a:r>
              <a:rPr lang="en-US" dirty="0"/>
              <a:t> </a:t>
            </a:r>
            <a:r>
              <a:rPr lang="en-US" dirty="0" err="1"/>
              <a:t>kontseptsiia</a:t>
            </a:r>
            <a:r>
              <a:rPr lang="en-US" dirty="0"/>
              <a:t> </a:t>
            </a:r>
            <a:r>
              <a:rPr lang="en-US" dirty="0" err="1"/>
              <a:t>tsifrovoi</a:t>
            </a:r>
            <a:r>
              <a:rPr lang="en-US" dirty="0"/>
              <a:t> </a:t>
            </a:r>
            <a:r>
              <a:rPr lang="en-US" dirty="0" err="1"/>
              <a:t>sotsializatsii</a:t>
            </a:r>
            <a:r>
              <a:rPr lang="en-US" dirty="0"/>
              <a:t>: </a:t>
            </a:r>
            <a:r>
              <a:rPr lang="en-US" dirty="0" err="1"/>
              <a:t>novaia</a:t>
            </a:r>
            <a:r>
              <a:rPr lang="en-US" dirty="0"/>
              <a:t> </a:t>
            </a:r>
            <a:r>
              <a:rPr lang="en-US" dirty="0" err="1"/>
              <a:t>ekosistema</a:t>
            </a:r>
            <a:r>
              <a:rPr lang="en-US" dirty="0"/>
              <a:t> </a:t>
            </a:r>
            <a:r>
              <a:rPr lang="en-US" dirty="0" err="1"/>
              <a:t>i</a:t>
            </a:r>
            <a:r>
              <a:rPr lang="en-US" dirty="0"/>
              <a:t> </a:t>
            </a:r>
            <a:r>
              <a:rPr lang="en-US" dirty="0" err="1"/>
              <a:t>sotsial'naia</a:t>
            </a:r>
            <a:r>
              <a:rPr lang="en-US" dirty="0"/>
              <a:t> </a:t>
            </a:r>
            <a:r>
              <a:rPr lang="en-US" dirty="0" err="1"/>
              <a:t>evoliutsiia</a:t>
            </a:r>
            <a:r>
              <a:rPr lang="en-US" dirty="0"/>
              <a:t>. </a:t>
            </a:r>
            <a:r>
              <a:rPr lang="en-US" dirty="0" err="1"/>
              <a:t>Zhurnal</a:t>
            </a:r>
            <a:r>
              <a:rPr lang="en-US" dirty="0"/>
              <a:t> </a:t>
            </a:r>
            <a:r>
              <a:rPr lang="en-US" dirty="0" err="1"/>
              <a:t>Vysshei</a:t>
            </a:r>
            <a:r>
              <a:rPr lang="en-US" dirty="0"/>
              <a:t> </a:t>
            </a:r>
            <a:r>
              <a:rPr lang="en-US" dirty="0" err="1"/>
              <a:t>shkoly</a:t>
            </a:r>
            <a:r>
              <a:rPr lang="en-US" dirty="0"/>
              <a:t> </a:t>
            </a:r>
            <a:r>
              <a:rPr lang="en-US" dirty="0" err="1"/>
              <a:t>ekonomiki</a:t>
            </a:r>
            <a:r>
              <a:rPr lang="en-US" dirty="0"/>
              <a:t>, 18(3), 431–450. </a:t>
            </a:r>
            <a:r>
              <a:rPr lang="en-US" dirty="0">
                <a:hlinkClick r:id="rId3"/>
              </a:rPr>
              <a:t>https://doi.org/10.17323/1813-8918-2021-3-431-450</a:t>
            </a:r>
            <a:endParaRPr lang="en-US" dirty="0"/>
          </a:p>
          <a:p>
            <a:r>
              <a:rPr lang="en-US" dirty="0" err="1"/>
              <a:t>Soldatova</a:t>
            </a:r>
            <a:r>
              <a:rPr lang="en-US" dirty="0"/>
              <a:t>, G.U., </a:t>
            </a:r>
            <a:r>
              <a:rPr lang="en-US" dirty="0" err="1"/>
              <a:t>Chigarkova</a:t>
            </a:r>
            <a:r>
              <a:rPr lang="en-US" dirty="0"/>
              <a:t>, S.V., &amp; </a:t>
            </a:r>
            <a:r>
              <a:rPr lang="en-US" dirty="0" err="1"/>
              <a:t>Ilyukhina</a:t>
            </a:r>
            <a:r>
              <a:rPr lang="en-US" dirty="0"/>
              <a:t>, S.N. (2022) </a:t>
            </a:r>
            <a:r>
              <a:rPr lang="en-US" dirty="0" err="1"/>
              <a:t>Predstavleniia</a:t>
            </a:r>
            <a:r>
              <a:rPr lang="en-US" dirty="0"/>
              <a:t> o </a:t>
            </a:r>
            <a:r>
              <a:rPr lang="en-US" dirty="0" err="1"/>
              <a:t>real'nom</a:t>
            </a:r>
            <a:r>
              <a:rPr lang="en-US" dirty="0"/>
              <a:t> </a:t>
            </a:r>
            <a:r>
              <a:rPr lang="en-US" dirty="0" err="1"/>
              <a:t>i</a:t>
            </a:r>
            <a:r>
              <a:rPr lang="en-US" dirty="0"/>
              <a:t> </a:t>
            </a:r>
            <a:r>
              <a:rPr lang="en-US" dirty="0" err="1"/>
              <a:t>virtual'nom</a:t>
            </a:r>
            <a:r>
              <a:rPr lang="en-US" dirty="0"/>
              <a:t> </a:t>
            </a:r>
            <a:r>
              <a:rPr lang="en-US" dirty="0" err="1"/>
              <a:t>prostranstvakh</a:t>
            </a:r>
            <a:r>
              <a:rPr lang="en-US" dirty="0"/>
              <a:t> </a:t>
            </a:r>
            <a:r>
              <a:rPr lang="en-US" dirty="0" err="1"/>
              <a:t>kak</a:t>
            </a:r>
            <a:r>
              <a:rPr lang="en-US" dirty="0"/>
              <a:t> </a:t>
            </a:r>
            <a:r>
              <a:rPr lang="en-US" dirty="0" err="1"/>
              <a:t>chast</a:t>
            </a:r>
            <a:r>
              <a:rPr lang="en-US" dirty="0"/>
              <a:t>' </a:t>
            </a:r>
            <a:r>
              <a:rPr lang="en-US" dirty="0" err="1"/>
              <a:t>aktual'noi</a:t>
            </a:r>
            <a:r>
              <a:rPr lang="en-US" dirty="0"/>
              <a:t> </a:t>
            </a:r>
            <a:r>
              <a:rPr lang="en-US" dirty="0" err="1"/>
              <a:t>kartiny</a:t>
            </a:r>
            <a:r>
              <a:rPr lang="en-US" dirty="0"/>
              <a:t> </a:t>
            </a:r>
            <a:r>
              <a:rPr lang="en-US" dirty="0" err="1"/>
              <a:t>mira</a:t>
            </a:r>
            <a:r>
              <a:rPr lang="en-US" dirty="0"/>
              <a:t> </a:t>
            </a:r>
            <a:r>
              <a:rPr lang="en-US" dirty="0" err="1"/>
              <a:t>podrostkov</a:t>
            </a:r>
            <a:r>
              <a:rPr lang="en-US" dirty="0"/>
              <a:t> </a:t>
            </a:r>
            <a:r>
              <a:rPr lang="en-US" dirty="0" err="1"/>
              <a:t>i</a:t>
            </a:r>
            <a:r>
              <a:rPr lang="en-US" dirty="0"/>
              <a:t> </a:t>
            </a:r>
            <a:r>
              <a:rPr lang="en-US" dirty="0" err="1"/>
              <a:t>roditelei</a:t>
            </a:r>
            <a:r>
              <a:rPr lang="en-US" dirty="0"/>
              <a:t> v </a:t>
            </a:r>
            <a:r>
              <a:rPr lang="en-US" dirty="0" err="1"/>
              <a:t>tsifrovom</a:t>
            </a:r>
            <a:r>
              <a:rPr lang="en-US" dirty="0"/>
              <a:t> </a:t>
            </a:r>
            <a:r>
              <a:rPr lang="en-US" dirty="0" err="1"/>
              <a:t>obshchestve</a:t>
            </a:r>
            <a:r>
              <a:rPr lang="en-US" dirty="0"/>
              <a:t>: </a:t>
            </a:r>
            <a:r>
              <a:rPr lang="en-US" dirty="0" err="1"/>
              <a:t>vozmozhnosti</a:t>
            </a:r>
            <a:r>
              <a:rPr lang="en-US" dirty="0"/>
              <a:t> </a:t>
            </a:r>
            <a:r>
              <a:rPr lang="en-US" dirty="0" err="1"/>
              <a:t>adaptatsii</a:t>
            </a:r>
            <a:r>
              <a:rPr lang="en-US" dirty="0"/>
              <a:t>. </a:t>
            </a:r>
            <a:r>
              <a:rPr lang="en-US" dirty="0" err="1"/>
              <a:t>Vestnik</a:t>
            </a:r>
            <a:r>
              <a:rPr lang="en-US" dirty="0"/>
              <a:t> Sankt-</a:t>
            </a:r>
            <a:r>
              <a:rPr lang="en-US" dirty="0" err="1"/>
              <a:t>Peterburgskogo</a:t>
            </a:r>
            <a:r>
              <a:rPr lang="en-US" dirty="0"/>
              <a:t> </a:t>
            </a:r>
            <a:r>
              <a:rPr lang="en-US" dirty="0" err="1"/>
              <a:t>universiteta</a:t>
            </a:r>
            <a:r>
              <a:rPr lang="en-US" dirty="0"/>
              <a:t>., 12(3), 226–248. https://doi.org/10.21638/spbu16.2022.301</a:t>
            </a:r>
            <a:endParaRPr lang="ru-RU" dirty="0"/>
          </a:p>
        </p:txBody>
      </p:sp>
      <p:sp>
        <p:nvSpPr>
          <p:cNvPr id="4" name="Номер слайда 3">
            <a:extLst>
              <a:ext uri="{FF2B5EF4-FFF2-40B4-BE49-F238E27FC236}">
                <a16:creationId xmlns:a16="http://schemas.microsoft.com/office/drawing/2014/main" id="{D487286D-E044-C9EE-6EF1-2CE0E999BC46}"/>
              </a:ext>
            </a:extLst>
          </p:cNvPr>
          <p:cNvSpPr>
            <a:spLocks noGrp="1"/>
          </p:cNvSpPr>
          <p:nvPr>
            <p:ph type="sldNum" sz="quarter" idx="12"/>
          </p:nvPr>
        </p:nvSpPr>
        <p:spPr/>
        <p:txBody>
          <a:bodyPr/>
          <a:lstStyle/>
          <a:p>
            <a:fld id="{BC914CEB-6517-4D14-9A6E-BAD9DDC6C63E}" type="slidenum">
              <a:rPr lang="ru-RU" smtClean="0"/>
              <a:t>10</a:t>
            </a:fld>
            <a:endParaRPr lang="ru-RU"/>
          </a:p>
        </p:txBody>
      </p:sp>
    </p:spTree>
    <p:extLst>
      <p:ext uri="{BB962C8B-B14F-4D97-AF65-F5344CB8AC3E}">
        <p14:creationId xmlns:p14="http://schemas.microsoft.com/office/powerpoint/2010/main" val="2677461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442E743-54EB-7B1D-B179-756BED415B60}"/>
              </a:ext>
            </a:extLst>
          </p:cNvPr>
          <p:cNvSpPr>
            <a:spLocks noGrp="1"/>
          </p:cNvSpPr>
          <p:nvPr>
            <p:ph type="title"/>
          </p:nvPr>
        </p:nvSpPr>
        <p:spPr/>
        <p:txBody>
          <a:bodyPr/>
          <a:lstStyle/>
          <a:p>
            <a:r>
              <a:rPr lang="en-US" dirty="0"/>
              <a:t>Relevance</a:t>
            </a:r>
            <a:endParaRPr lang="ru-RU" dirty="0"/>
          </a:p>
        </p:txBody>
      </p:sp>
      <p:graphicFrame>
        <p:nvGraphicFramePr>
          <p:cNvPr id="4" name="Объект 3">
            <a:extLst>
              <a:ext uri="{FF2B5EF4-FFF2-40B4-BE49-F238E27FC236}">
                <a16:creationId xmlns:a16="http://schemas.microsoft.com/office/drawing/2014/main" id="{55DA60A8-05E4-E5AE-7B2C-A4A11A5BF7A3}"/>
              </a:ext>
            </a:extLst>
          </p:cNvPr>
          <p:cNvGraphicFramePr>
            <a:graphicFrameLocks noGrp="1"/>
          </p:cNvGraphicFramePr>
          <p:nvPr>
            <p:ph idx="1"/>
            <p:extLst>
              <p:ext uri="{D42A27DB-BD31-4B8C-83A1-F6EECF244321}">
                <p14:modId xmlns:p14="http://schemas.microsoft.com/office/powerpoint/2010/main" val="3664193781"/>
              </p:ext>
            </p:extLst>
          </p:nvPr>
        </p:nvGraphicFramePr>
        <p:xfrm>
          <a:off x="628650" y="1369219"/>
          <a:ext cx="8166638" cy="3263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1894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6FEBE82-04EA-502E-751E-4B2BB7FB79C2}"/>
              </a:ext>
            </a:extLst>
          </p:cNvPr>
          <p:cNvSpPr>
            <a:spLocks noGrp="1"/>
          </p:cNvSpPr>
          <p:nvPr>
            <p:ph type="title"/>
          </p:nvPr>
        </p:nvSpPr>
        <p:spPr/>
        <p:txBody>
          <a:bodyPr/>
          <a:lstStyle/>
          <a:p>
            <a:r>
              <a:rPr lang="en-US" dirty="0"/>
              <a:t>Methods</a:t>
            </a:r>
            <a:endParaRPr lang="ru-RU" dirty="0"/>
          </a:p>
        </p:txBody>
      </p:sp>
      <p:sp>
        <p:nvSpPr>
          <p:cNvPr id="4" name="Прямоугольник: скругленные углы 3">
            <a:extLst>
              <a:ext uri="{FF2B5EF4-FFF2-40B4-BE49-F238E27FC236}">
                <a16:creationId xmlns:a16="http://schemas.microsoft.com/office/drawing/2014/main" id="{455D49BB-4A09-3FF1-1905-8005ACE1180F}"/>
              </a:ext>
            </a:extLst>
          </p:cNvPr>
          <p:cNvSpPr/>
          <p:nvPr/>
        </p:nvSpPr>
        <p:spPr>
          <a:xfrm>
            <a:off x="936523" y="1437968"/>
            <a:ext cx="2433484" cy="273582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tx1"/>
                </a:solidFill>
                <a:latin typeface="Barlow" panose="00000500000000000000" pitchFamily="2" charset="0"/>
                <a:ea typeface="Calibri" panose="020F0502020204030204" pitchFamily="34" charset="0"/>
              </a:rPr>
              <a:t>The customized (authorial) “Questionnaire of adolescents’ needs to communicate with their parents online and offline” (QANCP) </a:t>
            </a:r>
            <a:endParaRPr lang="ru-RU" dirty="0">
              <a:solidFill>
                <a:schemeClr val="tx1"/>
              </a:solidFill>
            </a:endParaRPr>
          </a:p>
        </p:txBody>
      </p:sp>
      <p:sp>
        <p:nvSpPr>
          <p:cNvPr id="5" name="Прямоугольник: скругленные углы 4">
            <a:extLst>
              <a:ext uri="{FF2B5EF4-FFF2-40B4-BE49-F238E27FC236}">
                <a16:creationId xmlns:a16="http://schemas.microsoft.com/office/drawing/2014/main" id="{601D1C7C-7F30-C008-43D6-24DF7C1F45C8}"/>
              </a:ext>
            </a:extLst>
          </p:cNvPr>
          <p:cNvSpPr/>
          <p:nvPr/>
        </p:nvSpPr>
        <p:spPr>
          <a:xfrm>
            <a:off x="5516137" y="1437968"/>
            <a:ext cx="2691341" cy="273582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tx1"/>
                </a:solidFill>
                <a:latin typeface="Barlow" panose="00000500000000000000" pitchFamily="2" charset="0"/>
                <a:ea typeface="Calibri" panose="020F0502020204030204" pitchFamily="34" charset="0"/>
              </a:rPr>
              <a:t>The authorial modified version of the "Incomplete Sentences“(</a:t>
            </a:r>
            <a:r>
              <a:rPr lang="en-US" sz="1800" dirty="0" err="1">
                <a:solidFill>
                  <a:schemeClr val="tx1"/>
                </a:solidFill>
                <a:latin typeface="Barlow" panose="00000500000000000000" pitchFamily="2" charset="0"/>
                <a:ea typeface="Calibri" panose="020F0502020204030204" pitchFamily="34" charset="0"/>
              </a:rPr>
              <a:t>J.Sacks-S.Levy</a:t>
            </a:r>
            <a:r>
              <a:rPr lang="en-US" sz="1800" dirty="0">
                <a:solidFill>
                  <a:schemeClr val="tx1"/>
                </a:solidFill>
                <a:latin typeface="Barlow" panose="00000500000000000000" pitchFamily="2" charset="0"/>
                <a:ea typeface="Calibri" panose="020F0502020204030204" pitchFamily="34" charset="0"/>
              </a:rPr>
              <a:t>)</a:t>
            </a:r>
            <a:r>
              <a:rPr lang="ru-RU" sz="1800" dirty="0">
                <a:solidFill>
                  <a:schemeClr val="tx1"/>
                </a:solidFill>
                <a:latin typeface="Times New Roman" panose="02020603050405020304" pitchFamily="18" charset="0"/>
                <a:ea typeface="Calibri" panose="020F0502020204030204" pitchFamily="34" charset="0"/>
              </a:rPr>
              <a:t> </a:t>
            </a:r>
            <a:r>
              <a:rPr lang="en-US" sz="1800">
                <a:solidFill>
                  <a:schemeClr val="tx1"/>
                </a:solidFill>
                <a:latin typeface="Barlow" panose="00000500000000000000" pitchFamily="2" charset="0"/>
                <a:ea typeface="Calibri" panose="020F0502020204030204" pitchFamily="34" charset="0"/>
              </a:rPr>
              <a:t>focused on the </a:t>
            </a:r>
            <a:r>
              <a:rPr lang="en-US" sz="1800" dirty="0">
                <a:solidFill>
                  <a:schemeClr val="tx1"/>
                </a:solidFill>
                <a:latin typeface="Barlow" panose="00000500000000000000" pitchFamily="2" charset="0"/>
                <a:ea typeface="Calibri" panose="020F0502020204030204" pitchFamily="34" charset="0"/>
              </a:rPr>
              <a:t>communication between adolescents and their parents online and offline</a:t>
            </a:r>
            <a:endParaRPr lang="ru-RU" sz="1800" dirty="0">
              <a:solidFill>
                <a:schemeClr val="tx1"/>
              </a:solidFill>
              <a:ea typeface="Calibri" panose="020F0502020204030204" pitchFamily="34" charset="0"/>
            </a:endParaRPr>
          </a:p>
        </p:txBody>
      </p:sp>
    </p:spTree>
    <p:extLst>
      <p:ext uri="{BB962C8B-B14F-4D97-AF65-F5344CB8AC3E}">
        <p14:creationId xmlns:p14="http://schemas.microsoft.com/office/powerpoint/2010/main" val="1919419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EF63523-33DA-4E3F-B5CD-41BAA26C8B16}"/>
              </a:ext>
            </a:extLst>
          </p:cNvPr>
          <p:cNvSpPr>
            <a:spLocks noGrp="1"/>
          </p:cNvSpPr>
          <p:nvPr>
            <p:ph type="title"/>
          </p:nvPr>
        </p:nvSpPr>
        <p:spPr>
          <a:xfrm>
            <a:off x="628650" y="259557"/>
            <a:ext cx="7886700" cy="994172"/>
          </a:xfrm>
        </p:spPr>
        <p:txBody>
          <a:bodyPr/>
          <a:lstStyle/>
          <a:p>
            <a:r>
              <a:rPr lang="en-US" sz="2400" dirty="0">
                <a:solidFill>
                  <a:schemeClr val="tx1"/>
                </a:solidFill>
                <a:latin typeface="Barlow" panose="00000500000000000000" pitchFamily="2" charset="0"/>
                <a:ea typeface="Calibri" panose="020F0502020204030204" pitchFamily="34" charset="0"/>
              </a:rPr>
              <a:t>“Questionnaire of adolescents’ needs to communicate with their parents online and offline” (QANCP)</a:t>
            </a:r>
            <a:endParaRPr lang="ru-RU" sz="2400" dirty="0"/>
          </a:p>
        </p:txBody>
      </p:sp>
      <p:sp>
        <p:nvSpPr>
          <p:cNvPr id="3" name="Объект 2">
            <a:extLst>
              <a:ext uri="{FF2B5EF4-FFF2-40B4-BE49-F238E27FC236}">
                <a16:creationId xmlns:a16="http://schemas.microsoft.com/office/drawing/2014/main" id="{D5E018ED-77D6-472A-9886-0DED038F66B0}"/>
              </a:ext>
            </a:extLst>
          </p:cNvPr>
          <p:cNvSpPr>
            <a:spLocks noGrp="1"/>
          </p:cNvSpPr>
          <p:nvPr>
            <p:ph idx="1"/>
          </p:nvPr>
        </p:nvSpPr>
        <p:spPr>
          <a:xfrm>
            <a:off x="853376" y="2517063"/>
            <a:ext cx="7886700" cy="1195388"/>
          </a:xfrm>
        </p:spPr>
        <p:txBody>
          <a:bodyPr>
            <a:normAutofit/>
          </a:bodyPr>
          <a:lstStyle/>
          <a:p>
            <a:pPr marL="0" indent="0" algn="ctr">
              <a:buNone/>
            </a:pPr>
            <a:r>
              <a:rPr lang="en-US" sz="1800" dirty="0"/>
              <a:t>The structure of the questionnaire includes two main scales assessing the overall level of need for communication, "online" and "offline", as well as nine subscales measuring the severity of specific communicative needs in offline and online communication.</a:t>
            </a:r>
            <a:endParaRPr lang="ru-RU" sz="1800" dirty="0"/>
          </a:p>
        </p:txBody>
      </p:sp>
    </p:spTree>
    <p:extLst>
      <p:ext uri="{BB962C8B-B14F-4D97-AF65-F5344CB8AC3E}">
        <p14:creationId xmlns:p14="http://schemas.microsoft.com/office/powerpoint/2010/main" val="3256008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E143C65-46AF-BBFD-E15F-4A5E34B2CF9A}"/>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4182066A-62B2-F2D2-545E-3B671D8577AD}"/>
              </a:ext>
            </a:extLst>
          </p:cNvPr>
          <p:cNvSpPr>
            <a:spLocks noGrp="1"/>
          </p:cNvSpPr>
          <p:nvPr>
            <p:ph idx="1"/>
          </p:nvPr>
        </p:nvSpPr>
        <p:spPr>
          <a:xfrm>
            <a:off x="720000" y="1152475"/>
            <a:ext cx="6161247" cy="3814732"/>
          </a:xfrm>
        </p:spPr>
        <p:txBody>
          <a:bodyPr/>
          <a:lstStyle/>
          <a:p>
            <a:pPr marL="482600" indent="-342900">
              <a:buFont typeface="+mj-lt"/>
              <a:buAutoNum type="arabicPeriod"/>
            </a:pPr>
            <a:r>
              <a:rPr lang="en-US" sz="1600" dirty="0"/>
              <a:t>the need for another person and the need for relationships with another person (RPer);</a:t>
            </a:r>
          </a:p>
          <a:p>
            <a:pPr marL="482600" indent="-342900">
              <a:buFont typeface="+mj-lt"/>
              <a:buAutoNum type="arabicPeriod"/>
            </a:pPr>
            <a:r>
              <a:rPr lang="en-US" sz="1600" dirty="0"/>
              <a:t>the need for belonging to social community (BCom);</a:t>
            </a:r>
          </a:p>
          <a:p>
            <a:pPr marL="482600" indent="-342900">
              <a:buFont typeface="+mj-lt"/>
              <a:buAutoNum type="arabicPeriod"/>
            </a:pPr>
            <a:r>
              <a:rPr lang="en-US" sz="1600" dirty="0"/>
              <a:t>the need for co-experience and empathy (Emp);</a:t>
            </a:r>
          </a:p>
          <a:p>
            <a:pPr marL="482600" indent="-342900">
              <a:buFont typeface="+mj-lt"/>
              <a:buAutoNum type="arabicPeriod"/>
            </a:pPr>
            <a:r>
              <a:rPr lang="en-US" sz="1600" dirty="0"/>
              <a:t>the need for care, assistance, and support from others (Sup);</a:t>
            </a:r>
          </a:p>
          <a:p>
            <a:pPr marL="482600" indent="-342900">
              <a:buFont typeface="+mj-lt"/>
              <a:buAutoNum type="arabicPeriod"/>
            </a:pPr>
            <a:r>
              <a:rPr lang="en-US" sz="1600" dirty="0"/>
              <a:t>the need for providing assistance, care, and support to others (</a:t>
            </a:r>
            <a:r>
              <a:rPr lang="en-US" sz="1600" dirty="0" err="1"/>
              <a:t>PrSup</a:t>
            </a:r>
            <a:r>
              <a:rPr lang="en-US" sz="1600" dirty="0"/>
              <a:t>);</a:t>
            </a:r>
          </a:p>
          <a:p>
            <a:pPr marL="482600" indent="-342900">
              <a:buFont typeface="+mj-lt"/>
              <a:buAutoNum type="arabicPeriod"/>
            </a:pPr>
            <a:r>
              <a:rPr lang="en-US" sz="1600" dirty="0"/>
              <a:t>the need for establishment of business links for joint activities and cooperation (</a:t>
            </a:r>
            <a:r>
              <a:rPr lang="en-US" sz="1600" dirty="0" err="1"/>
              <a:t>JAct</a:t>
            </a:r>
            <a:r>
              <a:rPr lang="en-US" sz="1600" dirty="0"/>
              <a:t>);</a:t>
            </a:r>
          </a:p>
          <a:p>
            <a:pPr marL="482600" indent="-342900">
              <a:buFont typeface="+mj-lt"/>
              <a:buAutoNum type="arabicPeriod"/>
            </a:pPr>
            <a:r>
              <a:rPr lang="en-US" sz="1600" dirty="0"/>
              <a:t>the need for constant exchange of experience, knowledge (Exch);</a:t>
            </a:r>
          </a:p>
          <a:p>
            <a:pPr marL="482600" indent="-342900">
              <a:buFont typeface="+mj-lt"/>
              <a:buAutoNum type="arabicPeriod"/>
            </a:pPr>
            <a:r>
              <a:rPr lang="en-US" sz="1600" dirty="0"/>
              <a:t>the need for assessment by others, respect, authority (Resp);</a:t>
            </a:r>
          </a:p>
          <a:p>
            <a:pPr marL="482600" indent="-342900">
              <a:buFont typeface="+mj-lt"/>
              <a:buAutoNum type="arabicPeriod"/>
            </a:pPr>
            <a:r>
              <a:rPr lang="en-US" sz="1600" dirty="0"/>
              <a:t>the need for developing an understanding and explanation of the objective situation and everything that happens in it (In Com) in common with other people.</a:t>
            </a:r>
            <a:endParaRPr lang="ru-RU" sz="1600" dirty="0"/>
          </a:p>
        </p:txBody>
      </p:sp>
      <p:sp>
        <p:nvSpPr>
          <p:cNvPr id="4" name="Номер слайда 3">
            <a:extLst>
              <a:ext uri="{FF2B5EF4-FFF2-40B4-BE49-F238E27FC236}">
                <a16:creationId xmlns:a16="http://schemas.microsoft.com/office/drawing/2014/main" id="{FCCCF7E4-62E1-9EF0-B3AB-18CBDBB3FB0B}"/>
              </a:ext>
            </a:extLst>
          </p:cNvPr>
          <p:cNvSpPr>
            <a:spLocks noGrp="1"/>
          </p:cNvSpPr>
          <p:nvPr>
            <p:ph type="sldNum" sz="quarter" idx="12"/>
          </p:nvPr>
        </p:nvSpPr>
        <p:spPr/>
        <p:txBody>
          <a:bodyPr/>
          <a:lstStyle/>
          <a:p>
            <a:fld id="{BC914CEB-6517-4D14-9A6E-BAD9DDC6C63E}" type="slidenum">
              <a:rPr lang="ru-RU" smtClean="0"/>
              <a:t>5</a:t>
            </a:fld>
            <a:endParaRPr lang="ru-RU"/>
          </a:p>
        </p:txBody>
      </p:sp>
      <p:sp>
        <p:nvSpPr>
          <p:cNvPr id="5" name="Прямоугольник: скругленные углы 4">
            <a:extLst>
              <a:ext uri="{FF2B5EF4-FFF2-40B4-BE49-F238E27FC236}">
                <a16:creationId xmlns:a16="http://schemas.microsoft.com/office/drawing/2014/main" id="{1592CD09-35EC-0E34-0C9D-62C5B5F9AD2B}"/>
              </a:ext>
            </a:extLst>
          </p:cNvPr>
          <p:cNvSpPr/>
          <p:nvPr/>
        </p:nvSpPr>
        <p:spPr>
          <a:xfrm>
            <a:off x="7152468" y="1968285"/>
            <a:ext cx="1658318" cy="79041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Online</a:t>
            </a:r>
            <a:endParaRPr lang="ru-RU" dirty="0"/>
          </a:p>
        </p:txBody>
      </p:sp>
      <p:sp>
        <p:nvSpPr>
          <p:cNvPr id="6" name="Прямоугольник: скругленные углы 5">
            <a:extLst>
              <a:ext uri="{FF2B5EF4-FFF2-40B4-BE49-F238E27FC236}">
                <a16:creationId xmlns:a16="http://schemas.microsoft.com/office/drawing/2014/main" id="{961226DE-7718-6F31-1E9F-788A6DFE8E70}"/>
              </a:ext>
            </a:extLst>
          </p:cNvPr>
          <p:cNvSpPr/>
          <p:nvPr/>
        </p:nvSpPr>
        <p:spPr>
          <a:xfrm>
            <a:off x="7152468" y="3399016"/>
            <a:ext cx="1658318" cy="79041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Offline</a:t>
            </a:r>
            <a:endParaRPr lang="ru-RU" dirty="0"/>
          </a:p>
        </p:txBody>
      </p:sp>
    </p:spTree>
    <p:extLst>
      <p:ext uri="{BB962C8B-B14F-4D97-AF65-F5344CB8AC3E}">
        <p14:creationId xmlns:p14="http://schemas.microsoft.com/office/powerpoint/2010/main" val="1763363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72E20FE-A48E-0A26-C618-663591A9D00A}"/>
              </a:ext>
            </a:extLst>
          </p:cNvPr>
          <p:cNvSpPr>
            <a:spLocks noGrp="1"/>
          </p:cNvSpPr>
          <p:nvPr>
            <p:ph type="title"/>
          </p:nvPr>
        </p:nvSpPr>
        <p:spPr/>
        <p:txBody>
          <a:bodyPr/>
          <a:lstStyle/>
          <a:p>
            <a:r>
              <a:rPr lang="en-US" dirty="0"/>
              <a:t>A sample of the study</a:t>
            </a:r>
            <a:endParaRPr lang="ru-RU" dirty="0"/>
          </a:p>
        </p:txBody>
      </p:sp>
      <p:sp>
        <p:nvSpPr>
          <p:cNvPr id="5" name="Объект 4">
            <a:extLst>
              <a:ext uri="{FF2B5EF4-FFF2-40B4-BE49-F238E27FC236}">
                <a16:creationId xmlns:a16="http://schemas.microsoft.com/office/drawing/2014/main" id="{61FB022A-FB50-673B-935F-34DEDA7BE399}"/>
              </a:ext>
            </a:extLst>
          </p:cNvPr>
          <p:cNvSpPr>
            <a:spLocks noGrp="1"/>
          </p:cNvSpPr>
          <p:nvPr>
            <p:ph idx="1"/>
          </p:nvPr>
        </p:nvSpPr>
        <p:spPr>
          <a:xfrm>
            <a:off x="628650" y="1369219"/>
            <a:ext cx="7886700" cy="1202531"/>
          </a:xfrm>
        </p:spPr>
        <p:txBody>
          <a:bodyPr/>
          <a:lstStyle/>
          <a:p>
            <a:r>
              <a:rPr lang="en-US" sz="1600" dirty="0"/>
              <a:t>The sample consisted of 128 people: 56 boys, 72 girls</a:t>
            </a:r>
          </a:p>
          <a:p>
            <a:r>
              <a:rPr lang="en-US" sz="1600" dirty="0"/>
              <a:t>Students of schools in Moscow and the Moscow region of senior adolescence (15-17 years old)</a:t>
            </a:r>
            <a:endParaRPr lang="ru-RU" sz="1600" dirty="0"/>
          </a:p>
        </p:txBody>
      </p:sp>
      <p:graphicFrame>
        <p:nvGraphicFramePr>
          <p:cNvPr id="6" name="Диаграмма 5">
            <a:extLst>
              <a:ext uri="{FF2B5EF4-FFF2-40B4-BE49-F238E27FC236}">
                <a16:creationId xmlns:a16="http://schemas.microsoft.com/office/drawing/2014/main" id="{29429EF9-409C-3E4F-86FC-9C9DF2D34FE4}"/>
              </a:ext>
            </a:extLst>
          </p:cNvPr>
          <p:cNvGraphicFramePr>
            <a:graphicFrameLocks/>
          </p:cNvGraphicFramePr>
          <p:nvPr>
            <p:extLst>
              <p:ext uri="{D42A27DB-BD31-4B8C-83A1-F6EECF244321}">
                <p14:modId xmlns:p14="http://schemas.microsoft.com/office/powerpoint/2010/main" val="2868261739"/>
              </p:ext>
            </p:extLst>
          </p:nvPr>
        </p:nvGraphicFramePr>
        <p:xfrm>
          <a:off x="2857500" y="2501695"/>
          <a:ext cx="3429000" cy="2057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15595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7E6FAA0-C96A-7C83-DD5F-E36ED0E5DBC1}"/>
              </a:ext>
            </a:extLst>
          </p:cNvPr>
          <p:cNvSpPr>
            <a:spLocks noGrp="1"/>
          </p:cNvSpPr>
          <p:nvPr>
            <p:ph type="title"/>
          </p:nvPr>
        </p:nvSpPr>
        <p:spPr/>
        <p:txBody>
          <a:bodyPr/>
          <a:lstStyle/>
          <a:p>
            <a:r>
              <a:rPr lang="en-US" dirty="0"/>
              <a:t>Results (QANCP)</a:t>
            </a:r>
            <a:endParaRPr lang="ru-RU" dirty="0"/>
          </a:p>
        </p:txBody>
      </p:sp>
      <p:graphicFrame>
        <p:nvGraphicFramePr>
          <p:cNvPr id="4" name="Таблица 3">
            <a:extLst>
              <a:ext uri="{FF2B5EF4-FFF2-40B4-BE49-F238E27FC236}">
                <a16:creationId xmlns:a16="http://schemas.microsoft.com/office/drawing/2014/main" id="{40AF1A83-E28C-D1C9-8EB1-233133BDA5C9}"/>
              </a:ext>
            </a:extLst>
          </p:cNvPr>
          <p:cNvGraphicFramePr>
            <a:graphicFrameLocks noGrp="1"/>
          </p:cNvGraphicFramePr>
          <p:nvPr>
            <p:extLst>
              <p:ext uri="{D42A27DB-BD31-4B8C-83A1-F6EECF244321}">
                <p14:modId xmlns:p14="http://schemas.microsoft.com/office/powerpoint/2010/main" val="2685464033"/>
              </p:ext>
            </p:extLst>
          </p:nvPr>
        </p:nvGraphicFramePr>
        <p:xfrm>
          <a:off x="303145" y="977924"/>
          <a:ext cx="6075295" cy="4007280"/>
        </p:xfrm>
        <a:graphic>
          <a:graphicData uri="http://schemas.openxmlformats.org/drawingml/2006/table">
            <a:tbl>
              <a:tblPr firstRow="1" firstCol="1" bandRow="1">
                <a:tableStyleId>{D7AC3CCA-C797-4891-BE02-D94E43425B78}</a:tableStyleId>
              </a:tblPr>
              <a:tblGrid>
                <a:gridCol w="2240591">
                  <a:extLst>
                    <a:ext uri="{9D8B030D-6E8A-4147-A177-3AD203B41FA5}">
                      <a16:colId xmlns:a16="http://schemas.microsoft.com/office/drawing/2014/main" val="2219886539"/>
                    </a:ext>
                  </a:extLst>
                </a:gridCol>
                <a:gridCol w="960254">
                  <a:extLst>
                    <a:ext uri="{9D8B030D-6E8A-4147-A177-3AD203B41FA5}">
                      <a16:colId xmlns:a16="http://schemas.microsoft.com/office/drawing/2014/main" val="1436745460"/>
                    </a:ext>
                  </a:extLst>
                </a:gridCol>
                <a:gridCol w="958150">
                  <a:extLst>
                    <a:ext uri="{9D8B030D-6E8A-4147-A177-3AD203B41FA5}">
                      <a16:colId xmlns:a16="http://schemas.microsoft.com/office/drawing/2014/main" val="552096917"/>
                    </a:ext>
                  </a:extLst>
                </a:gridCol>
                <a:gridCol w="958150">
                  <a:extLst>
                    <a:ext uri="{9D8B030D-6E8A-4147-A177-3AD203B41FA5}">
                      <a16:colId xmlns:a16="http://schemas.microsoft.com/office/drawing/2014/main" val="1255520459"/>
                    </a:ext>
                  </a:extLst>
                </a:gridCol>
                <a:gridCol w="958150">
                  <a:extLst>
                    <a:ext uri="{9D8B030D-6E8A-4147-A177-3AD203B41FA5}">
                      <a16:colId xmlns:a16="http://schemas.microsoft.com/office/drawing/2014/main" val="1392327202"/>
                    </a:ext>
                  </a:extLst>
                </a:gridCol>
              </a:tblGrid>
              <a:tr h="271959">
                <a:tc rowSpan="2">
                  <a:txBody>
                    <a:bodyPr/>
                    <a:lstStyle/>
                    <a:p>
                      <a:pPr>
                        <a:lnSpc>
                          <a:spcPct val="107000"/>
                        </a:lnSpc>
                        <a:spcAft>
                          <a:spcPts val="800"/>
                        </a:spcAft>
                      </a:pPr>
                      <a:r>
                        <a:rPr lang="ru-RU" sz="1200" dirty="0">
                          <a:effectLst/>
                        </a:rPr>
                        <a:t> </a:t>
                      </a:r>
                    </a:p>
                    <a:p>
                      <a:pPr>
                        <a:lnSpc>
                          <a:spcPct val="107000"/>
                        </a:lnSpc>
                        <a:spcAft>
                          <a:spcPts val="800"/>
                        </a:spcAft>
                      </a:pPr>
                      <a:r>
                        <a:rPr lang="en-US" sz="1200" dirty="0">
                          <a:effectLst/>
                        </a:rPr>
                        <a:t>Communicative need</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tc gridSpan="2">
                  <a:txBody>
                    <a:bodyPr/>
                    <a:lstStyle/>
                    <a:p>
                      <a:r>
                        <a:rPr lang="en-US" sz="1200" dirty="0"/>
                        <a:t>Online communication</a:t>
                      </a:r>
                      <a:endParaRPr lang="ru-RU" sz="1200" dirty="0"/>
                    </a:p>
                  </a:txBody>
                  <a:tcPr marL="68580" marR="68580" marT="34290" marB="34290"/>
                </a:tc>
                <a:tc hMerge="1">
                  <a:txBody>
                    <a:bodyPr/>
                    <a:lstStyle/>
                    <a:p>
                      <a:endParaRPr lang="ru-RU"/>
                    </a:p>
                  </a:txBody>
                  <a:tcPr/>
                </a:tc>
                <a:tc gridSpan="2">
                  <a:txBody>
                    <a:bodyPr/>
                    <a:lstStyle/>
                    <a:p>
                      <a:r>
                        <a:rPr lang="en-US" sz="1200" dirty="0"/>
                        <a:t>Offline communication </a:t>
                      </a:r>
                      <a:endParaRPr lang="ru-RU" sz="1200" dirty="0"/>
                    </a:p>
                  </a:txBody>
                  <a:tcPr marL="68580" marR="68580" marT="34290" marB="34290"/>
                </a:tc>
                <a:tc hMerge="1">
                  <a:txBody>
                    <a:bodyPr/>
                    <a:lstStyle/>
                    <a:p>
                      <a:endParaRPr lang="ru-RU"/>
                    </a:p>
                  </a:txBody>
                  <a:tcPr/>
                </a:tc>
                <a:extLst>
                  <a:ext uri="{0D108BD9-81ED-4DB2-BD59-A6C34878D82A}">
                    <a16:rowId xmlns:a16="http://schemas.microsoft.com/office/drawing/2014/main" val="492770898"/>
                  </a:ext>
                </a:extLst>
              </a:tr>
              <a:tr h="381476">
                <a:tc vMerge="1">
                  <a:txBody>
                    <a:bodyPr/>
                    <a:lstStyle/>
                    <a:p>
                      <a:endParaRPr lang="ru-RU"/>
                    </a:p>
                  </a:txBody>
                  <a:tcPr/>
                </a:tc>
                <a:tc>
                  <a:txBody>
                    <a:bodyPr/>
                    <a:lstStyle/>
                    <a:p>
                      <a:pPr>
                        <a:lnSpc>
                          <a:spcPct val="107000"/>
                        </a:lnSpc>
                        <a:spcAft>
                          <a:spcPts val="800"/>
                        </a:spcAft>
                      </a:pPr>
                      <a:r>
                        <a:rPr lang="en-US" sz="1200" dirty="0">
                          <a:effectLst/>
                        </a:rPr>
                        <a:t>Mean</a:t>
                      </a:r>
                      <a:r>
                        <a:rPr lang="ru-RU" sz="1200" dirty="0">
                          <a:effectLst/>
                        </a:rPr>
                        <a:t>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tc>
                  <a:txBody>
                    <a:bodyPr/>
                    <a:lstStyle/>
                    <a:p>
                      <a:pPr>
                        <a:lnSpc>
                          <a:spcPct val="107000"/>
                        </a:lnSpc>
                        <a:spcAft>
                          <a:spcPts val="800"/>
                        </a:spcAft>
                      </a:pPr>
                      <a:r>
                        <a:rPr lang="en-US" sz="1200" dirty="0">
                          <a:effectLst/>
                        </a:rPr>
                        <a:t>Stand. Deviation</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tc>
                  <a:txBody>
                    <a:bodyPr/>
                    <a:lstStyle/>
                    <a:p>
                      <a:pPr>
                        <a:lnSpc>
                          <a:spcPct val="107000"/>
                        </a:lnSpc>
                        <a:spcAft>
                          <a:spcPts val="800"/>
                        </a:spcAft>
                      </a:pPr>
                      <a:r>
                        <a:rPr lang="en-US" sz="1200" dirty="0">
                          <a:effectLst/>
                        </a:rPr>
                        <a:t>Mean</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tc>
                  <a:txBody>
                    <a:bodyPr/>
                    <a:lstStyle/>
                    <a:p>
                      <a:pPr>
                        <a:lnSpc>
                          <a:spcPct val="107000"/>
                        </a:lnSpc>
                        <a:spcAft>
                          <a:spcPts val="800"/>
                        </a:spcAft>
                      </a:pPr>
                      <a:r>
                        <a:rPr lang="en-US" sz="1200" dirty="0">
                          <a:effectLst/>
                        </a:rPr>
                        <a:t>Stand. deviation</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extLst>
                  <a:ext uri="{0D108BD9-81ED-4DB2-BD59-A6C34878D82A}">
                    <a16:rowId xmlns:a16="http://schemas.microsoft.com/office/drawing/2014/main" val="2301795833"/>
                  </a:ext>
                </a:extLst>
              </a:tr>
              <a:tr h="271959">
                <a:tc>
                  <a:txBody>
                    <a:bodyPr/>
                    <a:lstStyle/>
                    <a:p>
                      <a:pPr>
                        <a:lnSpc>
                          <a:spcPct val="107000"/>
                        </a:lnSpc>
                        <a:spcAft>
                          <a:spcPts val="800"/>
                        </a:spcAft>
                      </a:pPr>
                      <a:r>
                        <a:rPr lang="en-US" sz="1200" dirty="0">
                          <a:effectLst/>
                        </a:rPr>
                        <a:t>For relationship</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tc>
                  <a:txBody>
                    <a:bodyPr/>
                    <a:lstStyle/>
                    <a:p>
                      <a:pPr algn="r">
                        <a:lnSpc>
                          <a:spcPct val="107000"/>
                        </a:lnSpc>
                        <a:spcAft>
                          <a:spcPts val="800"/>
                        </a:spcAft>
                      </a:pPr>
                      <a:r>
                        <a:rPr lang="ru-RU" sz="1200" dirty="0">
                          <a:effectLst/>
                        </a:rPr>
                        <a:t>7,5</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tc>
                  <a:txBody>
                    <a:bodyPr/>
                    <a:lstStyle/>
                    <a:p>
                      <a:pPr algn="r">
                        <a:lnSpc>
                          <a:spcPct val="107000"/>
                        </a:lnSpc>
                        <a:spcAft>
                          <a:spcPts val="800"/>
                        </a:spcAft>
                      </a:pPr>
                      <a:r>
                        <a:rPr lang="ru-RU" sz="1200" dirty="0">
                          <a:effectLst/>
                        </a:rPr>
                        <a:t>2,00</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tc>
                  <a:txBody>
                    <a:bodyPr/>
                    <a:lstStyle/>
                    <a:p>
                      <a:pPr algn="r">
                        <a:lnSpc>
                          <a:spcPct val="107000"/>
                        </a:lnSpc>
                        <a:spcAft>
                          <a:spcPts val="800"/>
                        </a:spcAft>
                      </a:pPr>
                      <a:r>
                        <a:rPr lang="ru-RU" sz="1200" dirty="0">
                          <a:effectLst/>
                        </a:rPr>
                        <a:t>5,69</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tc>
                  <a:txBody>
                    <a:bodyPr/>
                    <a:lstStyle/>
                    <a:p>
                      <a:pPr algn="r">
                        <a:lnSpc>
                          <a:spcPct val="107000"/>
                        </a:lnSpc>
                        <a:spcAft>
                          <a:spcPts val="800"/>
                        </a:spcAft>
                      </a:pPr>
                      <a:r>
                        <a:rPr lang="ru-RU" sz="1200" dirty="0">
                          <a:effectLst/>
                        </a:rPr>
                        <a:t>2,48</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extLst>
                  <a:ext uri="{0D108BD9-81ED-4DB2-BD59-A6C34878D82A}">
                    <a16:rowId xmlns:a16="http://schemas.microsoft.com/office/drawing/2014/main" val="4100474959"/>
                  </a:ext>
                </a:extLst>
              </a:tr>
              <a:tr h="381476">
                <a:tc>
                  <a:txBody>
                    <a:bodyPr/>
                    <a:lstStyle/>
                    <a:p>
                      <a:pPr>
                        <a:lnSpc>
                          <a:spcPct val="107000"/>
                        </a:lnSpc>
                        <a:spcAft>
                          <a:spcPts val="800"/>
                        </a:spcAft>
                      </a:pPr>
                      <a:r>
                        <a:rPr lang="en-US" sz="1200" dirty="0">
                          <a:effectLst/>
                        </a:rPr>
                        <a:t>For belonging to soc. community</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tc>
                  <a:txBody>
                    <a:bodyPr/>
                    <a:lstStyle/>
                    <a:p>
                      <a:pPr algn="r">
                        <a:lnSpc>
                          <a:spcPct val="107000"/>
                        </a:lnSpc>
                        <a:spcAft>
                          <a:spcPts val="800"/>
                        </a:spcAft>
                      </a:pPr>
                      <a:r>
                        <a:rPr lang="ru-RU" sz="1200" dirty="0">
                          <a:effectLst/>
                        </a:rPr>
                        <a:t>7,47</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tc>
                  <a:txBody>
                    <a:bodyPr/>
                    <a:lstStyle/>
                    <a:p>
                      <a:pPr algn="r">
                        <a:lnSpc>
                          <a:spcPct val="107000"/>
                        </a:lnSpc>
                        <a:spcAft>
                          <a:spcPts val="800"/>
                        </a:spcAft>
                      </a:pPr>
                      <a:r>
                        <a:rPr lang="ru-RU" sz="1200" dirty="0">
                          <a:effectLst/>
                        </a:rPr>
                        <a:t>2,42</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tc>
                  <a:txBody>
                    <a:bodyPr/>
                    <a:lstStyle/>
                    <a:p>
                      <a:pPr algn="r">
                        <a:lnSpc>
                          <a:spcPct val="107000"/>
                        </a:lnSpc>
                        <a:spcAft>
                          <a:spcPts val="800"/>
                        </a:spcAft>
                      </a:pPr>
                      <a:r>
                        <a:rPr lang="ru-RU" sz="1200" dirty="0">
                          <a:effectLst/>
                        </a:rPr>
                        <a:t>4,52</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tc>
                  <a:txBody>
                    <a:bodyPr/>
                    <a:lstStyle/>
                    <a:p>
                      <a:pPr algn="r">
                        <a:lnSpc>
                          <a:spcPct val="107000"/>
                        </a:lnSpc>
                        <a:spcAft>
                          <a:spcPts val="800"/>
                        </a:spcAft>
                      </a:pPr>
                      <a:r>
                        <a:rPr lang="ru-RU" sz="1200" dirty="0">
                          <a:effectLst/>
                        </a:rPr>
                        <a:t>2,60</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extLst>
                  <a:ext uri="{0D108BD9-81ED-4DB2-BD59-A6C34878D82A}">
                    <a16:rowId xmlns:a16="http://schemas.microsoft.com/office/drawing/2014/main" val="4021615463"/>
                  </a:ext>
                </a:extLst>
              </a:tr>
              <a:tr h="271959">
                <a:tc>
                  <a:txBody>
                    <a:bodyPr/>
                    <a:lstStyle/>
                    <a:p>
                      <a:pPr>
                        <a:lnSpc>
                          <a:spcPct val="107000"/>
                        </a:lnSpc>
                        <a:spcAft>
                          <a:spcPts val="800"/>
                        </a:spcAft>
                      </a:pPr>
                      <a:r>
                        <a:rPr lang="en-US" sz="1200" dirty="0">
                          <a:effectLst/>
                        </a:rPr>
                        <a:t>For empathy</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tc>
                  <a:txBody>
                    <a:bodyPr/>
                    <a:lstStyle/>
                    <a:p>
                      <a:pPr algn="r">
                        <a:lnSpc>
                          <a:spcPct val="107000"/>
                        </a:lnSpc>
                        <a:spcAft>
                          <a:spcPts val="800"/>
                        </a:spcAft>
                      </a:pPr>
                      <a:r>
                        <a:rPr lang="ru-RU" sz="1200" dirty="0">
                          <a:effectLst/>
                        </a:rPr>
                        <a:t>6,33</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tc>
                  <a:txBody>
                    <a:bodyPr/>
                    <a:lstStyle/>
                    <a:p>
                      <a:pPr algn="r">
                        <a:lnSpc>
                          <a:spcPct val="107000"/>
                        </a:lnSpc>
                        <a:spcAft>
                          <a:spcPts val="800"/>
                        </a:spcAft>
                      </a:pPr>
                      <a:r>
                        <a:rPr lang="ru-RU" sz="1200">
                          <a:effectLst/>
                        </a:rPr>
                        <a:t>2,62</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tc>
                  <a:txBody>
                    <a:bodyPr/>
                    <a:lstStyle/>
                    <a:p>
                      <a:pPr algn="r">
                        <a:lnSpc>
                          <a:spcPct val="107000"/>
                        </a:lnSpc>
                        <a:spcAft>
                          <a:spcPts val="800"/>
                        </a:spcAft>
                      </a:pPr>
                      <a:r>
                        <a:rPr lang="ru-RU" sz="1200" dirty="0">
                          <a:effectLst/>
                        </a:rPr>
                        <a:t>4,25</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tc>
                  <a:txBody>
                    <a:bodyPr/>
                    <a:lstStyle/>
                    <a:p>
                      <a:pPr algn="r">
                        <a:lnSpc>
                          <a:spcPct val="107000"/>
                        </a:lnSpc>
                        <a:spcAft>
                          <a:spcPts val="800"/>
                        </a:spcAft>
                      </a:pPr>
                      <a:r>
                        <a:rPr lang="ru-RU" sz="1200" dirty="0">
                          <a:effectLst/>
                        </a:rPr>
                        <a:t>2,47</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extLst>
                  <a:ext uri="{0D108BD9-81ED-4DB2-BD59-A6C34878D82A}">
                    <a16:rowId xmlns:a16="http://schemas.microsoft.com/office/drawing/2014/main" val="2528539417"/>
                  </a:ext>
                </a:extLst>
              </a:tr>
              <a:tr h="271959">
                <a:tc>
                  <a:txBody>
                    <a:bodyPr/>
                    <a:lstStyle/>
                    <a:p>
                      <a:pPr>
                        <a:lnSpc>
                          <a:spcPct val="107000"/>
                        </a:lnSpc>
                        <a:spcAft>
                          <a:spcPts val="800"/>
                        </a:spcAft>
                      </a:pPr>
                      <a:r>
                        <a:rPr lang="en-US" sz="1200" dirty="0">
                          <a:effectLst/>
                        </a:rPr>
                        <a:t>For care and support</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tc>
                  <a:txBody>
                    <a:bodyPr/>
                    <a:lstStyle/>
                    <a:p>
                      <a:pPr algn="r">
                        <a:lnSpc>
                          <a:spcPct val="107000"/>
                        </a:lnSpc>
                        <a:spcAft>
                          <a:spcPts val="800"/>
                        </a:spcAft>
                      </a:pPr>
                      <a:r>
                        <a:rPr lang="ru-RU" sz="1200" dirty="0">
                          <a:effectLst/>
                        </a:rPr>
                        <a:t>7,16</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tc>
                  <a:txBody>
                    <a:bodyPr/>
                    <a:lstStyle/>
                    <a:p>
                      <a:pPr algn="r">
                        <a:lnSpc>
                          <a:spcPct val="107000"/>
                        </a:lnSpc>
                        <a:spcAft>
                          <a:spcPts val="800"/>
                        </a:spcAft>
                      </a:pPr>
                      <a:r>
                        <a:rPr lang="ru-RU" sz="1200">
                          <a:effectLst/>
                        </a:rPr>
                        <a:t>2,50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tc>
                  <a:txBody>
                    <a:bodyPr/>
                    <a:lstStyle/>
                    <a:p>
                      <a:pPr algn="r">
                        <a:lnSpc>
                          <a:spcPct val="107000"/>
                        </a:lnSpc>
                        <a:spcAft>
                          <a:spcPts val="800"/>
                        </a:spcAft>
                      </a:pPr>
                      <a:r>
                        <a:rPr lang="ru-RU" sz="1200" dirty="0">
                          <a:effectLst/>
                        </a:rPr>
                        <a:t>4,78</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tc>
                  <a:txBody>
                    <a:bodyPr/>
                    <a:lstStyle/>
                    <a:p>
                      <a:pPr algn="r">
                        <a:lnSpc>
                          <a:spcPct val="107000"/>
                        </a:lnSpc>
                        <a:spcAft>
                          <a:spcPts val="800"/>
                        </a:spcAft>
                      </a:pPr>
                      <a:r>
                        <a:rPr lang="ru-RU" sz="1200">
                          <a:effectLst/>
                        </a:rPr>
                        <a:t>2,65</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extLst>
                  <a:ext uri="{0D108BD9-81ED-4DB2-BD59-A6C34878D82A}">
                    <a16:rowId xmlns:a16="http://schemas.microsoft.com/office/drawing/2014/main" val="1886477715"/>
                  </a:ext>
                </a:extLst>
              </a:tr>
              <a:tr h="381476">
                <a:tc>
                  <a:txBody>
                    <a:bodyPr/>
                    <a:lstStyle/>
                    <a:p>
                      <a:pPr>
                        <a:lnSpc>
                          <a:spcPct val="107000"/>
                        </a:lnSpc>
                        <a:spcAft>
                          <a:spcPts val="800"/>
                        </a:spcAft>
                      </a:pPr>
                      <a:r>
                        <a:rPr lang="en-US" sz="1200" dirty="0">
                          <a:effectLst/>
                        </a:rPr>
                        <a:t>For providing support to others</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tc>
                  <a:txBody>
                    <a:bodyPr/>
                    <a:lstStyle/>
                    <a:p>
                      <a:pPr algn="r">
                        <a:lnSpc>
                          <a:spcPct val="107000"/>
                        </a:lnSpc>
                        <a:spcAft>
                          <a:spcPts val="800"/>
                        </a:spcAft>
                      </a:pPr>
                      <a:r>
                        <a:rPr lang="ru-RU" sz="1200">
                          <a:effectLst/>
                        </a:rPr>
                        <a:t>7,03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tc>
                  <a:txBody>
                    <a:bodyPr/>
                    <a:lstStyle/>
                    <a:p>
                      <a:pPr algn="r">
                        <a:lnSpc>
                          <a:spcPct val="107000"/>
                        </a:lnSpc>
                        <a:spcAft>
                          <a:spcPts val="800"/>
                        </a:spcAft>
                      </a:pPr>
                      <a:r>
                        <a:rPr lang="ru-RU" sz="1200">
                          <a:effectLst/>
                        </a:rPr>
                        <a:t>2,31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tc>
                  <a:txBody>
                    <a:bodyPr/>
                    <a:lstStyle/>
                    <a:p>
                      <a:pPr algn="r">
                        <a:lnSpc>
                          <a:spcPct val="107000"/>
                        </a:lnSpc>
                        <a:spcAft>
                          <a:spcPts val="800"/>
                        </a:spcAft>
                      </a:pPr>
                      <a:r>
                        <a:rPr lang="ru-RU" sz="1200">
                          <a:effectLst/>
                        </a:rPr>
                        <a:t>5,25</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tc>
                  <a:txBody>
                    <a:bodyPr/>
                    <a:lstStyle/>
                    <a:p>
                      <a:pPr algn="r">
                        <a:lnSpc>
                          <a:spcPct val="107000"/>
                        </a:lnSpc>
                        <a:spcAft>
                          <a:spcPts val="800"/>
                        </a:spcAft>
                      </a:pPr>
                      <a:r>
                        <a:rPr lang="ru-RU" sz="1200">
                          <a:effectLst/>
                        </a:rPr>
                        <a:t>2,70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extLst>
                  <a:ext uri="{0D108BD9-81ED-4DB2-BD59-A6C34878D82A}">
                    <a16:rowId xmlns:a16="http://schemas.microsoft.com/office/drawing/2014/main" val="3411898309"/>
                  </a:ext>
                </a:extLst>
              </a:tr>
              <a:tr h="271959">
                <a:tc>
                  <a:txBody>
                    <a:bodyPr/>
                    <a:lstStyle/>
                    <a:p>
                      <a:pPr>
                        <a:lnSpc>
                          <a:spcPct val="107000"/>
                        </a:lnSpc>
                        <a:spcAft>
                          <a:spcPts val="800"/>
                        </a:spcAft>
                      </a:pPr>
                      <a:r>
                        <a:rPr lang="en-US" sz="1200" dirty="0">
                          <a:effectLst/>
                        </a:rPr>
                        <a:t>For joint activities</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tc>
                  <a:txBody>
                    <a:bodyPr/>
                    <a:lstStyle/>
                    <a:p>
                      <a:pPr algn="r">
                        <a:lnSpc>
                          <a:spcPct val="107000"/>
                        </a:lnSpc>
                        <a:spcAft>
                          <a:spcPts val="800"/>
                        </a:spcAft>
                      </a:pPr>
                      <a:r>
                        <a:rPr lang="ru-RU" sz="1200" dirty="0">
                          <a:effectLst/>
                          <a:highlight>
                            <a:srgbClr val="C0C0C0"/>
                          </a:highlight>
                        </a:rPr>
                        <a:t>7,52</a:t>
                      </a:r>
                      <a:endParaRPr lang="ru-RU" sz="1200" dirty="0">
                        <a:effectLst/>
                        <a:highlight>
                          <a:srgbClr val="C0C0C0"/>
                        </a:highligh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tc>
                  <a:txBody>
                    <a:bodyPr/>
                    <a:lstStyle/>
                    <a:p>
                      <a:pPr algn="r">
                        <a:lnSpc>
                          <a:spcPct val="107000"/>
                        </a:lnSpc>
                        <a:spcAft>
                          <a:spcPts val="800"/>
                        </a:spcAft>
                      </a:pPr>
                      <a:r>
                        <a:rPr lang="ru-RU" sz="1200">
                          <a:effectLst/>
                        </a:rPr>
                        <a:t>2,13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tc>
                  <a:txBody>
                    <a:bodyPr/>
                    <a:lstStyle/>
                    <a:p>
                      <a:pPr algn="r">
                        <a:lnSpc>
                          <a:spcPct val="107000"/>
                        </a:lnSpc>
                        <a:spcAft>
                          <a:spcPts val="800"/>
                        </a:spcAft>
                      </a:pPr>
                      <a:r>
                        <a:rPr lang="ru-RU" sz="1200" dirty="0">
                          <a:effectLst/>
                          <a:highlight>
                            <a:srgbClr val="C0C0C0"/>
                          </a:highlight>
                        </a:rPr>
                        <a:t>7,77</a:t>
                      </a:r>
                      <a:endParaRPr lang="ru-RU" sz="1200" dirty="0">
                        <a:effectLst/>
                        <a:highlight>
                          <a:srgbClr val="C0C0C0"/>
                        </a:highligh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tc>
                  <a:txBody>
                    <a:bodyPr/>
                    <a:lstStyle/>
                    <a:p>
                      <a:pPr algn="r">
                        <a:lnSpc>
                          <a:spcPct val="107000"/>
                        </a:lnSpc>
                        <a:spcAft>
                          <a:spcPts val="800"/>
                        </a:spcAft>
                      </a:pPr>
                      <a:r>
                        <a:rPr lang="ru-RU" sz="1200">
                          <a:effectLst/>
                        </a:rPr>
                        <a:t>2,51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extLst>
                  <a:ext uri="{0D108BD9-81ED-4DB2-BD59-A6C34878D82A}">
                    <a16:rowId xmlns:a16="http://schemas.microsoft.com/office/drawing/2014/main" val="841113575"/>
                  </a:ext>
                </a:extLst>
              </a:tr>
              <a:tr h="271959">
                <a:tc>
                  <a:txBody>
                    <a:bodyPr/>
                    <a:lstStyle/>
                    <a:p>
                      <a:pPr>
                        <a:lnSpc>
                          <a:spcPct val="107000"/>
                        </a:lnSpc>
                        <a:spcAft>
                          <a:spcPts val="800"/>
                        </a:spcAft>
                      </a:pPr>
                      <a:r>
                        <a:rPr lang="en-US" sz="1200" dirty="0">
                          <a:effectLst/>
                        </a:rPr>
                        <a:t>For exchange of experience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tc>
                  <a:txBody>
                    <a:bodyPr/>
                    <a:lstStyle/>
                    <a:p>
                      <a:pPr algn="r">
                        <a:lnSpc>
                          <a:spcPct val="107000"/>
                        </a:lnSpc>
                        <a:spcAft>
                          <a:spcPts val="800"/>
                        </a:spcAft>
                      </a:pPr>
                      <a:r>
                        <a:rPr lang="ru-RU" sz="1200">
                          <a:effectLst/>
                        </a:rPr>
                        <a:t>7,21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tc>
                  <a:txBody>
                    <a:bodyPr/>
                    <a:lstStyle/>
                    <a:p>
                      <a:pPr algn="r">
                        <a:lnSpc>
                          <a:spcPct val="107000"/>
                        </a:lnSpc>
                        <a:spcAft>
                          <a:spcPts val="800"/>
                        </a:spcAft>
                      </a:pPr>
                      <a:r>
                        <a:rPr lang="ru-RU" sz="1200">
                          <a:effectLst/>
                        </a:rPr>
                        <a:t>2,26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tc>
                  <a:txBody>
                    <a:bodyPr/>
                    <a:lstStyle/>
                    <a:p>
                      <a:pPr algn="r">
                        <a:lnSpc>
                          <a:spcPct val="107000"/>
                        </a:lnSpc>
                        <a:spcAft>
                          <a:spcPts val="800"/>
                        </a:spcAft>
                      </a:pPr>
                      <a:r>
                        <a:rPr lang="ru-RU" sz="1200">
                          <a:effectLst/>
                        </a:rPr>
                        <a:t>4,81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tc>
                  <a:txBody>
                    <a:bodyPr/>
                    <a:lstStyle/>
                    <a:p>
                      <a:pPr algn="r">
                        <a:lnSpc>
                          <a:spcPct val="107000"/>
                        </a:lnSpc>
                        <a:spcAft>
                          <a:spcPts val="800"/>
                        </a:spcAft>
                      </a:pPr>
                      <a:r>
                        <a:rPr lang="ru-RU" sz="1200">
                          <a:effectLst/>
                        </a:rPr>
                        <a:t>2,40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extLst>
                  <a:ext uri="{0D108BD9-81ED-4DB2-BD59-A6C34878D82A}">
                    <a16:rowId xmlns:a16="http://schemas.microsoft.com/office/drawing/2014/main" val="3898940963"/>
                  </a:ext>
                </a:extLst>
              </a:tr>
              <a:tr h="381476">
                <a:tc>
                  <a:txBody>
                    <a:bodyPr/>
                    <a:lstStyle/>
                    <a:p>
                      <a:pPr>
                        <a:lnSpc>
                          <a:spcPct val="107000"/>
                        </a:lnSpc>
                        <a:spcAft>
                          <a:spcPts val="800"/>
                        </a:spcAft>
                      </a:pPr>
                      <a:r>
                        <a:rPr lang="en-US" sz="1200" dirty="0">
                          <a:effectLst/>
                        </a:rPr>
                        <a:t>For assessment by others, respect</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tc>
                  <a:txBody>
                    <a:bodyPr/>
                    <a:lstStyle/>
                    <a:p>
                      <a:pPr algn="r">
                        <a:lnSpc>
                          <a:spcPct val="107000"/>
                        </a:lnSpc>
                        <a:spcAft>
                          <a:spcPts val="800"/>
                        </a:spcAft>
                      </a:pPr>
                      <a:r>
                        <a:rPr lang="ru-RU" sz="1200">
                          <a:effectLst/>
                        </a:rPr>
                        <a:t>6,89</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tc>
                  <a:txBody>
                    <a:bodyPr/>
                    <a:lstStyle/>
                    <a:p>
                      <a:pPr algn="r">
                        <a:lnSpc>
                          <a:spcPct val="107000"/>
                        </a:lnSpc>
                        <a:spcAft>
                          <a:spcPts val="800"/>
                        </a:spcAft>
                      </a:pPr>
                      <a:r>
                        <a:rPr lang="ru-RU" sz="1200">
                          <a:effectLst/>
                        </a:rPr>
                        <a:t>2,26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tc>
                  <a:txBody>
                    <a:bodyPr/>
                    <a:lstStyle/>
                    <a:p>
                      <a:pPr algn="r">
                        <a:lnSpc>
                          <a:spcPct val="107000"/>
                        </a:lnSpc>
                        <a:spcAft>
                          <a:spcPts val="800"/>
                        </a:spcAft>
                      </a:pPr>
                      <a:r>
                        <a:rPr lang="ru-RU" sz="1200">
                          <a:effectLst/>
                        </a:rPr>
                        <a:t>5,34</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tc>
                  <a:txBody>
                    <a:bodyPr/>
                    <a:lstStyle/>
                    <a:p>
                      <a:pPr algn="r">
                        <a:lnSpc>
                          <a:spcPct val="107000"/>
                        </a:lnSpc>
                        <a:spcAft>
                          <a:spcPts val="800"/>
                        </a:spcAft>
                      </a:pPr>
                      <a:r>
                        <a:rPr lang="ru-RU" sz="1200">
                          <a:effectLst/>
                        </a:rPr>
                        <a:t>2,46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extLst>
                  <a:ext uri="{0D108BD9-81ED-4DB2-BD59-A6C34878D82A}">
                    <a16:rowId xmlns:a16="http://schemas.microsoft.com/office/drawing/2014/main" val="4162038388"/>
                  </a:ext>
                </a:extLst>
              </a:tr>
              <a:tr h="577168">
                <a:tc>
                  <a:txBody>
                    <a:bodyPr/>
                    <a:lstStyle/>
                    <a:p>
                      <a:pPr>
                        <a:lnSpc>
                          <a:spcPct val="107000"/>
                        </a:lnSpc>
                        <a:spcAft>
                          <a:spcPts val="800"/>
                        </a:spcAft>
                      </a:pPr>
                      <a:r>
                        <a:rPr lang="en-US" sz="1200" dirty="0">
                          <a:effectLst/>
                        </a:rPr>
                        <a:t>For developing and explanation of the common situation</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tc>
                  <a:txBody>
                    <a:bodyPr/>
                    <a:lstStyle/>
                    <a:p>
                      <a:pPr algn="r">
                        <a:lnSpc>
                          <a:spcPct val="107000"/>
                        </a:lnSpc>
                        <a:spcAft>
                          <a:spcPts val="800"/>
                        </a:spcAft>
                      </a:pPr>
                      <a:r>
                        <a:rPr lang="ru-RU" sz="1200">
                          <a:effectLst/>
                        </a:rPr>
                        <a:t>7,01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tc>
                  <a:txBody>
                    <a:bodyPr/>
                    <a:lstStyle/>
                    <a:p>
                      <a:pPr algn="r">
                        <a:lnSpc>
                          <a:spcPct val="107000"/>
                        </a:lnSpc>
                        <a:spcAft>
                          <a:spcPts val="800"/>
                        </a:spcAft>
                      </a:pPr>
                      <a:r>
                        <a:rPr lang="ru-RU" sz="1200">
                          <a:effectLst/>
                        </a:rPr>
                        <a:t>2,41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tc>
                  <a:txBody>
                    <a:bodyPr/>
                    <a:lstStyle/>
                    <a:p>
                      <a:pPr algn="r">
                        <a:lnSpc>
                          <a:spcPct val="107000"/>
                        </a:lnSpc>
                        <a:spcAft>
                          <a:spcPts val="800"/>
                        </a:spcAft>
                      </a:pPr>
                      <a:r>
                        <a:rPr lang="ru-RU" sz="1200">
                          <a:effectLst/>
                        </a:rPr>
                        <a:t>4,63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tc>
                  <a:txBody>
                    <a:bodyPr/>
                    <a:lstStyle/>
                    <a:p>
                      <a:pPr algn="r">
                        <a:lnSpc>
                          <a:spcPct val="107000"/>
                        </a:lnSpc>
                        <a:spcAft>
                          <a:spcPts val="800"/>
                        </a:spcAft>
                      </a:pPr>
                      <a:r>
                        <a:rPr lang="ru-RU" sz="1200">
                          <a:effectLst/>
                        </a:rPr>
                        <a:t>2,42</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extLst>
                  <a:ext uri="{0D108BD9-81ED-4DB2-BD59-A6C34878D82A}">
                    <a16:rowId xmlns:a16="http://schemas.microsoft.com/office/drawing/2014/main" val="2569846487"/>
                  </a:ext>
                </a:extLst>
              </a:tr>
              <a:tr h="271959">
                <a:tc>
                  <a:txBody>
                    <a:bodyPr/>
                    <a:lstStyle/>
                    <a:p>
                      <a:pPr>
                        <a:lnSpc>
                          <a:spcPct val="107000"/>
                        </a:lnSpc>
                        <a:spcAft>
                          <a:spcPts val="800"/>
                        </a:spcAft>
                      </a:pPr>
                      <a:r>
                        <a:rPr lang="en-US" sz="1200" dirty="0">
                          <a:effectLst/>
                        </a:rPr>
                        <a:t>General communicative need</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tc>
                  <a:txBody>
                    <a:bodyPr/>
                    <a:lstStyle/>
                    <a:p>
                      <a:pPr algn="r">
                        <a:lnSpc>
                          <a:spcPct val="107000"/>
                        </a:lnSpc>
                        <a:spcAft>
                          <a:spcPts val="800"/>
                        </a:spcAft>
                      </a:pPr>
                      <a:r>
                        <a:rPr lang="ru-RU" sz="1200" dirty="0">
                          <a:effectLst/>
                        </a:rPr>
                        <a:t>64,11</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tc>
                  <a:txBody>
                    <a:bodyPr/>
                    <a:lstStyle/>
                    <a:p>
                      <a:pPr algn="r">
                        <a:lnSpc>
                          <a:spcPct val="107000"/>
                        </a:lnSpc>
                        <a:spcAft>
                          <a:spcPts val="800"/>
                        </a:spcAft>
                      </a:pPr>
                      <a:r>
                        <a:rPr lang="ru-RU" sz="1200" dirty="0">
                          <a:effectLst/>
                        </a:rPr>
                        <a:t>15,33</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tc>
                  <a:txBody>
                    <a:bodyPr/>
                    <a:lstStyle/>
                    <a:p>
                      <a:pPr algn="r">
                        <a:lnSpc>
                          <a:spcPct val="107000"/>
                        </a:lnSpc>
                        <a:spcAft>
                          <a:spcPts val="800"/>
                        </a:spcAft>
                      </a:pPr>
                      <a:r>
                        <a:rPr lang="ru-RU" sz="1200" dirty="0">
                          <a:effectLst/>
                        </a:rPr>
                        <a:t>47,04</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tc>
                  <a:txBody>
                    <a:bodyPr/>
                    <a:lstStyle/>
                    <a:p>
                      <a:pPr algn="r">
                        <a:lnSpc>
                          <a:spcPct val="107000"/>
                        </a:lnSpc>
                        <a:spcAft>
                          <a:spcPts val="800"/>
                        </a:spcAft>
                      </a:pPr>
                      <a:r>
                        <a:rPr lang="ru-RU" sz="1200" dirty="0">
                          <a:effectLst/>
                        </a:rPr>
                        <a:t>17,24</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606" marR="26606" marT="0" marB="0" anchor="b"/>
                </a:tc>
                <a:extLst>
                  <a:ext uri="{0D108BD9-81ED-4DB2-BD59-A6C34878D82A}">
                    <a16:rowId xmlns:a16="http://schemas.microsoft.com/office/drawing/2014/main" val="1012909466"/>
                  </a:ext>
                </a:extLst>
              </a:tr>
            </a:tbl>
          </a:graphicData>
        </a:graphic>
      </p:graphicFrame>
      <p:sp>
        <p:nvSpPr>
          <p:cNvPr id="6" name="TextBox 5">
            <a:extLst>
              <a:ext uri="{FF2B5EF4-FFF2-40B4-BE49-F238E27FC236}">
                <a16:creationId xmlns:a16="http://schemas.microsoft.com/office/drawing/2014/main" id="{AE61B3DE-66A5-5E7E-81E7-8CCD8E95E895}"/>
              </a:ext>
            </a:extLst>
          </p:cNvPr>
          <p:cNvSpPr txBox="1"/>
          <p:nvPr/>
        </p:nvSpPr>
        <p:spPr>
          <a:xfrm>
            <a:off x="6716367" y="1824912"/>
            <a:ext cx="2221396" cy="2400657"/>
          </a:xfrm>
          <a:prstGeom prst="rect">
            <a:avLst/>
          </a:prstGeom>
          <a:noFill/>
        </p:spPr>
        <p:txBody>
          <a:bodyPr wrap="square">
            <a:spAutoFit/>
          </a:bodyPr>
          <a:lstStyle/>
          <a:p>
            <a:r>
              <a:rPr lang="en-US" sz="1500" dirty="0">
                <a:solidFill>
                  <a:srgbClr val="002033"/>
                </a:solidFill>
                <a:latin typeface="Barlow" panose="00000500000000000000" pitchFamily="2" charset="0"/>
              </a:rPr>
              <a:t>Calculating the Wilcoxon coefficient to compare the communicative needs of adolescents </a:t>
            </a:r>
            <a:r>
              <a:rPr lang="en-US" sz="1500" dirty="0">
                <a:latin typeface="Barlow" panose="00000500000000000000" pitchFamily="2" charset="0"/>
              </a:rPr>
              <a:t>and</a:t>
            </a:r>
            <a:r>
              <a:rPr lang="en-US" sz="1500" dirty="0">
                <a:solidFill>
                  <a:srgbClr val="002033"/>
                </a:solidFill>
                <a:latin typeface="Barlow" panose="00000500000000000000" pitchFamily="2" charset="0"/>
              </a:rPr>
              <a:t> their parents in "online" and "offline"</a:t>
            </a:r>
            <a:r>
              <a:rPr lang="en-US" sz="1500" dirty="0">
                <a:latin typeface="Barlow" panose="00000500000000000000" pitchFamily="2" charset="0"/>
              </a:rPr>
              <a:t> communication</a:t>
            </a:r>
            <a:r>
              <a:rPr lang="en-US" sz="1500" dirty="0">
                <a:solidFill>
                  <a:srgbClr val="002033"/>
                </a:solidFill>
                <a:latin typeface="Barlow" panose="00000500000000000000" pitchFamily="2" charset="0"/>
              </a:rPr>
              <a:t>, significant differences were found (</a:t>
            </a:r>
            <a:r>
              <a:rPr lang="en-US" sz="1500" dirty="0">
                <a:latin typeface="Barlow" panose="00000500000000000000" pitchFamily="2" charset="0"/>
              </a:rPr>
              <a:t>p=0.000 </a:t>
            </a:r>
            <a:r>
              <a:rPr lang="en-US" sz="1500" dirty="0">
                <a:solidFill>
                  <a:srgbClr val="002033"/>
                </a:solidFill>
                <a:latin typeface="Barlow" panose="00000500000000000000" pitchFamily="2" charset="0"/>
              </a:rPr>
              <a:t>in all cases).</a:t>
            </a:r>
            <a:endParaRPr lang="ru-RU" sz="1500" dirty="0">
              <a:latin typeface="+mj-lt"/>
            </a:endParaRPr>
          </a:p>
        </p:txBody>
      </p:sp>
    </p:spTree>
    <p:extLst>
      <p:ext uri="{BB962C8B-B14F-4D97-AF65-F5344CB8AC3E}">
        <p14:creationId xmlns:p14="http://schemas.microsoft.com/office/powerpoint/2010/main" val="402303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CE5BFA9-2B01-C298-DFF9-89D2A1D98288}"/>
              </a:ext>
            </a:extLst>
          </p:cNvPr>
          <p:cNvSpPr>
            <a:spLocks noGrp="1"/>
          </p:cNvSpPr>
          <p:nvPr>
            <p:ph type="title"/>
          </p:nvPr>
        </p:nvSpPr>
        <p:spPr/>
        <p:txBody>
          <a:bodyPr/>
          <a:lstStyle/>
          <a:p>
            <a:r>
              <a:rPr lang="en-US" dirty="0"/>
              <a:t>Results </a:t>
            </a:r>
            <a:r>
              <a:rPr lang="en-US" sz="3200" dirty="0">
                <a:solidFill>
                  <a:schemeClr val="tx1"/>
                </a:solidFill>
                <a:latin typeface="Barlow" panose="00000500000000000000" pitchFamily="2" charset="0"/>
                <a:ea typeface="Calibri" panose="020F0502020204030204" pitchFamily="34" charset="0"/>
              </a:rPr>
              <a:t>"Incomplete Sentences“</a:t>
            </a:r>
            <a:endParaRPr lang="ru-RU" dirty="0"/>
          </a:p>
        </p:txBody>
      </p:sp>
      <p:graphicFrame>
        <p:nvGraphicFramePr>
          <p:cNvPr id="4" name="Объект 2">
            <a:extLst>
              <a:ext uri="{FF2B5EF4-FFF2-40B4-BE49-F238E27FC236}">
                <a16:creationId xmlns:a16="http://schemas.microsoft.com/office/drawing/2014/main" id="{81933716-F1CC-AC3A-87EA-AB4E0F9B207A}"/>
              </a:ext>
            </a:extLst>
          </p:cNvPr>
          <p:cNvGraphicFramePr>
            <a:graphicFrameLocks noGrp="1"/>
          </p:cNvGraphicFramePr>
          <p:nvPr>
            <p:ph idx="1"/>
            <p:extLst>
              <p:ext uri="{D42A27DB-BD31-4B8C-83A1-F6EECF244321}">
                <p14:modId xmlns:p14="http://schemas.microsoft.com/office/powerpoint/2010/main" val="3452147090"/>
              </p:ext>
            </p:extLst>
          </p:nvPr>
        </p:nvGraphicFramePr>
        <p:xfrm>
          <a:off x="133816" y="676506"/>
          <a:ext cx="8876370" cy="4393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11413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C64ABD4-7FF8-8B0C-25EF-7CC025716336}"/>
              </a:ext>
            </a:extLst>
          </p:cNvPr>
          <p:cNvSpPr>
            <a:spLocks noGrp="1"/>
          </p:cNvSpPr>
          <p:nvPr>
            <p:ph type="title"/>
          </p:nvPr>
        </p:nvSpPr>
        <p:spPr/>
        <p:txBody>
          <a:bodyPr/>
          <a:lstStyle/>
          <a:p>
            <a:r>
              <a:rPr lang="en-US" dirty="0"/>
              <a:t>Conclusion</a:t>
            </a:r>
            <a:endParaRPr lang="ru-RU" dirty="0"/>
          </a:p>
        </p:txBody>
      </p:sp>
      <p:sp>
        <p:nvSpPr>
          <p:cNvPr id="3" name="Объект 2">
            <a:extLst>
              <a:ext uri="{FF2B5EF4-FFF2-40B4-BE49-F238E27FC236}">
                <a16:creationId xmlns:a16="http://schemas.microsoft.com/office/drawing/2014/main" id="{44CF5AD7-703E-917A-2E76-3291D229DFBE}"/>
              </a:ext>
            </a:extLst>
          </p:cNvPr>
          <p:cNvSpPr>
            <a:spLocks noGrp="1"/>
          </p:cNvSpPr>
          <p:nvPr>
            <p:ph idx="1"/>
          </p:nvPr>
        </p:nvSpPr>
        <p:spPr>
          <a:xfrm>
            <a:off x="1693359" y="1376653"/>
            <a:ext cx="5757282" cy="3263504"/>
          </a:xfrm>
        </p:spPr>
        <p:txBody>
          <a:bodyPr>
            <a:normAutofit/>
          </a:bodyPr>
          <a:lstStyle/>
          <a:p>
            <a:pPr marL="0" indent="0">
              <a:buNone/>
            </a:pPr>
            <a:r>
              <a:rPr lang="en-US" sz="1500" kern="100" dirty="0">
                <a:latin typeface="Barlow" panose="00000500000000000000" pitchFamily="2" charset="0"/>
                <a:ea typeface="Calibri" panose="020F0502020204030204" pitchFamily="34" charset="0"/>
                <a:cs typeface="Times New Roman" panose="02020603050405020304" pitchFamily="18" charset="0"/>
              </a:rPr>
              <a:t>Thus, while the online environment may be subjectively safer for adolescents when communicating with their parents about less significant topics, adolescents still need emotional support from adults for personally significant problems. </a:t>
            </a:r>
          </a:p>
          <a:p>
            <a:pPr marL="0" indent="0">
              <a:buNone/>
            </a:pPr>
            <a:endParaRPr lang="en-US" sz="1500" kern="100" dirty="0">
              <a:latin typeface="Barlow" panose="00000500000000000000" pitchFamily="2" charset="0"/>
              <a:ea typeface="Calibri" panose="020F0502020204030204" pitchFamily="34" charset="0"/>
              <a:cs typeface="Times New Roman" panose="02020603050405020304" pitchFamily="18" charset="0"/>
            </a:endParaRPr>
          </a:p>
          <a:p>
            <a:pPr marL="0" indent="0">
              <a:buNone/>
            </a:pPr>
            <a:r>
              <a:rPr lang="en-US" sz="1500" kern="100" dirty="0">
                <a:latin typeface="Barlow" panose="00000500000000000000" pitchFamily="2" charset="0"/>
                <a:ea typeface="Calibri" panose="020F0502020204030204" pitchFamily="34" charset="0"/>
                <a:cs typeface="Times New Roman" panose="02020603050405020304" pitchFamily="18" charset="0"/>
              </a:rPr>
              <a:t>As a result, offline communication with parents remains a priority for them. </a:t>
            </a:r>
          </a:p>
          <a:p>
            <a:pPr marL="0" indent="0">
              <a:buNone/>
            </a:pPr>
            <a:endParaRPr lang="en-US" sz="1500" kern="100" dirty="0">
              <a:latin typeface="Barlow" panose="00000500000000000000" pitchFamily="2" charset="0"/>
              <a:ea typeface="Calibri" panose="020F0502020204030204" pitchFamily="34" charset="0"/>
              <a:cs typeface="Times New Roman" panose="02020603050405020304" pitchFamily="18" charset="0"/>
            </a:endParaRPr>
          </a:p>
          <a:p>
            <a:pPr marL="0" indent="0">
              <a:buNone/>
            </a:pPr>
            <a:r>
              <a:rPr lang="en-US" sz="1500" kern="100" dirty="0">
                <a:latin typeface="Barlow" panose="00000500000000000000" pitchFamily="2" charset="0"/>
                <a:ea typeface="Calibri" panose="020F0502020204030204" pitchFamily="34" charset="0"/>
                <a:cs typeface="Times New Roman" panose="02020603050405020304" pitchFamily="18" charset="0"/>
              </a:rPr>
              <a:t>We plan to conduct further research on this topic, focusing on the detailed description of the phenomenon of communication between adolescents and their parents online.</a:t>
            </a:r>
            <a:endParaRPr lang="ru-RU" sz="1500" kern="100" dirty="0">
              <a:latin typeface="Calibri" panose="020F0502020204030204" pitchFamily="34" charset="0"/>
              <a:ea typeface="Calibri" panose="020F0502020204030204" pitchFamily="34" charset="0"/>
              <a:cs typeface="Times New Roman" panose="02020603050405020304" pitchFamily="18" charset="0"/>
            </a:endParaRPr>
          </a:p>
          <a:p>
            <a:endParaRPr lang="ru-RU" sz="2400" dirty="0"/>
          </a:p>
        </p:txBody>
      </p:sp>
    </p:spTree>
    <p:extLst>
      <p:ext uri="{BB962C8B-B14F-4D97-AF65-F5344CB8AC3E}">
        <p14:creationId xmlns:p14="http://schemas.microsoft.com/office/powerpoint/2010/main" val="1443389826"/>
      </p:ext>
    </p:extLst>
  </p:cSld>
  <p:clrMapOvr>
    <a:masterClrMapping/>
  </p:clrMapOvr>
</p:sld>
</file>

<file path=ppt/theme/theme1.xml><?xml version="1.0" encoding="utf-8"?>
<a:theme xmlns:a="http://schemas.openxmlformats.org/drawingml/2006/main" name="Basic Customizable PhD Dissertation XL by Slidesgo">
  <a:themeElements>
    <a:clrScheme name="Simple Light">
      <a:dk1>
        <a:srgbClr val="545457"/>
      </a:dk1>
      <a:lt1>
        <a:srgbClr val="F2EADD"/>
      </a:lt1>
      <a:dk2>
        <a:srgbClr val="FF706B"/>
      </a:dk2>
      <a:lt2>
        <a:srgbClr val="BBD3C7"/>
      </a:lt2>
      <a:accent1>
        <a:srgbClr val="FFFFFF"/>
      </a:accent1>
      <a:accent2>
        <a:srgbClr val="FFFFFF"/>
      </a:accent2>
      <a:accent3>
        <a:srgbClr val="FFFFFF"/>
      </a:accent3>
      <a:accent4>
        <a:srgbClr val="FFFFFF"/>
      </a:accent4>
      <a:accent5>
        <a:srgbClr val="FFFFFF"/>
      </a:accent5>
      <a:accent6>
        <a:srgbClr val="FFFFFF"/>
      </a:accent6>
      <a:hlink>
        <a:srgbClr val="54545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921</Words>
  <Application>Microsoft Office PowerPoint</Application>
  <PresentationFormat>Экран (16:9)</PresentationFormat>
  <Paragraphs>114</Paragraphs>
  <Slides>10</Slides>
  <Notes>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10</vt:i4>
      </vt:variant>
    </vt:vector>
  </HeadingPairs>
  <TitlesOfParts>
    <vt:vector size="16" baseType="lpstr">
      <vt:lpstr>Archivo Black</vt:lpstr>
      <vt:lpstr>Arial</vt:lpstr>
      <vt:lpstr>Calibri</vt:lpstr>
      <vt:lpstr>Barlow</vt:lpstr>
      <vt:lpstr>Times New Roman</vt:lpstr>
      <vt:lpstr>Basic Customizable PhD Dissertation XL by Slidesgo</vt:lpstr>
      <vt:lpstr>Specifics of communication between teenagers and their parents online</vt:lpstr>
      <vt:lpstr>Relevance</vt:lpstr>
      <vt:lpstr>Methods</vt:lpstr>
      <vt:lpstr>“Questionnaire of adolescents’ needs to communicate with their parents online and offline” (QANCP)</vt:lpstr>
      <vt:lpstr>Презентация PowerPoint</vt:lpstr>
      <vt:lpstr>A sample of the study</vt:lpstr>
      <vt:lpstr>Results (QANCP)</vt:lpstr>
      <vt:lpstr>Results "Incomplete Sentences“</vt:lpstr>
      <vt:lpstr>Conclusion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Specifics of communication between teenagers and their parents online</dc:title>
  <cp:lastModifiedBy>Илья Ларин</cp:lastModifiedBy>
  <cp:revision>8</cp:revision>
  <dcterms:modified xsi:type="dcterms:W3CDTF">2024-05-19T18:55:28Z</dcterms:modified>
</cp:coreProperties>
</file>