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6" r:id="rId1"/>
  </p:sldMasterIdLst>
  <p:notesMasterIdLst>
    <p:notesMasterId r:id="rId12"/>
  </p:notesMasterIdLst>
  <p:sldIdLst>
    <p:sldId id="256" r:id="rId2"/>
    <p:sldId id="340" r:id="rId3"/>
    <p:sldId id="341" r:id="rId4"/>
    <p:sldId id="346" r:id="rId5"/>
    <p:sldId id="347" r:id="rId6"/>
    <p:sldId id="342" r:id="rId7"/>
    <p:sldId id="343" r:id="rId8"/>
    <p:sldId id="344" r:id="rId9"/>
    <p:sldId id="345" r:id="rId10"/>
    <p:sldId id="348" r:id="rId11"/>
  </p:sldIdLst>
  <p:sldSz cx="9144000" cy="5143500" type="screen16x9"/>
  <p:notesSz cx="6858000" cy="9144000"/>
  <p:embeddedFontLst>
    <p:embeddedFont>
      <p:font typeface="Archivo Black" panose="020B0604020202020204" charset="0"/>
      <p:regular r:id="rId13"/>
    </p:embeddedFont>
    <p:embeddedFont>
      <p:font typeface="Barlow" panose="00000500000000000000" pitchFamily="2"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AB15F74-C5AC-4539-B844-B7F40A94E800}">
  <a:tblStyle styleId="{2AB15F74-C5AC-4539-B844-B7F40A94E80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7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charts/_rels/chart1.xml.rels><?xml version="1.0" encoding="UTF-8" standalone="yes"?>
<Relationships xmlns="http://schemas.openxmlformats.org/package/2006/relationships"><Relationship Id="rId3" Type="http://schemas.openxmlformats.org/officeDocument/2006/relationships/oleObject" Target="&#1050;&#1085;&#1080;&#1075;&#1072;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dirty="0"/>
              <a:t>Sample of the study</a:t>
            </a:r>
            <a:endParaRPr lang="ru-RU" sz="1800" dirty="0"/>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ru-RU"/>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dk1">
                  <a:tint val="885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1-1376-485C-A256-3CD6861A9E61}"/>
              </c:ext>
            </c:extLst>
          </c:dPt>
          <c:dPt>
            <c:idx val="1"/>
            <c:bubble3D val="0"/>
            <c:spPr>
              <a:solidFill>
                <a:schemeClr val="dk1">
                  <a:tint val="55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3-1376-485C-A256-3CD6861A9E61}"/>
              </c:ext>
            </c:extLst>
          </c:dPt>
          <c:dLbls>
            <c:dLbl>
              <c:idx val="0"/>
              <c:tx>
                <c:rich>
                  <a:bodyPr/>
                  <a:lstStyle/>
                  <a:p>
                    <a:r>
                      <a:rPr lang="en-US" dirty="0"/>
                      <a:t>44 %</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1376-485C-A256-3CD6861A9E61}"/>
                </c:ext>
              </c:extLst>
            </c:dLbl>
            <c:dLbl>
              <c:idx val="1"/>
              <c:tx>
                <c:rich>
                  <a:bodyPr/>
                  <a:lstStyle/>
                  <a:p>
                    <a:r>
                      <a:rPr lang="en-US" dirty="0"/>
                      <a:t>56 %</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1376-485C-A256-3CD6861A9E61}"/>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Лист1!$B$3:$B$4</c:f>
              <c:strCache>
                <c:ptCount val="2"/>
                <c:pt idx="0">
                  <c:v>boys</c:v>
                </c:pt>
                <c:pt idx="1">
                  <c:v>girls</c:v>
                </c:pt>
              </c:strCache>
            </c:strRef>
          </c:cat>
          <c:val>
            <c:numRef>
              <c:f>Лист1!$C$3:$C$4</c:f>
              <c:numCache>
                <c:formatCode>General</c:formatCode>
                <c:ptCount val="2"/>
                <c:pt idx="0">
                  <c:v>44</c:v>
                </c:pt>
                <c:pt idx="1">
                  <c:v>56</c:v>
                </c:pt>
              </c:numCache>
            </c:numRef>
          </c:val>
          <c:extLst>
            <c:ext xmlns:c16="http://schemas.microsoft.com/office/drawing/2014/chart" uri="{C3380CC4-5D6E-409C-BE32-E72D297353CC}">
              <c16:uniqueId val="{00000004-1376-485C-A256-3CD6861A9E61}"/>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CCEB96-A2ED-4FBA-93E2-43CCE33D0D52}"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endParaRPr lang="ru-RU"/>
        </a:p>
      </dgm:t>
    </dgm:pt>
    <dgm:pt modelId="{27CCB0A9-AB5C-4FF0-BB50-0B626469DCF7}">
      <dgm:prSet/>
      <dgm:spPr/>
      <dgm:t>
        <a:bodyPr/>
        <a:lstStyle/>
        <a:p>
          <a:r>
            <a:rPr lang="en-US" dirty="0">
              <a:latin typeface="Barlow" panose="00000500000000000000" pitchFamily="2" charset="0"/>
              <a:cs typeface="Times New Roman" panose="02020603050405020304" pitchFamily="18" charset="0"/>
            </a:rPr>
            <a:t>Information and computer technologies (ICT) affect every stage of children's development</a:t>
          </a:r>
          <a:endParaRPr lang="ru-RU" dirty="0">
            <a:latin typeface="Times New Roman" panose="02020603050405020304" pitchFamily="18" charset="0"/>
            <a:cs typeface="Times New Roman" panose="02020603050405020304" pitchFamily="18" charset="0"/>
          </a:endParaRPr>
        </a:p>
      </dgm:t>
    </dgm:pt>
    <dgm:pt modelId="{625EAFE3-EA50-4176-8AAF-98675154538A}" type="parTrans" cxnId="{6128BADF-CBEA-45ED-B430-88BF20E07C10}">
      <dgm:prSet/>
      <dgm:spPr/>
      <dgm:t>
        <a:bodyPr/>
        <a:lstStyle/>
        <a:p>
          <a:endParaRPr lang="ru-RU">
            <a:latin typeface="Times New Roman" panose="02020603050405020304" pitchFamily="18" charset="0"/>
            <a:cs typeface="Times New Roman" panose="02020603050405020304" pitchFamily="18" charset="0"/>
          </a:endParaRPr>
        </a:p>
      </dgm:t>
    </dgm:pt>
    <dgm:pt modelId="{64E80E26-F2B5-4628-B978-1083144F70C7}" type="sibTrans" cxnId="{6128BADF-CBEA-45ED-B430-88BF20E07C10}">
      <dgm:prSet/>
      <dgm:spPr/>
      <dgm:t>
        <a:bodyPr/>
        <a:lstStyle/>
        <a:p>
          <a:endParaRPr lang="ru-RU">
            <a:latin typeface="Times New Roman" panose="02020603050405020304" pitchFamily="18" charset="0"/>
            <a:cs typeface="Times New Roman" panose="02020603050405020304" pitchFamily="18" charset="0"/>
          </a:endParaRPr>
        </a:p>
      </dgm:t>
    </dgm:pt>
    <dgm:pt modelId="{FACD0885-682E-4327-84E1-622480E1E8C5}">
      <dgm:prSet/>
      <dgm:spPr/>
      <dgm:t>
        <a:bodyPr/>
        <a:lstStyle/>
        <a:p>
          <a:r>
            <a:rPr lang="en-US">
              <a:latin typeface="Barlow" panose="00000500000000000000" pitchFamily="2" charset="0"/>
              <a:cs typeface="Times New Roman" panose="02020603050405020304" pitchFamily="18" charset="0"/>
            </a:rPr>
            <a:t>Global changes in society and children's development impact the main institution for children's upbringing - the family</a:t>
          </a:r>
          <a:endParaRPr lang="ru-RU">
            <a:latin typeface="Times New Roman" panose="02020603050405020304" pitchFamily="18" charset="0"/>
            <a:cs typeface="Times New Roman" panose="02020603050405020304" pitchFamily="18" charset="0"/>
          </a:endParaRPr>
        </a:p>
      </dgm:t>
    </dgm:pt>
    <dgm:pt modelId="{873DBEF7-F568-4DA6-8A84-1485A9019111}" type="parTrans" cxnId="{B752D759-2CA2-4176-897C-755449DA6EC1}">
      <dgm:prSet/>
      <dgm:spPr/>
      <dgm:t>
        <a:bodyPr/>
        <a:lstStyle/>
        <a:p>
          <a:endParaRPr lang="ru-RU">
            <a:latin typeface="Times New Roman" panose="02020603050405020304" pitchFamily="18" charset="0"/>
            <a:cs typeface="Times New Roman" panose="02020603050405020304" pitchFamily="18" charset="0"/>
          </a:endParaRPr>
        </a:p>
      </dgm:t>
    </dgm:pt>
    <dgm:pt modelId="{5EB1BBBA-34D2-4D67-834B-101E172AA469}" type="sibTrans" cxnId="{B752D759-2CA2-4176-897C-755449DA6EC1}">
      <dgm:prSet/>
      <dgm:spPr/>
      <dgm:t>
        <a:bodyPr/>
        <a:lstStyle/>
        <a:p>
          <a:endParaRPr lang="ru-RU">
            <a:latin typeface="Times New Roman" panose="02020603050405020304" pitchFamily="18" charset="0"/>
            <a:cs typeface="Times New Roman" panose="02020603050405020304" pitchFamily="18" charset="0"/>
          </a:endParaRPr>
        </a:p>
      </dgm:t>
    </dgm:pt>
    <dgm:pt modelId="{2B1FADE3-E85D-489A-8CC2-DE772442B5ED}">
      <dgm:prSet/>
      <dgm:spPr/>
      <dgm:t>
        <a:bodyPr/>
        <a:lstStyle/>
        <a:p>
          <a:r>
            <a:rPr lang="en-US" dirty="0">
              <a:latin typeface="Barlow" panose="00000500000000000000" pitchFamily="2" charset="0"/>
              <a:cs typeface="Times New Roman" panose="02020603050405020304" pitchFamily="18" charset="0"/>
            </a:rPr>
            <a:t>Online communication between adolescents and their parents still is poorly investigated</a:t>
          </a:r>
          <a:endParaRPr lang="ru-RU" dirty="0">
            <a:latin typeface="Times New Roman" panose="02020603050405020304" pitchFamily="18" charset="0"/>
            <a:cs typeface="Times New Roman" panose="02020603050405020304" pitchFamily="18" charset="0"/>
          </a:endParaRPr>
        </a:p>
      </dgm:t>
    </dgm:pt>
    <dgm:pt modelId="{A27CA610-A02E-4040-AD00-3158C0BAFF6A}" type="parTrans" cxnId="{6B847D56-B7A3-45F8-A05D-927448C73630}">
      <dgm:prSet/>
      <dgm:spPr/>
      <dgm:t>
        <a:bodyPr/>
        <a:lstStyle/>
        <a:p>
          <a:endParaRPr lang="ru-RU">
            <a:latin typeface="Times New Roman" panose="02020603050405020304" pitchFamily="18" charset="0"/>
            <a:cs typeface="Times New Roman" panose="02020603050405020304" pitchFamily="18" charset="0"/>
          </a:endParaRPr>
        </a:p>
      </dgm:t>
    </dgm:pt>
    <dgm:pt modelId="{0EE2030A-ED92-4D83-BBE9-F60B31C0176F}" type="sibTrans" cxnId="{6B847D56-B7A3-45F8-A05D-927448C73630}">
      <dgm:prSet/>
      <dgm:spPr/>
      <dgm:t>
        <a:bodyPr/>
        <a:lstStyle/>
        <a:p>
          <a:endParaRPr lang="ru-RU">
            <a:latin typeface="Times New Roman" panose="02020603050405020304" pitchFamily="18" charset="0"/>
            <a:cs typeface="Times New Roman" panose="02020603050405020304" pitchFamily="18" charset="0"/>
          </a:endParaRPr>
        </a:p>
      </dgm:t>
    </dgm:pt>
    <dgm:pt modelId="{187D919C-31E2-4AAF-A64F-24C3A4E6AB56}" type="pres">
      <dgm:prSet presAssocID="{65CCEB96-A2ED-4FBA-93E2-43CCE33D0D52}" presName="Name0" presStyleCnt="0">
        <dgm:presLayoutVars>
          <dgm:dir/>
          <dgm:resizeHandles val="exact"/>
        </dgm:presLayoutVars>
      </dgm:prSet>
      <dgm:spPr/>
    </dgm:pt>
    <dgm:pt modelId="{5AAC0153-E602-49DC-8F1A-D92BB82CBB5E}" type="pres">
      <dgm:prSet presAssocID="{27CCB0A9-AB5C-4FF0-BB50-0B626469DCF7}" presName="node" presStyleLbl="node1" presStyleIdx="0" presStyleCnt="3">
        <dgm:presLayoutVars>
          <dgm:bulletEnabled val="1"/>
        </dgm:presLayoutVars>
      </dgm:prSet>
      <dgm:spPr/>
    </dgm:pt>
    <dgm:pt modelId="{694B42D3-FAB3-45BF-B3C7-0C28E3FE8CBD}" type="pres">
      <dgm:prSet presAssocID="{64E80E26-F2B5-4628-B978-1083144F70C7}" presName="sibTrans" presStyleLbl="sibTrans2D1" presStyleIdx="0" presStyleCnt="2"/>
      <dgm:spPr/>
    </dgm:pt>
    <dgm:pt modelId="{3E5C7724-5E01-4B6A-ACC0-50E82A9A98C2}" type="pres">
      <dgm:prSet presAssocID="{64E80E26-F2B5-4628-B978-1083144F70C7}" presName="connectorText" presStyleLbl="sibTrans2D1" presStyleIdx="0" presStyleCnt="2"/>
      <dgm:spPr/>
    </dgm:pt>
    <dgm:pt modelId="{78969BE5-D22C-4B4A-A5F6-2EFE8D0FE853}" type="pres">
      <dgm:prSet presAssocID="{FACD0885-682E-4327-84E1-622480E1E8C5}" presName="node" presStyleLbl="node1" presStyleIdx="1" presStyleCnt="3">
        <dgm:presLayoutVars>
          <dgm:bulletEnabled val="1"/>
        </dgm:presLayoutVars>
      </dgm:prSet>
      <dgm:spPr/>
    </dgm:pt>
    <dgm:pt modelId="{ABEEC085-4CAB-4728-8393-D14EAF079DF9}" type="pres">
      <dgm:prSet presAssocID="{5EB1BBBA-34D2-4D67-834B-101E172AA469}" presName="sibTrans" presStyleLbl="sibTrans2D1" presStyleIdx="1" presStyleCnt="2"/>
      <dgm:spPr/>
    </dgm:pt>
    <dgm:pt modelId="{CEAB92AD-AA2A-414E-8A76-52146392F692}" type="pres">
      <dgm:prSet presAssocID="{5EB1BBBA-34D2-4D67-834B-101E172AA469}" presName="connectorText" presStyleLbl="sibTrans2D1" presStyleIdx="1" presStyleCnt="2"/>
      <dgm:spPr/>
    </dgm:pt>
    <dgm:pt modelId="{3AD6062F-B8F3-45C4-A7A0-FE06F7CA3AF3}" type="pres">
      <dgm:prSet presAssocID="{2B1FADE3-E85D-489A-8CC2-DE772442B5ED}" presName="node" presStyleLbl="node1" presStyleIdx="2" presStyleCnt="3">
        <dgm:presLayoutVars>
          <dgm:bulletEnabled val="1"/>
        </dgm:presLayoutVars>
      </dgm:prSet>
      <dgm:spPr/>
    </dgm:pt>
  </dgm:ptLst>
  <dgm:cxnLst>
    <dgm:cxn modelId="{1F804917-8A3F-49D0-8006-4897753A8384}" type="presOf" srcId="{FACD0885-682E-4327-84E1-622480E1E8C5}" destId="{78969BE5-D22C-4B4A-A5F6-2EFE8D0FE853}" srcOrd="0" destOrd="0" presId="urn:microsoft.com/office/officeart/2005/8/layout/process1"/>
    <dgm:cxn modelId="{61F53961-76FC-42FF-83F3-FCAC15008D24}" type="presOf" srcId="{64E80E26-F2B5-4628-B978-1083144F70C7}" destId="{694B42D3-FAB3-45BF-B3C7-0C28E3FE8CBD}" srcOrd="0" destOrd="0" presId="urn:microsoft.com/office/officeart/2005/8/layout/process1"/>
    <dgm:cxn modelId="{280AB174-BC60-4483-ACA1-688D89F9D445}" type="presOf" srcId="{64E80E26-F2B5-4628-B978-1083144F70C7}" destId="{3E5C7724-5E01-4B6A-ACC0-50E82A9A98C2}" srcOrd="1" destOrd="0" presId="urn:microsoft.com/office/officeart/2005/8/layout/process1"/>
    <dgm:cxn modelId="{6B847D56-B7A3-45F8-A05D-927448C73630}" srcId="{65CCEB96-A2ED-4FBA-93E2-43CCE33D0D52}" destId="{2B1FADE3-E85D-489A-8CC2-DE772442B5ED}" srcOrd="2" destOrd="0" parTransId="{A27CA610-A02E-4040-AD00-3158C0BAFF6A}" sibTransId="{0EE2030A-ED92-4D83-BBE9-F60B31C0176F}"/>
    <dgm:cxn modelId="{B752D759-2CA2-4176-897C-755449DA6EC1}" srcId="{65CCEB96-A2ED-4FBA-93E2-43CCE33D0D52}" destId="{FACD0885-682E-4327-84E1-622480E1E8C5}" srcOrd="1" destOrd="0" parTransId="{873DBEF7-F568-4DA6-8A84-1485A9019111}" sibTransId="{5EB1BBBA-34D2-4D67-834B-101E172AA469}"/>
    <dgm:cxn modelId="{96EC688C-57E5-4D52-B419-ED5D706D307C}" type="presOf" srcId="{27CCB0A9-AB5C-4FF0-BB50-0B626469DCF7}" destId="{5AAC0153-E602-49DC-8F1A-D92BB82CBB5E}" srcOrd="0" destOrd="0" presId="urn:microsoft.com/office/officeart/2005/8/layout/process1"/>
    <dgm:cxn modelId="{A2B592AF-B01A-447E-8473-F9F406B7A7C6}" type="presOf" srcId="{5EB1BBBA-34D2-4D67-834B-101E172AA469}" destId="{ABEEC085-4CAB-4728-8393-D14EAF079DF9}" srcOrd="0" destOrd="0" presId="urn:microsoft.com/office/officeart/2005/8/layout/process1"/>
    <dgm:cxn modelId="{5F8D69C6-F6E8-4D50-BAE7-159A249E0E12}" type="presOf" srcId="{65CCEB96-A2ED-4FBA-93E2-43CCE33D0D52}" destId="{187D919C-31E2-4AAF-A64F-24C3A4E6AB56}" srcOrd="0" destOrd="0" presId="urn:microsoft.com/office/officeart/2005/8/layout/process1"/>
    <dgm:cxn modelId="{9BF7CDCF-D350-4CE5-A303-93278B0AA4DC}" type="presOf" srcId="{5EB1BBBA-34D2-4D67-834B-101E172AA469}" destId="{CEAB92AD-AA2A-414E-8A76-52146392F692}" srcOrd="1" destOrd="0" presId="urn:microsoft.com/office/officeart/2005/8/layout/process1"/>
    <dgm:cxn modelId="{6128BADF-CBEA-45ED-B430-88BF20E07C10}" srcId="{65CCEB96-A2ED-4FBA-93E2-43CCE33D0D52}" destId="{27CCB0A9-AB5C-4FF0-BB50-0B626469DCF7}" srcOrd="0" destOrd="0" parTransId="{625EAFE3-EA50-4176-8AAF-98675154538A}" sibTransId="{64E80E26-F2B5-4628-B978-1083144F70C7}"/>
    <dgm:cxn modelId="{EFEE0CFF-C3A4-428D-8B38-26839EF33880}" type="presOf" srcId="{2B1FADE3-E85D-489A-8CC2-DE772442B5ED}" destId="{3AD6062F-B8F3-45C4-A7A0-FE06F7CA3AF3}" srcOrd="0" destOrd="0" presId="urn:microsoft.com/office/officeart/2005/8/layout/process1"/>
    <dgm:cxn modelId="{244880C9-17D5-40F6-915F-B9CC20EE10BB}" type="presParOf" srcId="{187D919C-31E2-4AAF-A64F-24C3A4E6AB56}" destId="{5AAC0153-E602-49DC-8F1A-D92BB82CBB5E}" srcOrd="0" destOrd="0" presId="urn:microsoft.com/office/officeart/2005/8/layout/process1"/>
    <dgm:cxn modelId="{6506E8DE-0F5F-45EF-B923-0620517888E7}" type="presParOf" srcId="{187D919C-31E2-4AAF-A64F-24C3A4E6AB56}" destId="{694B42D3-FAB3-45BF-B3C7-0C28E3FE8CBD}" srcOrd="1" destOrd="0" presId="urn:microsoft.com/office/officeart/2005/8/layout/process1"/>
    <dgm:cxn modelId="{FBAAB24B-30F5-4510-87A3-78F7196D16CD}" type="presParOf" srcId="{694B42D3-FAB3-45BF-B3C7-0C28E3FE8CBD}" destId="{3E5C7724-5E01-4B6A-ACC0-50E82A9A98C2}" srcOrd="0" destOrd="0" presId="urn:microsoft.com/office/officeart/2005/8/layout/process1"/>
    <dgm:cxn modelId="{B95D1B7C-C3FF-405C-87F8-31AE1F0E4AC5}" type="presParOf" srcId="{187D919C-31E2-4AAF-A64F-24C3A4E6AB56}" destId="{78969BE5-D22C-4B4A-A5F6-2EFE8D0FE853}" srcOrd="2" destOrd="0" presId="urn:microsoft.com/office/officeart/2005/8/layout/process1"/>
    <dgm:cxn modelId="{9AE43078-3B02-457E-BF22-33AC5B1C4E07}" type="presParOf" srcId="{187D919C-31E2-4AAF-A64F-24C3A4E6AB56}" destId="{ABEEC085-4CAB-4728-8393-D14EAF079DF9}" srcOrd="3" destOrd="0" presId="urn:microsoft.com/office/officeart/2005/8/layout/process1"/>
    <dgm:cxn modelId="{C311E85F-DC78-4FED-BF15-592115833707}" type="presParOf" srcId="{ABEEC085-4CAB-4728-8393-D14EAF079DF9}" destId="{CEAB92AD-AA2A-414E-8A76-52146392F692}" srcOrd="0" destOrd="0" presId="urn:microsoft.com/office/officeart/2005/8/layout/process1"/>
    <dgm:cxn modelId="{21C07CBC-D9AC-421D-A8DA-F6181BF3DF7C}" type="presParOf" srcId="{187D919C-31E2-4AAF-A64F-24C3A4E6AB56}" destId="{3AD6062F-B8F3-45C4-A7A0-FE06F7CA3AF3}"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2CC06D-FA5A-4611-AB80-A1BD8F6FC0E9}"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67988946-8EB4-401A-ADA2-B5B9B55619B8}">
      <dgm:prSet custT="1"/>
      <dgm:spPr/>
      <dgm:t>
        <a:bodyPr/>
        <a:lstStyle/>
        <a:p>
          <a:pPr>
            <a:lnSpc>
              <a:spcPct val="100000"/>
            </a:lnSpc>
          </a:pPr>
          <a:r>
            <a:rPr lang="en-US" sz="1600" b="1" u="sng" dirty="0">
              <a:latin typeface="Barlow" panose="00000500000000000000" pitchFamily="2" charset="0"/>
            </a:rPr>
            <a:t>The favorite </a:t>
          </a:r>
          <a:r>
            <a:rPr lang="en-US" sz="1600" b="0" u="none" dirty="0">
              <a:latin typeface="Barlow" panose="00000500000000000000" pitchFamily="2" charset="0"/>
            </a:rPr>
            <a:t>way to communicate with parents for the vast majority of teenagers is </a:t>
          </a:r>
          <a:r>
            <a:rPr lang="en-US" sz="1600" b="1" u="sng" dirty="0">
              <a:latin typeface="Barlow" panose="00000500000000000000" pitchFamily="2" charset="0"/>
            </a:rPr>
            <a:t>"offline".</a:t>
          </a:r>
          <a:endParaRPr lang="en-US" sz="1600" dirty="0">
            <a:latin typeface="Barlow" panose="00000500000000000000" pitchFamily="2" charset="0"/>
          </a:endParaRPr>
        </a:p>
      </dgm:t>
    </dgm:pt>
    <dgm:pt modelId="{1588D3D4-350F-456A-B74F-60FC051F482B}" type="parTrans" cxnId="{E98B1D15-2BFC-4E70-A699-3E805CFDCEEE}">
      <dgm:prSet/>
      <dgm:spPr/>
      <dgm:t>
        <a:bodyPr/>
        <a:lstStyle/>
        <a:p>
          <a:endParaRPr lang="en-US">
            <a:latin typeface="Barlow" panose="00000500000000000000" pitchFamily="2" charset="0"/>
          </a:endParaRPr>
        </a:p>
      </dgm:t>
    </dgm:pt>
    <dgm:pt modelId="{F3F31883-73D0-4F51-A049-5E6D1577C350}" type="sibTrans" cxnId="{E98B1D15-2BFC-4E70-A699-3E805CFDCEEE}">
      <dgm:prSet/>
      <dgm:spPr/>
      <dgm:t>
        <a:bodyPr/>
        <a:lstStyle/>
        <a:p>
          <a:endParaRPr lang="en-US">
            <a:latin typeface="Barlow" panose="00000500000000000000" pitchFamily="2" charset="0"/>
          </a:endParaRPr>
        </a:p>
      </dgm:t>
    </dgm:pt>
    <dgm:pt modelId="{C66DD42B-DBB3-40F6-809E-94F57B5777BE}">
      <dgm:prSet custT="1"/>
      <dgm:spPr/>
      <dgm:t>
        <a:bodyPr/>
        <a:lstStyle/>
        <a:p>
          <a:pPr>
            <a:lnSpc>
              <a:spcPct val="100000"/>
            </a:lnSpc>
          </a:pPr>
          <a:r>
            <a:rPr lang="en-US" sz="1600" b="1" u="sng" dirty="0">
              <a:latin typeface="Barlow" panose="00000500000000000000" pitchFamily="2" charset="0"/>
            </a:rPr>
            <a:t>Online communication </a:t>
          </a:r>
          <a:r>
            <a:rPr lang="en-US" sz="1600" dirty="0">
              <a:latin typeface="Barlow" panose="00000500000000000000" pitchFamily="2" charset="0"/>
            </a:rPr>
            <a:t>is often used to "quickly transfer the necessary information", to communicate your location, and to </a:t>
          </a:r>
          <a:r>
            <a:rPr lang="en-US" sz="1600" b="1" u="sng" dirty="0">
              <a:latin typeface="Barlow" panose="00000500000000000000" pitchFamily="2" charset="0"/>
            </a:rPr>
            <a:t>solve everyday issues</a:t>
          </a:r>
        </a:p>
      </dgm:t>
    </dgm:pt>
    <dgm:pt modelId="{2704AD4D-6D0F-4A7B-920C-9F0CFA8C7F49}" type="parTrans" cxnId="{796F0297-0E48-41A9-9CA5-C59FD9E8E04C}">
      <dgm:prSet/>
      <dgm:spPr/>
      <dgm:t>
        <a:bodyPr/>
        <a:lstStyle/>
        <a:p>
          <a:endParaRPr lang="en-US">
            <a:latin typeface="Barlow" panose="00000500000000000000" pitchFamily="2" charset="0"/>
          </a:endParaRPr>
        </a:p>
      </dgm:t>
    </dgm:pt>
    <dgm:pt modelId="{825FC480-6544-4E54-B716-4388643E215E}" type="sibTrans" cxnId="{796F0297-0E48-41A9-9CA5-C59FD9E8E04C}">
      <dgm:prSet/>
      <dgm:spPr/>
      <dgm:t>
        <a:bodyPr/>
        <a:lstStyle/>
        <a:p>
          <a:endParaRPr lang="en-US">
            <a:latin typeface="Barlow" panose="00000500000000000000" pitchFamily="2" charset="0"/>
          </a:endParaRPr>
        </a:p>
      </dgm:t>
    </dgm:pt>
    <dgm:pt modelId="{3A1FFE09-3F5B-4247-8048-32340D8E3986}">
      <dgm:prSet custT="1"/>
      <dgm:spPr/>
      <dgm:t>
        <a:bodyPr/>
        <a:lstStyle/>
        <a:p>
          <a:pPr>
            <a:lnSpc>
              <a:spcPct val="100000"/>
            </a:lnSpc>
          </a:pPr>
          <a:r>
            <a:rPr lang="en-US" sz="1600" dirty="0">
              <a:latin typeface="Barlow" panose="00000500000000000000" pitchFamily="2" charset="0"/>
            </a:rPr>
            <a:t>Adolescents generally assess </a:t>
          </a:r>
          <a:r>
            <a:rPr lang="en-US" sz="1600" b="1" u="sng" dirty="0">
              <a:latin typeface="Barlow" panose="00000500000000000000" pitchFamily="2" charset="0"/>
            </a:rPr>
            <a:t>online</a:t>
          </a:r>
          <a:r>
            <a:rPr lang="en-US" sz="1600" dirty="0">
              <a:latin typeface="Barlow" panose="00000500000000000000" pitchFamily="2" charset="0"/>
            </a:rPr>
            <a:t> communication with their parents as </a:t>
          </a:r>
          <a:r>
            <a:rPr lang="en-US" sz="1600" b="1" u="sng" dirty="0">
              <a:latin typeface="Barlow" panose="00000500000000000000" pitchFamily="2" charset="0"/>
            </a:rPr>
            <a:t>less emotional </a:t>
          </a:r>
          <a:r>
            <a:rPr lang="en-US" sz="1600" dirty="0">
              <a:latin typeface="Barlow" panose="00000500000000000000" pitchFamily="2" charset="0"/>
            </a:rPr>
            <a:t>than offline communication. In addition, they rate the sphere of online communication as </a:t>
          </a:r>
          <a:r>
            <a:rPr lang="en-US" sz="1600" b="1" u="sng" dirty="0">
              <a:latin typeface="Barlow" panose="00000500000000000000" pitchFamily="2" charset="0"/>
            </a:rPr>
            <a:t>"safer" </a:t>
          </a:r>
        </a:p>
      </dgm:t>
    </dgm:pt>
    <dgm:pt modelId="{00C2D81D-A88A-43FB-BC94-E5B061A5127E}" type="parTrans" cxnId="{C362C398-1360-40DE-9527-46F9D26CDE71}">
      <dgm:prSet/>
      <dgm:spPr/>
      <dgm:t>
        <a:bodyPr/>
        <a:lstStyle/>
        <a:p>
          <a:endParaRPr lang="en-US">
            <a:latin typeface="Barlow" panose="00000500000000000000" pitchFamily="2" charset="0"/>
          </a:endParaRPr>
        </a:p>
      </dgm:t>
    </dgm:pt>
    <dgm:pt modelId="{8F139B00-E931-46CB-AB39-7F109C93BE6E}" type="sibTrans" cxnId="{C362C398-1360-40DE-9527-46F9D26CDE71}">
      <dgm:prSet/>
      <dgm:spPr/>
      <dgm:t>
        <a:bodyPr/>
        <a:lstStyle/>
        <a:p>
          <a:endParaRPr lang="en-US">
            <a:latin typeface="Barlow" panose="00000500000000000000" pitchFamily="2" charset="0"/>
          </a:endParaRPr>
        </a:p>
      </dgm:t>
    </dgm:pt>
    <dgm:pt modelId="{2270FC59-DE39-4B8F-8641-A770FDB2E721}">
      <dgm:prSet custT="1"/>
      <dgm:spPr/>
      <dgm:t>
        <a:bodyPr/>
        <a:lstStyle/>
        <a:p>
          <a:pPr>
            <a:lnSpc>
              <a:spcPct val="100000"/>
            </a:lnSpc>
          </a:pPr>
          <a:r>
            <a:rPr lang="en-US" sz="1600" dirty="0">
              <a:latin typeface="Barlow" panose="00000500000000000000" pitchFamily="2" charset="0"/>
            </a:rPr>
            <a:t>Adolescents still prefer to discuss “</a:t>
          </a:r>
          <a:r>
            <a:rPr lang="en-US" sz="1600" b="1" u="sng" dirty="0">
              <a:latin typeface="Barlow" panose="00000500000000000000" pitchFamily="2" charset="0"/>
            </a:rPr>
            <a:t>emotionally significant” issues </a:t>
          </a:r>
          <a:r>
            <a:rPr lang="en-US" sz="1600" dirty="0">
              <a:latin typeface="Barlow" panose="00000500000000000000" pitchFamily="2" charset="0"/>
            </a:rPr>
            <a:t>with their parents </a:t>
          </a:r>
          <a:r>
            <a:rPr lang="en-US" sz="1600" b="1" u="sng" dirty="0">
              <a:latin typeface="Barlow" panose="00000500000000000000" pitchFamily="2" charset="0"/>
            </a:rPr>
            <a:t>in person</a:t>
          </a:r>
          <a:r>
            <a:rPr lang="en-US" sz="1600" dirty="0">
              <a:latin typeface="Barlow" panose="00000500000000000000" pitchFamily="2" charset="0"/>
            </a:rPr>
            <a:t>, leaving online for less “emotionally significant” topics</a:t>
          </a:r>
        </a:p>
      </dgm:t>
    </dgm:pt>
    <dgm:pt modelId="{086E4B08-E83B-4217-8991-3CC2122FF181}" type="parTrans" cxnId="{5C76C7E1-2CDE-4E2F-BF05-00131065281E}">
      <dgm:prSet/>
      <dgm:spPr/>
      <dgm:t>
        <a:bodyPr/>
        <a:lstStyle/>
        <a:p>
          <a:endParaRPr lang="en-US">
            <a:latin typeface="Barlow" panose="00000500000000000000" pitchFamily="2" charset="0"/>
          </a:endParaRPr>
        </a:p>
      </dgm:t>
    </dgm:pt>
    <dgm:pt modelId="{7D3B37DF-A0F6-4145-9FA4-66F758D944BC}" type="sibTrans" cxnId="{5C76C7E1-2CDE-4E2F-BF05-00131065281E}">
      <dgm:prSet/>
      <dgm:spPr/>
      <dgm:t>
        <a:bodyPr/>
        <a:lstStyle/>
        <a:p>
          <a:endParaRPr lang="en-US">
            <a:latin typeface="Barlow" panose="00000500000000000000" pitchFamily="2" charset="0"/>
          </a:endParaRPr>
        </a:p>
      </dgm:t>
    </dgm:pt>
    <dgm:pt modelId="{095B4384-9CEB-485C-A236-3DEACD774E6F}" type="pres">
      <dgm:prSet presAssocID="{C02CC06D-FA5A-4611-AB80-A1BD8F6FC0E9}" presName="hierChild1" presStyleCnt="0">
        <dgm:presLayoutVars>
          <dgm:chPref val="1"/>
          <dgm:dir/>
          <dgm:animOne val="branch"/>
          <dgm:animLvl val="lvl"/>
          <dgm:resizeHandles/>
        </dgm:presLayoutVars>
      </dgm:prSet>
      <dgm:spPr/>
    </dgm:pt>
    <dgm:pt modelId="{3F796369-F599-4744-BA19-08B76F36235D}" type="pres">
      <dgm:prSet presAssocID="{67988946-8EB4-401A-ADA2-B5B9B55619B8}" presName="hierRoot1" presStyleCnt="0"/>
      <dgm:spPr/>
    </dgm:pt>
    <dgm:pt modelId="{E6F1EF8C-F340-440E-985D-1F2DD4897143}" type="pres">
      <dgm:prSet presAssocID="{67988946-8EB4-401A-ADA2-B5B9B55619B8}" presName="composite" presStyleCnt="0"/>
      <dgm:spPr/>
    </dgm:pt>
    <dgm:pt modelId="{337F0E90-1C43-4856-8B0E-927D4FB058E6}" type="pres">
      <dgm:prSet presAssocID="{67988946-8EB4-401A-ADA2-B5B9B55619B8}" presName="background" presStyleLbl="node0" presStyleIdx="0" presStyleCnt="4"/>
      <dgm:spPr/>
    </dgm:pt>
    <dgm:pt modelId="{81F54969-B536-4231-A491-916F72456238}" type="pres">
      <dgm:prSet presAssocID="{67988946-8EB4-401A-ADA2-B5B9B55619B8}" presName="text" presStyleLbl="fgAcc0" presStyleIdx="0" presStyleCnt="4" custScaleY="251040">
        <dgm:presLayoutVars>
          <dgm:chPref val="3"/>
        </dgm:presLayoutVars>
      </dgm:prSet>
      <dgm:spPr/>
    </dgm:pt>
    <dgm:pt modelId="{1349F486-739B-49E0-AFDF-ADCD0DD3169F}" type="pres">
      <dgm:prSet presAssocID="{67988946-8EB4-401A-ADA2-B5B9B55619B8}" presName="hierChild2" presStyleCnt="0"/>
      <dgm:spPr/>
    </dgm:pt>
    <dgm:pt modelId="{B76C38D6-56EE-4A20-BA5D-1F5A73934A08}" type="pres">
      <dgm:prSet presAssocID="{C66DD42B-DBB3-40F6-809E-94F57B5777BE}" presName="hierRoot1" presStyleCnt="0"/>
      <dgm:spPr/>
    </dgm:pt>
    <dgm:pt modelId="{41892828-755F-4421-99F1-22EFCA316C38}" type="pres">
      <dgm:prSet presAssocID="{C66DD42B-DBB3-40F6-809E-94F57B5777BE}" presName="composite" presStyleCnt="0"/>
      <dgm:spPr/>
    </dgm:pt>
    <dgm:pt modelId="{3863F7E4-3D94-4699-AFA8-37DBA1DD32B4}" type="pres">
      <dgm:prSet presAssocID="{C66DD42B-DBB3-40F6-809E-94F57B5777BE}" presName="background" presStyleLbl="node0" presStyleIdx="1" presStyleCnt="4"/>
      <dgm:spPr/>
    </dgm:pt>
    <dgm:pt modelId="{082DAC4D-40F3-424B-A046-2C434B25A84E}" type="pres">
      <dgm:prSet presAssocID="{C66DD42B-DBB3-40F6-809E-94F57B5777BE}" presName="text" presStyleLbl="fgAcc0" presStyleIdx="1" presStyleCnt="4" custScaleY="251040">
        <dgm:presLayoutVars>
          <dgm:chPref val="3"/>
        </dgm:presLayoutVars>
      </dgm:prSet>
      <dgm:spPr/>
    </dgm:pt>
    <dgm:pt modelId="{28A5BE70-98DF-4428-B082-6BE6653A0C67}" type="pres">
      <dgm:prSet presAssocID="{C66DD42B-DBB3-40F6-809E-94F57B5777BE}" presName="hierChild2" presStyleCnt="0"/>
      <dgm:spPr/>
    </dgm:pt>
    <dgm:pt modelId="{249429CF-C19C-40FD-ACBF-9EFE9C42F950}" type="pres">
      <dgm:prSet presAssocID="{3A1FFE09-3F5B-4247-8048-32340D8E3986}" presName="hierRoot1" presStyleCnt="0"/>
      <dgm:spPr/>
    </dgm:pt>
    <dgm:pt modelId="{58ADFE46-C789-4EF4-BDD3-7517999AD021}" type="pres">
      <dgm:prSet presAssocID="{3A1FFE09-3F5B-4247-8048-32340D8E3986}" presName="composite" presStyleCnt="0"/>
      <dgm:spPr/>
    </dgm:pt>
    <dgm:pt modelId="{3B2A7A8D-4EC3-40B5-9AB9-AA935DF53D1D}" type="pres">
      <dgm:prSet presAssocID="{3A1FFE09-3F5B-4247-8048-32340D8E3986}" presName="background" presStyleLbl="node0" presStyleIdx="2" presStyleCnt="4"/>
      <dgm:spPr/>
    </dgm:pt>
    <dgm:pt modelId="{D25F218F-C0EA-4683-9082-A269907D527F}" type="pres">
      <dgm:prSet presAssocID="{3A1FFE09-3F5B-4247-8048-32340D8E3986}" presName="text" presStyleLbl="fgAcc0" presStyleIdx="2" presStyleCnt="4" custScaleX="104261" custScaleY="251040">
        <dgm:presLayoutVars>
          <dgm:chPref val="3"/>
        </dgm:presLayoutVars>
      </dgm:prSet>
      <dgm:spPr/>
    </dgm:pt>
    <dgm:pt modelId="{D9D4204F-528B-469B-B4A0-0F9B019A412D}" type="pres">
      <dgm:prSet presAssocID="{3A1FFE09-3F5B-4247-8048-32340D8E3986}" presName="hierChild2" presStyleCnt="0"/>
      <dgm:spPr/>
    </dgm:pt>
    <dgm:pt modelId="{65027614-51F9-4DA9-9039-54D106AEAD7A}" type="pres">
      <dgm:prSet presAssocID="{2270FC59-DE39-4B8F-8641-A770FDB2E721}" presName="hierRoot1" presStyleCnt="0"/>
      <dgm:spPr/>
    </dgm:pt>
    <dgm:pt modelId="{3BD34291-AE67-410C-88DA-F82765F02A80}" type="pres">
      <dgm:prSet presAssocID="{2270FC59-DE39-4B8F-8641-A770FDB2E721}" presName="composite" presStyleCnt="0"/>
      <dgm:spPr/>
    </dgm:pt>
    <dgm:pt modelId="{6300BC3D-9173-4A8C-B792-BF83CE601E24}" type="pres">
      <dgm:prSet presAssocID="{2270FC59-DE39-4B8F-8641-A770FDB2E721}" presName="background" presStyleLbl="node0" presStyleIdx="3" presStyleCnt="4"/>
      <dgm:spPr/>
    </dgm:pt>
    <dgm:pt modelId="{B6B30F75-7C24-4095-91AB-AC540493A537}" type="pres">
      <dgm:prSet presAssocID="{2270FC59-DE39-4B8F-8641-A770FDB2E721}" presName="text" presStyleLbl="fgAcc0" presStyleIdx="3" presStyleCnt="4" custScaleY="251040">
        <dgm:presLayoutVars>
          <dgm:chPref val="3"/>
        </dgm:presLayoutVars>
      </dgm:prSet>
      <dgm:spPr/>
    </dgm:pt>
    <dgm:pt modelId="{2F4BC713-A988-4AAD-B877-8A54B1B37230}" type="pres">
      <dgm:prSet presAssocID="{2270FC59-DE39-4B8F-8641-A770FDB2E721}" presName="hierChild2" presStyleCnt="0"/>
      <dgm:spPr/>
    </dgm:pt>
  </dgm:ptLst>
  <dgm:cxnLst>
    <dgm:cxn modelId="{E98B1D15-2BFC-4E70-A699-3E805CFDCEEE}" srcId="{C02CC06D-FA5A-4611-AB80-A1BD8F6FC0E9}" destId="{67988946-8EB4-401A-ADA2-B5B9B55619B8}" srcOrd="0" destOrd="0" parTransId="{1588D3D4-350F-456A-B74F-60FC051F482B}" sibTransId="{F3F31883-73D0-4F51-A049-5E6D1577C350}"/>
    <dgm:cxn modelId="{00C2BE3A-C5BE-451B-93ED-983EF3943F5B}" type="presOf" srcId="{C02CC06D-FA5A-4611-AB80-A1BD8F6FC0E9}" destId="{095B4384-9CEB-485C-A236-3DEACD774E6F}" srcOrd="0" destOrd="0" presId="urn:microsoft.com/office/officeart/2005/8/layout/hierarchy1"/>
    <dgm:cxn modelId="{251DBB3D-1204-4D47-9118-4B849AADDC30}" type="presOf" srcId="{3A1FFE09-3F5B-4247-8048-32340D8E3986}" destId="{D25F218F-C0EA-4683-9082-A269907D527F}" srcOrd="0" destOrd="0" presId="urn:microsoft.com/office/officeart/2005/8/layout/hierarchy1"/>
    <dgm:cxn modelId="{6D46DD3E-8518-4B4B-B556-6C423F5A497C}" type="presOf" srcId="{67988946-8EB4-401A-ADA2-B5B9B55619B8}" destId="{81F54969-B536-4231-A491-916F72456238}" srcOrd="0" destOrd="0" presId="urn:microsoft.com/office/officeart/2005/8/layout/hierarchy1"/>
    <dgm:cxn modelId="{796F0297-0E48-41A9-9CA5-C59FD9E8E04C}" srcId="{C02CC06D-FA5A-4611-AB80-A1BD8F6FC0E9}" destId="{C66DD42B-DBB3-40F6-809E-94F57B5777BE}" srcOrd="1" destOrd="0" parTransId="{2704AD4D-6D0F-4A7B-920C-9F0CFA8C7F49}" sibTransId="{825FC480-6544-4E54-B716-4388643E215E}"/>
    <dgm:cxn modelId="{C362C398-1360-40DE-9527-46F9D26CDE71}" srcId="{C02CC06D-FA5A-4611-AB80-A1BD8F6FC0E9}" destId="{3A1FFE09-3F5B-4247-8048-32340D8E3986}" srcOrd="2" destOrd="0" parTransId="{00C2D81D-A88A-43FB-BC94-E5B061A5127E}" sibTransId="{8F139B00-E931-46CB-AB39-7F109C93BE6E}"/>
    <dgm:cxn modelId="{CF43CBA2-CE65-4605-92C6-B32B5EC75F76}" type="presOf" srcId="{C66DD42B-DBB3-40F6-809E-94F57B5777BE}" destId="{082DAC4D-40F3-424B-A046-2C434B25A84E}" srcOrd="0" destOrd="0" presId="urn:microsoft.com/office/officeart/2005/8/layout/hierarchy1"/>
    <dgm:cxn modelId="{0A98A9DD-24FE-4CE7-BC95-83C2D2B8355F}" type="presOf" srcId="{2270FC59-DE39-4B8F-8641-A770FDB2E721}" destId="{B6B30F75-7C24-4095-91AB-AC540493A537}" srcOrd="0" destOrd="0" presId="urn:microsoft.com/office/officeart/2005/8/layout/hierarchy1"/>
    <dgm:cxn modelId="{5C76C7E1-2CDE-4E2F-BF05-00131065281E}" srcId="{C02CC06D-FA5A-4611-AB80-A1BD8F6FC0E9}" destId="{2270FC59-DE39-4B8F-8641-A770FDB2E721}" srcOrd="3" destOrd="0" parTransId="{086E4B08-E83B-4217-8991-3CC2122FF181}" sibTransId="{7D3B37DF-A0F6-4145-9FA4-66F758D944BC}"/>
    <dgm:cxn modelId="{344C13E6-ACB4-4FEE-959F-6CA1C7D01519}" type="presParOf" srcId="{095B4384-9CEB-485C-A236-3DEACD774E6F}" destId="{3F796369-F599-4744-BA19-08B76F36235D}" srcOrd="0" destOrd="0" presId="urn:microsoft.com/office/officeart/2005/8/layout/hierarchy1"/>
    <dgm:cxn modelId="{8CFA613C-23C7-4AB5-ACF1-32C1AC4280F0}" type="presParOf" srcId="{3F796369-F599-4744-BA19-08B76F36235D}" destId="{E6F1EF8C-F340-440E-985D-1F2DD4897143}" srcOrd="0" destOrd="0" presId="urn:microsoft.com/office/officeart/2005/8/layout/hierarchy1"/>
    <dgm:cxn modelId="{0CCDC688-ECEB-4A64-82F9-451DF35334D5}" type="presParOf" srcId="{E6F1EF8C-F340-440E-985D-1F2DD4897143}" destId="{337F0E90-1C43-4856-8B0E-927D4FB058E6}" srcOrd="0" destOrd="0" presId="urn:microsoft.com/office/officeart/2005/8/layout/hierarchy1"/>
    <dgm:cxn modelId="{D66FC3D1-4AC8-4C63-B4FA-8F0DE92C70CC}" type="presParOf" srcId="{E6F1EF8C-F340-440E-985D-1F2DD4897143}" destId="{81F54969-B536-4231-A491-916F72456238}" srcOrd="1" destOrd="0" presId="urn:microsoft.com/office/officeart/2005/8/layout/hierarchy1"/>
    <dgm:cxn modelId="{461FFE64-7DFD-4DF9-8035-D48168DF49C6}" type="presParOf" srcId="{3F796369-F599-4744-BA19-08B76F36235D}" destId="{1349F486-739B-49E0-AFDF-ADCD0DD3169F}" srcOrd="1" destOrd="0" presId="urn:microsoft.com/office/officeart/2005/8/layout/hierarchy1"/>
    <dgm:cxn modelId="{09D58103-1355-4A2F-B29F-641EFB6DC98D}" type="presParOf" srcId="{095B4384-9CEB-485C-A236-3DEACD774E6F}" destId="{B76C38D6-56EE-4A20-BA5D-1F5A73934A08}" srcOrd="1" destOrd="0" presId="urn:microsoft.com/office/officeart/2005/8/layout/hierarchy1"/>
    <dgm:cxn modelId="{4F8DFC6C-F67D-4928-A924-BD5F2C587AA0}" type="presParOf" srcId="{B76C38D6-56EE-4A20-BA5D-1F5A73934A08}" destId="{41892828-755F-4421-99F1-22EFCA316C38}" srcOrd="0" destOrd="0" presId="urn:microsoft.com/office/officeart/2005/8/layout/hierarchy1"/>
    <dgm:cxn modelId="{E47DCC68-29C5-42B1-A991-C3368AFADF9D}" type="presParOf" srcId="{41892828-755F-4421-99F1-22EFCA316C38}" destId="{3863F7E4-3D94-4699-AFA8-37DBA1DD32B4}" srcOrd="0" destOrd="0" presId="urn:microsoft.com/office/officeart/2005/8/layout/hierarchy1"/>
    <dgm:cxn modelId="{8ED15F1F-A33E-4EB5-B662-D4F5004635BD}" type="presParOf" srcId="{41892828-755F-4421-99F1-22EFCA316C38}" destId="{082DAC4D-40F3-424B-A046-2C434B25A84E}" srcOrd="1" destOrd="0" presId="urn:microsoft.com/office/officeart/2005/8/layout/hierarchy1"/>
    <dgm:cxn modelId="{A77C0EC0-5AD0-46FE-85C2-0B2372186B02}" type="presParOf" srcId="{B76C38D6-56EE-4A20-BA5D-1F5A73934A08}" destId="{28A5BE70-98DF-4428-B082-6BE6653A0C67}" srcOrd="1" destOrd="0" presId="urn:microsoft.com/office/officeart/2005/8/layout/hierarchy1"/>
    <dgm:cxn modelId="{C8FD74D6-9CA4-4058-8D56-85EF68A96B1F}" type="presParOf" srcId="{095B4384-9CEB-485C-A236-3DEACD774E6F}" destId="{249429CF-C19C-40FD-ACBF-9EFE9C42F950}" srcOrd="2" destOrd="0" presId="urn:microsoft.com/office/officeart/2005/8/layout/hierarchy1"/>
    <dgm:cxn modelId="{8D7F9270-0DD1-4B11-ADE5-FE55349A8536}" type="presParOf" srcId="{249429CF-C19C-40FD-ACBF-9EFE9C42F950}" destId="{58ADFE46-C789-4EF4-BDD3-7517999AD021}" srcOrd="0" destOrd="0" presId="urn:microsoft.com/office/officeart/2005/8/layout/hierarchy1"/>
    <dgm:cxn modelId="{F526E02F-77A9-4188-A2CD-70A4B0B36D03}" type="presParOf" srcId="{58ADFE46-C789-4EF4-BDD3-7517999AD021}" destId="{3B2A7A8D-4EC3-40B5-9AB9-AA935DF53D1D}" srcOrd="0" destOrd="0" presId="urn:microsoft.com/office/officeart/2005/8/layout/hierarchy1"/>
    <dgm:cxn modelId="{1E64DFDE-D4BC-4357-8AAC-330D811CC3F0}" type="presParOf" srcId="{58ADFE46-C789-4EF4-BDD3-7517999AD021}" destId="{D25F218F-C0EA-4683-9082-A269907D527F}" srcOrd="1" destOrd="0" presId="urn:microsoft.com/office/officeart/2005/8/layout/hierarchy1"/>
    <dgm:cxn modelId="{E2BC12F5-27E0-47C2-A6E2-63920A63765C}" type="presParOf" srcId="{249429CF-C19C-40FD-ACBF-9EFE9C42F950}" destId="{D9D4204F-528B-469B-B4A0-0F9B019A412D}" srcOrd="1" destOrd="0" presId="urn:microsoft.com/office/officeart/2005/8/layout/hierarchy1"/>
    <dgm:cxn modelId="{86171AB8-6F6C-4B1F-8685-C9DD27EDA2DE}" type="presParOf" srcId="{095B4384-9CEB-485C-A236-3DEACD774E6F}" destId="{65027614-51F9-4DA9-9039-54D106AEAD7A}" srcOrd="3" destOrd="0" presId="urn:microsoft.com/office/officeart/2005/8/layout/hierarchy1"/>
    <dgm:cxn modelId="{2452D309-AEB5-48A2-8C2C-DA63CC49C3A6}" type="presParOf" srcId="{65027614-51F9-4DA9-9039-54D106AEAD7A}" destId="{3BD34291-AE67-410C-88DA-F82765F02A80}" srcOrd="0" destOrd="0" presId="urn:microsoft.com/office/officeart/2005/8/layout/hierarchy1"/>
    <dgm:cxn modelId="{504E4C39-C2CF-4FA1-BBCA-3F813CBEF4E1}" type="presParOf" srcId="{3BD34291-AE67-410C-88DA-F82765F02A80}" destId="{6300BC3D-9173-4A8C-B792-BF83CE601E24}" srcOrd="0" destOrd="0" presId="urn:microsoft.com/office/officeart/2005/8/layout/hierarchy1"/>
    <dgm:cxn modelId="{D70ABEE7-6070-44DA-B68B-B90A3A430E41}" type="presParOf" srcId="{3BD34291-AE67-410C-88DA-F82765F02A80}" destId="{B6B30F75-7C24-4095-91AB-AC540493A537}" srcOrd="1" destOrd="0" presId="urn:microsoft.com/office/officeart/2005/8/layout/hierarchy1"/>
    <dgm:cxn modelId="{E4A93BE4-6BBD-426C-9382-D2CE22813C9E}" type="presParOf" srcId="{65027614-51F9-4DA9-9039-54D106AEAD7A}" destId="{2F4BC713-A988-4AAD-B877-8A54B1B3723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AC0153-E602-49DC-8F1A-D92BB82CBB5E}">
      <dsp:nvSpPr>
        <dsp:cNvPr id="0" name=""/>
        <dsp:cNvSpPr/>
      </dsp:nvSpPr>
      <dsp:spPr>
        <a:xfrm>
          <a:off x="7177" y="384774"/>
          <a:ext cx="2145337" cy="249395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Barlow" panose="00000500000000000000" pitchFamily="2" charset="0"/>
              <a:cs typeface="Times New Roman" panose="02020603050405020304" pitchFamily="18" charset="0"/>
            </a:rPr>
            <a:t>Information and computer technologies (ICT) affect every stage of children's development</a:t>
          </a:r>
          <a:endParaRPr lang="ru-RU" sz="1800" kern="1200" dirty="0">
            <a:latin typeface="Times New Roman" panose="02020603050405020304" pitchFamily="18" charset="0"/>
            <a:cs typeface="Times New Roman" panose="02020603050405020304" pitchFamily="18" charset="0"/>
          </a:endParaRPr>
        </a:p>
      </dsp:txBody>
      <dsp:txXfrm>
        <a:off x="70012" y="447609"/>
        <a:ext cx="2019667" cy="2368284"/>
      </dsp:txXfrm>
    </dsp:sp>
    <dsp:sp modelId="{694B42D3-FAB3-45BF-B3C7-0C28E3FE8CBD}">
      <dsp:nvSpPr>
        <dsp:cNvPr id="0" name=""/>
        <dsp:cNvSpPr/>
      </dsp:nvSpPr>
      <dsp:spPr>
        <a:xfrm>
          <a:off x="2367048" y="1365730"/>
          <a:ext cx="454811" cy="532043"/>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ru-RU" sz="1400" kern="1200">
            <a:latin typeface="Times New Roman" panose="02020603050405020304" pitchFamily="18" charset="0"/>
            <a:cs typeface="Times New Roman" panose="02020603050405020304" pitchFamily="18" charset="0"/>
          </a:endParaRPr>
        </a:p>
      </dsp:txBody>
      <dsp:txXfrm>
        <a:off x="2367048" y="1472139"/>
        <a:ext cx="318368" cy="319225"/>
      </dsp:txXfrm>
    </dsp:sp>
    <dsp:sp modelId="{78969BE5-D22C-4B4A-A5F6-2EFE8D0FE853}">
      <dsp:nvSpPr>
        <dsp:cNvPr id="0" name=""/>
        <dsp:cNvSpPr/>
      </dsp:nvSpPr>
      <dsp:spPr>
        <a:xfrm>
          <a:off x="3010650" y="384774"/>
          <a:ext cx="2145337" cy="249395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latin typeface="Barlow" panose="00000500000000000000" pitchFamily="2" charset="0"/>
              <a:cs typeface="Times New Roman" panose="02020603050405020304" pitchFamily="18" charset="0"/>
            </a:rPr>
            <a:t>Global changes in society and children's development impact the main institution for children's upbringing - the family</a:t>
          </a:r>
          <a:endParaRPr lang="ru-RU" sz="1800" kern="1200">
            <a:latin typeface="Times New Roman" panose="02020603050405020304" pitchFamily="18" charset="0"/>
            <a:cs typeface="Times New Roman" panose="02020603050405020304" pitchFamily="18" charset="0"/>
          </a:endParaRPr>
        </a:p>
      </dsp:txBody>
      <dsp:txXfrm>
        <a:off x="3073485" y="447609"/>
        <a:ext cx="2019667" cy="2368284"/>
      </dsp:txXfrm>
    </dsp:sp>
    <dsp:sp modelId="{ABEEC085-4CAB-4728-8393-D14EAF079DF9}">
      <dsp:nvSpPr>
        <dsp:cNvPr id="0" name=""/>
        <dsp:cNvSpPr/>
      </dsp:nvSpPr>
      <dsp:spPr>
        <a:xfrm>
          <a:off x="5370521" y="1365730"/>
          <a:ext cx="454811" cy="532043"/>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ru-RU" sz="1400" kern="1200">
            <a:latin typeface="Times New Roman" panose="02020603050405020304" pitchFamily="18" charset="0"/>
            <a:cs typeface="Times New Roman" panose="02020603050405020304" pitchFamily="18" charset="0"/>
          </a:endParaRPr>
        </a:p>
      </dsp:txBody>
      <dsp:txXfrm>
        <a:off x="5370521" y="1472139"/>
        <a:ext cx="318368" cy="319225"/>
      </dsp:txXfrm>
    </dsp:sp>
    <dsp:sp modelId="{3AD6062F-B8F3-45C4-A7A0-FE06F7CA3AF3}">
      <dsp:nvSpPr>
        <dsp:cNvPr id="0" name=""/>
        <dsp:cNvSpPr/>
      </dsp:nvSpPr>
      <dsp:spPr>
        <a:xfrm>
          <a:off x="6014122" y="384774"/>
          <a:ext cx="2145337" cy="249395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Barlow" panose="00000500000000000000" pitchFamily="2" charset="0"/>
              <a:cs typeface="Times New Roman" panose="02020603050405020304" pitchFamily="18" charset="0"/>
            </a:rPr>
            <a:t>Online communication between adolescents and their parents still is poorly investigated</a:t>
          </a:r>
          <a:endParaRPr lang="ru-RU" sz="1800" kern="1200" dirty="0">
            <a:latin typeface="Times New Roman" panose="02020603050405020304" pitchFamily="18" charset="0"/>
            <a:cs typeface="Times New Roman" panose="02020603050405020304" pitchFamily="18" charset="0"/>
          </a:endParaRPr>
        </a:p>
      </dsp:txBody>
      <dsp:txXfrm>
        <a:off x="6076957" y="447609"/>
        <a:ext cx="2019667" cy="23682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7F0E90-1C43-4856-8B0E-927D4FB058E6}">
      <dsp:nvSpPr>
        <dsp:cNvPr id="0" name=""/>
        <dsp:cNvSpPr/>
      </dsp:nvSpPr>
      <dsp:spPr>
        <a:xfrm>
          <a:off x="648" y="632123"/>
          <a:ext cx="1841153" cy="293498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F54969-B536-4231-A491-916F72456238}">
      <dsp:nvSpPr>
        <dsp:cNvPr id="0" name=""/>
        <dsp:cNvSpPr/>
      </dsp:nvSpPr>
      <dsp:spPr>
        <a:xfrm>
          <a:off x="205221" y="826467"/>
          <a:ext cx="1841153" cy="293498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100000"/>
            </a:lnSpc>
            <a:spcBef>
              <a:spcPct val="0"/>
            </a:spcBef>
            <a:spcAft>
              <a:spcPct val="35000"/>
            </a:spcAft>
            <a:buNone/>
          </a:pPr>
          <a:r>
            <a:rPr lang="en-US" sz="1600" b="1" u="sng" kern="1200" dirty="0">
              <a:latin typeface="Barlow" panose="00000500000000000000" pitchFamily="2" charset="0"/>
            </a:rPr>
            <a:t>The favorite </a:t>
          </a:r>
          <a:r>
            <a:rPr lang="en-US" sz="1600" b="0" u="none" kern="1200" dirty="0">
              <a:latin typeface="Barlow" panose="00000500000000000000" pitchFamily="2" charset="0"/>
            </a:rPr>
            <a:t>way to communicate with parents for the vast majority of teenagers is </a:t>
          </a:r>
          <a:r>
            <a:rPr lang="en-US" sz="1600" b="1" u="sng" kern="1200" dirty="0">
              <a:latin typeface="Barlow" panose="00000500000000000000" pitchFamily="2" charset="0"/>
            </a:rPr>
            <a:t>"offline".</a:t>
          </a:r>
          <a:endParaRPr lang="en-US" sz="1600" kern="1200" dirty="0">
            <a:latin typeface="Barlow" panose="00000500000000000000" pitchFamily="2" charset="0"/>
          </a:endParaRPr>
        </a:p>
      </dsp:txBody>
      <dsp:txXfrm>
        <a:off x="259147" y="880393"/>
        <a:ext cx="1733301" cy="2827137"/>
      </dsp:txXfrm>
    </dsp:sp>
    <dsp:sp modelId="{3863F7E4-3D94-4699-AFA8-37DBA1DD32B4}">
      <dsp:nvSpPr>
        <dsp:cNvPr id="0" name=""/>
        <dsp:cNvSpPr/>
      </dsp:nvSpPr>
      <dsp:spPr>
        <a:xfrm>
          <a:off x="2250947" y="632123"/>
          <a:ext cx="1841153" cy="293498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2DAC4D-40F3-424B-A046-2C434B25A84E}">
      <dsp:nvSpPr>
        <dsp:cNvPr id="0" name=""/>
        <dsp:cNvSpPr/>
      </dsp:nvSpPr>
      <dsp:spPr>
        <a:xfrm>
          <a:off x="2455519" y="826467"/>
          <a:ext cx="1841153" cy="293498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100000"/>
            </a:lnSpc>
            <a:spcBef>
              <a:spcPct val="0"/>
            </a:spcBef>
            <a:spcAft>
              <a:spcPct val="35000"/>
            </a:spcAft>
            <a:buNone/>
          </a:pPr>
          <a:r>
            <a:rPr lang="en-US" sz="1600" b="1" u="sng" kern="1200" dirty="0">
              <a:latin typeface="Barlow" panose="00000500000000000000" pitchFamily="2" charset="0"/>
            </a:rPr>
            <a:t>Online communication </a:t>
          </a:r>
          <a:r>
            <a:rPr lang="en-US" sz="1600" kern="1200" dirty="0">
              <a:latin typeface="Barlow" panose="00000500000000000000" pitchFamily="2" charset="0"/>
            </a:rPr>
            <a:t>is often used to "quickly transfer the necessary information", to communicate your location, and to </a:t>
          </a:r>
          <a:r>
            <a:rPr lang="en-US" sz="1600" b="1" u="sng" kern="1200" dirty="0">
              <a:latin typeface="Barlow" panose="00000500000000000000" pitchFamily="2" charset="0"/>
            </a:rPr>
            <a:t>solve everyday issues</a:t>
          </a:r>
        </a:p>
      </dsp:txBody>
      <dsp:txXfrm>
        <a:off x="2509445" y="880393"/>
        <a:ext cx="1733301" cy="2827137"/>
      </dsp:txXfrm>
    </dsp:sp>
    <dsp:sp modelId="{3B2A7A8D-4EC3-40B5-9AB9-AA935DF53D1D}">
      <dsp:nvSpPr>
        <dsp:cNvPr id="0" name=""/>
        <dsp:cNvSpPr/>
      </dsp:nvSpPr>
      <dsp:spPr>
        <a:xfrm>
          <a:off x="4501245" y="632123"/>
          <a:ext cx="1919604" cy="293498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5F218F-C0EA-4683-9082-A269907D527F}">
      <dsp:nvSpPr>
        <dsp:cNvPr id="0" name=""/>
        <dsp:cNvSpPr/>
      </dsp:nvSpPr>
      <dsp:spPr>
        <a:xfrm>
          <a:off x="4705818" y="826467"/>
          <a:ext cx="1919604" cy="293498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100000"/>
            </a:lnSpc>
            <a:spcBef>
              <a:spcPct val="0"/>
            </a:spcBef>
            <a:spcAft>
              <a:spcPct val="35000"/>
            </a:spcAft>
            <a:buNone/>
          </a:pPr>
          <a:r>
            <a:rPr lang="en-US" sz="1600" kern="1200" dirty="0">
              <a:latin typeface="Barlow" panose="00000500000000000000" pitchFamily="2" charset="0"/>
            </a:rPr>
            <a:t>Adolescents generally assess </a:t>
          </a:r>
          <a:r>
            <a:rPr lang="en-US" sz="1600" b="1" u="sng" kern="1200" dirty="0">
              <a:latin typeface="Barlow" panose="00000500000000000000" pitchFamily="2" charset="0"/>
            </a:rPr>
            <a:t>online</a:t>
          </a:r>
          <a:r>
            <a:rPr lang="en-US" sz="1600" kern="1200" dirty="0">
              <a:latin typeface="Barlow" panose="00000500000000000000" pitchFamily="2" charset="0"/>
            </a:rPr>
            <a:t> communication with their parents as </a:t>
          </a:r>
          <a:r>
            <a:rPr lang="en-US" sz="1600" b="1" u="sng" kern="1200" dirty="0">
              <a:latin typeface="Barlow" panose="00000500000000000000" pitchFamily="2" charset="0"/>
            </a:rPr>
            <a:t>less emotional </a:t>
          </a:r>
          <a:r>
            <a:rPr lang="en-US" sz="1600" kern="1200" dirty="0">
              <a:latin typeface="Barlow" panose="00000500000000000000" pitchFamily="2" charset="0"/>
            </a:rPr>
            <a:t>than offline communication. In addition, they rate the sphere of online communication as </a:t>
          </a:r>
          <a:r>
            <a:rPr lang="en-US" sz="1600" b="1" u="sng" kern="1200" dirty="0">
              <a:latin typeface="Barlow" panose="00000500000000000000" pitchFamily="2" charset="0"/>
            </a:rPr>
            <a:t>"safer" </a:t>
          </a:r>
        </a:p>
      </dsp:txBody>
      <dsp:txXfrm>
        <a:off x="4762041" y="882690"/>
        <a:ext cx="1807158" cy="2822543"/>
      </dsp:txXfrm>
    </dsp:sp>
    <dsp:sp modelId="{6300BC3D-9173-4A8C-B792-BF83CE601E24}">
      <dsp:nvSpPr>
        <dsp:cNvPr id="0" name=""/>
        <dsp:cNvSpPr/>
      </dsp:nvSpPr>
      <dsp:spPr>
        <a:xfrm>
          <a:off x="6829995" y="632123"/>
          <a:ext cx="1841153" cy="293498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B30F75-7C24-4095-91AB-AC540493A537}">
      <dsp:nvSpPr>
        <dsp:cNvPr id="0" name=""/>
        <dsp:cNvSpPr/>
      </dsp:nvSpPr>
      <dsp:spPr>
        <a:xfrm>
          <a:off x="7034568" y="826467"/>
          <a:ext cx="1841153" cy="293498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100000"/>
            </a:lnSpc>
            <a:spcBef>
              <a:spcPct val="0"/>
            </a:spcBef>
            <a:spcAft>
              <a:spcPct val="35000"/>
            </a:spcAft>
            <a:buNone/>
          </a:pPr>
          <a:r>
            <a:rPr lang="en-US" sz="1600" kern="1200" dirty="0">
              <a:latin typeface="Barlow" panose="00000500000000000000" pitchFamily="2" charset="0"/>
            </a:rPr>
            <a:t>Adolescents still prefer to discuss “</a:t>
          </a:r>
          <a:r>
            <a:rPr lang="en-US" sz="1600" b="1" u="sng" kern="1200" dirty="0">
              <a:latin typeface="Barlow" panose="00000500000000000000" pitchFamily="2" charset="0"/>
            </a:rPr>
            <a:t>emotionally significant” issues </a:t>
          </a:r>
          <a:r>
            <a:rPr lang="en-US" sz="1600" kern="1200" dirty="0">
              <a:latin typeface="Barlow" panose="00000500000000000000" pitchFamily="2" charset="0"/>
            </a:rPr>
            <a:t>with their parents </a:t>
          </a:r>
          <a:r>
            <a:rPr lang="en-US" sz="1600" b="1" u="sng" kern="1200" dirty="0">
              <a:latin typeface="Barlow" panose="00000500000000000000" pitchFamily="2" charset="0"/>
            </a:rPr>
            <a:t>in person</a:t>
          </a:r>
          <a:r>
            <a:rPr lang="en-US" sz="1600" kern="1200" dirty="0">
              <a:latin typeface="Barlow" panose="00000500000000000000" pitchFamily="2" charset="0"/>
            </a:rPr>
            <a:t>, leaving online for less “emotionally significant” topics</a:t>
          </a:r>
        </a:p>
      </dsp:txBody>
      <dsp:txXfrm>
        <a:off x="7088494" y="880393"/>
        <a:ext cx="1733301" cy="2827137"/>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49"/>
        <p:cNvGrpSpPr/>
        <p:nvPr/>
      </p:nvGrpSpPr>
      <p:grpSpPr>
        <a:xfrm>
          <a:off x="0" y="0"/>
          <a:ext cx="0" cy="0"/>
          <a:chOff x="0" y="0"/>
          <a:chExt cx="0" cy="0"/>
        </a:xfrm>
      </p:grpSpPr>
      <p:sp>
        <p:nvSpPr>
          <p:cNvPr id="26450" name="Google Shape;26450;g11dddbceb2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451" name="Google Shape;26451;g11dddbceb2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AED91014-F07F-4B41-A9F1-CB07B3BC760B}" type="slidenum">
              <a:rPr lang="ru-RU" smtClean="0"/>
              <a:t>6</a:t>
            </a:fld>
            <a:endParaRPr lang="ru-RU"/>
          </a:p>
        </p:txBody>
      </p:sp>
    </p:spTree>
    <p:extLst>
      <p:ext uri="{BB962C8B-B14F-4D97-AF65-F5344CB8AC3E}">
        <p14:creationId xmlns:p14="http://schemas.microsoft.com/office/powerpoint/2010/main" val="3501325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962688" y="1707375"/>
            <a:ext cx="5218500" cy="1738800"/>
          </a:xfrm>
          <a:prstGeom prst="rect">
            <a:avLst/>
          </a:prstGeom>
          <a:noFill/>
        </p:spPr>
        <p:txBody>
          <a:bodyPr spcFirstLastPara="1" wrap="square" lIns="91425" tIns="64000" rIns="91425" bIns="91425" anchor="ctr" anchorCtr="0">
            <a:noAutofit/>
          </a:bodyPr>
          <a:lstStyle>
            <a:lvl1pPr lvl="0" algn="ctr">
              <a:lnSpc>
                <a:spcPct val="90000"/>
              </a:lnSpc>
              <a:spcBef>
                <a:spcPts val="0"/>
              </a:spcBef>
              <a:spcAft>
                <a:spcPts val="0"/>
              </a:spcAft>
              <a:buClr>
                <a:srgbClr val="191919"/>
              </a:buClr>
              <a:buSzPts val="5200"/>
              <a:buNone/>
              <a:defRPr sz="3500">
                <a:solidFill>
                  <a:srgbClr val="191919"/>
                </a:solidFill>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10" name="Google Shape;10;p2"/>
          <p:cNvSpPr txBox="1">
            <a:spLocks noGrp="1"/>
          </p:cNvSpPr>
          <p:nvPr>
            <p:ph type="subTitle" idx="1"/>
          </p:nvPr>
        </p:nvSpPr>
        <p:spPr>
          <a:xfrm>
            <a:off x="2392525" y="3694918"/>
            <a:ext cx="4359000" cy="409500"/>
          </a:xfrm>
          <a:prstGeom prst="rect">
            <a:avLst/>
          </a:prstGeom>
          <a:solidFill>
            <a:schemeClr val="lt1"/>
          </a:solidFill>
        </p:spPr>
        <p:txBody>
          <a:bodyPr spcFirstLastPara="1" wrap="square" lIns="0" tIns="0" rIns="0" bIns="0" anchor="ctr" anchorCtr="0">
            <a:noAutofit/>
          </a:bodyPr>
          <a:lstStyle>
            <a:lvl1pPr lvl="0" algn="ctr">
              <a:lnSpc>
                <a:spcPct val="100000"/>
              </a:lnSpc>
              <a:spcBef>
                <a:spcPts val="0"/>
              </a:spcBef>
              <a:spcAft>
                <a:spcPts val="0"/>
              </a:spcAft>
              <a:buSzPts val="14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9849"/>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ackground ">
  <p:cSld name="BLANK_1_1_1_1_1_1_1_2">
    <p:spTree>
      <p:nvGrpSpPr>
        <p:cNvPr id="1" name="Shape 21971"/>
        <p:cNvGrpSpPr/>
        <p:nvPr/>
      </p:nvGrpSpPr>
      <p:grpSpPr>
        <a:xfrm>
          <a:off x="0" y="0"/>
          <a:ext cx="0" cy="0"/>
          <a:chOff x="0" y="0"/>
          <a:chExt cx="0" cy="0"/>
        </a:xfrm>
      </p:grpSpPr>
      <p:grpSp>
        <p:nvGrpSpPr>
          <p:cNvPr id="21972" name="Google Shape;21972;p43"/>
          <p:cNvGrpSpPr/>
          <p:nvPr/>
        </p:nvGrpSpPr>
        <p:grpSpPr>
          <a:xfrm>
            <a:off x="313503" y="540001"/>
            <a:ext cx="8516808" cy="4063556"/>
            <a:chOff x="109200" y="76206"/>
            <a:chExt cx="8925600" cy="4258600"/>
          </a:xfrm>
        </p:grpSpPr>
        <p:grpSp>
          <p:nvGrpSpPr>
            <p:cNvPr id="21973" name="Google Shape;21973;p43"/>
            <p:cNvGrpSpPr/>
            <p:nvPr/>
          </p:nvGrpSpPr>
          <p:grpSpPr>
            <a:xfrm>
              <a:off x="109200" y="76206"/>
              <a:ext cx="8925600" cy="33000"/>
              <a:chOff x="76200" y="76206"/>
              <a:chExt cx="8925600" cy="33000"/>
            </a:xfrm>
          </p:grpSpPr>
          <p:sp>
            <p:nvSpPr>
              <p:cNvPr id="21974" name="Google Shape;21974;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75" name="Google Shape;21975;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76" name="Google Shape;21976;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77" name="Google Shape;21977;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78" name="Google Shape;21978;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79" name="Google Shape;21979;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0" name="Google Shape;21980;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1" name="Google Shape;21981;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2" name="Google Shape;21982;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3" name="Google Shape;21983;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4" name="Google Shape;21984;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5" name="Google Shape;21985;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6" name="Google Shape;21986;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7" name="Google Shape;21987;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8" name="Google Shape;21988;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89" name="Google Shape;21989;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0" name="Google Shape;21990;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1" name="Google Shape;21991;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2" name="Google Shape;21992;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3" name="Google Shape;21993;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4" name="Google Shape;21994;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5" name="Google Shape;21995;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6" name="Google Shape;21996;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7" name="Google Shape;21997;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8" name="Google Shape;21998;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9" name="Google Shape;21999;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0" name="Google Shape;22000;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1" name="Google Shape;22001;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2" name="Google Shape;22002;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3" name="Google Shape;22003;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4" name="Google Shape;22004;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5" name="Google Shape;22005;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6" name="Google Shape;22006;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7" name="Google Shape;22007;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8" name="Google Shape;22008;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9" name="Google Shape;22009;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0" name="Google Shape;22010;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1" name="Google Shape;22011;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2" name="Google Shape;22012;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3" name="Google Shape;22013;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4" name="Google Shape;22014;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5" name="Google Shape;22015;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6" name="Google Shape;22016;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7" name="Google Shape;22017;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8" name="Google Shape;22018;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9" name="Google Shape;22019;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0" name="Google Shape;22020;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1" name="Google Shape;22021;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2" name="Google Shape;22022;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3" name="Google Shape;22023;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4" name="Google Shape;22024;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5" name="Google Shape;22025;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6" name="Google Shape;22026;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7" name="Google Shape;22027;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8" name="Google Shape;22028;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9" name="Google Shape;22029;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30" name="Google Shape;22030;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31" name="Google Shape;22031;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32" name="Google Shape;22032;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33" name="Google Shape;22033;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34" name="Google Shape;22034;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35" name="Google Shape;22035;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36" name="Google Shape;22036;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37" name="Google Shape;22037;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38" name="Google Shape;22038;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39" name="Google Shape;22039;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40" name="Google Shape;22040;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41" name="Google Shape;22041;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42" name="Google Shape;22042;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43" name="Google Shape;22043;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44" name="Google Shape;22044;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45" name="Google Shape;22045;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046" name="Google Shape;22046;p43"/>
            <p:cNvGrpSpPr/>
            <p:nvPr/>
          </p:nvGrpSpPr>
          <p:grpSpPr>
            <a:xfrm>
              <a:off x="109200" y="187406"/>
              <a:ext cx="8925600" cy="33000"/>
              <a:chOff x="76200" y="76206"/>
              <a:chExt cx="8925600" cy="33000"/>
            </a:xfrm>
          </p:grpSpPr>
          <p:sp>
            <p:nvSpPr>
              <p:cNvPr id="22047" name="Google Shape;22047;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48" name="Google Shape;22048;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49" name="Google Shape;22049;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50" name="Google Shape;22050;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51" name="Google Shape;22051;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52" name="Google Shape;22052;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53" name="Google Shape;22053;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54" name="Google Shape;22054;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55" name="Google Shape;22055;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56" name="Google Shape;22056;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57" name="Google Shape;22057;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58" name="Google Shape;22058;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59" name="Google Shape;22059;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60" name="Google Shape;22060;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61" name="Google Shape;22061;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62" name="Google Shape;22062;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63" name="Google Shape;22063;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64" name="Google Shape;22064;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65" name="Google Shape;22065;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66" name="Google Shape;22066;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67" name="Google Shape;22067;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68" name="Google Shape;22068;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69" name="Google Shape;22069;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70" name="Google Shape;22070;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71" name="Google Shape;22071;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72" name="Google Shape;22072;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73" name="Google Shape;22073;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74" name="Google Shape;22074;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75" name="Google Shape;22075;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76" name="Google Shape;22076;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77" name="Google Shape;22077;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78" name="Google Shape;22078;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79" name="Google Shape;22079;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0" name="Google Shape;22080;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1" name="Google Shape;22081;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2" name="Google Shape;22082;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3" name="Google Shape;22083;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4" name="Google Shape;22084;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5" name="Google Shape;22085;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6" name="Google Shape;22086;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7" name="Google Shape;22087;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8" name="Google Shape;22088;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89" name="Google Shape;22089;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0" name="Google Shape;22090;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1" name="Google Shape;22091;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2" name="Google Shape;22092;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3" name="Google Shape;22093;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4" name="Google Shape;22094;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5" name="Google Shape;22095;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6" name="Google Shape;22096;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7" name="Google Shape;22097;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8" name="Google Shape;22098;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9" name="Google Shape;22099;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0" name="Google Shape;22100;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1" name="Google Shape;22101;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2" name="Google Shape;22102;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3" name="Google Shape;22103;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4" name="Google Shape;22104;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5" name="Google Shape;22105;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6" name="Google Shape;22106;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7" name="Google Shape;22107;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8" name="Google Shape;22108;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9" name="Google Shape;22109;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10" name="Google Shape;22110;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11" name="Google Shape;22111;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12" name="Google Shape;22112;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13" name="Google Shape;22113;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14" name="Google Shape;22114;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15" name="Google Shape;22115;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16" name="Google Shape;22116;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17" name="Google Shape;22117;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18" name="Google Shape;22118;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119" name="Google Shape;22119;p43"/>
            <p:cNvGrpSpPr/>
            <p:nvPr/>
          </p:nvGrpSpPr>
          <p:grpSpPr>
            <a:xfrm>
              <a:off x="109200" y="298606"/>
              <a:ext cx="8925600" cy="33000"/>
              <a:chOff x="76200" y="76206"/>
              <a:chExt cx="8925600" cy="33000"/>
            </a:xfrm>
          </p:grpSpPr>
          <p:sp>
            <p:nvSpPr>
              <p:cNvPr id="22120" name="Google Shape;22120;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21" name="Google Shape;22121;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22" name="Google Shape;22122;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23" name="Google Shape;22123;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24" name="Google Shape;22124;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25" name="Google Shape;22125;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26" name="Google Shape;22126;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27" name="Google Shape;22127;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28" name="Google Shape;22128;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29" name="Google Shape;22129;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0" name="Google Shape;22130;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1" name="Google Shape;22131;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2" name="Google Shape;22132;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3" name="Google Shape;22133;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4" name="Google Shape;22134;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5" name="Google Shape;22135;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6" name="Google Shape;22136;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7" name="Google Shape;22137;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8" name="Google Shape;22138;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39" name="Google Shape;22139;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0" name="Google Shape;22140;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1" name="Google Shape;22141;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2" name="Google Shape;22142;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3" name="Google Shape;22143;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4" name="Google Shape;22144;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5" name="Google Shape;22145;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6" name="Google Shape;22146;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7" name="Google Shape;22147;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8" name="Google Shape;22148;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49" name="Google Shape;22149;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0" name="Google Shape;22150;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1" name="Google Shape;22151;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2" name="Google Shape;22152;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3" name="Google Shape;22153;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4" name="Google Shape;22154;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5" name="Google Shape;22155;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6" name="Google Shape;22156;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7" name="Google Shape;22157;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8" name="Google Shape;22158;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59" name="Google Shape;22159;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0" name="Google Shape;22160;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1" name="Google Shape;22161;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2" name="Google Shape;22162;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3" name="Google Shape;22163;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4" name="Google Shape;22164;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5" name="Google Shape;22165;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6" name="Google Shape;22166;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7" name="Google Shape;22167;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8" name="Google Shape;22168;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69" name="Google Shape;22169;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0" name="Google Shape;22170;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1" name="Google Shape;22171;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2" name="Google Shape;22172;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3" name="Google Shape;22173;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4" name="Google Shape;22174;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5" name="Google Shape;22175;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6" name="Google Shape;22176;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7" name="Google Shape;22177;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8" name="Google Shape;22178;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9" name="Google Shape;22179;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80" name="Google Shape;22180;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81" name="Google Shape;22181;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82" name="Google Shape;22182;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83" name="Google Shape;22183;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84" name="Google Shape;22184;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85" name="Google Shape;22185;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86" name="Google Shape;22186;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87" name="Google Shape;22187;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88" name="Google Shape;22188;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89" name="Google Shape;22189;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90" name="Google Shape;22190;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91" name="Google Shape;22191;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192" name="Google Shape;22192;p43"/>
            <p:cNvGrpSpPr/>
            <p:nvPr/>
          </p:nvGrpSpPr>
          <p:grpSpPr>
            <a:xfrm>
              <a:off x="109200" y="409806"/>
              <a:ext cx="8925600" cy="33000"/>
              <a:chOff x="76200" y="76206"/>
              <a:chExt cx="8925600" cy="33000"/>
            </a:xfrm>
          </p:grpSpPr>
          <p:sp>
            <p:nvSpPr>
              <p:cNvPr id="22193" name="Google Shape;22193;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94" name="Google Shape;22194;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95" name="Google Shape;22195;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96" name="Google Shape;22196;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97" name="Google Shape;22197;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98" name="Google Shape;22198;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99" name="Google Shape;22199;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00" name="Google Shape;22200;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01" name="Google Shape;22201;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02" name="Google Shape;22202;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03" name="Google Shape;22203;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04" name="Google Shape;22204;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05" name="Google Shape;22205;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06" name="Google Shape;22206;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07" name="Google Shape;22207;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08" name="Google Shape;22208;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09" name="Google Shape;22209;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10" name="Google Shape;22210;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11" name="Google Shape;22211;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12" name="Google Shape;22212;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13" name="Google Shape;22213;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14" name="Google Shape;22214;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15" name="Google Shape;22215;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16" name="Google Shape;22216;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17" name="Google Shape;22217;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18" name="Google Shape;22218;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19" name="Google Shape;22219;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20" name="Google Shape;22220;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21" name="Google Shape;22221;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22" name="Google Shape;22222;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23" name="Google Shape;22223;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24" name="Google Shape;22224;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25" name="Google Shape;22225;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26" name="Google Shape;22226;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27" name="Google Shape;22227;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28" name="Google Shape;22228;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29" name="Google Shape;22229;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0" name="Google Shape;22230;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1" name="Google Shape;22231;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2" name="Google Shape;22232;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3" name="Google Shape;22233;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4" name="Google Shape;22234;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5" name="Google Shape;22235;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6" name="Google Shape;22236;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7" name="Google Shape;22237;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8" name="Google Shape;22238;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39" name="Google Shape;22239;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0" name="Google Shape;22240;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1" name="Google Shape;22241;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2" name="Google Shape;22242;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3" name="Google Shape;22243;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4" name="Google Shape;22244;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5" name="Google Shape;22245;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6" name="Google Shape;22246;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7" name="Google Shape;22247;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8" name="Google Shape;22248;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49" name="Google Shape;22249;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0" name="Google Shape;22250;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1" name="Google Shape;22251;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2" name="Google Shape;22252;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3" name="Google Shape;22253;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4" name="Google Shape;22254;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5" name="Google Shape;22255;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6" name="Google Shape;22256;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7" name="Google Shape;22257;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8" name="Google Shape;22258;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9" name="Google Shape;22259;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60" name="Google Shape;22260;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61" name="Google Shape;22261;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62" name="Google Shape;22262;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63" name="Google Shape;22263;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64" name="Google Shape;22264;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265" name="Google Shape;22265;p43"/>
            <p:cNvGrpSpPr/>
            <p:nvPr/>
          </p:nvGrpSpPr>
          <p:grpSpPr>
            <a:xfrm>
              <a:off x="109200" y="521006"/>
              <a:ext cx="8925600" cy="33000"/>
              <a:chOff x="76200" y="76206"/>
              <a:chExt cx="8925600" cy="33000"/>
            </a:xfrm>
          </p:grpSpPr>
          <p:sp>
            <p:nvSpPr>
              <p:cNvPr id="22266" name="Google Shape;22266;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67" name="Google Shape;22267;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68" name="Google Shape;22268;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69" name="Google Shape;22269;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0" name="Google Shape;22270;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1" name="Google Shape;22271;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2" name="Google Shape;22272;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3" name="Google Shape;22273;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4" name="Google Shape;22274;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5" name="Google Shape;22275;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6" name="Google Shape;22276;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7" name="Google Shape;22277;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8" name="Google Shape;22278;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79" name="Google Shape;22279;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0" name="Google Shape;22280;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1" name="Google Shape;22281;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2" name="Google Shape;22282;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3" name="Google Shape;22283;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4" name="Google Shape;22284;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5" name="Google Shape;22285;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6" name="Google Shape;22286;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7" name="Google Shape;22287;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8" name="Google Shape;22288;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89" name="Google Shape;22289;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0" name="Google Shape;22290;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1" name="Google Shape;22291;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2" name="Google Shape;22292;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3" name="Google Shape;22293;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4" name="Google Shape;22294;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5" name="Google Shape;22295;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6" name="Google Shape;22296;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7" name="Google Shape;22297;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8" name="Google Shape;22298;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99" name="Google Shape;22299;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0" name="Google Shape;22300;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1" name="Google Shape;22301;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2" name="Google Shape;22302;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3" name="Google Shape;22303;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4" name="Google Shape;22304;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5" name="Google Shape;22305;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6" name="Google Shape;22306;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7" name="Google Shape;22307;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8" name="Google Shape;22308;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09" name="Google Shape;22309;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0" name="Google Shape;22310;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1" name="Google Shape;22311;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2" name="Google Shape;22312;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3" name="Google Shape;22313;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4" name="Google Shape;22314;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5" name="Google Shape;22315;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6" name="Google Shape;22316;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7" name="Google Shape;22317;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8" name="Google Shape;22318;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19" name="Google Shape;22319;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0" name="Google Shape;22320;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1" name="Google Shape;22321;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2" name="Google Shape;22322;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3" name="Google Shape;22323;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4" name="Google Shape;22324;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5" name="Google Shape;22325;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6" name="Google Shape;22326;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7" name="Google Shape;22327;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8" name="Google Shape;22328;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29" name="Google Shape;22329;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0" name="Google Shape;22330;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1" name="Google Shape;22331;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2" name="Google Shape;22332;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3" name="Google Shape;22333;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4" name="Google Shape;22334;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5" name="Google Shape;22335;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6" name="Google Shape;22336;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7" name="Google Shape;22337;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38" name="Google Shape;22338;p43"/>
            <p:cNvGrpSpPr/>
            <p:nvPr/>
          </p:nvGrpSpPr>
          <p:grpSpPr>
            <a:xfrm>
              <a:off x="109200" y="632206"/>
              <a:ext cx="8925600" cy="33000"/>
              <a:chOff x="76200" y="76206"/>
              <a:chExt cx="8925600" cy="33000"/>
            </a:xfrm>
          </p:grpSpPr>
          <p:sp>
            <p:nvSpPr>
              <p:cNvPr id="22339" name="Google Shape;22339;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0" name="Google Shape;22340;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1" name="Google Shape;22341;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2" name="Google Shape;22342;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3" name="Google Shape;22343;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4" name="Google Shape;22344;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5" name="Google Shape;22345;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6" name="Google Shape;22346;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7" name="Google Shape;22347;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8" name="Google Shape;22348;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49" name="Google Shape;22349;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0" name="Google Shape;22350;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1" name="Google Shape;22351;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2" name="Google Shape;22352;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3" name="Google Shape;22353;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4" name="Google Shape;22354;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5" name="Google Shape;22355;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6" name="Google Shape;22356;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7" name="Google Shape;22357;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8" name="Google Shape;22358;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59" name="Google Shape;22359;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0" name="Google Shape;22360;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1" name="Google Shape;22361;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2" name="Google Shape;22362;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3" name="Google Shape;22363;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4" name="Google Shape;22364;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5" name="Google Shape;22365;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6" name="Google Shape;22366;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7" name="Google Shape;22367;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8" name="Google Shape;22368;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9" name="Google Shape;22369;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0" name="Google Shape;22370;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1" name="Google Shape;22371;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2" name="Google Shape;22372;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3" name="Google Shape;22373;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4" name="Google Shape;22374;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5" name="Google Shape;22375;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6" name="Google Shape;22376;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7" name="Google Shape;22377;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8" name="Google Shape;22378;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9" name="Google Shape;22379;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0" name="Google Shape;22380;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1" name="Google Shape;22381;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2" name="Google Shape;22382;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3" name="Google Shape;22383;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4" name="Google Shape;22384;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5" name="Google Shape;22385;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6" name="Google Shape;22386;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7" name="Google Shape;22387;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8" name="Google Shape;22388;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9" name="Google Shape;22389;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0" name="Google Shape;22390;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1" name="Google Shape;22391;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2" name="Google Shape;22392;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3" name="Google Shape;22393;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4" name="Google Shape;22394;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5" name="Google Shape;22395;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6" name="Google Shape;22396;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7" name="Google Shape;22397;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8" name="Google Shape;22398;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9" name="Google Shape;22399;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0" name="Google Shape;22400;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1" name="Google Shape;22401;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2" name="Google Shape;22402;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3" name="Google Shape;22403;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4" name="Google Shape;22404;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5" name="Google Shape;22405;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6" name="Google Shape;22406;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7" name="Google Shape;22407;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8" name="Google Shape;22408;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9" name="Google Shape;22409;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0" name="Google Shape;22410;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411" name="Google Shape;22411;p43"/>
            <p:cNvGrpSpPr/>
            <p:nvPr/>
          </p:nvGrpSpPr>
          <p:grpSpPr>
            <a:xfrm>
              <a:off x="109200" y="743406"/>
              <a:ext cx="8925600" cy="33000"/>
              <a:chOff x="76200" y="76206"/>
              <a:chExt cx="8925600" cy="33000"/>
            </a:xfrm>
          </p:grpSpPr>
          <p:sp>
            <p:nvSpPr>
              <p:cNvPr id="22412" name="Google Shape;22412;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3" name="Google Shape;22413;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4" name="Google Shape;22414;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5" name="Google Shape;22415;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6" name="Google Shape;22416;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7" name="Google Shape;22417;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8" name="Google Shape;22418;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9" name="Google Shape;22419;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0" name="Google Shape;22420;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1" name="Google Shape;22421;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2" name="Google Shape;22422;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3" name="Google Shape;22423;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4" name="Google Shape;22424;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5" name="Google Shape;22425;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6" name="Google Shape;22426;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7" name="Google Shape;22427;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8" name="Google Shape;22428;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9" name="Google Shape;22429;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0" name="Google Shape;22430;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1" name="Google Shape;22431;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2" name="Google Shape;22432;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3" name="Google Shape;22433;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4" name="Google Shape;22434;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5" name="Google Shape;22435;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6" name="Google Shape;22436;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7" name="Google Shape;22437;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8" name="Google Shape;22438;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9" name="Google Shape;22439;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0" name="Google Shape;22440;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1" name="Google Shape;22441;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2" name="Google Shape;22442;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3" name="Google Shape;22443;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4" name="Google Shape;22444;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5" name="Google Shape;22445;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6" name="Google Shape;22446;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7" name="Google Shape;22447;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8" name="Google Shape;22448;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9" name="Google Shape;22449;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0" name="Google Shape;22450;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1" name="Google Shape;22451;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2" name="Google Shape;22452;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3" name="Google Shape;22453;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4" name="Google Shape;22454;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5" name="Google Shape;22455;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6" name="Google Shape;22456;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7" name="Google Shape;22457;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8" name="Google Shape;22458;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9" name="Google Shape;22459;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60" name="Google Shape;22460;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61" name="Google Shape;22461;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62" name="Google Shape;22462;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63" name="Google Shape;22463;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64" name="Google Shape;22464;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65" name="Google Shape;22465;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66" name="Google Shape;22466;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67" name="Google Shape;22467;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68" name="Google Shape;22468;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69" name="Google Shape;22469;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0" name="Google Shape;22470;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1" name="Google Shape;22471;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2" name="Google Shape;22472;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3" name="Google Shape;22473;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4" name="Google Shape;22474;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5" name="Google Shape;22475;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6" name="Google Shape;22476;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7" name="Google Shape;22477;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8" name="Google Shape;22478;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9" name="Google Shape;22479;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0" name="Google Shape;22480;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1" name="Google Shape;22481;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2" name="Google Shape;22482;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3" name="Google Shape;22483;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484" name="Google Shape;22484;p43"/>
            <p:cNvGrpSpPr/>
            <p:nvPr/>
          </p:nvGrpSpPr>
          <p:grpSpPr>
            <a:xfrm>
              <a:off x="109200" y="854606"/>
              <a:ext cx="8925600" cy="33000"/>
              <a:chOff x="76200" y="76206"/>
              <a:chExt cx="8925600" cy="33000"/>
            </a:xfrm>
          </p:grpSpPr>
          <p:sp>
            <p:nvSpPr>
              <p:cNvPr id="22485" name="Google Shape;22485;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6" name="Google Shape;22486;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7" name="Google Shape;22487;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8" name="Google Shape;22488;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9" name="Google Shape;22489;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0" name="Google Shape;22490;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1" name="Google Shape;22491;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2" name="Google Shape;22492;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3" name="Google Shape;22493;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4" name="Google Shape;22494;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5" name="Google Shape;22495;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6" name="Google Shape;22496;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7" name="Google Shape;22497;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8" name="Google Shape;22498;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9" name="Google Shape;22499;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0" name="Google Shape;22500;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1" name="Google Shape;22501;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2" name="Google Shape;22502;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3" name="Google Shape;22503;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4" name="Google Shape;22504;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5" name="Google Shape;22505;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6" name="Google Shape;22506;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7" name="Google Shape;22507;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8" name="Google Shape;22508;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9" name="Google Shape;22509;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0" name="Google Shape;22510;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1" name="Google Shape;22511;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2" name="Google Shape;22512;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3" name="Google Shape;22513;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4" name="Google Shape;22514;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5" name="Google Shape;22515;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6" name="Google Shape;22516;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7" name="Google Shape;22517;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8" name="Google Shape;22518;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9" name="Google Shape;22519;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0" name="Google Shape;22520;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1" name="Google Shape;22521;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2" name="Google Shape;22522;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3" name="Google Shape;22523;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4" name="Google Shape;22524;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5" name="Google Shape;22525;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6" name="Google Shape;22526;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7" name="Google Shape;22527;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8" name="Google Shape;22528;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9" name="Google Shape;22529;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30" name="Google Shape;22530;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31" name="Google Shape;22531;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32" name="Google Shape;22532;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33" name="Google Shape;22533;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34" name="Google Shape;22534;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35" name="Google Shape;22535;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36" name="Google Shape;22536;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37" name="Google Shape;22537;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38" name="Google Shape;22538;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39" name="Google Shape;22539;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40" name="Google Shape;22540;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41" name="Google Shape;22541;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42" name="Google Shape;22542;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43" name="Google Shape;22543;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44" name="Google Shape;22544;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45" name="Google Shape;22545;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46" name="Google Shape;22546;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47" name="Google Shape;22547;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48" name="Google Shape;22548;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49" name="Google Shape;22549;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50" name="Google Shape;22550;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51" name="Google Shape;22551;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52" name="Google Shape;22552;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53" name="Google Shape;22553;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54" name="Google Shape;22554;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55" name="Google Shape;22555;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56" name="Google Shape;22556;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557" name="Google Shape;22557;p43"/>
            <p:cNvGrpSpPr/>
            <p:nvPr/>
          </p:nvGrpSpPr>
          <p:grpSpPr>
            <a:xfrm>
              <a:off x="109200" y="965806"/>
              <a:ext cx="8925600" cy="33000"/>
              <a:chOff x="76200" y="76206"/>
              <a:chExt cx="8925600" cy="33000"/>
            </a:xfrm>
          </p:grpSpPr>
          <p:sp>
            <p:nvSpPr>
              <p:cNvPr id="22558" name="Google Shape;22558;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59" name="Google Shape;22559;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60" name="Google Shape;22560;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61" name="Google Shape;22561;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62" name="Google Shape;22562;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63" name="Google Shape;22563;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64" name="Google Shape;22564;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65" name="Google Shape;22565;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66" name="Google Shape;22566;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67" name="Google Shape;22567;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68" name="Google Shape;22568;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69" name="Google Shape;22569;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70" name="Google Shape;22570;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71" name="Google Shape;22571;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72" name="Google Shape;22572;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73" name="Google Shape;22573;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74" name="Google Shape;22574;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75" name="Google Shape;22575;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76" name="Google Shape;22576;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77" name="Google Shape;22577;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78" name="Google Shape;22578;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79" name="Google Shape;22579;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80" name="Google Shape;22580;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81" name="Google Shape;22581;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82" name="Google Shape;22582;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83" name="Google Shape;22583;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84" name="Google Shape;22584;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85" name="Google Shape;22585;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86" name="Google Shape;22586;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87" name="Google Shape;22587;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88" name="Google Shape;22588;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89" name="Google Shape;22589;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90" name="Google Shape;22590;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91" name="Google Shape;22591;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92" name="Google Shape;22592;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93" name="Google Shape;22593;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94" name="Google Shape;22594;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95" name="Google Shape;22595;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96" name="Google Shape;22596;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97" name="Google Shape;22597;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98" name="Google Shape;22598;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99" name="Google Shape;22599;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0" name="Google Shape;22600;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1" name="Google Shape;22601;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2" name="Google Shape;22602;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3" name="Google Shape;22603;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4" name="Google Shape;22604;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5" name="Google Shape;22605;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6" name="Google Shape;22606;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7" name="Google Shape;22607;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8" name="Google Shape;22608;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9" name="Google Shape;22609;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10" name="Google Shape;22610;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11" name="Google Shape;22611;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12" name="Google Shape;22612;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13" name="Google Shape;22613;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14" name="Google Shape;22614;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15" name="Google Shape;22615;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16" name="Google Shape;22616;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17" name="Google Shape;22617;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18" name="Google Shape;22618;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19" name="Google Shape;22619;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20" name="Google Shape;22620;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21" name="Google Shape;22621;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22" name="Google Shape;22622;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23" name="Google Shape;22623;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24" name="Google Shape;22624;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25" name="Google Shape;22625;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26" name="Google Shape;22626;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27" name="Google Shape;22627;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28" name="Google Shape;22628;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29" name="Google Shape;22629;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630" name="Google Shape;22630;p43"/>
            <p:cNvGrpSpPr/>
            <p:nvPr/>
          </p:nvGrpSpPr>
          <p:grpSpPr>
            <a:xfrm>
              <a:off x="109200" y="1077006"/>
              <a:ext cx="8925600" cy="33000"/>
              <a:chOff x="76200" y="76206"/>
              <a:chExt cx="8925600" cy="33000"/>
            </a:xfrm>
          </p:grpSpPr>
          <p:sp>
            <p:nvSpPr>
              <p:cNvPr id="22631" name="Google Shape;22631;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32" name="Google Shape;22632;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33" name="Google Shape;22633;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34" name="Google Shape;22634;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35" name="Google Shape;22635;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36" name="Google Shape;22636;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37" name="Google Shape;22637;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38" name="Google Shape;22638;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39" name="Google Shape;22639;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40" name="Google Shape;22640;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41" name="Google Shape;22641;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42" name="Google Shape;22642;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43" name="Google Shape;22643;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44" name="Google Shape;22644;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45" name="Google Shape;22645;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46" name="Google Shape;22646;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47" name="Google Shape;22647;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48" name="Google Shape;22648;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49" name="Google Shape;22649;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50" name="Google Shape;22650;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51" name="Google Shape;22651;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52" name="Google Shape;22652;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53" name="Google Shape;22653;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54" name="Google Shape;22654;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55" name="Google Shape;22655;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56" name="Google Shape;22656;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57" name="Google Shape;22657;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58" name="Google Shape;22658;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59" name="Google Shape;22659;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60" name="Google Shape;22660;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61" name="Google Shape;22661;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62" name="Google Shape;22662;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63" name="Google Shape;22663;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64" name="Google Shape;22664;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65" name="Google Shape;22665;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66" name="Google Shape;22666;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67" name="Google Shape;22667;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68" name="Google Shape;22668;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69" name="Google Shape;22669;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70" name="Google Shape;22670;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71" name="Google Shape;22671;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72" name="Google Shape;22672;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73" name="Google Shape;22673;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74" name="Google Shape;22674;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75" name="Google Shape;22675;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76" name="Google Shape;22676;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77" name="Google Shape;22677;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78" name="Google Shape;22678;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79" name="Google Shape;22679;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80" name="Google Shape;22680;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81" name="Google Shape;22681;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82" name="Google Shape;22682;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83" name="Google Shape;22683;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84" name="Google Shape;22684;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85" name="Google Shape;22685;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86" name="Google Shape;22686;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87" name="Google Shape;22687;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88" name="Google Shape;22688;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89" name="Google Shape;22689;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90" name="Google Shape;22690;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91" name="Google Shape;22691;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92" name="Google Shape;22692;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93" name="Google Shape;22693;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94" name="Google Shape;22694;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95" name="Google Shape;22695;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96" name="Google Shape;22696;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97" name="Google Shape;22697;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98" name="Google Shape;22698;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99" name="Google Shape;22699;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00" name="Google Shape;22700;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01" name="Google Shape;22701;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02" name="Google Shape;22702;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703" name="Google Shape;22703;p43"/>
            <p:cNvGrpSpPr/>
            <p:nvPr/>
          </p:nvGrpSpPr>
          <p:grpSpPr>
            <a:xfrm>
              <a:off x="109200" y="1188206"/>
              <a:ext cx="8925600" cy="33000"/>
              <a:chOff x="76200" y="76206"/>
              <a:chExt cx="8925600" cy="33000"/>
            </a:xfrm>
          </p:grpSpPr>
          <p:sp>
            <p:nvSpPr>
              <p:cNvPr id="22704" name="Google Shape;22704;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05" name="Google Shape;22705;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06" name="Google Shape;22706;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07" name="Google Shape;22707;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08" name="Google Shape;22708;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09" name="Google Shape;22709;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10" name="Google Shape;22710;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11" name="Google Shape;22711;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12" name="Google Shape;22712;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13" name="Google Shape;22713;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14" name="Google Shape;22714;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15" name="Google Shape;22715;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16" name="Google Shape;22716;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17" name="Google Shape;22717;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18" name="Google Shape;22718;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19" name="Google Shape;22719;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20" name="Google Shape;22720;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21" name="Google Shape;22721;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22" name="Google Shape;22722;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23" name="Google Shape;22723;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24" name="Google Shape;22724;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25" name="Google Shape;22725;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26" name="Google Shape;22726;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27" name="Google Shape;22727;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28" name="Google Shape;22728;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29" name="Google Shape;22729;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30" name="Google Shape;22730;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31" name="Google Shape;22731;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32" name="Google Shape;22732;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33" name="Google Shape;22733;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34" name="Google Shape;22734;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35" name="Google Shape;22735;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36" name="Google Shape;22736;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37" name="Google Shape;22737;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38" name="Google Shape;22738;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39" name="Google Shape;22739;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40" name="Google Shape;22740;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41" name="Google Shape;22741;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42" name="Google Shape;22742;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43" name="Google Shape;22743;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44" name="Google Shape;22744;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45" name="Google Shape;22745;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46" name="Google Shape;22746;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47" name="Google Shape;22747;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48" name="Google Shape;22748;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49" name="Google Shape;22749;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50" name="Google Shape;22750;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51" name="Google Shape;22751;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52" name="Google Shape;22752;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53" name="Google Shape;22753;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54" name="Google Shape;22754;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55" name="Google Shape;22755;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56" name="Google Shape;22756;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57" name="Google Shape;22757;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58" name="Google Shape;22758;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59" name="Google Shape;22759;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60" name="Google Shape;22760;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61" name="Google Shape;22761;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62" name="Google Shape;22762;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63" name="Google Shape;22763;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64" name="Google Shape;22764;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65" name="Google Shape;22765;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66" name="Google Shape;22766;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67" name="Google Shape;22767;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68" name="Google Shape;22768;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69" name="Google Shape;22769;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70" name="Google Shape;22770;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71" name="Google Shape;22771;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72" name="Google Shape;22772;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73" name="Google Shape;22773;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74" name="Google Shape;22774;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75" name="Google Shape;22775;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776" name="Google Shape;22776;p43"/>
            <p:cNvGrpSpPr/>
            <p:nvPr/>
          </p:nvGrpSpPr>
          <p:grpSpPr>
            <a:xfrm>
              <a:off x="109200" y="1299406"/>
              <a:ext cx="8925600" cy="33000"/>
              <a:chOff x="76200" y="76206"/>
              <a:chExt cx="8925600" cy="33000"/>
            </a:xfrm>
          </p:grpSpPr>
          <p:sp>
            <p:nvSpPr>
              <p:cNvPr id="22777" name="Google Shape;22777;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78" name="Google Shape;22778;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79" name="Google Shape;22779;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80" name="Google Shape;22780;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81" name="Google Shape;22781;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82" name="Google Shape;22782;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83" name="Google Shape;22783;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84" name="Google Shape;22784;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85" name="Google Shape;22785;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86" name="Google Shape;22786;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87" name="Google Shape;22787;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88" name="Google Shape;22788;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89" name="Google Shape;22789;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90" name="Google Shape;22790;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91" name="Google Shape;22791;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92" name="Google Shape;22792;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93" name="Google Shape;22793;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94" name="Google Shape;22794;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95" name="Google Shape;22795;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96" name="Google Shape;22796;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97" name="Google Shape;22797;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98" name="Google Shape;22798;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99" name="Google Shape;22799;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00" name="Google Shape;22800;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01" name="Google Shape;22801;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02" name="Google Shape;22802;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03" name="Google Shape;22803;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04" name="Google Shape;22804;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05" name="Google Shape;22805;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06" name="Google Shape;22806;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07" name="Google Shape;22807;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08" name="Google Shape;22808;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09" name="Google Shape;22809;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10" name="Google Shape;22810;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11" name="Google Shape;22811;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12" name="Google Shape;22812;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13" name="Google Shape;22813;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14" name="Google Shape;22814;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15" name="Google Shape;22815;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16" name="Google Shape;22816;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17" name="Google Shape;22817;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18" name="Google Shape;22818;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19" name="Google Shape;22819;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20" name="Google Shape;22820;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21" name="Google Shape;22821;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22" name="Google Shape;22822;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23" name="Google Shape;22823;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24" name="Google Shape;22824;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25" name="Google Shape;22825;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26" name="Google Shape;22826;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27" name="Google Shape;22827;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28" name="Google Shape;22828;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29" name="Google Shape;22829;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30" name="Google Shape;22830;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31" name="Google Shape;22831;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32" name="Google Shape;22832;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33" name="Google Shape;22833;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34" name="Google Shape;22834;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35" name="Google Shape;22835;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36" name="Google Shape;22836;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37" name="Google Shape;22837;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38" name="Google Shape;22838;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39" name="Google Shape;22839;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40" name="Google Shape;22840;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41" name="Google Shape;22841;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42" name="Google Shape;22842;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43" name="Google Shape;22843;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44" name="Google Shape;22844;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45" name="Google Shape;22845;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46" name="Google Shape;22846;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47" name="Google Shape;22847;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48" name="Google Shape;22848;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49" name="Google Shape;22849;p43"/>
            <p:cNvGrpSpPr/>
            <p:nvPr/>
          </p:nvGrpSpPr>
          <p:grpSpPr>
            <a:xfrm>
              <a:off x="109200" y="1410606"/>
              <a:ext cx="8925600" cy="33000"/>
              <a:chOff x="76200" y="76206"/>
              <a:chExt cx="8925600" cy="33000"/>
            </a:xfrm>
          </p:grpSpPr>
          <p:sp>
            <p:nvSpPr>
              <p:cNvPr id="22850" name="Google Shape;22850;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51" name="Google Shape;22851;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52" name="Google Shape;22852;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53" name="Google Shape;22853;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54" name="Google Shape;22854;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55" name="Google Shape;22855;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56" name="Google Shape;22856;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57" name="Google Shape;22857;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58" name="Google Shape;22858;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59" name="Google Shape;22859;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60" name="Google Shape;22860;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61" name="Google Shape;22861;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62" name="Google Shape;22862;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63" name="Google Shape;22863;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64" name="Google Shape;22864;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65" name="Google Shape;22865;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66" name="Google Shape;22866;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67" name="Google Shape;22867;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68" name="Google Shape;22868;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69" name="Google Shape;22869;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70" name="Google Shape;22870;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71" name="Google Shape;22871;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72" name="Google Shape;22872;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73" name="Google Shape;22873;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74" name="Google Shape;22874;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75" name="Google Shape;22875;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76" name="Google Shape;22876;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77" name="Google Shape;22877;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78" name="Google Shape;22878;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79" name="Google Shape;22879;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0" name="Google Shape;22880;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1" name="Google Shape;22881;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2" name="Google Shape;22882;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3" name="Google Shape;22883;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4" name="Google Shape;22884;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5" name="Google Shape;22885;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6" name="Google Shape;22886;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7" name="Google Shape;22887;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8" name="Google Shape;22888;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9" name="Google Shape;22889;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0" name="Google Shape;22890;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1" name="Google Shape;22891;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2" name="Google Shape;22892;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3" name="Google Shape;22893;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4" name="Google Shape;22894;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5" name="Google Shape;22895;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6" name="Google Shape;22896;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7" name="Google Shape;22897;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8" name="Google Shape;22898;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9" name="Google Shape;22899;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0" name="Google Shape;22900;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1" name="Google Shape;22901;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2" name="Google Shape;22902;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3" name="Google Shape;22903;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4" name="Google Shape;22904;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5" name="Google Shape;22905;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6" name="Google Shape;22906;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7" name="Google Shape;22907;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8" name="Google Shape;22908;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9" name="Google Shape;22909;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0" name="Google Shape;22910;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1" name="Google Shape;22911;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2" name="Google Shape;22912;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3" name="Google Shape;22913;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4" name="Google Shape;22914;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5" name="Google Shape;22915;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6" name="Google Shape;22916;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7" name="Google Shape;22917;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8" name="Google Shape;22918;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9" name="Google Shape;22919;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20" name="Google Shape;22920;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21" name="Google Shape;22921;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922" name="Google Shape;22922;p43"/>
            <p:cNvGrpSpPr/>
            <p:nvPr/>
          </p:nvGrpSpPr>
          <p:grpSpPr>
            <a:xfrm>
              <a:off x="109200" y="1521806"/>
              <a:ext cx="8925600" cy="33000"/>
              <a:chOff x="76200" y="76206"/>
              <a:chExt cx="8925600" cy="33000"/>
            </a:xfrm>
          </p:grpSpPr>
          <p:sp>
            <p:nvSpPr>
              <p:cNvPr id="22923" name="Google Shape;22923;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24" name="Google Shape;22924;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25" name="Google Shape;22925;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26" name="Google Shape;22926;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27" name="Google Shape;22927;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28" name="Google Shape;22928;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29" name="Google Shape;22929;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30" name="Google Shape;22930;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31" name="Google Shape;22931;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32" name="Google Shape;22932;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33" name="Google Shape;22933;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34" name="Google Shape;22934;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35" name="Google Shape;22935;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36" name="Google Shape;22936;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37" name="Google Shape;22937;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38" name="Google Shape;22938;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39" name="Google Shape;22939;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0" name="Google Shape;22940;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1" name="Google Shape;22941;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2" name="Google Shape;22942;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3" name="Google Shape;22943;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4" name="Google Shape;22944;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5" name="Google Shape;22945;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6" name="Google Shape;22946;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7" name="Google Shape;22947;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8" name="Google Shape;22948;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9" name="Google Shape;22949;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0" name="Google Shape;22950;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1" name="Google Shape;22951;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2" name="Google Shape;22952;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3" name="Google Shape;22953;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4" name="Google Shape;22954;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5" name="Google Shape;22955;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6" name="Google Shape;22956;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7" name="Google Shape;22957;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8" name="Google Shape;22958;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9" name="Google Shape;22959;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0" name="Google Shape;22960;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1" name="Google Shape;22961;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2" name="Google Shape;22962;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3" name="Google Shape;22963;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4" name="Google Shape;22964;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5" name="Google Shape;22965;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6" name="Google Shape;22966;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7" name="Google Shape;22967;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8" name="Google Shape;22968;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9" name="Google Shape;22969;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0" name="Google Shape;22970;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1" name="Google Shape;22971;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2" name="Google Shape;22972;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3" name="Google Shape;22973;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4" name="Google Shape;22974;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5" name="Google Shape;22975;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6" name="Google Shape;22976;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7" name="Google Shape;22977;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8" name="Google Shape;22978;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9" name="Google Shape;22979;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80" name="Google Shape;22980;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81" name="Google Shape;22981;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82" name="Google Shape;22982;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83" name="Google Shape;22983;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84" name="Google Shape;22984;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85" name="Google Shape;22985;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86" name="Google Shape;22986;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87" name="Google Shape;22987;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88" name="Google Shape;22988;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89" name="Google Shape;22989;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90" name="Google Shape;22990;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91" name="Google Shape;22991;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92" name="Google Shape;22992;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93" name="Google Shape;22993;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94" name="Google Shape;22994;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995" name="Google Shape;22995;p43"/>
            <p:cNvGrpSpPr/>
            <p:nvPr/>
          </p:nvGrpSpPr>
          <p:grpSpPr>
            <a:xfrm>
              <a:off x="109200" y="1633006"/>
              <a:ext cx="8925600" cy="33000"/>
              <a:chOff x="76200" y="76206"/>
              <a:chExt cx="8925600" cy="33000"/>
            </a:xfrm>
          </p:grpSpPr>
          <p:sp>
            <p:nvSpPr>
              <p:cNvPr id="22996" name="Google Shape;22996;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97" name="Google Shape;22997;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98" name="Google Shape;22998;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99" name="Google Shape;22999;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00" name="Google Shape;23000;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01" name="Google Shape;23001;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02" name="Google Shape;23002;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03" name="Google Shape;23003;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04" name="Google Shape;23004;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05" name="Google Shape;23005;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06" name="Google Shape;23006;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07" name="Google Shape;23007;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08" name="Google Shape;23008;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09" name="Google Shape;23009;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10" name="Google Shape;23010;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11" name="Google Shape;23011;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12" name="Google Shape;23012;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13" name="Google Shape;23013;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14" name="Google Shape;23014;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15" name="Google Shape;23015;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16" name="Google Shape;23016;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17" name="Google Shape;23017;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18" name="Google Shape;23018;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19" name="Google Shape;23019;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20" name="Google Shape;23020;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21" name="Google Shape;23021;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22" name="Google Shape;23022;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23" name="Google Shape;23023;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24" name="Google Shape;23024;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25" name="Google Shape;23025;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26" name="Google Shape;23026;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27" name="Google Shape;23027;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28" name="Google Shape;23028;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29" name="Google Shape;23029;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30" name="Google Shape;23030;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31" name="Google Shape;23031;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32" name="Google Shape;23032;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33" name="Google Shape;23033;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34" name="Google Shape;23034;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35" name="Google Shape;23035;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36" name="Google Shape;23036;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37" name="Google Shape;23037;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38" name="Google Shape;23038;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39" name="Google Shape;23039;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40" name="Google Shape;23040;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41" name="Google Shape;23041;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42" name="Google Shape;23042;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43" name="Google Shape;23043;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44" name="Google Shape;23044;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45" name="Google Shape;23045;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46" name="Google Shape;23046;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47" name="Google Shape;23047;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48" name="Google Shape;23048;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49" name="Google Shape;23049;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50" name="Google Shape;23050;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51" name="Google Shape;23051;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52" name="Google Shape;23052;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53" name="Google Shape;23053;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54" name="Google Shape;23054;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55" name="Google Shape;23055;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56" name="Google Shape;23056;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57" name="Google Shape;23057;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58" name="Google Shape;23058;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59" name="Google Shape;23059;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60" name="Google Shape;23060;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61" name="Google Shape;23061;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62" name="Google Shape;23062;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63" name="Google Shape;23063;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64" name="Google Shape;23064;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65" name="Google Shape;23065;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66" name="Google Shape;23066;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67" name="Google Shape;23067;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068" name="Google Shape;23068;p43"/>
            <p:cNvGrpSpPr/>
            <p:nvPr/>
          </p:nvGrpSpPr>
          <p:grpSpPr>
            <a:xfrm>
              <a:off x="109200" y="1744206"/>
              <a:ext cx="8925600" cy="33000"/>
              <a:chOff x="76200" y="76206"/>
              <a:chExt cx="8925600" cy="33000"/>
            </a:xfrm>
          </p:grpSpPr>
          <p:sp>
            <p:nvSpPr>
              <p:cNvPr id="23069" name="Google Shape;23069;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70" name="Google Shape;23070;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71" name="Google Shape;23071;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72" name="Google Shape;23072;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73" name="Google Shape;23073;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74" name="Google Shape;23074;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75" name="Google Shape;23075;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76" name="Google Shape;23076;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77" name="Google Shape;23077;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78" name="Google Shape;23078;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79" name="Google Shape;23079;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80" name="Google Shape;23080;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81" name="Google Shape;23081;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82" name="Google Shape;23082;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83" name="Google Shape;23083;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84" name="Google Shape;23084;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85" name="Google Shape;23085;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86" name="Google Shape;23086;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87" name="Google Shape;23087;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88" name="Google Shape;23088;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89" name="Google Shape;23089;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90" name="Google Shape;23090;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91" name="Google Shape;23091;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92" name="Google Shape;23092;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93" name="Google Shape;23093;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94" name="Google Shape;23094;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95" name="Google Shape;23095;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96" name="Google Shape;23096;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97" name="Google Shape;23097;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98" name="Google Shape;23098;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99" name="Google Shape;23099;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00" name="Google Shape;23100;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01" name="Google Shape;23101;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02" name="Google Shape;23102;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03" name="Google Shape;23103;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04" name="Google Shape;23104;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05" name="Google Shape;23105;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06" name="Google Shape;23106;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07" name="Google Shape;23107;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08" name="Google Shape;23108;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09" name="Google Shape;23109;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10" name="Google Shape;23110;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11" name="Google Shape;23111;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12" name="Google Shape;23112;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13" name="Google Shape;23113;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14" name="Google Shape;23114;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15" name="Google Shape;23115;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16" name="Google Shape;23116;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17" name="Google Shape;23117;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18" name="Google Shape;23118;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19" name="Google Shape;23119;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20" name="Google Shape;23120;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21" name="Google Shape;23121;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22" name="Google Shape;23122;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23" name="Google Shape;23123;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24" name="Google Shape;23124;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25" name="Google Shape;23125;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26" name="Google Shape;23126;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27" name="Google Shape;23127;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28" name="Google Shape;23128;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29" name="Google Shape;23129;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30" name="Google Shape;23130;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31" name="Google Shape;23131;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32" name="Google Shape;23132;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33" name="Google Shape;23133;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34" name="Google Shape;23134;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35" name="Google Shape;23135;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36" name="Google Shape;23136;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37" name="Google Shape;23137;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38" name="Google Shape;23138;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39" name="Google Shape;23139;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40" name="Google Shape;23140;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141" name="Google Shape;23141;p43"/>
            <p:cNvGrpSpPr/>
            <p:nvPr/>
          </p:nvGrpSpPr>
          <p:grpSpPr>
            <a:xfrm>
              <a:off x="109200" y="1855406"/>
              <a:ext cx="8925600" cy="33000"/>
              <a:chOff x="76200" y="76206"/>
              <a:chExt cx="8925600" cy="33000"/>
            </a:xfrm>
          </p:grpSpPr>
          <p:sp>
            <p:nvSpPr>
              <p:cNvPr id="23142" name="Google Shape;23142;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43" name="Google Shape;23143;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44" name="Google Shape;23144;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45" name="Google Shape;23145;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46" name="Google Shape;23146;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47" name="Google Shape;23147;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48" name="Google Shape;23148;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49" name="Google Shape;23149;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50" name="Google Shape;23150;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51" name="Google Shape;23151;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52" name="Google Shape;23152;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53" name="Google Shape;23153;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54" name="Google Shape;23154;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55" name="Google Shape;23155;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56" name="Google Shape;23156;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57" name="Google Shape;23157;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58" name="Google Shape;23158;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59" name="Google Shape;23159;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60" name="Google Shape;23160;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61" name="Google Shape;23161;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62" name="Google Shape;23162;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63" name="Google Shape;23163;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64" name="Google Shape;23164;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65" name="Google Shape;23165;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66" name="Google Shape;23166;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67" name="Google Shape;23167;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68" name="Google Shape;23168;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69" name="Google Shape;23169;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70" name="Google Shape;23170;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71" name="Google Shape;23171;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72" name="Google Shape;23172;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73" name="Google Shape;23173;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74" name="Google Shape;23174;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75" name="Google Shape;23175;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76" name="Google Shape;23176;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77" name="Google Shape;23177;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78" name="Google Shape;23178;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79" name="Google Shape;23179;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80" name="Google Shape;23180;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81" name="Google Shape;23181;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82" name="Google Shape;23182;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83" name="Google Shape;23183;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84" name="Google Shape;23184;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85" name="Google Shape;23185;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86" name="Google Shape;23186;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87" name="Google Shape;23187;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88" name="Google Shape;23188;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89" name="Google Shape;23189;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90" name="Google Shape;23190;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91" name="Google Shape;23191;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92" name="Google Shape;23192;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93" name="Google Shape;23193;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94" name="Google Shape;23194;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95" name="Google Shape;23195;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96" name="Google Shape;23196;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97" name="Google Shape;23197;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98" name="Google Shape;23198;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99" name="Google Shape;23199;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00" name="Google Shape;23200;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01" name="Google Shape;23201;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02" name="Google Shape;23202;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03" name="Google Shape;23203;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04" name="Google Shape;23204;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05" name="Google Shape;23205;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06" name="Google Shape;23206;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07" name="Google Shape;23207;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08" name="Google Shape;23208;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09" name="Google Shape;23209;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10" name="Google Shape;23210;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11" name="Google Shape;23211;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12" name="Google Shape;23212;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13" name="Google Shape;23213;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214" name="Google Shape;23214;p43"/>
            <p:cNvGrpSpPr/>
            <p:nvPr/>
          </p:nvGrpSpPr>
          <p:grpSpPr>
            <a:xfrm>
              <a:off x="109200" y="1966606"/>
              <a:ext cx="8925600" cy="33000"/>
              <a:chOff x="76200" y="76206"/>
              <a:chExt cx="8925600" cy="33000"/>
            </a:xfrm>
          </p:grpSpPr>
          <p:sp>
            <p:nvSpPr>
              <p:cNvPr id="23215" name="Google Shape;23215;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16" name="Google Shape;23216;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17" name="Google Shape;23217;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18" name="Google Shape;23218;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19" name="Google Shape;23219;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20" name="Google Shape;23220;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21" name="Google Shape;23221;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22" name="Google Shape;23222;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23" name="Google Shape;23223;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24" name="Google Shape;23224;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25" name="Google Shape;23225;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26" name="Google Shape;23226;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27" name="Google Shape;23227;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28" name="Google Shape;23228;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29" name="Google Shape;23229;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30" name="Google Shape;23230;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31" name="Google Shape;23231;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32" name="Google Shape;23232;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33" name="Google Shape;23233;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34" name="Google Shape;23234;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35" name="Google Shape;23235;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36" name="Google Shape;23236;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37" name="Google Shape;23237;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38" name="Google Shape;23238;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39" name="Google Shape;23239;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40" name="Google Shape;23240;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41" name="Google Shape;23241;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42" name="Google Shape;23242;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43" name="Google Shape;23243;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44" name="Google Shape;23244;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45" name="Google Shape;23245;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46" name="Google Shape;23246;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47" name="Google Shape;23247;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48" name="Google Shape;23248;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49" name="Google Shape;23249;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50" name="Google Shape;23250;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51" name="Google Shape;23251;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52" name="Google Shape;23252;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53" name="Google Shape;23253;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54" name="Google Shape;23254;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55" name="Google Shape;23255;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56" name="Google Shape;23256;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57" name="Google Shape;23257;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58" name="Google Shape;23258;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59" name="Google Shape;23259;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60" name="Google Shape;23260;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61" name="Google Shape;23261;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62" name="Google Shape;23262;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63" name="Google Shape;23263;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64" name="Google Shape;23264;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65" name="Google Shape;23265;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66" name="Google Shape;23266;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67" name="Google Shape;23267;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68" name="Google Shape;23268;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69" name="Google Shape;23269;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70" name="Google Shape;23270;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71" name="Google Shape;23271;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72" name="Google Shape;23272;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73" name="Google Shape;23273;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74" name="Google Shape;23274;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75" name="Google Shape;23275;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76" name="Google Shape;23276;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77" name="Google Shape;23277;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78" name="Google Shape;23278;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79" name="Google Shape;23279;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80" name="Google Shape;23280;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81" name="Google Shape;23281;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82" name="Google Shape;23282;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83" name="Google Shape;23283;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84" name="Google Shape;23284;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85" name="Google Shape;23285;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86" name="Google Shape;23286;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287" name="Google Shape;23287;p43"/>
            <p:cNvGrpSpPr/>
            <p:nvPr/>
          </p:nvGrpSpPr>
          <p:grpSpPr>
            <a:xfrm>
              <a:off x="109200" y="2077806"/>
              <a:ext cx="8925600" cy="33000"/>
              <a:chOff x="76200" y="76206"/>
              <a:chExt cx="8925600" cy="33000"/>
            </a:xfrm>
          </p:grpSpPr>
          <p:sp>
            <p:nvSpPr>
              <p:cNvPr id="23288" name="Google Shape;23288;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89" name="Google Shape;23289;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90" name="Google Shape;23290;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91" name="Google Shape;23291;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92" name="Google Shape;23292;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93" name="Google Shape;23293;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94" name="Google Shape;23294;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95" name="Google Shape;23295;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96" name="Google Shape;23296;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97" name="Google Shape;23297;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98" name="Google Shape;23298;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99" name="Google Shape;23299;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00" name="Google Shape;23300;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01" name="Google Shape;23301;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02" name="Google Shape;23302;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03" name="Google Shape;23303;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04" name="Google Shape;23304;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05" name="Google Shape;23305;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06" name="Google Shape;23306;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07" name="Google Shape;23307;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08" name="Google Shape;23308;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09" name="Google Shape;23309;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10" name="Google Shape;23310;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11" name="Google Shape;23311;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12" name="Google Shape;23312;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13" name="Google Shape;23313;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14" name="Google Shape;23314;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15" name="Google Shape;23315;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16" name="Google Shape;23316;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17" name="Google Shape;23317;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18" name="Google Shape;23318;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19" name="Google Shape;23319;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20" name="Google Shape;23320;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21" name="Google Shape;23321;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22" name="Google Shape;23322;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23" name="Google Shape;23323;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24" name="Google Shape;23324;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25" name="Google Shape;23325;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26" name="Google Shape;23326;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27" name="Google Shape;23327;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28" name="Google Shape;23328;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29" name="Google Shape;23329;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30" name="Google Shape;23330;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31" name="Google Shape;23331;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32" name="Google Shape;23332;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33" name="Google Shape;23333;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34" name="Google Shape;23334;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35" name="Google Shape;23335;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36" name="Google Shape;23336;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37" name="Google Shape;23337;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38" name="Google Shape;23338;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39" name="Google Shape;23339;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40" name="Google Shape;23340;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41" name="Google Shape;23341;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42" name="Google Shape;23342;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43" name="Google Shape;23343;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44" name="Google Shape;23344;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45" name="Google Shape;23345;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46" name="Google Shape;23346;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47" name="Google Shape;23347;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48" name="Google Shape;23348;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49" name="Google Shape;23349;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50" name="Google Shape;23350;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51" name="Google Shape;23351;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52" name="Google Shape;23352;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53" name="Google Shape;23353;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54" name="Google Shape;23354;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55" name="Google Shape;23355;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56" name="Google Shape;23356;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57" name="Google Shape;23357;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58" name="Google Shape;23358;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59" name="Google Shape;23359;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360" name="Google Shape;23360;p43"/>
            <p:cNvGrpSpPr/>
            <p:nvPr/>
          </p:nvGrpSpPr>
          <p:grpSpPr>
            <a:xfrm>
              <a:off x="109200" y="2189006"/>
              <a:ext cx="8925600" cy="33000"/>
              <a:chOff x="76200" y="76206"/>
              <a:chExt cx="8925600" cy="33000"/>
            </a:xfrm>
          </p:grpSpPr>
          <p:sp>
            <p:nvSpPr>
              <p:cNvPr id="23361" name="Google Shape;23361;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62" name="Google Shape;23362;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63" name="Google Shape;23363;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64" name="Google Shape;23364;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65" name="Google Shape;23365;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66" name="Google Shape;23366;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67" name="Google Shape;23367;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68" name="Google Shape;23368;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69" name="Google Shape;23369;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70" name="Google Shape;23370;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71" name="Google Shape;23371;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72" name="Google Shape;23372;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73" name="Google Shape;23373;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74" name="Google Shape;23374;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75" name="Google Shape;23375;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76" name="Google Shape;23376;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77" name="Google Shape;23377;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78" name="Google Shape;23378;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79" name="Google Shape;23379;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80" name="Google Shape;23380;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81" name="Google Shape;23381;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82" name="Google Shape;23382;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83" name="Google Shape;23383;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84" name="Google Shape;23384;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85" name="Google Shape;23385;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86" name="Google Shape;23386;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87" name="Google Shape;23387;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88" name="Google Shape;23388;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89" name="Google Shape;23389;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90" name="Google Shape;23390;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91" name="Google Shape;23391;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92" name="Google Shape;23392;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93" name="Google Shape;23393;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94" name="Google Shape;23394;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95" name="Google Shape;23395;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96" name="Google Shape;23396;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97" name="Google Shape;23397;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98" name="Google Shape;23398;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99" name="Google Shape;23399;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00" name="Google Shape;23400;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01" name="Google Shape;23401;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02" name="Google Shape;23402;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03" name="Google Shape;23403;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04" name="Google Shape;23404;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05" name="Google Shape;23405;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06" name="Google Shape;23406;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07" name="Google Shape;23407;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08" name="Google Shape;23408;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09" name="Google Shape;23409;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10" name="Google Shape;23410;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11" name="Google Shape;23411;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12" name="Google Shape;23412;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13" name="Google Shape;23413;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14" name="Google Shape;23414;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15" name="Google Shape;23415;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16" name="Google Shape;23416;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17" name="Google Shape;23417;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18" name="Google Shape;23418;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19" name="Google Shape;23419;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20" name="Google Shape;23420;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21" name="Google Shape;23421;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22" name="Google Shape;23422;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23" name="Google Shape;23423;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24" name="Google Shape;23424;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25" name="Google Shape;23425;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26" name="Google Shape;23426;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27" name="Google Shape;23427;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28" name="Google Shape;23428;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29" name="Google Shape;23429;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30" name="Google Shape;23430;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31" name="Google Shape;23431;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32" name="Google Shape;23432;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33" name="Google Shape;23433;p43"/>
            <p:cNvGrpSpPr/>
            <p:nvPr/>
          </p:nvGrpSpPr>
          <p:grpSpPr>
            <a:xfrm>
              <a:off x="109200" y="2300206"/>
              <a:ext cx="8925600" cy="33000"/>
              <a:chOff x="76200" y="76206"/>
              <a:chExt cx="8925600" cy="33000"/>
            </a:xfrm>
          </p:grpSpPr>
          <p:sp>
            <p:nvSpPr>
              <p:cNvPr id="23434" name="Google Shape;23434;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35" name="Google Shape;23435;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36" name="Google Shape;23436;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37" name="Google Shape;23437;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38" name="Google Shape;23438;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39" name="Google Shape;23439;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40" name="Google Shape;23440;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41" name="Google Shape;23441;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42" name="Google Shape;23442;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43" name="Google Shape;23443;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44" name="Google Shape;23444;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45" name="Google Shape;23445;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46" name="Google Shape;23446;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47" name="Google Shape;23447;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48" name="Google Shape;23448;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49" name="Google Shape;23449;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50" name="Google Shape;23450;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51" name="Google Shape;23451;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52" name="Google Shape;23452;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53" name="Google Shape;23453;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54" name="Google Shape;23454;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55" name="Google Shape;23455;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56" name="Google Shape;23456;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57" name="Google Shape;23457;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58" name="Google Shape;23458;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59" name="Google Shape;23459;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60" name="Google Shape;23460;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61" name="Google Shape;23461;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62" name="Google Shape;23462;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63" name="Google Shape;23463;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64" name="Google Shape;23464;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65" name="Google Shape;23465;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66" name="Google Shape;23466;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67" name="Google Shape;23467;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68" name="Google Shape;23468;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69" name="Google Shape;23469;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70" name="Google Shape;23470;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71" name="Google Shape;23471;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72" name="Google Shape;23472;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73" name="Google Shape;23473;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74" name="Google Shape;23474;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75" name="Google Shape;23475;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76" name="Google Shape;23476;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77" name="Google Shape;23477;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78" name="Google Shape;23478;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79" name="Google Shape;23479;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80" name="Google Shape;23480;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81" name="Google Shape;23481;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82" name="Google Shape;23482;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83" name="Google Shape;23483;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84" name="Google Shape;23484;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85" name="Google Shape;23485;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86" name="Google Shape;23486;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87" name="Google Shape;23487;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88" name="Google Shape;23488;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89" name="Google Shape;23489;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90" name="Google Shape;23490;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91" name="Google Shape;23491;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92" name="Google Shape;23492;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93" name="Google Shape;23493;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94" name="Google Shape;23494;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95" name="Google Shape;23495;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96" name="Google Shape;23496;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97" name="Google Shape;23497;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98" name="Google Shape;23498;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99" name="Google Shape;23499;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00" name="Google Shape;23500;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01" name="Google Shape;23501;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02" name="Google Shape;23502;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03" name="Google Shape;23503;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04" name="Google Shape;23504;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05" name="Google Shape;23505;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506" name="Google Shape;23506;p43"/>
            <p:cNvGrpSpPr/>
            <p:nvPr/>
          </p:nvGrpSpPr>
          <p:grpSpPr>
            <a:xfrm>
              <a:off x="109200" y="2411406"/>
              <a:ext cx="8925600" cy="33000"/>
              <a:chOff x="76200" y="76206"/>
              <a:chExt cx="8925600" cy="33000"/>
            </a:xfrm>
          </p:grpSpPr>
          <p:sp>
            <p:nvSpPr>
              <p:cNvPr id="23507" name="Google Shape;23507;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08" name="Google Shape;23508;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09" name="Google Shape;23509;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10" name="Google Shape;23510;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11" name="Google Shape;23511;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12" name="Google Shape;23512;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13" name="Google Shape;23513;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14" name="Google Shape;23514;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15" name="Google Shape;23515;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16" name="Google Shape;23516;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17" name="Google Shape;23517;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18" name="Google Shape;23518;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19" name="Google Shape;23519;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20" name="Google Shape;23520;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21" name="Google Shape;23521;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22" name="Google Shape;23522;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23" name="Google Shape;23523;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24" name="Google Shape;23524;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25" name="Google Shape;23525;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26" name="Google Shape;23526;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27" name="Google Shape;23527;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28" name="Google Shape;23528;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29" name="Google Shape;23529;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30" name="Google Shape;23530;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31" name="Google Shape;23531;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32" name="Google Shape;23532;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33" name="Google Shape;23533;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34" name="Google Shape;23534;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35" name="Google Shape;23535;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36" name="Google Shape;23536;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37" name="Google Shape;23537;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38" name="Google Shape;23538;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39" name="Google Shape;23539;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40" name="Google Shape;23540;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41" name="Google Shape;23541;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42" name="Google Shape;23542;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43" name="Google Shape;23543;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44" name="Google Shape;23544;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45" name="Google Shape;23545;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46" name="Google Shape;23546;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47" name="Google Shape;23547;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48" name="Google Shape;23548;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49" name="Google Shape;23549;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50" name="Google Shape;23550;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51" name="Google Shape;23551;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52" name="Google Shape;23552;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53" name="Google Shape;23553;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54" name="Google Shape;23554;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55" name="Google Shape;23555;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56" name="Google Shape;23556;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57" name="Google Shape;23557;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58" name="Google Shape;23558;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59" name="Google Shape;23559;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60" name="Google Shape;23560;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61" name="Google Shape;23561;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62" name="Google Shape;23562;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63" name="Google Shape;23563;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64" name="Google Shape;23564;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65" name="Google Shape;23565;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66" name="Google Shape;23566;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67" name="Google Shape;23567;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68" name="Google Shape;23568;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69" name="Google Shape;23569;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70" name="Google Shape;23570;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71" name="Google Shape;23571;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72" name="Google Shape;23572;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73" name="Google Shape;23573;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74" name="Google Shape;23574;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75" name="Google Shape;23575;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76" name="Google Shape;23576;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77" name="Google Shape;23577;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78" name="Google Shape;23578;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579" name="Google Shape;23579;p43"/>
            <p:cNvGrpSpPr/>
            <p:nvPr/>
          </p:nvGrpSpPr>
          <p:grpSpPr>
            <a:xfrm>
              <a:off x="109200" y="2522606"/>
              <a:ext cx="8925600" cy="33000"/>
              <a:chOff x="76200" y="76206"/>
              <a:chExt cx="8925600" cy="33000"/>
            </a:xfrm>
          </p:grpSpPr>
          <p:sp>
            <p:nvSpPr>
              <p:cNvPr id="23580" name="Google Shape;23580;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81" name="Google Shape;23581;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82" name="Google Shape;23582;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83" name="Google Shape;23583;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84" name="Google Shape;23584;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85" name="Google Shape;23585;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86" name="Google Shape;23586;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87" name="Google Shape;23587;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88" name="Google Shape;23588;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89" name="Google Shape;23589;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90" name="Google Shape;23590;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91" name="Google Shape;23591;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92" name="Google Shape;23592;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93" name="Google Shape;23593;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94" name="Google Shape;23594;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95" name="Google Shape;23595;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96" name="Google Shape;23596;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97" name="Google Shape;23597;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98" name="Google Shape;23598;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99" name="Google Shape;23599;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00" name="Google Shape;23600;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01" name="Google Shape;23601;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02" name="Google Shape;23602;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03" name="Google Shape;23603;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04" name="Google Shape;23604;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05" name="Google Shape;23605;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06" name="Google Shape;23606;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07" name="Google Shape;23607;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08" name="Google Shape;23608;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09" name="Google Shape;23609;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10" name="Google Shape;23610;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11" name="Google Shape;23611;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12" name="Google Shape;23612;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13" name="Google Shape;23613;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14" name="Google Shape;23614;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15" name="Google Shape;23615;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16" name="Google Shape;23616;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17" name="Google Shape;23617;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18" name="Google Shape;23618;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19" name="Google Shape;23619;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20" name="Google Shape;23620;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21" name="Google Shape;23621;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22" name="Google Shape;23622;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23" name="Google Shape;23623;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24" name="Google Shape;23624;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25" name="Google Shape;23625;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26" name="Google Shape;23626;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27" name="Google Shape;23627;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28" name="Google Shape;23628;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29" name="Google Shape;23629;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30" name="Google Shape;23630;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31" name="Google Shape;23631;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32" name="Google Shape;23632;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33" name="Google Shape;23633;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34" name="Google Shape;23634;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35" name="Google Shape;23635;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36" name="Google Shape;23636;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37" name="Google Shape;23637;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38" name="Google Shape;23638;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39" name="Google Shape;23639;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40" name="Google Shape;23640;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41" name="Google Shape;23641;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42" name="Google Shape;23642;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43" name="Google Shape;23643;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44" name="Google Shape;23644;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45" name="Google Shape;23645;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46" name="Google Shape;23646;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47" name="Google Shape;23647;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48" name="Google Shape;23648;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49" name="Google Shape;23649;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50" name="Google Shape;23650;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51" name="Google Shape;23651;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652" name="Google Shape;23652;p43"/>
            <p:cNvGrpSpPr/>
            <p:nvPr/>
          </p:nvGrpSpPr>
          <p:grpSpPr>
            <a:xfrm>
              <a:off x="109200" y="2633806"/>
              <a:ext cx="8925600" cy="33000"/>
              <a:chOff x="76200" y="76206"/>
              <a:chExt cx="8925600" cy="33000"/>
            </a:xfrm>
          </p:grpSpPr>
          <p:sp>
            <p:nvSpPr>
              <p:cNvPr id="23653" name="Google Shape;23653;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54" name="Google Shape;23654;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55" name="Google Shape;23655;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56" name="Google Shape;23656;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57" name="Google Shape;23657;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58" name="Google Shape;23658;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59" name="Google Shape;23659;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60" name="Google Shape;23660;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61" name="Google Shape;23661;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62" name="Google Shape;23662;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63" name="Google Shape;23663;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64" name="Google Shape;23664;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65" name="Google Shape;23665;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66" name="Google Shape;23666;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67" name="Google Shape;23667;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68" name="Google Shape;23668;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69" name="Google Shape;23669;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70" name="Google Shape;23670;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71" name="Google Shape;23671;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72" name="Google Shape;23672;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73" name="Google Shape;23673;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74" name="Google Shape;23674;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75" name="Google Shape;23675;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76" name="Google Shape;23676;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77" name="Google Shape;23677;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78" name="Google Shape;23678;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79" name="Google Shape;23679;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80" name="Google Shape;23680;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81" name="Google Shape;23681;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82" name="Google Shape;23682;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83" name="Google Shape;23683;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84" name="Google Shape;23684;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85" name="Google Shape;23685;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86" name="Google Shape;23686;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87" name="Google Shape;23687;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88" name="Google Shape;23688;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89" name="Google Shape;23689;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90" name="Google Shape;23690;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91" name="Google Shape;23691;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92" name="Google Shape;23692;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93" name="Google Shape;23693;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94" name="Google Shape;23694;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95" name="Google Shape;23695;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96" name="Google Shape;23696;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97" name="Google Shape;23697;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98" name="Google Shape;23698;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99" name="Google Shape;23699;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00" name="Google Shape;23700;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01" name="Google Shape;23701;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02" name="Google Shape;23702;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03" name="Google Shape;23703;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04" name="Google Shape;23704;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05" name="Google Shape;23705;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06" name="Google Shape;23706;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07" name="Google Shape;23707;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08" name="Google Shape;23708;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09" name="Google Shape;23709;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10" name="Google Shape;23710;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11" name="Google Shape;23711;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12" name="Google Shape;23712;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13" name="Google Shape;23713;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14" name="Google Shape;23714;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15" name="Google Shape;23715;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16" name="Google Shape;23716;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17" name="Google Shape;23717;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18" name="Google Shape;23718;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19" name="Google Shape;23719;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20" name="Google Shape;23720;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21" name="Google Shape;23721;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22" name="Google Shape;23722;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23" name="Google Shape;23723;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24" name="Google Shape;23724;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725" name="Google Shape;23725;p43"/>
            <p:cNvGrpSpPr/>
            <p:nvPr/>
          </p:nvGrpSpPr>
          <p:grpSpPr>
            <a:xfrm>
              <a:off x="109200" y="2745006"/>
              <a:ext cx="8925600" cy="33000"/>
              <a:chOff x="76200" y="76206"/>
              <a:chExt cx="8925600" cy="33000"/>
            </a:xfrm>
          </p:grpSpPr>
          <p:sp>
            <p:nvSpPr>
              <p:cNvPr id="23726" name="Google Shape;23726;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27" name="Google Shape;23727;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28" name="Google Shape;23728;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29" name="Google Shape;23729;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30" name="Google Shape;23730;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31" name="Google Shape;23731;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32" name="Google Shape;23732;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33" name="Google Shape;23733;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34" name="Google Shape;23734;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35" name="Google Shape;23735;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36" name="Google Shape;23736;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37" name="Google Shape;23737;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38" name="Google Shape;23738;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39" name="Google Shape;23739;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40" name="Google Shape;23740;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41" name="Google Shape;23741;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42" name="Google Shape;23742;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43" name="Google Shape;23743;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44" name="Google Shape;23744;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45" name="Google Shape;23745;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46" name="Google Shape;23746;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47" name="Google Shape;23747;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48" name="Google Shape;23748;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49" name="Google Shape;23749;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50" name="Google Shape;23750;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51" name="Google Shape;23751;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52" name="Google Shape;23752;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53" name="Google Shape;23753;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54" name="Google Shape;23754;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55" name="Google Shape;23755;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56" name="Google Shape;23756;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57" name="Google Shape;23757;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58" name="Google Shape;23758;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59" name="Google Shape;23759;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60" name="Google Shape;23760;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61" name="Google Shape;23761;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62" name="Google Shape;23762;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63" name="Google Shape;23763;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64" name="Google Shape;23764;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65" name="Google Shape;23765;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66" name="Google Shape;23766;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67" name="Google Shape;23767;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68" name="Google Shape;23768;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69" name="Google Shape;23769;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70" name="Google Shape;23770;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71" name="Google Shape;23771;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72" name="Google Shape;23772;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73" name="Google Shape;23773;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74" name="Google Shape;23774;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75" name="Google Shape;23775;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76" name="Google Shape;23776;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77" name="Google Shape;23777;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78" name="Google Shape;23778;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79" name="Google Shape;23779;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80" name="Google Shape;23780;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81" name="Google Shape;23781;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82" name="Google Shape;23782;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83" name="Google Shape;23783;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84" name="Google Shape;23784;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85" name="Google Shape;23785;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86" name="Google Shape;23786;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87" name="Google Shape;23787;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88" name="Google Shape;23788;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89" name="Google Shape;23789;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90" name="Google Shape;23790;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91" name="Google Shape;23791;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92" name="Google Shape;23792;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93" name="Google Shape;23793;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94" name="Google Shape;23794;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95" name="Google Shape;23795;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96" name="Google Shape;23796;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97" name="Google Shape;23797;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798" name="Google Shape;23798;p43"/>
            <p:cNvGrpSpPr/>
            <p:nvPr/>
          </p:nvGrpSpPr>
          <p:grpSpPr>
            <a:xfrm>
              <a:off x="109200" y="2856206"/>
              <a:ext cx="8925600" cy="33000"/>
              <a:chOff x="76200" y="76206"/>
              <a:chExt cx="8925600" cy="33000"/>
            </a:xfrm>
          </p:grpSpPr>
          <p:sp>
            <p:nvSpPr>
              <p:cNvPr id="23799" name="Google Shape;23799;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00" name="Google Shape;23800;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01" name="Google Shape;23801;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02" name="Google Shape;23802;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03" name="Google Shape;23803;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04" name="Google Shape;23804;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05" name="Google Shape;23805;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06" name="Google Shape;23806;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07" name="Google Shape;23807;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08" name="Google Shape;23808;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09" name="Google Shape;23809;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10" name="Google Shape;23810;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11" name="Google Shape;23811;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12" name="Google Shape;23812;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13" name="Google Shape;23813;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14" name="Google Shape;23814;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15" name="Google Shape;23815;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16" name="Google Shape;23816;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17" name="Google Shape;23817;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18" name="Google Shape;23818;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19" name="Google Shape;23819;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20" name="Google Shape;23820;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21" name="Google Shape;23821;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22" name="Google Shape;23822;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23" name="Google Shape;23823;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24" name="Google Shape;23824;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25" name="Google Shape;23825;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26" name="Google Shape;23826;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27" name="Google Shape;23827;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28" name="Google Shape;23828;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29" name="Google Shape;23829;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30" name="Google Shape;23830;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31" name="Google Shape;23831;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32" name="Google Shape;23832;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33" name="Google Shape;23833;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34" name="Google Shape;23834;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35" name="Google Shape;23835;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36" name="Google Shape;23836;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37" name="Google Shape;23837;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38" name="Google Shape;23838;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39" name="Google Shape;23839;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40" name="Google Shape;23840;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41" name="Google Shape;23841;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42" name="Google Shape;23842;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43" name="Google Shape;23843;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44" name="Google Shape;23844;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45" name="Google Shape;23845;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46" name="Google Shape;23846;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47" name="Google Shape;23847;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48" name="Google Shape;23848;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49" name="Google Shape;23849;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50" name="Google Shape;23850;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51" name="Google Shape;23851;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52" name="Google Shape;23852;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53" name="Google Shape;23853;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54" name="Google Shape;23854;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55" name="Google Shape;23855;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56" name="Google Shape;23856;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57" name="Google Shape;23857;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58" name="Google Shape;23858;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59" name="Google Shape;23859;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60" name="Google Shape;23860;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61" name="Google Shape;23861;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62" name="Google Shape;23862;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63" name="Google Shape;23863;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64" name="Google Shape;23864;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65" name="Google Shape;23865;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66" name="Google Shape;23866;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67" name="Google Shape;23867;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68" name="Google Shape;23868;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69" name="Google Shape;23869;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70" name="Google Shape;23870;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871" name="Google Shape;23871;p43"/>
            <p:cNvGrpSpPr/>
            <p:nvPr/>
          </p:nvGrpSpPr>
          <p:grpSpPr>
            <a:xfrm>
              <a:off x="109200" y="2967406"/>
              <a:ext cx="8925600" cy="33000"/>
              <a:chOff x="76200" y="76206"/>
              <a:chExt cx="8925600" cy="33000"/>
            </a:xfrm>
          </p:grpSpPr>
          <p:sp>
            <p:nvSpPr>
              <p:cNvPr id="23872" name="Google Shape;23872;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73" name="Google Shape;23873;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74" name="Google Shape;23874;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75" name="Google Shape;23875;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76" name="Google Shape;23876;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77" name="Google Shape;23877;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78" name="Google Shape;23878;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79" name="Google Shape;23879;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80" name="Google Shape;23880;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81" name="Google Shape;23881;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82" name="Google Shape;23882;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83" name="Google Shape;23883;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84" name="Google Shape;23884;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85" name="Google Shape;23885;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86" name="Google Shape;23886;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87" name="Google Shape;23887;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88" name="Google Shape;23888;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89" name="Google Shape;23889;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90" name="Google Shape;23890;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91" name="Google Shape;23891;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92" name="Google Shape;23892;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93" name="Google Shape;23893;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94" name="Google Shape;23894;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95" name="Google Shape;23895;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96" name="Google Shape;23896;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97" name="Google Shape;23897;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98" name="Google Shape;23898;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99" name="Google Shape;23899;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00" name="Google Shape;23900;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01" name="Google Shape;23901;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02" name="Google Shape;23902;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03" name="Google Shape;23903;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04" name="Google Shape;23904;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05" name="Google Shape;23905;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06" name="Google Shape;23906;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07" name="Google Shape;23907;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08" name="Google Shape;23908;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09" name="Google Shape;23909;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10" name="Google Shape;23910;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11" name="Google Shape;23911;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12" name="Google Shape;23912;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13" name="Google Shape;23913;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14" name="Google Shape;23914;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15" name="Google Shape;23915;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16" name="Google Shape;23916;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17" name="Google Shape;23917;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18" name="Google Shape;23918;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19" name="Google Shape;23919;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20" name="Google Shape;23920;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21" name="Google Shape;23921;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22" name="Google Shape;23922;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23" name="Google Shape;23923;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24" name="Google Shape;23924;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25" name="Google Shape;23925;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26" name="Google Shape;23926;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27" name="Google Shape;23927;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28" name="Google Shape;23928;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29" name="Google Shape;23929;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30" name="Google Shape;23930;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31" name="Google Shape;23931;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32" name="Google Shape;23932;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33" name="Google Shape;23933;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34" name="Google Shape;23934;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35" name="Google Shape;23935;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36" name="Google Shape;23936;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37" name="Google Shape;23937;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38" name="Google Shape;23938;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39" name="Google Shape;23939;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40" name="Google Shape;23940;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41" name="Google Shape;23941;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42" name="Google Shape;23942;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43" name="Google Shape;23943;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44" name="Google Shape;23944;p43"/>
            <p:cNvGrpSpPr/>
            <p:nvPr/>
          </p:nvGrpSpPr>
          <p:grpSpPr>
            <a:xfrm>
              <a:off x="109200" y="3078606"/>
              <a:ext cx="8925600" cy="33000"/>
              <a:chOff x="76200" y="76206"/>
              <a:chExt cx="8925600" cy="33000"/>
            </a:xfrm>
          </p:grpSpPr>
          <p:sp>
            <p:nvSpPr>
              <p:cNvPr id="23945" name="Google Shape;23945;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46" name="Google Shape;23946;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47" name="Google Shape;23947;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48" name="Google Shape;23948;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49" name="Google Shape;23949;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50" name="Google Shape;23950;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51" name="Google Shape;23951;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52" name="Google Shape;23952;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53" name="Google Shape;23953;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54" name="Google Shape;23954;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55" name="Google Shape;23955;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56" name="Google Shape;23956;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57" name="Google Shape;23957;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58" name="Google Shape;23958;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59" name="Google Shape;23959;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60" name="Google Shape;23960;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61" name="Google Shape;23961;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62" name="Google Shape;23962;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63" name="Google Shape;23963;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64" name="Google Shape;23964;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65" name="Google Shape;23965;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66" name="Google Shape;23966;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67" name="Google Shape;23967;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68" name="Google Shape;23968;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69" name="Google Shape;23969;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70" name="Google Shape;23970;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71" name="Google Shape;23971;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72" name="Google Shape;23972;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73" name="Google Shape;23973;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74" name="Google Shape;23974;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75" name="Google Shape;23975;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76" name="Google Shape;23976;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77" name="Google Shape;23977;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78" name="Google Shape;23978;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79" name="Google Shape;23979;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80" name="Google Shape;23980;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81" name="Google Shape;23981;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82" name="Google Shape;23982;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83" name="Google Shape;23983;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84" name="Google Shape;23984;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85" name="Google Shape;23985;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86" name="Google Shape;23986;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87" name="Google Shape;23987;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88" name="Google Shape;23988;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89" name="Google Shape;23989;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90" name="Google Shape;23990;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91" name="Google Shape;23991;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92" name="Google Shape;23992;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93" name="Google Shape;23993;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94" name="Google Shape;23994;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95" name="Google Shape;23995;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96" name="Google Shape;23996;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97" name="Google Shape;23997;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98" name="Google Shape;23998;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99" name="Google Shape;23999;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00" name="Google Shape;24000;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01" name="Google Shape;24001;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02" name="Google Shape;24002;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03" name="Google Shape;24003;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04" name="Google Shape;24004;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05" name="Google Shape;24005;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06" name="Google Shape;24006;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07" name="Google Shape;24007;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08" name="Google Shape;24008;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09" name="Google Shape;24009;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10" name="Google Shape;24010;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11" name="Google Shape;24011;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12" name="Google Shape;24012;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13" name="Google Shape;24013;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14" name="Google Shape;24014;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15" name="Google Shape;24015;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16" name="Google Shape;24016;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017" name="Google Shape;24017;p43"/>
            <p:cNvGrpSpPr/>
            <p:nvPr/>
          </p:nvGrpSpPr>
          <p:grpSpPr>
            <a:xfrm>
              <a:off x="109200" y="3189806"/>
              <a:ext cx="8925600" cy="33000"/>
              <a:chOff x="76200" y="76206"/>
              <a:chExt cx="8925600" cy="33000"/>
            </a:xfrm>
          </p:grpSpPr>
          <p:sp>
            <p:nvSpPr>
              <p:cNvPr id="24018" name="Google Shape;24018;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19" name="Google Shape;24019;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20" name="Google Shape;24020;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21" name="Google Shape;24021;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22" name="Google Shape;24022;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23" name="Google Shape;24023;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24" name="Google Shape;24024;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25" name="Google Shape;24025;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26" name="Google Shape;24026;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27" name="Google Shape;24027;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28" name="Google Shape;24028;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29" name="Google Shape;24029;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30" name="Google Shape;24030;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31" name="Google Shape;24031;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32" name="Google Shape;24032;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33" name="Google Shape;24033;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34" name="Google Shape;24034;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35" name="Google Shape;24035;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36" name="Google Shape;24036;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37" name="Google Shape;24037;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38" name="Google Shape;24038;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39" name="Google Shape;24039;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40" name="Google Shape;24040;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41" name="Google Shape;24041;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42" name="Google Shape;24042;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43" name="Google Shape;24043;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44" name="Google Shape;24044;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45" name="Google Shape;24045;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46" name="Google Shape;24046;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47" name="Google Shape;24047;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48" name="Google Shape;24048;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49" name="Google Shape;24049;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50" name="Google Shape;24050;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51" name="Google Shape;24051;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52" name="Google Shape;24052;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53" name="Google Shape;24053;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54" name="Google Shape;24054;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55" name="Google Shape;24055;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56" name="Google Shape;24056;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57" name="Google Shape;24057;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58" name="Google Shape;24058;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59" name="Google Shape;24059;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60" name="Google Shape;24060;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61" name="Google Shape;24061;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62" name="Google Shape;24062;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63" name="Google Shape;24063;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64" name="Google Shape;24064;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65" name="Google Shape;24065;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66" name="Google Shape;24066;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67" name="Google Shape;24067;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68" name="Google Shape;24068;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69" name="Google Shape;24069;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70" name="Google Shape;24070;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71" name="Google Shape;24071;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72" name="Google Shape;24072;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73" name="Google Shape;24073;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74" name="Google Shape;24074;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75" name="Google Shape;24075;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76" name="Google Shape;24076;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77" name="Google Shape;24077;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78" name="Google Shape;24078;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79" name="Google Shape;24079;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80" name="Google Shape;24080;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81" name="Google Shape;24081;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82" name="Google Shape;24082;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83" name="Google Shape;24083;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84" name="Google Shape;24084;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85" name="Google Shape;24085;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86" name="Google Shape;24086;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87" name="Google Shape;24087;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88" name="Google Shape;24088;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89" name="Google Shape;24089;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090" name="Google Shape;24090;p43"/>
            <p:cNvGrpSpPr/>
            <p:nvPr/>
          </p:nvGrpSpPr>
          <p:grpSpPr>
            <a:xfrm>
              <a:off x="109200" y="3301006"/>
              <a:ext cx="8925600" cy="33000"/>
              <a:chOff x="76200" y="76206"/>
              <a:chExt cx="8925600" cy="33000"/>
            </a:xfrm>
          </p:grpSpPr>
          <p:sp>
            <p:nvSpPr>
              <p:cNvPr id="24091" name="Google Shape;24091;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92" name="Google Shape;24092;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93" name="Google Shape;24093;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94" name="Google Shape;24094;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95" name="Google Shape;24095;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96" name="Google Shape;24096;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97" name="Google Shape;24097;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98" name="Google Shape;24098;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99" name="Google Shape;24099;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00" name="Google Shape;24100;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01" name="Google Shape;24101;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02" name="Google Shape;24102;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03" name="Google Shape;24103;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04" name="Google Shape;24104;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05" name="Google Shape;24105;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06" name="Google Shape;24106;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07" name="Google Shape;24107;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08" name="Google Shape;24108;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09" name="Google Shape;24109;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10" name="Google Shape;24110;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11" name="Google Shape;24111;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12" name="Google Shape;24112;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13" name="Google Shape;24113;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14" name="Google Shape;24114;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15" name="Google Shape;24115;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16" name="Google Shape;24116;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17" name="Google Shape;24117;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18" name="Google Shape;24118;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19" name="Google Shape;24119;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20" name="Google Shape;24120;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21" name="Google Shape;24121;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22" name="Google Shape;24122;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23" name="Google Shape;24123;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24" name="Google Shape;24124;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25" name="Google Shape;24125;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26" name="Google Shape;24126;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27" name="Google Shape;24127;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28" name="Google Shape;24128;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29" name="Google Shape;24129;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30" name="Google Shape;24130;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31" name="Google Shape;24131;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32" name="Google Shape;24132;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33" name="Google Shape;24133;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34" name="Google Shape;24134;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35" name="Google Shape;24135;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36" name="Google Shape;24136;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37" name="Google Shape;24137;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38" name="Google Shape;24138;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39" name="Google Shape;24139;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0" name="Google Shape;24140;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1" name="Google Shape;24141;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2" name="Google Shape;24142;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3" name="Google Shape;24143;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4" name="Google Shape;24144;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5" name="Google Shape;24145;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6" name="Google Shape;24146;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7" name="Google Shape;24147;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8" name="Google Shape;24148;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9" name="Google Shape;24149;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50" name="Google Shape;24150;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51" name="Google Shape;24151;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52" name="Google Shape;24152;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53" name="Google Shape;24153;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54" name="Google Shape;24154;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55" name="Google Shape;24155;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56" name="Google Shape;24156;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57" name="Google Shape;24157;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58" name="Google Shape;24158;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59" name="Google Shape;24159;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60" name="Google Shape;24160;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61" name="Google Shape;24161;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62" name="Google Shape;24162;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163" name="Google Shape;24163;p43"/>
            <p:cNvGrpSpPr/>
            <p:nvPr/>
          </p:nvGrpSpPr>
          <p:grpSpPr>
            <a:xfrm>
              <a:off x="109200" y="3412206"/>
              <a:ext cx="8925600" cy="33000"/>
              <a:chOff x="76200" y="76206"/>
              <a:chExt cx="8925600" cy="33000"/>
            </a:xfrm>
          </p:grpSpPr>
          <p:sp>
            <p:nvSpPr>
              <p:cNvPr id="24164" name="Google Shape;24164;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65" name="Google Shape;24165;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66" name="Google Shape;24166;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67" name="Google Shape;24167;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68" name="Google Shape;24168;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69" name="Google Shape;24169;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0" name="Google Shape;24170;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1" name="Google Shape;24171;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2" name="Google Shape;24172;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3" name="Google Shape;24173;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4" name="Google Shape;24174;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5" name="Google Shape;24175;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6" name="Google Shape;24176;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7" name="Google Shape;24177;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8" name="Google Shape;24178;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9" name="Google Shape;24179;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80" name="Google Shape;24180;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81" name="Google Shape;24181;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82" name="Google Shape;24182;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83" name="Google Shape;24183;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84" name="Google Shape;24184;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85" name="Google Shape;24185;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86" name="Google Shape;24186;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87" name="Google Shape;24187;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88" name="Google Shape;24188;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89" name="Google Shape;24189;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0" name="Google Shape;24190;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1" name="Google Shape;24191;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2" name="Google Shape;24192;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3" name="Google Shape;24193;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4" name="Google Shape;24194;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5" name="Google Shape;24195;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6" name="Google Shape;24196;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7" name="Google Shape;24197;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8" name="Google Shape;24198;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9" name="Google Shape;24199;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0" name="Google Shape;24200;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1" name="Google Shape;24201;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2" name="Google Shape;24202;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3" name="Google Shape;24203;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4" name="Google Shape;24204;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5" name="Google Shape;24205;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6" name="Google Shape;24206;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7" name="Google Shape;24207;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8" name="Google Shape;24208;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9" name="Google Shape;24209;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10" name="Google Shape;24210;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11" name="Google Shape;24211;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12" name="Google Shape;24212;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13" name="Google Shape;24213;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14" name="Google Shape;24214;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15" name="Google Shape;24215;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16" name="Google Shape;24216;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17" name="Google Shape;24217;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18" name="Google Shape;24218;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19" name="Google Shape;24219;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20" name="Google Shape;24220;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21" name="Google Shape;24221;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22" name="Google Shape;24222;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23" name="Google Shape;24223;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24" name="Google Shape;24224;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25" name="Google Shape;24225;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26" name="Google Shape;24226;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27" name="Google Shape;24227;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28" name="Google Shape;24228;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29" name="Google Shape;24229;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0" name="Google Shape;24230;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1" name="Google Shape;24231;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2" name="Google Shape;24232;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3" name="Google Shape;24233;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4" name="Google Shape;24234;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5" name="Google Shape;24235;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236" name="Google Shape;24236;p43"/>
            <p:cNvGrpSpPr/>
            <p:nvPr/>
          </p:nvGrpSpPr>
          <p:grpSpPr>
            <a:xfrm>
              <a:off x="109200" y="3523406"/>
              <a:ext cx="8925600" cy="33000"/>
              <a:chOff x="76200" y="76206"/>
              <a:chExt cx="8925600" cy="33000"/>
            </a:xfrm>
          </p:grpSpPr>
          <p:sp>
            <p:nvSpPr>
              <p:cNvPr id="24237" name="Google Shape;24237;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8" name="Google Shape;24238;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9" name="Google Shape;24239;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0" name="Google Shape;24240;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1" name="Google Shape;24241;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2" name="Google Shape;24242;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3" name="Google Shape;24243;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4" name="Google Shape;24244;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5" name="Google Shape;24245;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6" name="Google Shape;24246;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7" name="Google Shape;24247;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8" name="Google Shape;24248;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9" name="Google Shape;24249;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0" name="Google Shape;24250;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1" name="Google Shape;24251;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2" name="Google Shape;24252;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3" name="Google Shape;24253;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4" name="Google Shape;24254;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5" name="Google Shape;24255;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6" name="Google Shape;24256;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7" name="Google Shape;24257;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8" name="Google Shape;24258;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9" name="Google Shape;24259;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60" name="Google Shape;24260;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61" name="Google Shape;24261;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62" name="Google Shape;24262;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63" name="Google Shape;24263;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64" name="Google Shape;24264;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65" name="Google Shape;24265;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66" name="Google Shape;24266;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67" name="Google Shape;24267;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68" name="Google Shape;24268;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69" name="Google Shape;24269;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70" name="Google Shape;24270;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71" name="Google Shape;24271;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72" name="Google Shape;24272;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73" name="Google Shape;24273;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74" name="Google Shape;24274;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75" name="Google Shape;24275;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76" name="Google Shape;24276;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77" name="Google Shape;24277;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78" name="Google Shape;24278;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79" name="Google Shape;24279;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80" name="Google Shape;24280;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81" name="Google Shape;24281;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82" name="Google Shape;24282;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83" name="Google Shape;24283;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84" name="Google Shape;24284;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85" name="Google Shape;24285;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86" name="Google Shape;24286;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87" name="Google Shape;24287;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88" name="Google Shape;24288;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89" name="Google Shape;24289;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0" name="Google Shape;24290;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1" name="Google Shape;24291;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2" name="Google Shape;24292;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3" name="Google Shape;24293;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4" name="Google Shape;24294;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5" name="Google Shape;24295;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6" name="Google Shape;24296;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7" name="Google Shape;24297;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8" name="Google Shape;24298;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9" name="Google Shape;24299;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00" name="Google Shape;24300;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01" name="Google Shape;24301;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02" name="Google Shape;24302;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03" name="Google Shape;24303;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04" name="Google Shape;24304;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05" name="Google Shape;24305;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06" name="Google Shape;24306;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07" name="Google Shape;24307;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08" name="Google Shape;24308;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09" name="Google Shape;24309;p43"/>
            <p:cNvGrpSpPr/>
            <p:nvPr/>
          </p:nvGrpSpPr>
          <p:grpSpPr>
            <a:xfrm>
              <a:off x="109200" y="3634606"/>
              <a:ext cx="8925600" cy="33000"/>
              <a:chOff x="76200" y="76206"/>
              <a:chExt cx="8925600" cy="33000"/>
            </a:xfrm>
          </p:grpSpPr>
          <p:sp>
            <p:nvSpPr>
              <p:cNvPr id="24310" name="Google Shape;24310;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1" name="Google Shape;24311;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2" name="Google Shape;24312;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3" name="Google Shape;24313;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4" name="Google Shape;24314;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5" name="Google Shape;24315;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6" name="Google Shape;24316;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7" name="Google Shape;24317;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8" name="Google Shape;24318;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9" name="Google Shape;24319;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0" name="Google Shape;24320;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1" name="Google Shape;24321;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2" name="Google Shape;24322;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3" name="Google Shape;24323;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4" name="Google Shape;24324;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5" name="Google Shape;24325;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6" name="Google Shape;24326;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7" name="Google Shape;24327;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8" name="Google Shape;24328;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9" name="Google Shape;24329;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0" name="Google Shape;24330;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1" name="Google Shape;24331;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2" name="Google Shape;24332;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3" name="Google Shape;24333;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4" name="Google Shape;24334;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5" name="Google Shape;24335;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6" name="Google Shape;24336;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7" name="Google Shape;24337;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8" name="Google Shape;24338;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9" name="Google Shape;24339;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0" name="Google Shape;24340;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1" name="Google Shape;24341;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2" name="Google Shape;24342;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3" name="Google Shape;24343;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4" name="Google Shape;24344;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5" name="Google Shape;24345;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6" name="Google Shape;24346;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7" name="Google Shape;24347;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8" name="Google Shape;24348;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9" name="Google Shape;24349;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50" name="Google Shape;24350;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51" name="Google Shape;24351;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52" name="Google Shape;24352;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53" name="Google Shape;24353;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54" name="Google Shape;24354;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55" name="Google Shape;24355;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56" name="Google Shape;24356;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57" name="Google Shape;24357;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58" name="Google Shape;24358;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59" name="Google Shape;24359;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60" name="Google Shape;24360;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61" name="Google Shape;24361;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62" name="Google Shape;24362;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63" name="Google Shape;24363;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64" name="Google Shape;24364;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65" name="Google Shape;24365;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66" name="Google Shape;24366;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67" name="Google Shape;24367;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68" name="Google Shape;24368;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69" name="Google Shape;24369;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0" name="Google Shape;24370;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1" name="Google Shape;24371;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2" name="Google Shape;24372;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3" name="Google Shape;24373;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4" name="Google Shape;24374;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5" name="Google Shape;24375;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6" name="Google Shape;24376;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7" name="Google Shape;24377;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8" name="Google Shape;24378;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9" name="Google Shape;24379;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80" name="Google Shape;24380;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81" name="Google Shape;24381;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82" name="Google Shape;24382;p43"/>
            <p:cNvGrpSpPr/>
            <p:nvPr/>
          </p:nvGrpSpPr>
          <p:grpSpPr>
            <a:xfrm>
              <a:off x="109200" y="3745806"/>
              <a:ext cx="8925600" cy="33000"/>
              <a:chOff x="76200" y="76206"/>
              <a:chExt cx="8925600" cy="33000"/>
            </a:xfrm>
          </p:grpSpPr>
          <p:sp>
            <p:nvSpPr>
              <p:cNvPr id="24383" name="Google Shape;24383;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84" name="Google Shape;24384;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85" name="Google Shape;24385;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86" name="Google Shape;24386;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87" name="Google Shape;24387;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88" name="Google Shape;24388;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89" name="Google Shape;24389;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90" name="Google Shape;24390;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91" name="Google Shape;24391;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92" name="Google Shape;24392;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93" name="Google Shape;24393;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94" name="Google Shape;24394;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95" name="Google Shape;24395;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96" name="Google Shape;24396;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97" name="Google Shape;24397;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98" name="Google Shape;24398;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99" name="Google Shape;24399;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00" name="Google Shape;24400;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01" name="Google Shape;24401;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02" name="Google Shape;24402;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03" name="Google Shape;24403;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04" name="Google Shape;24404;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05" name="Google Shape;24405;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06" name="Google Shape;24406;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07" name="Google Shape;24407;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08" name="Google Shape;24408;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09" name="Google Shape;24409;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0" name="Google Shape;24410;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1" name="Google Shape;24411;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2" name="Google Shape;24412;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3" name="Google Shape;24413;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4" name="Google Shape;24414;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5" name="Google Shape;24415;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6" name="Google Shape;24416;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7" name="Google Shape;24417;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8" name="Google Shape;24418;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9" name="Google Shape;24419;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20" name="Google Shape;24420;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21" name="Google Shape;24421;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22" name="Google Shape;24422;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23" name="Google Shape;24423;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24" name="Google Shape;24424;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25" name="Google Shape;24425;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26" name="Google Shape;24426;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27" name="Google Shape;24427;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28" name="Google Shape;24428;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29" name="Google Shape;24429;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30" name="Google Shape;24430;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31" name="Google Shape;24431;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32" name="Google Shape;24432;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33" name="Google Shape;24433;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34" name="Google Shape;24434;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35" name="Google Shape;24435;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36" name="Google Shape;24436;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37" name="Google Shape;24437;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38" name="Google Shape;24438;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39" name="Google Shape;24439;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40" name="Google Shape;24440;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41" name="Google Shape;24441;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42" name="Google Shape;24442;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43" name="Google Shape;24443;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44" name="Google Shape;24444;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45" name="Google Shape;24445;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46" name="Google Shape;24446;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47" name="Google Shape;24447;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48" name="Google Shape;24448;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49" name="Google Shape;24449;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50" name="Google Shape;24450;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51" name="Google Shape;24451;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52" name="Google Shape;24452;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53" name="Google Shape;24453;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54" name="Google Shape;24454;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455" name="Google Shape;24455;p43"/>
            <p:cNvGrpSpPr/>
            <p:nvPr/>
          </p:nvGrpSpPr>
          <p:grpSpPr>
            <a:xfrm>
              <a:off x="109200" y="3857006"/>
              <a:ext cx="8925600" cy="33000"/>
              <a:chOff x="76200" y="76206"/>
              <a:chExt cx="8925600" cy="33000"/>
            </a:xfrm>
          </p:grpSpPr>
          <p:sp>
            <p:nvSpPr>
              <p:cNvPr id="24456" name="Google Shape;24456;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57" name="Google Shape;24457;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58" name="Google Shape;24458;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59" name="Google Shape;24459;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60" name="Google Shape;24460;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61" name="Google Shape;24461;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62" name="Google Shape;24462;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63" name="Google Shape;24463;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64" name="Google Shape;24464;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65" name="Google Shape;24465;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66" name="Google Shape;24466;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67" name="Google Shape;24467;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68" name="Google Shape;24468;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69" name="Google Shape;24469;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70" name="Google Shape;24470;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71" name="Google Shape;24471;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72" name="Google Shape;24472;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73" name="Google Shape;24473;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74" name="Google Shape;24474;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75" name="Google Shape;24475;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76" name="Google Shape;24476;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77" name="Google Shape;24477;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78" name="Google Shape;24478;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79" name="Google Shape;24479;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0" name="Google Shape;24480;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1" name="Google Shape;24481;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2" name="Google Shape;24482;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3" name="Google Shape;24483;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4" name="Google Shape;24484;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5" name="Google Shape;24485;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6" name="Google Shape;24486;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7" name="Google Shape;24487;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8" name="Google Shape;24488;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9" name="Google Shape;24489;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0" name="Google Shape;24490;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1" name="Google Shape;24491;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2" name="Google Shape;24492;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3" name="Google Shape;24493;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4" name="Google Shape;24494;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5" name="Google Shape;24495;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6" name="Google Shape;24496;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7" name="Google Shape;24497;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8" name="Google Shape;24498;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9" name="Google Shape;24499;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00" name="Google Shape;24500;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01" name="Google Shape;24501;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02" name="Google Shape;24502;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03" name="Google Shape;24503;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04" name="Google Shape;24504;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05" name="Google Shape;24505;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06" name="Google Shape;24506;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07" name="Google Shape;24507;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08" name="Google Shape;24508;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09" name="Google Shape;24509;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10" name="Google Shape;24510;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11" name="Google Shape;24511;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12" name="Google Shape;24512;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13" name="Google Shape;24513;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14" name="Google Shape;24514;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15" name="Google Shape;24515;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16" name="Google Shape;24516;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17" name="Google Shape;24517;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18" name="Google Shape;24518;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19" name="Google Shape;24519;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20" name="Google Shape;24520;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21" name="Google Shape;24521;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22" name="Google Shape;24522;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23" name="Google Shape;24523;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24" name="Google Shape;24524;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25" name="Google Shape;24525;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26" name="Google Shape;24526;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27" name="Google Shape;24527;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528" name="Google Shape;24528;p43"/>
            <p:cNvGrpSpPr/>
            <p:nvPr/>
          </p:nvGrpSpPr>
          <p:grpSpPr>
            <a:xfrm>
              <a:off x="109200" y="3968206"/>
              <a:ext cx="8925600" cy="33000"/>
              <a:chOff x="76200" y="76206"/>
              <a:chExt cx="8925600" cy="33000"/>
            </a:xfrm>
          </p:grpSpPr>
          <p:sp>
            <p:nvSpPr>
              <p:cNvPr id="24529" name="Google Shape;24529;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30" name="Google Shape;24530;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31" name="Google Shape;24531;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32" name="Google Shape;24532;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33" name="Google Shape;24533;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34" name="Google Shape;24534;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35" name="Google Shape;24535;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36" name="Google Shape;24536;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37" name="Google Shape;24537;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38" name="Google Shape;24538;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39" name="Google Shape;24539;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0" name="Google Shape;24540;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1" name="Google Shape;24541;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2" name="Google Shape;24542;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3" name="Google Shape;24543;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4" name="Google Shape;24544;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5" name="Google Shape;24545;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6" name="Google Shape;24546;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7" name="Google Shape;24547;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8" name="Google Shape;24548;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9" name="Google Shape;24549;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50" name="Google Shape;24550;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51" name="Google Shape;24551;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52" name="Google Shape;24552;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53" name="Google Shape;24553;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54" name="Google Shape;24554;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55" name="Google Shape;24555;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56" name="Google Shape;24556;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57" name="Google Shape;24557;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58" name="Google Shape;24558;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59" name="Google Shape;24559;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0" name="Google Shape;24560;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1" name="Google Shape;24561;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2" name="Google Shape;24562;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3" name="Google Shape;24563;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4" name="Google Shape;24564;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5" name="Google Shape;24565;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6" name="Google Shape;24566;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7" name="Google Shape;24567;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8" name="Google Shape;24568;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9" name="Google Shape;24569;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0" name="Google Shape;24570;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1" name="Google Shape;24571;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2" name="Google Shape;24572;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3" name="Google Shape;24573;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4" name="Google Shape;24574;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5" name="Google Shape;24575;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6" name="Google Shape;24576;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7" name="Google Shape;24577;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8" name="Google Shape;24578;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9" name="Google Shape;24579;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0" name="Google Shape;24580;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1" name="Google Shape;24581;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2" name="Google Shape;24582;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3" name="Google Shape;24583;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4" name="Google Shape;24584;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5" name="Google Shape;24585;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6" name="Google Shape;24586;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7" name="Google Shape;24587;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8" name="Google Shape;24588;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9" name="Google Shape;24589;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0" name="Google Shape;24590;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1" name="Google Shape;24591;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2" name="Google Shape;24592;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3" name="Google Shape;24593;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4" name="Google Shape;24594;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5" name="Google Shape;24595;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6" name="Google Shape;24596;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7" name="Google Shape;24597;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8" name="Google Shape;24598;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9" name="Google Shape;24599;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00" name="Google Shape;24600;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601" name="Google Shape;24601;p43"/>
            <p:cNvGrpSpPr/>
            <p:nvPr/>
          </p:nvGrpSpPr>
          <p:grpSpPr>
            <a:xfrm>
              <a:off x="109200" y="4079406"/>
              <a:ext cx="8925600" cy="33000"/>
              <a:chOff x="76200" y="76206"/>
              <a:chExt cx="8925600" cy="33000"/>
            </a:xfrm>
          </p:grpSpPr>
          <p:sp>
            <p:nvSpPr>
              <p:cNvPr id="24602" name="Google Shape;24602;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03" name="Google Shape;24603;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04" name="Google Shape;24604;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05" name="Google Shape;24605;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06" name="Google Shape;24606;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07" name="Google Shape;24607;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08" name="Google Shape;24608;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09" name="Google Shape;24609;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10" name="Google Shape;24610;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11" name="Google Shape;24611;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12" name="Google Shape;24612;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13" name="Google Shape;24613;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14" name="Google Shape;24614;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15" name="Google Shape;24615;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16" name="Google Shape;24616;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17" name="Google Shape;24617;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18" name="Google Shape;24618;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19" name="Google Shape;24619;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20" name="Google Shape;24620;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21" name="Google Shape;24621;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22" name="Google Shape;24622;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23" name="Google Shape;24623;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24" name="Google Shape;24624;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25" name="Google Shape;24625;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26" name="Google Shape;24626;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27" name="Google Shape;24627;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28" name="Google Shape;24628;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29" name="Google Shape;24629;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30" name="Google Shape;24630;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31" name="Google Shape;24631;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32" name="Google Shape;24632;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33" name="Google Shape;24633;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34" name="Google Shape;24634;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35" name="Google Shape;24635;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36" name="Google Shape;24636;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37" name="Google Shape;24637;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38" name="Google Shape;24638;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39" name="Google Shape;24639;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40" name="Google Shape;24640;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41" name="Google Shape;24641;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42" name="Google Shape;24642;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43" name="Google Shape;24643;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44" name="Google Shape;24644;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45" name="Google Shape;24645;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46" name="Google Shape;24646;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47" name="Google Shape;24647;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48" name="Google Shape;24648;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49" name="Google Shape;24649;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50" name="Google Shape;24650;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51" name="Google Shape;24651;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52" name="Google Shape;24652;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53" name="Google Shape;24653;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54" name="Google Shape;24654;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55" name="Google Shape;24655;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56" name="Google Shape;24656;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57" name="Google Shape;24657;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58" name="Google Shape;24658;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59" name="Google Shape;24659;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60" name="Google Shape;24660;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61" name="Google Shape;24661;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62" name="Google Shape;24662;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63" name="Google Shape;24663;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64" name="Google Shape;24664;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65" name="Google Shape;24665;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66" name="Google Shape;24666;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67" name="Google Shape;24667;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68" name="Google Shape;24668;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69" name="Google Shape;24669;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70" name="Google Shape;24670;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71" name="Google Shape;24671;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72" name="Google Shape;24672;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73" name="Google Shape;24673;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674" name="Google Shape;24674;p43"/>
            <p:cNvGrpSpPr/>
            <p:nvPr/>
          </p:nvGrpSpPr>
          <p:grpSpPr>
            <a:xfrm>
              <a:off x="109200" y="4190606"/>
              <a:ext cx="8925600" cy="33000"/>
              <a:chOff x="76200" y="76206"/>
              <a:chExt cx="8925600" cy="33000"/>
            </a:xfrm>
          </p:grpSpPr>
          <p:sp>
            <p:nvSpPr>
              <p:cNvPr id="24675" name="Google Shape;24675;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76" name="Google Shape;24676;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77" name="Google Shape;24677;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78" name="Google Shape;24678;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79" name="Google Shape;24679;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80" name="Google Shape;24680;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81" name="Google Shape;24681;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82" name="Google Shape;24682;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83" name="Google Shape;24683;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84" name="Google Shape;24684;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85" name="Google Shape;24685;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86" name="Google Shape;24686;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87" name="Google Shape;24687;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88" name="Google Shape;24688;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89" name="Google Shape;24689;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90" name="Google Shape;24690;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91" name="Google Shape;24691;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92" name="Google Shape;24692;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93" name="Google Shape;24693;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94" name="Google Shape;24694;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95" name="Google Shape;24695;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96" name="Google Shape;24696;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97" name="Google Shape;24697;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98" name="Google Shape;24698;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99" name="Google Shape;24699;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00" name="Google Shape;24700;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01" name="Google Shape;24701;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02" name="Google Shape;24702;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03" name="Google Shape;24703;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04" name="Google Shape;24704;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05" name="Google Shape;24705;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06" name="Google Shape;24706;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07" name="Google Shape;24707;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08" name="Google Shape;24708;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09" name="Google Shape;24709;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10" name="Google Shape;24710;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11" name="Google Shape;24711;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12" name="Google Shape;24712;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13" name="Google Shape;24713;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14" name="Google Shape;24714;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15" name="Google Shape;24715;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16" name="Google Shape;24716;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17" name="Google Shape;24717;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18" name="Google Shape;24718;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19" name="Google Shape;24719;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20" name="Google Shape;24720;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21" name="Google Shape;24721;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22" name="Google Shape;24722;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23" name="Google Shape;24723;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24" name="Google Shape;24724;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25" name="Google Shape;24725;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26" name="Google Shape;24726;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27" name="Google Shape;24727;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28" name="Google Shape;24728;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29" name="Google Shape;24729;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30" name="Google Shape;24730;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31" name="Google Shape;24731;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32" name="Google Shape;24732;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33" name="Google Shape;24733;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34" name="Google Shape;24734;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35" name="Google Shape;24735;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36" name="Google Shape;24736;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37" name="Google Shape;24737;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38" name="Google Shape;24738;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39" name="Google Shape;24739;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40" name="Google Shape;24740;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41" name="Google Shape;24741;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42" name="Google Shape;24742;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43" name="Google Shape;24743;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44" name="Google Shape;24744;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45" name="Google Shape;24745;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46" name="Google Shape;24746;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747" name="Google Shape;24747;p43"/>
            <p:cNvGrpSpPr/>
            <p:nvPr/>
          </p:nvGrpSpPr>
          <p:grpSpPr>
            <a:xfrm>
              <a:off x="109200" y="4301806"/>
              <a:ext cx="8925600" cy="33000"/>
              <a:chOff x="76200" y="76206"/>
              <a:chExt cx="8925600" cy="33000"/>
            </a:xfrm>
          </p:grpSpPr>
          <p:sp>
            <p:nvSpPr>
              <p:cNvPr id="24748" name="Google Shape;24748;p43"/>
              <p:cNvSpPr/>
              <p:nvPr/>
            </p:nvSpPr>
            <p:spPr>
              <a:xfrm>
                <a:off x="762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49" name="Google Shape;24749;p43"/>
              <p:cNvSpPr/>
              <p:nvPr/>
            </p:nvSpPr>
            <p:spPr>
              <a:xfrm>
                <a:off x="2014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50" name="Google Shape;24750;p43"/>
              <p:cNvSpPr/>
              <p:nvPr/>
            </p:nvSpPr>
            <p:spPr>
              <a:xfrm>
                <a:off x="3266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51" name="Google Shape;24751;p43"/>
              <p:cNvSpPr/>
              <p:nvPr/>
            </p:nvSpPr>
            <p:spPr>
              <a:xfrm>
                <a:off x="4519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52" name="Google Shape;24752;p43"/>
              <p:cNvSpPr/>
              <p:nvPr/>
            </p:nvSpPr>
            <p:spPr>
              <a:xfrm>
                <a:off x="5771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53" name="Google Shape;24753;p43"/>
              <p:cNvSpPr/>
              <p:nvPr/>
            </p:nvSpPr>
            <p:spPr>
              <a:xfrm>
                <a:off x="7024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54" name="Google Shape;24754;p43"/>
              <p:cNvSpPr/>
              <p:nvPr/>
            </p:nvSpPr>
            <p:spPr>
              <a:xfrm>
                <a:off x="8276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55" name="Google Shape;24755;p43"/>
              <p:cNvSpPr/>
              <p:nvPr/>
            </p:nvSpPr>
            <p:spPr>
              <a:xfrm>
                <a:off x="9529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56" name="Google Shape;24756;p43"/>
              <p:cNvSpPr/>
              <p:nvPr/>
            </p:nvSpPr>
            <p:spPr>
              <a:xfrm>
                <a:off x="10781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57" name="Google Shape;24757;p43"/>
              <p:cNvSpPr/>
              <p:nvPr/>
            </p:nvSpPr>
            <p:spPr>
              <a:xfrm>
                <a:off x="12034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58" name="Google Shape;24758;p43"/>
              <p:cNvSpPr/>
              <p:nvPr/>
            </p:nvSpPr>
            <p:spPr>
              <a:xfrm>
                <a:off x="13286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59" name="Google Shape;24759;p43"/>
              <p:cNvSpPr/>
              <p:nvPr/>
            </p:nvSpPr>
            <p:spPr>
              <a:xfrm>
                <a:off x="14538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60" name="Google Shape;24760;p43"/>
              <p:cNvSpPr/>
              <p:nvPr/>
            </p:nvSpPr>
            <p:spPr>
              <a:xfrm>
                <a:off x="15791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61" name="Google Shape;24761;p43"/>
              <p:cNvSpPr/>
              <p:nvPr/>
            </p:nvSpPr>
            <p:spPr>
              <a:xfrm>
                <a:off x="17043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62" name="Google Shape;24762;p43"/>
              <p:cNvSpPr/>
              <p:nvPr/>
            </p:nvSpPr>
            <p:spPr>
              <a:xfrm>
                <a:off x="18296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63" name="Google Shape;24763;p43"/>
              <p:cNvSpPr/>
              <p:nvPr/>
            </p:nvSpPr>
            <p:spPr>
              <a:xfrm>
                <a:off x="19548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64" name="Google Shape;24764;p43"/>
              <p:cNvSpPr/>
              <p:nvPr/>
            </p:nvSpPr>
            <p:spPr>
              <a:xfrm>
                <a:off x="20801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65" name="Google Shape;24765;p43"/>
              <p:cNvSpPr/>
              <p:nvPr/>
            </p:nvSpPr>
            <p:spPr>
              <a:xfrm>
                <a:off x="22053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66" name="Google Shape;24766;p43"/>
              <p:cNvSpPr/>
              <p:nvPr/>
            </p:nvSpPr>
            <p:spPr>
              <a:xfrm>
                <a:off x="23306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67" name="Google Shape;24767;p43"/>
              <p:cNvSpPr/>
              <p:nvPr/>
            </p:nvSpPr>
            <p:spPr>
              <a:xfrm>
                <a:off x="2455844"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68" name="Google Shape;24768;p43"/>
              <p:cNvSpPr/>
              <p:nvPr/>
            </p:nvSpPr>
            <p:spPr>
              <a:xfrm>
                <a:off x="2581089"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69" name="Google Shape;24769;p43"/>
              <p:cNvSpPr/>
              <p:nvPr/>
            </p:nvSpPr>
            <p:spPr>
              <a:xfrm>
                <a:off x="2706333"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70" name="Google Shape;24770;p43"/>
              <p:cNvSpPr/>
              <p:nvPr/>
            </p:nvSpPr>
            <p:spPr>
              <a:xfrm>
                <a:off x="2831578"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71" name="Google Shape;24771;p43"/>
              <p:cNvSpPr/>
              <p:nvPr/>
            </p:nvSpPr>
            <p:spPr>
              <a:xfrm>
                <a:off x="2956822"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72" name="Google Shape;24772;p43"/>
              <p:cNvSpPr/>
              <p:nvPr/>
            </p:nvSpPr>
            <p:spPr>
              <a:xfrm>
                <a:off x="3082067"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73" name="Google Shape;24773;p43"/>
              <p:cNvSpPr/>
              <p:nvPr/>
            </p:nvSpPr>
            <p:spPr>
              <a:xfrm>
                <a:off x="3207311"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74" name="Google Shape;24774;p43"/>
              <p:cNvSpPr/>
              <p:nvPr/>
            </p:nvSpPr>
            <p:spPr>
              <a:xfrm>
                <a:off x="3332556"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75" name="Google Shape;24775;p43"/>
              <p:cNvSpPr/>
              <p:nvPr/>
            </p:nvSpPr>
            <p:spPr>
              <a:xfrm>
                <a:off x="345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76" name="Google Shape;24776;p43"/>
              <p:cNvSpPr/>
              <p:nvPr/>
            </p:nvSpPr>
            <p:spPr>
              <a:xfrm>
                <a:off x="358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77" name="Google Shape;24777;p43"/>
              <p:cNvSpPr/>
              <p:nvPr/>
            </p:nvSpPr>
            <p:spPr>
              <a:xfrm>
                <a:off x="370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78" name="Google Shape;24778;p43"/>
              <p:cNvSpPr/>
              <p:nvPr/>
            </p:nvSpPr>
            <p:spPr>
              <a:xfrm>
                <a:off x="383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79" name="Google Shape;24779;p43"/>
              <p:cNvSpPr/>
              <p:nvPr/>
            </p:nvSpPr>
            <p:spPr>
              <a:xfrm>
                <a:off x="395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80" name="Google Shape;24780;p43"/>
              <p:cNvSpPr/>
              <p:nvPr/>
            </p:nvSpPr>
            <p:spPr>
              <a:xfrm>
                <a:off x="4084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81" name="Google Shape;24781;p43"/>
              <p:cNvSpPr/>
              <p:nvPr/>
            </p:nvSpPr>
            <p:spPr>
              <a:xfrm>
                <a:off x="4209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82" name="Google Shape;24782;p43"/>
              <p:cNvSpPr/>
              <p:nvPr/>
            </p:nvSpPr>
            <p:spPr>
              <a:xfrm>
                <a:off x="4334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83" name="Google Shape;24783;p43"/>
              <p:cNvSpPr/>
              <p:nvPr/>
            </p:nvSpPr>
            <p:spPr>
              <a:xfrm>
                <a:off x="4459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84" name="Google Shape;24784;p43"/>
              <p:cNvSpPr/>
              <p:nvPr/>
            </p:nvSpPr>
            <p:spPr>
              <a:xfrm>
                <a:off x="4585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85" name="Google Shape;24785;p43"/>
              <p:cNvSpPr/>
              <p:nvPr/>
            </p:nvSpPr>
            <p:spPr>
              <a:xfrm>
                <a:off x="4710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86" name="Google Shape;24786;p43"/>
              <p:cNvSpPr/>
              <p:nvPr/>
            </p:nvSpPr>
            <p:spPr>
              <a:xfrm>
                <a:off x="4835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87" name="Google Shape;24787;p43"/>
              <p:cNvSpPr/>
              <p:nvPr/>
            </p:nvSpPr>
            <p:spPr>
              <a:xfrm>
                <a:off x="4960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88" name="Google Shape;24788;p43"/>
              <p:cNvSpPr/>
              <p:nvPr/>
            </p:nvSpPr>
            <p:spPr>
              <a:xfrm>
                <a:off x="5086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89" name="Google Shape;24789;p43"/>
              <p:cNvSpPr/>
              <p:nvPr/>
            </p:nvSpPr>
            <p:spPr>
              <a:xfrm>
                <a:off x="5211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90" name="Google Shape;24790;p43"/>
              <p:cNvSpPr/>
              <p:nvPr/>
            </p:nvSpPr>
            <p:spPr>
              <a:xfrm>
                <a:off x="5336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91" name="Google Shape;24791;p43"/>
              <p:cNvSpPr/>
              <p:nvPr/>
            </p:nvSpPr>
            <p:spPr>
              <a:xfrm>
                <a:off x="5461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92" name="Google Shape;24792;p43"/>
              <p:cNvSpPr/>
              <p:nvPr/>
            </p:nvSpPr>
            <p:spPr>
              <a:xfrm>
                <a:off x="5587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93" name="Google Shape;24793;p43"/>
              <p:cNvSpPr/>
              <p:nvPr/>
            </p:nvSpPr>
            <p:spPr>
              <a:xfrm>
                <a:off x="5712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94" name="Google Shape;24794;p43"/>
              <p:cNvSpPr/>
              <p:nvPr/>
            </p:nvSpPr>
            <p:spPr>
              <a:xfrm>
                <a:off x="5837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95" name="Google Shape;24795;p43"/>
              <p:cNvSpPr/>
              <p:nvPr/>
            </p:nvSpPr>
            <p:spPr>
              <a:xfrm>
                <a:off x="5962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96" name="Google Shape;24796;p43"/>
              <p:cNvSpPr/>
              <p:nvPr/>
            </p:nvSpPr>
            <p:spPr>
              <a:xfrm>
                <a:off x="6088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97" name="Google Shape;24797;p43"/>
              <p:cNvSpPr/>
              <p:nvPr/>
            </p:nvSpPr>
            <p:spPr>
              <a:xfrm>
                <a:off x="6213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98" name="Google Shape;24798;p43"/>
              <p:cNvSpPr/>
              <p:nvPr/>
            </p:nvSpPr>
            <p:spPr>
              <a:xfrm>
                <a:off x="6338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99" name="Google Shape;24799;p43"/>
              <p:cNvSpPr/>
              <p:nvPr/>
            </p:nvSpPr>
            <p:spPr>
              <a:xfrm>
                <a:off x="6463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00" name="Google Shape;24800;p43"/>
              <p:cNvSpPr/>
              <p:nvPr/>
            </p:nvSpPr>
            <p:spPr>
              <a:xfrm>
                <a:off x="6589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01" name="Google Shape;24801;p43"/>
              <p:cNvSpPr/>
              <p:nvPr/>
            </p:nvSpPr>
            <p:spPr>
              <a:xfrm>
                <a:off x="6714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02" name="Google Shape;24802;p43"/>
              <p:cNvSpPr/>
              <p:nvPr/>
            </p:nvSpPr>
            <p:spPr>
              <a:xfrm>
                <a:off x="6839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03" name="Google Shape;24803;p43"/>
              <p:cNvSpPr/>
              <p:nvPr/>
            </p:nvSpPr>
            <p:spPr>
              <a:xfrm>
                <a:off x="6964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04" name="Google Shape;24804;p43"/>
              <p:cNvSpPr/>
              <p:nvPr/>
            </p:nvSpPr>
            <p:spPr>
              <a:xfrm>
                <a:off x="7090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05" name="Google Shape;24805;p43"/>
              <p:cNvSpPr/>
              <p:nvPr/>
            </p:nvSpPr>
            <p:spPr>
              <a:xfrm>
                <a:off x="7215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06" name="Google Shape;24806;p43"/>
              <p:cNvSpPr/>
              <p:nvPr/>
            </p:nvSpPr>
            <p:spPr>
              <a:xfrm>
                <a:off x="7340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07" name="Google Shape;24807;p43"/>
              <p:cNvSpPr/>
              <p:nvPr/>
            </p:nvSpPr>
            <p:spPr>
              <a:xfrm>
                <a:off x="7465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08" name="Google Shape;24808;p43"/>
              <p:cNvSpPr/>
              <p:nvPr/>
            </p:nvSpPr>
            <p:spPr>
              <a:xfrm>
                <a:off x="7591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09" name="Google Shape;24809;p43"/>
              <p:cNvSpPr/>
              <p:nvPr/>
            </p:nvSpPr>
            <p:spPr>
              <a:xfrm>
                <a:off x="7716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10" name="Google Shape;24810;p43"/>
              <p:cNvSpPr/>
              <p:nvPr/>
            </p:nvSpPr>
            <p:spPr>
              <a:xfrm>
                <a:off x="7841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11" name="Google Shape;24811;p43"/>
              <p:cNvSpPr/>
              <p:nvPr/>
            </p:nvSpPr>
            <p:spPr>
              <a:xfrm>
                <a:off x="7966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12" name="Google Shape;24812;p43"/>
              <p:cNvSpPr/>
              <p:nvPr/>
            </p:nvSpPr>
            <p:spPr>
              <a:xfrm>
                <a:off x="8092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13" name="Google Shape;24813;p43"/>
              <p:cNvSpPr/>
              <p:nvPr/>
            </p:nvSpPr>
            <p:spPr>
              <a:xfrm>
                <a:off x="8217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14" name="Google Shape;24814;p43"/>
              <p:cNvSpPr/>
              <p:nvPr/>
            </p:nvSpPr>
            <p:spPr>
              <a:xfrm>
                <a:off x="8342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15" name="Google Shape;24815;p43"/>
              <p:cNvSpPr/>
              <p:nvPr/>
            </p:nvSpPr>
            <p:spPr>
              <a:xfrm>
                <a:off x="8467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16" name="Google Shape;24816;p43"/>
              <p:cNvSpPr/>
              <p:nvPr/>
            </p:nvSpPr>
            <p:spPr>
              <a:xfrm>
                <a:off x="85930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17" name="Google Shape;24817;p43"/>
              <p:cNvSpPr/>
              <p:nvPr/>
            </p:nvSpPr>
            <p:spPr>
              <a:xfrm>
                <a:off x="87183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18" name="Google Shape;24818;p43"/>
              <p:cNvSpPr/>
              <p:nvPr/>
            </p:nvSpPr>
            <p:spPr>
              <a:xfrm>
                <a:off x="884355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19" name="Google Shape;24819;p43"/>
              <p:cNvSpPr/>
              <p:nvPr/>
            </p:nvSpPr>
            <p:spPr>
              <a:xfrm>
                <a:off x="8968800" y="76206"/>
                <a:ext cx="33000" cy="33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4820" name="Google Shape;24820;p43"/>
          <p:cNvGrpSpPr/>
          <p:nvPr/>
        </p:nvGrpSpPr>
        <p:grpSpPr>
          <a:xfrm>
            <a:off x="8320098" y="4866112"/>
            <a:ext cx="510133" cy="78484"/>
            <a:chOff x="3521300" y="154525"/>
            <a:chExt cx="1256175" cy="193500"/>
          </a:xfrm>
        </p:grpSpPr>
        <p:sp>
          <p:nvSpPr>
            <p:cNvPr id="24821" name="Google Shape;24821;p43"/>
            <p:cNvSpPr/>
            <p:nvPr/>
          </p:nvSpPr>
          <p:spPr>
            <a:xfrm>
              <a:off x="3521300" y="154525"/>
              <a:ext cx="193500" cy="19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22" name="Google Shape;24822;p43"/>
            <p:cNvSpPr/>
            <p:nvPr/>
          </p:nvSpPr>
          <p:spPr>
            <a:xfrm>
              <a:off x="3875525" y="154525"/>
              <a:ext cx="193500" cy="19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23" name="Google Shape;24823;p43"/>
            <p:cNvSpPr/>
            <p:nvPr/>
          </p:nvSpPr>
          <p:spPr>
            <a:xfrm>
              <a:off x="4229750" y="154525"/>
              <a:ext cx="193500" cy="1935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24" name="Google Shape;24824;p43"/>
            <p:cNvSpPr/>
            <p:nvPr/>
          </p:nvSpPr>
          <p:spPr>
            <a:xfrm>
              <a:off x="4583975" y="154525"/>
              <a:ext cx="193500" cy="1935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1">
  <p:cSld name="BLANK_1_1_1_1_1_1_1_1_1">
    <p:spTree>
      <p:nvGrpSpPr>
        <p:cNvPr id="1" name="Shape 24825"/>
        <p:cNvGrpSpPr/>
        <p:nvPr/>
      </p:nvGrpSpPr>
      <p:grpSpPr>
        <a:xfrm>
          <a:off x="0" y="0"/>
          <a:ext cx="0" cy="0"/>
          <a:chOff x="0" y="0"/>
          <a:chExt cx="0" cy="0"/>
        </a:xfrm>
      </p:grpSpPr>
      <p:grpSp>
        <p:nvGrpSpPr>
          <p:cNvPr id="24826" name="Google Shape;24826;p44"/>
          <p:cNvGrpSpPr/>
          <p:nvPr/>
        </p:nvGrpSpPr>
        <p:grpSpPr>
          <a:xfrm>
            <a:off x="313503" y="376409"/>
            <a:ext cx="8516819" cy="562035"/>
            <a:chOff x="313503" y="376409"/>
            <a:chExt cx="8516819" cy="562035"/>
          </a:xfrm>
        </p:grpSpPr>
        <p:sp>
          <p:nvSpPr>
            <p:cNvPr id="24827" name="Google Shape;24827;p44"/>
            <p:cNvSpPr/>
            <p:nvPr/>
          </p:nvSpPr>
          <p:spPr>
            <a:xfrm>
              <a:off x="313503" y="37640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28" name="Google Shape;24828;p44"/>
            <p:cNvSpPr/>
            <p:nvPr/>
          </p:nvSpPr>
          <p:spPr>
            <a:xfrm>
              <a:off x="433011" y="37640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29" name="Google Shape;24829;p44"/>
            <p:cNvSpPr/>
            <p:nvPr/>
          </p:nvSpPr>
          <p:spPr>
            <a:xfrm>
              <a:off x="552519" y="37640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30" name="Google Shape;24830;p44"/>
            <p:cNvSpPr/>
            <p:nvPr/>
          </p:nvSpPr>
          <p:spPr>
            <a:xfrm>
              <a:off x="672027" y="37640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31" name="Google Shape;24831;p44"/>
            <p:cNvSpPr/>
            <p:nvPr/>
          </p:nvSpPr>
          <p:spPr>
            <a:xfrm>
              <a:off x="8440281" y="37640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32" name="Google Shape;24832;p44"/>
            <p:cNvSpPr/>
            <p:nvPr/>
          </p:nvSpPr>
          <p:spPr>
            <a:xfrm>
              <a:off x="8559794" y="37640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33" name="Google Shape;24833;p44"/>
            <p:cNvSpPr/>
            <p:nvPr/>
          </p:nvSpPr>
          <p:spPr>
            <a:xfrm>
              <a:off x="8679308" y="37640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34" name="Google Shape;24834;p44"/>
            <p:cNvSpPr/>
            <p:nvPr/>
          </p:nvSpPr>
          <p:spPr>
            <a:xfrm>
              <a:off x="8798821" y="37640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35" name="Google Shape;24835;p44"/>
            <p:cNvSpPr/>
            <p:nvPr/>
          </p:nvSpPr>
          <p:spPr>
            <a:xfrm>
              <a:off x="313503" y="48251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36" name="Google Shape;24836;p44"/>
            <p:cNvSpPr/>
            <p:nvPr/>
          </p:nvSpPr>
          <p:spPr>
            <a:xfrm>
              <a:off x="433011" y="48251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37" name="Google Shape;24837;p44"/>
            <p:cNvSpPr/>
            <p:nvPr/>
          </p:nvSpPr>
          <p:spPr>
            <a:xfrm>
              <a:off x="552519" y="48251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38" name="Google Shape;24838;p44"/>
            <p:cNvSpPr/>
            <p:nvPr/>
          </p:nvSpPr>
          <p:spPr>
            <a:xfrm>
              <a:off x="672027" y="48251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39" name="Google Shape;24839;p44"/>
            <p:cNvSpPr/>
            <p:nvPr/>
          </p:nvSpPr>
          <p:spPr>
            <a:xfrm>
              <a:off x="8440281" y="48251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40" name="Google Shape;24840;p44"/>
            <p:cNvSpPr/>
            <p:nvPr/>
          </p:nvSpPr>
          <p:spPr>
            <a:xfrm>
              <a:off x="8559794" y="48251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41" name="Google Shape;24841;p44"/>
            <p:cNvSpPr/>
            <p:nvPr/>
          </p:nvSpPr>
          <p:spPr>
            <a:xfrm>
              <a:off x="8679308" y="48251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42" name="Google Shape;24842;p44"/>
            <p:cNvSpPr/>
            <p:nvPr/>
          </p:nvSpPr>
          <p:spPr>
            <a:xfrm>
              <a:off x="8798821" y="48251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43" name="Google Shape;24843;p44"/>
            <p:cNvSpPr/>
            <p:nvPr/>
          </p:nvSpPr>
          <p:spPr>
            <a:xfrm>
              <a:off x="313503" y="58862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44" name="Google Shape;24844;p44"/>
            <p:cNvSpPr/>
            <p:nvPr/>
          </p:nvSpPr>
          <p:spPr>
            <a:xfrm>
              <a:off x="433011" y="58862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45" name="Google Shape;24845;p44"/>
            <p:cNvSpPr/>
            <p:nvPr/>
          </p:nvSpPr>
          <p:spPr>
            <a:xfrm>
              <a:off x="552519" y="58862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46" name="Google Shape;24846;p44"/>
            <p:cNvSpPr/>
            <p:nvPr/>
          </p:nvSpPr>
          <p:spPr>
            <a:xfrm>
              <a:off x="672027" y="58862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47" name="Google Shape;24847;p44"/>
            <p:cNvSpPr/>
            <p:nvPr/>
          </p:nvSpPr>
          <p:spPr>
            <a:xfrm>
              <a:off x="8440281" y="58862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48" name="Google Shape;24848;p44"/>
            <p:cNvSpPr/>
            <p:nvPr/>
          </p:nvSpPr>
          <p:spPr>
            <a:xfrm>
              <a:off x="8559794" y="58862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49" name="Google Shape;24849;p44"/>
            <p:cNvSpPr/>
            <p:nvPr/>
          </p:nvSpPr>
          <p:spPr>
            <a:xfrm>
              <a:off x="8679308" y="58862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50" name="Google Shape;24850;p44"/>
            <p:cNvSpPr/>
            <p:nvPr/>
          </p:nvSpPr>
          <p:spPr>
            <a:xfrm>
              <a:off x="8798821" y="58862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51" name="Google Shape;24851;p44"/>
            <p:cNvSpPr/>
            <p:nvPr/>
          </p:nvSpPr>
          <p:spPr>
            <a:xfrm>
              <a:off x="313503" y="69473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52" name="Google Shape;24852;p44"/>
            <p:cNvSpPr/>
            <p:nvPr/>
          </p:nvSpPr>
          <p:spPr>
            <a:xfrm>
              <a:off x="433011" y="69473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53" name="Google Shape;24853;p44"/>
            <p:cNvSpPr/>
            <p:nvPr/>
          </p:nvSpPr>
          <p:spPr>
            <a:xfrm>
              <a:off x="552519" y="69473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54" name="Google Shape;24854;p44"/>
            <p:cNvSpPr/>
            <p:nvPr/>
          </p:nvSpPr>
          <p:spPr>
            <a:xfrm>
              <a:off x="672027" y="69473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55" name="Google Shape;24855;p44"/>
            <p:cNvSpPr/>
            <p:nvPr/>
          </p:nvSpPr>
          <p:spPr>
            <a:xfrm>
              <a:off x="8440281" y="69473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56" name="Google Shape;24856;p44"/>
            <p:cNvSpPr/>
            <p:nvPr/>
          </p:nvSpPr>
          <p:spPr>
            <a:xfrm>
              <a:off x="8559794" y="69473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57" name="Google Shape;24857;p44"/>
            <p:cNvSpPr/>
            <p:nvPr/>
          </p:nvSpPr>
          <p:spPr>
            <a:xfrm>
              <a:off x="8679308" y="69473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58" name="Google Shape;24858;p44"/>
            <p:cNvSpPr/>
            <p:nvPr/>
          </p:nvSpPr>
          <p:spPr>
            <a:xfrm>
              <a:off x="8798821" y="69473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59" name="Google Shape;24859;p44"/>
            <p:cNvSpPr/>
            <p:nvPr/>
          </p:nvSpPr>
          <p:spPr>
            <a:xfrm>
              <a:off x="313503" y="80083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60" name="Google Shape;24860;p44"/>
            <p:cNvSpPr/>
            <p:nvPr/>
          </p:nvSpPr>
          <p:spPr>
            <a:xfrm>
              <a:off x="433011" y="80083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61" name="Google Shape;24861;p44"/>
            <p:cNvSpPr/>
            <p:nvPr/>
          </p:nvSpPr>
          <p:spPr>
            <a:xfrm>
              <a:off x="552519" y="80083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62" name="Google Shape;24862;p44"/>
            <p:cNvSpPr/>
            <p:nvPr/>
          </p:nvSpPr>
          <p:spPr>
            <a:xfrm>
              <a:off x="672027" y="80083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63" name="Google Shape;24863;p44"/>
            <p:cNvSpPr/>
            <p:nvPr/>
          </p:nvSpPr>
          <p:spPr>
            <a:xfrm>
              <a:off x="8440281" y="80083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64" name="Google Shape;24864;p44"/>
            <p:cNvSpPr/>
            <p:nvPr/>
          </p:nvSpPr>
          <p:spPr>
            <a:xfrm>
              <a:off x="8559794" y="80083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65" name="Google Shape;24865;p44"/>
            <p:cNvSpPr/>
            <p:nvPr/>
          </p:nvSpPr>
          <p:spPr>
            <a:xfrm>
              <a:off x="8679308" y="80083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66" name="Google Shape;24866;p44"/>
            <p:cNvSpPr/>
            <p:nvPr/>
          </p:nvSpPr>
          <p:spPr>
            <a:xfrm>
              <a:off x="8798821" y="80083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67" name="Google Shape;24867;p44"/>
            <p:cNvSpPr/>
            <p:nvPr/>
          </p:nvSpPr>
          <p:spPr>
            <a:xfrm>
              <a:off x="313503" y="90694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68" name="Google Shape;24868;p44"/>
            <p:cNvSpPr/>
            <p:nvPr/>
          </p:nvSpPr>
          <p:spPr>
            <a:xfrm>
              <a:off x="433011" y="90694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69" name="Google Shape;24869;p44"/>
            <p:cNvSpPr/>
            <p:nvPr/>
          </p:nvSpPr>
          <p:spPr>
            <a:xfrm>
              <a:off x="552519" y="90694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70" name="Google Shape;24870;p44"/>
            <p:cNvSpPr/>
            <p:nvPr/>
          </p:nvSpPr>
          <p:spPr>
            <a:xfrm>
              <a:off x="672027" y="90694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71" name="Google Shape;24871;p44"/>
            <p:cNvSpPr/>
            <p:nvPr/>
          </p:nvSpPr>
          <p:spPr>
            <a:xfrm>
              <a:off x="8440281" y="90694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72" name="Google Shape;24872;p44"/>
            <p:cNvSpPr/>
            <p:nvPr/>
          </p:nvSpPr>
          <p:spPr>
            <a:xfrm>
              <a:off x="8559794" y="90694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73" name="Google Shape;24873;p44"/>
            <p:cNvSpPr/>
            <p:nvPr/>
          </p:nvSpPr>
          <p:spPr>
            <a:xfrm>
              <a:off x="8679308" y="90694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74" name="Google Shape;24874;p44"/>
            <p:cNvSpPr/>
            <p:nvPr/>
          </p:nvSpPr>
          <p:spPr>
            <a:xfrm>
              <a:off x="8798821" y="90694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2">
  <p:cSld name="BLANK_1_1_1_1_1_1_1_1_1_1">
    <p:spTree>
      <p:nvGrpSpPr>
        <p:cNvPr id="1" name="Shape 24875"/>
        <p:cNvGrpSpPr/>
        <p:nvPr/>
      </p:nvGrpSpPr>
      <p:grpSpPr>
        <a:xfrm>
          <a:off x="0" y="0"/>
          <a:ext cx="0" cy="0"/>
          <a:chOff x="0" y="0"/>
          <a:chExt cx="0" cy="0"/>
        </a:xfrm>
      </p:grpSpPr>
      <p:grpSp>
        <p:nvGrpSpPr>
          <p:cNvPr id="24876" name="Google Shape;24876;p45"/>
          <p:cNvGrpSpPr/>
          <p:nvPr/>
        </p:nvGrpSpPr>
        <p:grpSpPr>
          <a:xfrm>
            <a:off x="313503" y="540001"/>
            <a:ext cx="8516819" cy="4063568"/>
            <a:chOff x="313503" y="540001"/>
            <a:chExt cx="8516819" cy="4063568"/>
          </a:xfrm>
        </p:grpSpPr>
        <p:sp>
          <p:nvSpPr>
            <p:cNvPr id="24877" name="Google Shape;24877;p45"/>
            <p:cNvSpPr/>
            <p:nvPr/>
          </p:nvSpPr>
          <p:spPr>
            <a:xfrm>
              <a:off x="313503"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78" name="Google Shape;24878;p45"/>
            <p:cNvSpPr/>
            <p:nvPr/>
          </p:nvSpPr>
          <p:spPr>
            <a:xfrm>
              <a:off x="433011"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79" name="Google Shape;24879;p45"/>
            <p:cNvSpPr/>
            <p:nvPr/>
          </p:nvSpPr>
          <p:spPr>
            <a:xfrm>
              <a:off x="552519"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80" name="Google Shape;24880;p45"/>
            <p:cNvSpPr/>
            <p:nvPr/>
          </p:nvSpPr>
          <p:spPr>
            <a:xfrm>
              <a:off x="672027"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81" name="Google Shape;24881;p45"/>
            <p:cNvSpPr/>
            <p:nvPr/>
          </p:nvSpPr>
          <p:spPr>
            <a:xfrm>
              <a:off x="791536"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82" name="Google Shape;24882;p45"/>
            <p:cNvSpPr/>
            <p:nvPr/>
          </p:nvSpPr>
          <p:spPr>
            <a:xfrm>
              <a:off x="911044"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83" name="Google Shape;24883;p45"/>
            <p:cNvSpPr/>
            <p:nvPr/>
          </p:nvSpPr>
          <p:spPr>
            <a:xfrm>
              <a:off x="1030552"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84" name="Google Shape;24884;p45"/>
            <p:cNvSpPr/>
            <p:nvPr/>
          </p:nvSpPr>
          <p:spPr>
            <a:xfrm>
              <a:off x="8201254"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85" name="Google Shape;24885;p45"/>
            <p:cNvSpPr/>
            <p:nvPr/>
          </p:nvSpPr>
          <p:spPr>
            <a:xfrm>
              <a:off x="8320767"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86" name="Google Shape;24886;p45"/>
            <p:cNvSpPr/>
            <p:nvPr/>
          </p:nvSpPr>
          <p:spPr>
            <a:xfrm>
              <a:off x="8440281"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87" name="Google Shape;24887;p45"/>
            <p:cNvSpPr/>
            <p:nvPr/>
          </p:nvSpPr>
          <p:spPr>
            <a:xfrm>
              <a:off x="8559794"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88" name="Google Shape;24888;p45"/>
            <p:cNvSpPr/>
            <p:nvPr/>
          </p:nvSpPr>
          <p:spPr>
            <a:xfrm>
              <a:off x="8679308"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89" name="Google Shape;24889;p45"/>
            <p:cNvSpPr/>
            <p:nvPr/>
          </p:nvSpPr>
          <p:spPr>
            <a:xfrm>
              <a:off x="8798821"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90" name="Google Shape;24890;p45"/>
            <p:cNvSpPr/>
            <p:nvPr/>
          </p:nvSpPr>
          <p:spPr>
            <a:xfrm>
              <a:off x="313503"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91" name="Google Shape;24891;p45"/>
            <p:cNvSpPr/>
            <p:nvPr/>
          </p:nvSpPr>
          <p:spPr>
            <a:xfrm>
              <a:off x="433011"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92" name="Google Shape;24892;p45"/>
            <p:cNvSpPr/>
            <p:nvPr/>
          </p:nvSpPr>
          <p:spPr>
            <a:xfrm>
              <a:off x="552519"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93" name="Google Shape;24893;p45"/>
            <p:cNvSpPr/>
            <p:nvPr/>
          </p:nvSpPr>
          <p:spPr>
            <a:xfrm>
              <a:off x="672027"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94" name="Google Shape;24894;p45"/>
            <p:cNvSpPr/>
            <p:nvPr/>
          </p:nvSpPr>
          <p:spPr>
            <a:xfrm>
              <a:off x="791536"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95" name="Google Shape;24895;p45"/>
            <p:cNvSpPr/>
            <p:nvPr/>
          </p:nvSpPr>
          <p:spPr>
            <a:xfrm>
              <a:off x="911044"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96" name="Google Shape;24896;p45"/>
            <p:cNvSpPr/>
            <p:nvPr/>
          </p:nvSpPr>
          <p:spPr>
            <a:xfrm>
              <a:off x="1030552"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97" name="Google Shape;24897;p45"/>
            <p:cNvSpPr/>
            <p:nvPr/>
          </p:nvSpPr>
          <p:spPr>
            <a:xfrm>
              <a:off x="8201254"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98" name="Google Shape;24898;p45"/>
            <p:cNvSpPr/>
            <p:nvPr/>
          </p:nvSpPr>
          <p:spPr>
            <a:xfrm>
              <a:off x="8320767"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99" name="Google Shape;24899;p45"/>
            <p:cNvSpPr/>
            <p:nvPr/>
          </p:nvSpPr>
          <p:spPr>
            <a:xfrm>
              <a:off x="8440281"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00" name="Google Shape;24900;p45"/>
            <p:cNvSpPr/>
            <p:nvPr/>
          </p:nvSpPr>
          <p:spPr>
            <a:xfrm>
              <a:off x="8559794"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01" name="Google Shape;24901;p45"/>
            <p:cNvSpPr/>
            <p:nvPr/>
          </p:nvSpPr>
          <p:spPr>
            <a:xfrm>
              <a:off x="8679308"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02" name="Google Shape;24902;p45"/>
            <p:cNvSpPr/>
            <p:nvPr/>
          </p:nvSpPr>
          <p:spPr>
            <a:xfrm>
              <a:off x="8798821"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03" name="Google Shape;24903;p45"/>
            <p:cNvSpPr/>
            <p:nvPr/>
          </p:nvSpPr>
          <p:spPr>
            <a:xfrm>
              <a:off x="313503"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04" name="Google Shape;24904;p45"/>
            <p:cNvSpPr/>
            <p:nvPr/>
          </p:nvSpPr>
          <p:spPr>
            <a:xfrm>
              <a:off x="433011"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05" name="Google Shape;24905;p45"/>
            <p:cNvSpPr/>
            <p:nvPr/>
          </p:nvSpPr>
          <p:spPr>
            <a:xfrm>
              <a:off x="552519"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06" name="Google Shape;24906;p45"/>
            <p:cNvSpPr/>
            <p:nvPr/>
          </p:nvSpPr>
          <p:spPr>
            <a:xfrm>
              <a:off x="672027"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07" name="Google Shape;24907;p45"/>
            <p:cNvSpPr/>
            <p:nvPr/>
          </p:nvSpPr>
          <p:spPr>
            <a:xfrm>
              <a:off x="791536"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08" name="Google Shape;24908;p45"/>
            <p:cNvSpPr/>
            <p:nvPr/>
          </p:nvSpPr>
          <p:spPr>
            <a:xfrm>
              <a:off x="911044"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09" name="Google Shape;24909;p45"/>
            <p:cNvSpPr/>
            <p:nvPr/>
          </p:nvSpPr>
          <p:spPr>
            <a:xfrm>
              <a:off x="1030552"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10" name="Google Shape;24910;p45"/>
            <p:cNvSpPr/>
            <p:nvPr/>
          </p:nvSpPr>
          <p:spPr>
            <a:xfrm>
              <a:off x="8201254"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11" name="Google Shape;24911;p45"/>
            <p:cNvSpPr/>
            <p:nvPr/>
          </p:nvSpPr>
          <p:spPr>
            <a:xfrm>
              <a:off x="8320767"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12" name="Google Shape;24912;p45"/>
            <p:cNvSpPr/>
            <p:nvPr/>
          </p:nvSpPr>
          <p:spPr>
            <a:xfrm>
              <a:off x="8440281"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13" name="Google Shape;24913;p45"/>
            <p:cNvSpPr/>
            <p:nvPr/>
          </p:nvSpPr>
          <p:spPr>
            <a:xfrm>
              <a:off x="8559794"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14" name="Google Shape;24914;p45"/>
            <p:cNvSpPr/>
            <p:nvPr/>
          </p:nvSpPr>
          <p:spPr>
            <a:xfrm>
              <a:off x="8679308"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15" name="Google Shape;24915;p45"/>
            <p:cNvSpPr/>
            <p:nvPr/>
          </p:nvSpPr>
          <p:spPr>
            <a:xfrm>
              <a:off x="8798821"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16" name="Google Shape;24916;p45"/>
            <p:cNvSpPr/>
            <p:nvPr/>
          </p:nvSpPr>
          <p:spPr>
            <a:xfrm>
              <a:off x="313503"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17" name="Google Shape;24917;p45"/>
            <p:cNvSpPr/>
            <p:nvPr/>
          </p:nvSpPr>
          <p:spPr>
            <a:xfrm>
              <a:off x="433011"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18" name="Google Shape;24918;p45"/>
            <p:cNvSpPr/>
            <p:nvPr/>
          </p:nvSpPr>
          <p:spPr>
            <a:xfrm>
              <a:off x="552519"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19" name="Google Shape;24919;p45"/>
            <p:cNvSpPr/>
            <p:nvPr/>
          </p:nvSpPr>
          <p:spPr>
            <a:xfrm>
              <a:off x="672027"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20" name="Google Shape;24920;p45"/>
            <p:cNvSpPr/>
            <p:nvPr/>
          </p:nvSpPr>
          <p:spPr>
            <a:xfrm>
              <a:off x="791536"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21" name="Google Shape;24921;p45"/>
            <p:cNvSpPr/>
            <p:nvPr/>
          </p:nvSpPr>
          <p:spPr>
            <a:xfrm>
              <a:off x="911044"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22" name="Google Shape;24922;p45"/>
            <p:cNvSpPr/>
            <p:nvPr/>
          </p:nvSpPr>
          <p:spPr>
            <a:xfrm>
              <a:off x="1030552"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23" name="Google Shape;24923;p45"/>
            <p:cNvSpPr/>
            <p:nvPr/>
          </p:nvSpPr>
          <p:spPr>
            <a:xfrm>
              <a:off x="8201254"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24" name="Google Shape;24924;p45"/>
            <p:cNvSpPr/>
            <p:nvPr/>
          </p:nvSpPr>
          <p:spPr>
            <a:xfrm>
              <a:off x="8320767"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25" name="Google Shape;24925;p45"/>
            <p:cNvSpPr/>
            <p:nvPr/>
          </p:nvSpPr>
          <p:spPr>
            <a:xfrm>
              <a:off x="8440281"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26" name="Google Shape;24926;p45"/>
            <p:cNvSpPr/>
            <p:nvPr/>
          </p:nvSpPr>
          <p:spPr>
            <a:xfrm>
              <a:off x="8559794"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27" name="Google Shape;24927;p45"/>
            <p:cNvSpPr/>
            <p:nvPr/>
          </p:nvSpPr>
          <p:spPr>
            <a:xfrm>
              <a:off x="8679308"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28" name="Google Shape;24928;p45"/>
            <p:cNvSpPr/>
            <p:nvPr/>
          </p:nvSpPr>
          <p:spPr>
            <a:xfrm>
              <a:off x="8798821"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29" name="Google Shape;24929;p45"/>
            <p:cNvSpPr/>
            <p:nvPr/>
          </p:nvSpPr>
          <p:spPr>
            <a:xfrm>
              <a:off x="313503"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30" name="Google Shape;24930;p45"/>
            <p:cNvSpPr/>
            <p:nvPr/>
          </p:nvSpPr>
          <p:spPr>
            <a:xfrm>
              <a:off x="433011"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31" name="Google Shape;24931;p45"/>
            <p:cNvSpPr/>
            <p:nvPr/>
          </p:nvSpPr>
          <p:spPr>
            <a:xfrm>
              <a:off x="552519"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32" name="Google Shape;24932;p45"/>
            <p:cNvSpPr/>
            <p:nvPr/>
          </p:nvSpPr>
          <p:spPr>
            <a:xfrm>
              <a:off x="672027"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33" name="Google Shape;24933;p45"/>
            <p:cNvSpPr/>
            <p:nvPr/>
          </p:nvSpPr>
          <p:spPr>
            <a:xfrm>
              <a:off x="791536"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34" name="Google Shape;24934;p45"/>
            <p:cNvSpPr/>
            <p:nvPr/>
          </p:nvSpPr>
          <p:spPr>
            <a:xfrm>
              <a:off x="911044"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35" name="Google Shape;24935;p45"/>
            <p:cNvSpPr/>
            <p:nvPr/>
          </p:nvSpPr>
          <p:spPr>
            <a:xfrm>
              <a:off x="1030552"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36" name="Google Shape;24936;p45"/>
            <p:cNvSpPr/>
            <p:nvPr/>
          </p:nvSpPr>
          <p:spPr>
            <a:xfrm>
              <a:off x="8201254"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37" name="Google Shape;24937;p45"/>
            <p:cNvSpPr/>
            <p:nvPr/>
          </p:nvSpPr>
          <p:spPr>
            <a:xfrm>
              <a:off x="8320767"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38" name="Google Shape;24938;p45"/>
            <p:cNvSpPr/>
            <p:nvPr/>
          </p:nvSpPr>
          <p:spPr>
            <a:xfrm>
              <a:off x="8440281"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39" name="Google Shape;24939;p45"/>
            <p:cNvSpPr/>
            <p:nvPr/>
          </p:nvSpPr>
          <p:spPr>
            <a:xfrm>
              <a:off x="8559794"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40" name="Google Shape;24940;p45"/>
            <p:cNvSpPr/>
            <p:nvPr/>
          </p:nvSpPr>
          <p:spPr>
            <a:xfrm>
              <a:off x="8679308"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41" name="Google Shape;24941;p45"/>
            <p:cNvSpPr/>
            <p:nvPr/>
          </p:nvSpPr>
          <p:spPr>
            <a:xfrm>
              <a:off x="8798821"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42" name="Google Shape;24942;p45"/>
            <p:cNvSpPr/>
            <p:nvPr/>
          </p:nvSpPr>
          <p:spPr>
            <a:xfrm>
              <a:off x="313503"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43" name="Google Shape;24943;p45"/>
            <p:cNvSpPr/>
            <p:nvPr/>
          </p:nvSpPr>
          <p:spPr>
            <a:xfrm>
              <a:off x="433011"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44" name="Google Shape;24944;p45"/>
            <p:cNvSpPr/>
            <p:nvPr/>
          </p:nvSpPr>
          <p:spPr>
            <a:xfrm>
              <a:off x="552519"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45" name="Google Shape;24945;p45"/>
            <p:cNvSpPr/>
            <p:nvPr/>
          </p:nvSpPr>
          <p:spPr>
            <a:xfrm>
              <a:off x="672027"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46" name="Google Shape;24946;p45"/>
            <p:cNvSpPr/>
            <p:nvPr/>
          </p:nvSpPr>
          <p:spPr>
            <a:xfrm>
              <a:off x="791536"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47" name="Google Shape;24947;p45"/>
            <p:cNvSpPr/>
            <p:nvPr/>
          </p:nvSpPr>
          <p:spPr>
            <a:xfrm>
              <a:off x="911044"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48" name="Google Shape;24948;p45"/>
            <p:cNvSpPr/>
            <p:nvPr/>
          </p:nvSpPr>
          <p:spPr>
            <a:xfrm>
              <a:off x="1030552"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49" name="Google Shape;24949;p45"/>
            <p:cNvSpPr/>
            <p:nvPr/>
          </p:nvSpPr>
          <p:spPr>
            <a:xfrm>
              <a:off x="8201254"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50" name="Google Shape;24950;p45"/>
            <p:cNvSpPr/>
            <p:nvPr/>
          </p:nvSpPr>
          <p:spPr>
            <a:xfrm>
              <a:off x="8320767"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51" name="Google Shape;24951;p45"/>
            <p:cNvSpPr/>
            <p:nvPr/>
          </p:nvSpPr>
          <p:spPr>
            <a:xfrm>
              <a:off x="8440281"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52" name="Google Shape;24952;p45"/>
            <p:cNvSpPr/>
            <p:nvPr/>
          </p:nvSpPr>
          <p:spPr>
            <a:xfrm>
              <a:off x="8559794"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53" name="Google Shape;24953;p45"/>
            <p:cNvSpPr/>
            <p:nvPr/>
          </p:nvSpPr>
          <p:spPr>
            <a:xfrm>
              <a:off x="8679308"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54" name="Google Shape;24954;p45"/>
            <p:cNvSpPr/>
            <p:nvPr/>
          </p:nvSpPr>
          <p:spPr>
            <a:xfrm>
              <a:off x="8798821"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55" name="Google Shape;24955;p45"/>
            <p:cNvSpPr/>
            <p:nvPr/>
          </p:nvSpPr>
          <p:spPr>
            <a:xfrm>
              <a:off x="313503"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56" name="Google Shape;24956;p45"/>
            <p:cNvSpPr/>
            <p:nvPr/>
          </p:nvSpPr>
          <p:spPr>
            <a:xfrm>
              <a:off x="433011"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57" name="Google Shape;24957;p45"/>
            <p:cNvSpPr/>
            <p:nvPr/>
          </p:nvSpPr>
          <p:spPr>
            <a:xfrm>
              <a:off x="552519"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58" name="Google Shape;24958;p45"/>
            <p:cNvSpPr/>
            <p:nvPr/>
          </p:nvSpPr>
          <p:spPr>
            <a:xfrm>
              <a:off x="672027"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59" name="Google Shape;24959;p45"/>
            <p:cNvSpPr/>
            <p:nvPr/>
          </p:nvSpPr>
          <p:spPr>
            <a:xfrm>
              <a:off x="791536"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60" name="Google Shape;24960;p45"/>
            <p:cNvSpPr/>
            <p:nvPr/>
          </p:nvSpPr>
          <p:spPr>
            <a:xfrm>
              <a:off x="911044"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61" name="Google Shape;24961;p45"/>
            <p:cNvSpPr/>
            <p:nvPr/>
          </p:nvSpPr>
          <p:spPr>
            <a:xfrm>
              <a:off x="1030552"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62" name="Google Shape;24962;p45"/>
            <p:cNvSpPr/>
            <p:nvPr/>
          </p:nvSpPr>
          <p:spPr>
            <a:xfrm>
              <a:off x="8201254"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63" name="Google Shape;24963;p45"/>
            <p:cNvSpPr/>
            <p:nvPr/>
          </p:nvSpPr>
          <p:spPr>
            <a:xfrm>
              <a:off x="8320767"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64" name="Google Shape;24964;p45"/>
            <p:cNvSpPr/>
            <p:nvPr/>
          </p:nvSpPr>
          <p:spPr>
            <a:xfrm>
              <a:off x="8440281"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65" name="Google Shape;24965;p45"/>
            <p:cNvSpPr/>
            <p:nvPr/>
          </p:nvSpPr>
          <p:spPr>
            <a:xfrm>
              <a:off x="8559794"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66" name="Google Shape;24966;p45"/>
            <p:cNvSpPr/>
            <p:nvPr/>
          </p:nvSpPr>
          <p:spPr>
            <a:xfrm>
              <a:off x="8679308"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67" name="Google Shape;24967;p45"/>
            <p:cNvSpPr/>
            <p:nvPr/>
          </p:nvSpPr>
          <p:spPr>
            <a:xfrm>
              <a:off x="8798821"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68" name="Google Shape;24968;p45"/>
            <p:cNvSpPr/>
            <p:nvPr/>
          </p:nvSpPr>
          <p:spPr>
            <a:xfrm>
              <a:off x="313503"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69" name="Google Shape;24969;p45"/>
            <p:cNvSpPr/>
            <p:nvPr/>
          </p:nvSpPr>
          <p:spPr>
            <a:xfrm>
              <a:off x="433011"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70" name="Google Shape;24970;p45"/>
            <p:cNvSpPr/>
            <p:nvPr/>
          </p:nvSpPr>
          <p:spPr>
            <a:xfrm>
              <a:off x="552519"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71" name="Google Shape;24971;p45"/>
            <p:cNvSpPr/>
            <p:nvPr/>
          </p:nvSpPr>
          <p:spPr>
            <a:xfrm>
              <a:off x="672027"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72" name="Google Shape;24972;p45"/>
            <p:cNvSpPr/>
            <p:nvPr/>
          </p:nvSpPr>
          <p:spPr>
            <a:xfrm>
              <a:off x="791536"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73" name="Google Shape;24973;p45"/>
            <p:cNvSpPr/>
            <p:nvPr/>
          </p:nvSpPr>
          <p:spPr>
            <a:xfrm>
              <a:off x="911044"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74" name="Google Shape;24974;p45"/>
            <p:cNvSpPr/>
            <p:nvPr/>
          </p:nvSpPr>
          <p:spPr>
            <a:xfrm>
              <a:off x="1030552"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75" name="Google Shape;24975;p45"/>
            <p:cNvSpPr/>
            <p:nvPr/>
          </p:nvSpPr>
          <p:spPr>
            <a:xfrm>
              <a:off x="8201254"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76" name="Google Shape;24976;p45"/>
            <p:cNvSpPr/>
            <p:nvPr/>
          </p:nvSpPr>
          <p:spPr>
            <a:xfrm>
              <a:off x="8320767"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77" name="Google Shape;24977;p45"/>
            <p:cNvSpPr/>
            <p:nvPr/>
          </p:nvSpPr>
          <p:spPr>
            <a:xfrm>
              <a:off x="8440281"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78" name="Google Shape;24978;p45"/>
            <p:cNvSpPr/>
            <p:nvPr/>
          </p:nvSpPr>
          <p:spPr>
            <a:xfrm>
              <a:off x="8559794"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79" name="Google Shape;24979;p45"/>
            <p:cNvSpPr/>
            <p:nvPr/>
          </p:nvSpPr>
          <p:spPr>
            <a:xfrm>
              <a:off x="8679308"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80" name="Google Shape;24980;p45"/>
            <p:cNvSpPr/>
            <p:nvPr/>
          </p:nvSpPr>
          <p:spPr>
            <a:xfrm>
              <a:off x="8798821"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81" name="Google Shape;24981;p45"/>
            <p:cNvSpPr/>
            <p:nvPr/>
          </p:nvSpPr>
          <p:spPr>
            <a:xfrm>
              <a:off x="313503"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82" name="Google Shape;24982;p45"/>
            <p:cNvSpPr/>
            <p:nvPr/>
          </p:nvSpPr>
          <p:spPr>
            <a:xfrm>
              <a:off x="433011"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83" name="Google Shape;24983;p45"/>
            <p:cNvSpPr/>
            <p:nvPr/>
          </p:nvSpPr>
          <p:spPr>
            <a:xfrm>
              <a:off x="552519"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84" name="Google Shape;24984;p45"/>
            <p:cNvSpPr/>
            <p:nvPr/>
          </p:nvSpPr>
          <p:spPr>
            <a:xfrm>
              <a:off x="672027"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85" name="Google Shape;24985;p45"/>
            <p:cNvSpPr/>
            <p:nvPr/>
          </p:nvSpPr>
          <p:spPr>
            <a:xfrm>
              <a:off x="791536"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86" name="Google Shape;24986;p45"/>
            <p:cNvSpPr/>
            <p:nvPr/>
          </p:nvSpPr>
          <p:spPr>
            <a:xfrm>
              <a:off x="911044"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87" name="Google Shape;24987;p45"/>
            <p:cNvSpPr/>
            <p:nvPr/>
          </p:nvSpPr>
          <p:spPr>
            <a:xfrm>
              <a:off x="1030552"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88" name="Google Shape;24988;p45"/>
            <p:cNvSpPr/>
            <p:nvPr/>
          </p:nvSpPr>
          <p:spPr>
            <a:xfrm>
              <a:off x="8201254"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89" name="Google Shape;24989;p45"/>
            <p:cNvSpPr/>
            <p:nvPr/>
          </p:nvSpPr>
          <p:spPr>
            <a:xfrm>
              <a:off x="8320767"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90" name="Google Shape;24990;p45"/>
            <p:cNvSpPr/>
            <p:nvPr/>
          </p:nvSpPr>
          <p:spPr>
            <a:xfrm>
              <a:off x="8440281"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91" name="Google Shape;24991;p45"/>
            <p:cNvSpPr/>
            <p:nvPr/>
          </p:nvSpPr>
          <p:spPr>
            <a:xfrm>
              <a:off x="8559794"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92" name="Google Shape;24992;p45"/>
            <p:cNvSpPr/>
            <p:nvPr/>
          </p:nvSpPr>
          <p:spPr>
            <a:xfrm>
              <a:off x="8679308"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93" name="Google Shape;24993;p45"/>
            <p:cNvSpPr/>
            <p:nvPr/>
          </p:nvSpPr>
          <p:spPr>
            <a:xfrm>
              <a:off x="8798821"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94" name="Google Shape;24994;p45"/>
            <p:cNvSpPr/>
            <p:nvPr/>
          </p:nvSpPr>
          <p:spPr>
            <a:xfrm>
              <a:off x="313503"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95" name="Google Shape;24995;p45"/>
            <p:cNvSpPr/>
            <p:nvPr/>
          </p:nvSpPr>
          <p:spPr>
            <a:xfrm>
              <a:off x="433011"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96" name="Google Shape;24996;p45"/>
            <p:cNvSpPr/>
            <p:nvPr/>
          </p:nvSpPr>
          <p:spPr>
            <a:xfrm>
              <a:off x="552519"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97" name="Google Shape;24997;p45"/>
            <p:cNvSpPr/>
            <p:nvPr/>
          </p:nvSpPr>
          <p:spPr>
            <a:xfrm>
              <a:off x="672027"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98" name="Google Shape;24998;p45"/>
            <p:cNvSpPr/>
            <p:nvPr/>
          </p:nvSpPr>
          <p:spPr>
            <a:xfrm>
              <a:off x="791536"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99" name="Google Shape;24999;p45"/>
            <p:cNvSpPr/>
            <p:nvPr/>
          </p:nvSpPr>
          <p:spPr>
            <a:xfrm>
              <a:off x="911044"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00" name="Google Shape;25000;p45"/>
            <p:cNvSpPr/>
            <p:nvPr/>
          </p:nvSpPr>
          <p:spPr>
            <a:xfrm>
              <a:off x="1030552"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01" name="Google Shape;25001;p45"/>
            <p:cNvSpPr/>
            <p:nvPr/>
          </p:nvSpPr>
          <p:spPr>
            <a:xfrm>
              <a:off x="8201254"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02" name="Google Shape;25002;p45"/>
            <p:cNvSpPr/>
            <p:nvPr/>
          </p:nvSpPr>
          <p:spPr>
            <a:xfrm>
              <a:off x="8320767"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03" name="Google Shape;25003;p45"/>
            <p:cNvSpPr/>
            <p:nvPr/>
          </p:nvSpPr>
          <p:spPr>
            <a:xfrm>
              <a:off x="8440281"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04" name="Google Shape;25004;p45"/>
            <p:cNvSpPr/>
            <p:nvPr/>
          </p:nvSpPr>
          <p:spPr>
            <a:xfrm>
              <a:off x="8559794"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05" name="Google Shape;25005;p45"/>
            <p:cNvSpPr/>
            <p:nvPr/>
          </p:nvSpPr>
          <p:spPr>
            <a:xfrm>
              <a:off x="8679308"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06" name="Google Shape;25006;p45"/>
            <p:cNvSpPr/>
            <p:nvPr/>
          </p:nvSpPr>
          <p:spPr>
            <a:xfrm>
              <a:off x="8798821"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07" name="Google Shape;25007;p45"/>
            <p:cNvSpPr/>
            <p:nvPr/>
          </p:nvSpPr>
          <p:spPr>
            <a:xfrm>
              <a:off x="313503"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08" name="Google Shape;25008;p45"/>
            <p:cNvSpPr/>
            <p:nvPr/>
          </p:nvSpPr>
          <p:spPr>
            <a:xfrm>
              <a:off x="433011"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09" name="Google Shape;25009;p45"/>
            <p:cNvSpPr/>
            <p:nvPr/>
          </p:nvSpPr>
          <p:spPr>
            <a:xfrm>
              <a:off x="552519"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10" name="Google Shape;25010;p45"/>
            <p:cNvSpPr/>
            <p:nvPr/>
          </p:nvSpPr>
          <p:spPr>
            <a:xfrm>
              <a:off x="672027"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11" name="Google Shape;25011;p45"/>
            <p:cNvSpPr/>
            <p:nvPr/>
          </p:nvSpPr>
          <p:spPr>
            <a:xfrm>
              <a:off x="791536"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12" name="Google Shape;25012;p45"/>
            <p:cNvSpPr/>
            <p:nvPr/>
          </p:nvSpPr>
          <p:spPr>
            <a:xfrm>
              <a:off x="911044"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13" name="Google Shape;25013;p45"/>
            <p:cNvSpPr/>
            <p:nvPr/>
          </p:nvSpPr>
          <p:spPr>
            <a:xfrm>
              <a:off x="1030552"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14" name="Google Shape;25014;p45"/>
            <p:cNvSpPr/>
            <p:nvPr/>
          </p:nvSpPr>
          <p:spPr>
            <a:xfrm>
              <a:off x="8201254"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15" name="Google Shape;25015;p45"/>
            <p:cNvSpPr/>
            <p:nvPr/>
          </p:nvSpPr>
          <p:spPr>
            <a:xfrm>
              <a:off x="8320767"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16" name="Google Shape;25016;p45"/>
            <p:cNvSpPr/>
            <p:nvPr/>
          </p:nvSpPr>
          <p:spPr>
            <a:xfrm>
              <a:off x="8440281"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17" name="Google Shape;25017;p45"/>
            <p:cNvSpPr/>
            <p:nvPr/>
          </p:nvSpPr>
          <p:spPr>
            <a:xfrm>
              <a:off x="8559794"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18" name="Google Shape;25018;p45"/>
            <p:cNvSpPr/>
            <p:nvPr/>
          </p:nvSpPr>
          <p:spPr>
            <a:xfrm>
              <a:off x="8679308"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19" name="Google Shape;25019;p45"/>
            <p:cNvSpPr/>
            <p:nvPr/>
          </p:nvSpPr>
          <p:spPr>
            <a:xfrm>
              <a:off x="8798821"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20" name="Google Shape;25020;p45"/>
            <p:cNvSpPr/>
            <p:nvPr/>
          </p:nvSpPr>
          <p:spPr>
            <a:xfrm>
              <a:off x="313503"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21" name="Google Shape;25021;p45"/>
            <p:cNvSpPr/>
            <p:nvPr/>
          </p:nvSpPr>
          <p:spPr>
            <a:xfrm>
              <a:off x="433011"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22" name="Google Shape;25022;p45"/>
            <p:cNvSpPr/>
            <p:nvPr/>
          </p:nvSpPr>
          <p:spPr>
            <a:xfrm>
              <a:off x="552519"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23" name="Google Shape;25023;p45"/>
            <p:cNvSpPr/>
            <p:nvPr/>
          </p:nvSpPr>
          <p:spPr>
            <a:xfrm>
              <a:off x="672027"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24" name="Google Shape;25024;p45"/>
            <p:cNvSpPr/>
            <p:nvPr/>
          </p:nvSpPr>
          <p:spPr>
            <a:xfrm>
              <a:off x="791536"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25" name="Google Shape;25025;p45"/>
            <p:cNvSpPr/>
            <p:nvPr/>
          </p:nvSpPr>
          <p:spPr>
            <a:xfrm>
              <a:off x="911044"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26" name="Google Shape;25026;p45"/>
            <p:cNvSpPr/>
            <p:nvPr/>
          </p:nvSpPr>
          <p:spPr>
            <a:xfrm>
              <a:off x="1030552"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27" name="Google Shape;25027;p45"/>
            <p:cNvSpPr/>
            <p:nvPr/>
          </p:nvSpPr>
          <p:spPr>
            <a:xfrm>
              <a:off x="8201254"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28" name="Google Shape;25028;p45"/>
            <p:cNvSpPr/>
            <p:nvPr/>
          </p:nvSpPr>
          <p:spPr>
            <a:xfrm>
              <a:off x="8320767"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29" name="Google Shape;25029;p45"/>
            <p:cNvSpPr/>
            <p:nvPr/>
          </p:nvSpPr>
          <p:spPr>
            <a:xfrm>
              <a:off x="8440281"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30" name="Google Shape;25030;p45"/>
            <p:cNvSpPr/>
            <p:nvPr/>
          </p:nvSpPr>
          <p:spPr>
            <a:xfrm>
              <a:off x="8559794"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31" name="Google Shape;25031;p45"/>
            <p:cNvSpPr/>
            <p:nvPr/>
          </p:nvSpPr>
          <p:spPr>
            <a:xfrm>
              <a:off x="8679308"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32" name="Google Shape;25032;p45"/>
            <p:cNvSpPr/>
            <p:nvPr/>
          </p:nvSpPr>
          <p:spPr>
            <a:xfrm>
              <a:off x="8798821"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33" name="Google Shape;25033;p45"/>
            <p:cNvSpPr/>
            <p:nvPr/>
          </p:nvSpPr>
          <p:spPr>
            <a:xfrm>
              <a:off x="313503"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34" name="Google Shape;25034;p45"/>
            <p:cNvSpPr/>
            <p:nvPr/>
          </p:nvSpPr>
          <p:spPr>
            <a:xfrm>
              <a:off x="433011"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35" name="Google Shape;25035;p45"/>
            <p:cNvSpPr/>
            <p:nvPr/>
          </p:nvSpPr>
          <p:spPr>
            <a:xfrm>
              <a:off x="552519"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36" name="Google Shape;25036;p45"/>
            <p:cNvSpPr/>
            <p:nvPr/>
          </p:nvSpPr>
          <p:spPr>
            <a:xfrm>
              <a:off x="672027"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37" name="Google Shape;25037;p45"/>
            <p:cNvSpPr/>
            <p:nvPr/>
          </p:nvSpPr>
          <p:spPr>
            <a:xfrm>
              <a:off x="791536"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38" name="Google Shape;25038;p45"/>
            <p:cNvSpPr/>
            <p:nvPr/>
          </p:nvSpPr>
          <p:spPr>
            <a:xfrm>
              <a:off x="911044"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39" name="Google Shape;25039;p45"/>
            <p:cNvSpPr/>
            <p:nvPr/>
          </p:nvSpPr>
          <p:spPr>
            <a:xfrm>
              <a:off x="1030552"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40" name="Google Shape;25040;p45"/>
            <p:cNvSpPr/>
            <p:nvPr/>
          </p:nvSpPr>
          <p:spPr>
            <a:xfrm>
              <a:off x="8201254"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41" name="Google Shape;25041;p45"/>
            <p:cNvSpPr/>
            <p:nvPr/>
          </p:nvSpPr>
          <p:spPr>
            <a:xfrm>
              <a:off x="8320767"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42" name="Google Shape;25042;p45"/>
            <p:cNvSpPr/>
            <p:nvPr/>
          </p:nvSpPr>
          <p:spPr>
            <a:xfrm>
              <a:off x="8440281"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43" name="Google Shape;25043;p45"/>
            <p:cNvSpPr/>
            <p:nvPr/>
          </p:nvSpPr>
          <p:spPr>
            <a:xfrm>
              <a:off x="8559794"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44" name="Google Shape;25044;p45"/>
            <p:cNvSpPr/>
            <p:nvPr/>
          </p:nvSpPr>
          <p:spPr>
            <a:xfrm>
              <a:off x="8679308"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45" name="Google Shape;25045;p45"/>
            <p:cNvSpPr/>
            <p:nvPr/>
          </p:nvSpPr>
          <p:spPr>
            <a:xfrm>
              <a:off x="8798821"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46" name="Google Shape;25046;p45"/>
            <p:cNvSpPr/>
            <p:nvPr/>
          </p:nvSpPr>
          <p:spPr>
            <a:xfrm>
              <a:off x="313503"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47" name="Google Shape;25047;p45"/>
            <p:cNvSpPr/>
            <p:nvPr/>
          </p:nvSpPr>
          <p:spPr>
            <a:xfrm>
              <a:off x="433011"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48" name="Google Shape;25048;p45"/>
            <p:cNvSpPr/>
            <p:nvPr/>
          </p:nvSpPr>
          <p:spPr>
            <a:xfrm>
              <a:off x="552519"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49" name="Google Shape;25049;p45"/>
            <p:cNvSpPr/>
            <p:nvPr/>
          </p:nvSpPr>
          <p:spPr>
            <a:xfrm>
              <a:off x="672027"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50" name="Google Shape;25050;p45"/>
            <p:cNvSpPr/>
            <p:nvPr/>
          </p:nvSpPr>
          <p:spPr>
            <a:xfrm>
              <a:off x="791536"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51" name="Google Shape;25051;p45"/>
            <p:cNvSpPr/>
            <p:nvPr/>
          </p:nvSpPr>
          <p:spPr>
            <a:xfrm>
              <a:off x="911044"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52" name="Google Shape;25052;p45"/>
            <p:cNvSpPr/>
            <p:nvPr/>
          </p:nvSpPr>
          <p:spPr>
            <a:xfrm>
              <a:off x="1030552"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53" name="Google Shape;25053;p45"/>
            <p:cNvSpPr/>
            <p:nvPr/>
          </p:nvSpPr>
          <p:spPr>
            <a:xfrm>
              <a:off x="8201254"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54" name="Google Shape;25054;p45"/>
            <p:cNvSpPr/>
            <p:nvPr/>
          </p:nvSpPr>
          <p:spPr>
            <a:xfrm>
              <a:off x="8320767"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55" name="Google Shape;25055;p45"/>
            <p:cNvSpPr/>
            <p:nvPr/>
          </p:nvSpPr>
          <p:spPr>
            <a:xfrm>
              <a:off x="8440281"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56" name="Google Shape;25056;p45"/>
            <p:cNvSpPr/>
            <p:nvPr/>
          </p:nvSpPr>
          <p:spPr>
            <a:xfrm>
              <a:off x="8559794"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57" name="Google Shape;25057;p45"/>
            <p:cNvSpPr/>
            <p:nvPr/>
          </p:nvSpPr>
          <p:spPr>
            <a:xfrm>
              <a:off x="8679308"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58" name="Google Shape;25058;p45"/>
            <p:cNvSpPr/>
            <p:nvPr/>
          </p:nvSpPr>
          <p:spPr>
            <a:xfrm>
              <a:off x="8798821"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59" name="Google Shape;25059;p45"/>
            <p:cNvSpPr/>
            <p:nvPr/>
          </p:nvSpPr>
          <p:spPr>
            <a:xfrm>
              <a:off x="313503"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60" name="Google Shape;25060;p45"/>
            <p:cNvSpPr/>
            <p:nvPr/>
          </p:nvSpPr>
          <p:spPr>
            <a:xfrm>
              <a:off x="433011"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61" name="Google Shape;25061;p45"/>
            <p:cNvSpPr/>
            <p:nvPr/>
          </p:nvSpPr>
          <p:spPr>
            <a:xfrm>
              <a:off x="552519"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62" name="Google Shape;25062;p45"/>
            <p:cNvSpPr/>
            <p:nvPr/>
          </p:nvSpPr>
          <p:spPr>
            <a:xfrm>
              <a:off x="672027"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63" name="Google Shape;25063;p45"/>
            <p:cNvSpPr/>
            <p:nvPr/>
          </p:nvSpPr>
          <p:spPr>
            <a:xfrm>
              <a:off x="791536"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64" name="Google Shape;25064;p45"/>
            <p:cNvSpPr/>
            <p:nvPr/>
          </p:nvSpPr>
          <p:spPr>
            <a:xfrm>
              <a:off x="911044"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65" name="Google Shape;25065;p45"/>
            <p:cNvSpPr/>
            <p:nvPr/>
          </p:nvSpPr>
          <p:spPr>
            <a:xfrm>
              <a:off x="1030552"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66" name="Google Shape;25066;p45"/>
            <p:cNvSpPr/>
            <p:nvPr/>
          </p:nvSpPr>
          <p:spPr>
            <a:xfrm>
              <a:off x="8201254"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67" name="Google Shape;25067;p45"/>
            <p:cNvSpPr/>
            <p:nvPr/>
          </p:nvSpPr>
          <p:spPr>
            <a:xfrm>
              <a:off x="8320767"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68" name="Google Shape;25068;p45"/>
            <p:cNvSpPr/>
            <p:nvPr/>
          </p:nvSpPr>
          <p:spPr>
            <a:xfrm>
              <a:off x="8440281"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69" name="Google Shape;25069;p45"/>
            <p:cNvSpPr/>
            <p:nvPr/>
          </p:nvSpPr>
          <p:spPr>
            <a:xfrm>
              <a:off x="8559794"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70" name="Google Shape;25070;p45"/>
            <p:cNvSpPr/>
            <p:nvPr/>
          </p:nvSpPr>
          <p:spPr>
            <a:xfrm>
              <a:off x="8679308"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71" name="Google Shape;25071;p45"/>
            <p:cNvSpPr/>
            <p:nvPr/>
          </p:nvSpPr>
          <p:spPr>
            <a:xfrm>
              <a:off x="8798821"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72" name="Google Shape;25072;p45"/>
            <p:cNvSpPr/>
            <p:nvPr/>
          </p:nvSpPr>
          <p:spPr>
            <a:xfrm>
              <a:off x="313503"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73" name="Google Shape;25073;p45"/>
            <p:cNvSpPr/>
            <p:nvPr/>
          </p:nvSpPr>
          <p:spPr>
            <a:xfrm>
              <a:off x="433011"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74" name="Google Shape;25074;p45"/>
            <p:cNvSpPr/>
            <p:nvPr/>
          </p:nvSpPr>
          <p:spPr>
            <a:xfrm>
              <a:off x="552519"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75" name="Google Shape;25075;p45"/>
            <p:cNvSpPr/>
            <p:nvPr/>
          </p:nvSpPr>
          <p:spPr>
            <a:xfrm>
              <a:off x="672027"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76" name="Google Shape;25076;p45"/>
            <p:cNvSpPr/>
            <p:nvPr/>
          </p:nvSpPr>
          <p:spPr>
            <a:xfrm>
              <a:off x="791536"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77" name="Google Shape;25077;p45"/>
            <p:cNvSpPr/>
            <p:nvPr/>
          </p:nvSpPr>
          <p:spPr>
            <a:xfrm>
              <a:off x="911044"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78" name="Google Shape;25078;p45"/>
            <p:cNvSpPr/>
            <p:nvPr/>
          </p:nvSpPr>
          <p:spPr>
            <a:xfrm>
              <a:off x="1030552"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79" name="Google Shape;25079;p45"/>
            <p:cNvSpPr/>
            <p:nvPr/>
          </p:nvSpPr>
          <p:spPr>
            <a:xfrm>
              <a:off x="8201254"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80" name="Google Shape;25080;p45"/>
            <p:cNvSpPr/>
            <p:nvPr/>
          </p:nvSpPr>
          <p:spPr>
            <a:xfrm>
              <a:off x="8320767"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81" name="Google Shape;25081;p45"/>
            <p:cNvSpPr/>
            <p:nvPr/>
          </p:nvSpPr>
          <p:spPr>
            <a:xfrm>
              <a:off x="8440281"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82" name="Google Shape;25082;p45"/>
            <p:cNvSpPr/>
            <p:nvPr/>
          </p:nvSpPr>
          <p:spPr>
            <a:xfrm>
              <a:off x="8559794"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83" name="Google Shape;25083;p45"/>
            <p:cNvSpPr/>
            <p:nvPr/>
          </p:nvSpPr>
          <p:spPr>
            <a:xfrm>
              <a:off x="8679308"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84" name="Google Shape;25084;p45"/>
            <p:cNvSpPr/>
            <p:nvPr/>
          </p:nvSpPr>
          <p:spPr>
            <a:xfrm>
              <a:off x="8798821"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85" name="Google Shape;25085;p45"/>
            <p:cNvSpPr/>
            <p:nvPr/>
          </p:nvSpPr>
          <p:spPr>
            <a:xfrm>
              <a:off x="313503"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86" name="Google Shape;25086;p45"/>
            <p:cNvSpPr/>
            <p:nvPr/>
          </p:nvSpPr>
          <p:spPr>
            <a:xfrm>
              <a:off x="433011"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87" name="Google Shape;25087;p45"/>
            <p:cNvSpPr/>
            <p:nvPr/>
          </p:nvSpPr>
          <p:spPr>
            <a:xfrm>
              <a:off x="552519"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88" name="Google Shape;25088;p45"/>
            <p:cNvSpPr/>
            <p:nvPr/>
          </p:nvSpPr>
          <p:spPr>
            <a:xfrm>
              <a:off x="672027"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89" name="Google Shape;25089;p45"/>
            <p:cNvSpPr/>
            <p:nvPr/>
          </p:nvSpPr>
          <p:spPr>
            <a:xfrm>
              <a:off x="791536"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90" name="Google Shape;25090;p45"/>
            <p:cNvSpPr/>
            <p:nvPr/>
          </p:nvSpPr>
          <p:spPr>
            <a:xfrm>
              <a:off x="911044"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91" name="Google Shape;25091;p45"/>
            <p:cNvSpPr/>
            <p:nvPr/>
          </p:nvSpPr>
          <p:spPr>
            <a:xfrm>
              <a:off x="1030552"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92" name="Google Shape;25092;p45"/>
            <p:cNvSpPr/>
            <p:nvPr/>
          </p:nvSpPr>
          <p:spPr>
            <a:xfrm>
              <a:off x="8201254"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93" name="Google Shape;25093;p45"/>
            <p:cNvSpPr/>
            <p:nvPr/>
          </p:nvSpPr>
          <p:spPr>
            <a:xfrm>
              <a:off x="8320767"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94" name="Google Shape;25094;p45"/>
            <p:cNvSpPr/>
            <p:nvPr/>
          </p:nvSpPr>
          <p:spPr>
            <a:xfrm>
              <a:off x="8440281"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95" name="Google Shape;25095;p45"/>
            <p:cNvSpPr/>
            <p:nvPr/>
          </p:nvSpPr>
          <p:spPr>
            <a:xfrm>
              <a:off x="8559794"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96" name="Google Shape;25096;p45"/>
            <p:cNvSpPr/>
            <p:nvPr/>
          </p:nvSpPr>
          <p:spPr>
            <a:xfrm>
              <a:off x="8679308"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97" name="Google Shape;25097;p45"/>
            <p:cNvSpPr/>
            <p:nvPr/>
          </p:nvSpPr>
          <p:spPr>
            <a:xfrm>
              <a:off x="8798821"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98" name="Google Shape;25098;p45"/>
            <p:cNvSpPr/>
            <p:nvPr/>
          </p:nvSpPr>
          <p:spPr>
            <a:xfrm>
              <a:off x="313503"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99" name="Google Shape;25099;p45"/>
            <p:cNvSpPr/>
            <p:nvPr/>
          </p:nvSpPr>
          <p:spPr>
            <a:xfrm>
              <a:off x="433011"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00" name="Google Shape;25100;p45"/>
            <p:cNvSpPr/>
            <p:nvPr/>
          </p:nvSpPr>
          <p:spPr>
            <a:xfrm>
              <a:off x="552519"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01" name="Google Shape;25101;p45"/>
            <p:cNvSpPr/>
            <p:nvPr/>
          </p:nvSpPr>
          <p:spPr>
            <a:xfrm>
              <a:off x="672027"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02" name="Google Shape;25102;p45"/>
            <p:cNvSpPr/>
            <p:nvPr/>
          </p:nvSpPr>
          <p:spPr>
            <a:xfrm>
              <a:off x="791536"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03" name="Google Shape;25103;p45"/>
            <p:cNvSpPr/>
            <p:nvPr/>
          </p:nvSpPr>
          <p:spPr>
            <a:xfrm>
              <a:off x="911044"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04" name="Google Shape;25104;p45"/>
            <p:cNvSpPr/>
            <p:nvPr/>
          </p:nvSpPr>
          <p:spPr>
            <a:xfrm>
              <a:off x="1030552"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05" name="Google Shape;25105;p45"/>
            <p:cNvSpPr/>
            <p:nvPr/>
          </p:nvSpPr>
          <p:spPr>
            <a:xfrm>
              <a:off x="8201254"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06" name="Google Shape;25106;p45"/>
            <p:cNvSpPr/>
            <p:nvPr/>
          </p:nvSpPr>
          <p:spPr>
            <a:xfrm>
              <a:off x="8320767"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07" name="Google Shape;25107;p45"/>
            <p:cNvSpPr/>
            <p:nvPr/>
          </p:nvSpPr>
          <p:spPr>
            <a:xfrm>
              <a:off x="8440281"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08" name="Google Shape;25108;p45"/>
            <p:cNvSpPr/>
            <p:nvPr/>
          </p:nvSpPr>
          <p:spPr>
            <a:xfrm>
              <a:off x="8559794"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09" name="Google Shape;25109;p45"/>
            <p:cNvSpPr/>
            <p:nvPr/>
          </p:nvSpPr>
          <p:spPr>
            <a:xfrm>
              <a:off x="8679308"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10" name="Google Shape;25110;p45"/>
            <p:cNvSpPr/>
            <p:nvPr/>
          </p:nvSpPr>
          <p:spPr>
            <a:xfrm>
              <a:off x="8798821"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11" name="Google Shape;25111;p45"/>
            <p:cNvSpPr/>
            <p:nvPr/>
          </p:nvSpPr>
          <p:spPr>
            <a:xfrm>
              <a:off x="313503"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12" name="Google Shape;25112;p45"/>
            <p:cNvSpPr/>
            <p:nvPr/>
          </p:nvSpPr>
          <p:spPr>
            <a:xfrm>
              <a:off x="433011"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13" name="Google Shape;25113;p45"/>
            <p:cNvSpPr/>
            <p:nvPr/>
          </p:nvSpPr>
          <p:spPr>
            <a:xfrm>
              <a:off x="552519"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14" name="Google Shape;25114;p45"/>
            <p:cNvSpPr/>
            <p:nvPr/>
          </p:nvSpPr>
          <p:spPr>
            <a:xfrm>
              <a:off x="672027"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15" name="Google Shape;25115;p45"/>
            <p:cNvSpPr/>
            <p:nvPr/>
          </p:nvSpPr>
          <p:spPr>
            <a:xfrm>
              <a:off x="791536"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16" name="Google Shape;25116;p45"/>
            <p:cNvSpPr/>
            <p:nvPr/>
          </p:nvSpPr>
          <p:spPr>
            <a:xfrm>
              <a:off x="911044"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17" name="Google Shape;25117;p45"/>
            <p:cNvSpPr/>
            <p:nvPr/>
          </p:nvSpPr>
          <p:spPr>
            <a:xfrm>
              <a:off x="1030552"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18" name="Google Shape;25118;p45"/>
            <p:cNvSpPr/>
            <p:nvPr/>
          </p:nvSpPr>
          <p:spPr>
            <a:xfrm>
              <a:off x="8201254"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19" name="Google Shape;25119;p45"/>
            <p:cNvSpPr/>
            <p:nvPr/>
          </p:nvSpPr>
          <p:spPr>
            <a:xfrm>
              <a:off x="8320767"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20" name="Google Shape;25120;p45"/>
            <p:cNvSpPr/>
            <p:nvPr/>
          </p:nvSpPr>
          <p:spPr>
            <a:xfrm>
              <a:off x="8440281"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21" name="Google Shape;25121;p45"/>
            <p:cNvSpPr/>
            <p:nvPr/>
          </p:nvSpPr>
          <p:spPr>
            <a:xfrm>
              <a:off x="8559794"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22" name="Google Shape;25122;p45"/>
            <p:cNvSpPr/>
            <p:nvPr/>
          </p:nvSpPr>
          <p:spPr>
            <a:xfrm>
              <a:off x="8679308"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23" name="Google Shape;25123;p45"/>
            <p:cNvSpPr/>
            <p:nvPr/>
          </p:nvSpPr>
          <p:spPr>
            <a:xfrm>
              <a:off x="8798821"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24" name="Google Shape;25124;p45"/>
            <p:cNvSpPr/>
            <p:nvPr/>
          </p:nvSpPr>
          <p:spPr>
            <a:xfrm>
              <a:off x="313503"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25" name="Google Shape;25125;p45"/>
            <p:cNvSpPr/>
            <p:nvPr/>
          </p:nvSpPr>
          <p:spPr>
            <a:xfrm>
              <a:off x="433011"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26" name="Google Shape;25126;p45"/>
            <p:cNvSpPr/>
            <p:nvPr/>
          </p:nvSpPr>
          <p:spPr>
            <a:xfrm>
              <a:off x="552519"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27" name="Google Shape;25127;p45"/>
            <p:cNvSpPr/>
            <p:nvPr/>
          </p:nvSpPr>
          <p:spPr>
            <a:xfrm>
              <a:off x="672027"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28" name="Google Shape;25128;p45"/>
            <p:cNvSpPr/>
            <p:nvPr/>
          </p:nvSpPr>
          <p:spPr>
            <a:xfrm>
              <a:off x="791536"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29" name="Google Shape;25129;p45"/>
            <p:cNvSpPr/>
            <p:nvPr/>
          </p:nvSpPr>
          <p:spPr>
            <a:xfrm>
              <a:off x="911044"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30" name="Google Shape;25130;p45"/>
            <p:cNvSpPr/>
            <p:nvPr/>
          </p:nvSpPr>
          <p:spPr>
            <a:xfrm>
              <a:off x="1030552"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31" name="Google Shape;25131;p45"/>
            <p:cNvSpPr/>
            <p:nvPr/>
          </p:nvSpPr>
          <p:spPr>
            <a:xfrm>
              <a:off x="8201254"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32" name="Google Shape;25132;p45"/>
            <p:cNvSpPr/>
            <p:nvPr/>
          </p:nvSpPr>
          <p:spPr>
            <a:xfrm>
              <a:off x="8320767"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33" name="Google Shape;25133;p45"/>
            <p:cNvSpPr/>
            <p:nvPr/>
          </p:nvSpPr>
          <p:spPr>
            <a:xfrm>
              <a:off x="8440281"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34" name="Google Shape;25134;p45"/>
            <p:cNvSpPr/>
            <p:nvPr/>
          </p:nvSpPr>
          <p:spPr>
            <a:xfrm>
              <a:off x="8559794"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35" name="Google Shape;25135;p45"/>
            <p:cNvSpPr/>
            <p:nvPr/>
          </p:nvSpPr>
          <p:spPr>
            <a:xfrm>
              <a:off x="8679308"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36" name="Google Shape;25136;p45"/>
            <p:cNvSpPr/>
            <p:nvPr/>
          </p:nvSpPr>
          <p:spPr>
            <a:xfrm>
              <a:off x="8798821"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37" name="Google Shape;25137;p45"/>
            <p:cNvSpPr/>
            <p:nvPr/>
          </p:nvSpPr>
          <p:spPr>
            <a:xfrm>
              <a:off x="313503"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38" name="Google Shape;25138;p45"/>
            <p:cNvSpPr/>
            <p:nvPr/>
          </p:nvSpPr>
          <p:spPr>
            <a:xfrm>
              <a:off x="433011"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39" name="Google Shape;25139;p45"/>
            <p:cNvSpPr/>
            <p:nvPr/>
          </p:nvSpPr>
          <p:spPr>
            <a:xfrm>
              <a:off x="552519"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40" name="Google Shape;25140;p45"/>
            <p:cNvSpPr/>
            <p:nvPr/>
          </p:nvSpPr>
          <p:spPr>
            <a:xfrm>
              <a:off x="672027"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41" name="Google Shape;25141;p45"/>
            <p:cNvSpPr/>
            <p:nvPr/>
          </p:nvSpPr>
          <p:spPr>
            <a:xfrm>
              <a:off x="791536"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42" name="Google Shape;25142;p45"/>
            <p:cNvSpPr/>
            <p:nvPr/>
          </p:nvSpPr>
          <p:spPr>
            <a:xfrm>
              <a:off x="911044"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43" name="Google Shape;25143;p45"/>
            <p:cNvSpPr/>
            <p:nvPr/>
          </p:nvSpPr>
          <p:spPr>
            <a:xfrm>
              <a:off x="1030552"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44" name="Google Shape;25144;p45"/>
            <p:cNvSpPr/>
            <p:nvPr/>
          </p:nvSpPr>
          <p:spPr>
            <a:xfrm>
              <a:off x="8201254"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45" name="Google Shape;25145;p45"/>
            <p:cNvSpPr/>
            <p:nvPr/>
          </p:nvSpPr>
          <p:spPr>
            <a:xfrm>
              <a:off x="8320767"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46" name="Google Shape;25146;p45"/>
            <p:cNvSpPr/>
            <p:nvPr/>
          </p:nvSpPr>
          <p:spPr>
            <a:xfrm>
              <a:off x="8440281"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47" name="Google Shape;25147;p45"/>
            <p:cNvSpPr/>
            <p:nvPr/>
          </p:nvSpPr>
          <p:spPr>
            <a:xfrm>
              <a:off x="8559794"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48" name="Google Shape;25148;p45"/>
            <p:cNvSpPr/>
            <p:nvPr/>
          </p:nvSpPr>
          <p:spPr>
            <a:xfrm>
              <a:off x="8679308"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49" name="Google Shape;25149;p45"/>
            <p:cNvSpPr/>
            <p:nvPr/>
          </p:nvSpPr>
          <p:spPr>
            <a:xfrm>
              <a:off x="8798821"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50" name="Google Shape;25150;p45"/>
            <p:cNvSpPr/>
            <p:nvPr/>
          </p:nvSpPr>
          <p:spPr>
            <a:xfrm>
              <a:off x="313503"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51" name="Google Shape;25151;p45"/>
            <p:cNvSpPr/>
            <p:nvPr/>
          </p:nvSpPr>
          <p:spPr>
            <a:xfrm>
              <a:off x="433011"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52" name="Google Shape;25152;p45"/>
            <p:cNvSpPr/>
            <p:nvPr/>
          </p:nvSpPr>
          <p:spPr>
            <a:xfrm>
              <a:off x="552519"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53" name="Google Shape;25153;p45"/>
            <p:cNvSpPr/>
            <p:nvPr/>
          </p:nvSpPr>
          <p:spPr>
            <a:xfrm>
              <a:off x="672027"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54" name="Google Shape;25154;p45"/>
            <p:cNvSpPr/>
            <p:nvPr/>
          </p:nvSpPr>
          <p:spPr>
            <a:xfrm>
              <a:off x="791536"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55" name="Google Shape;25155;p45"/>
            <p:cNvSpPr/>
            <p:nvPr/>
          </p:nvSpPr>
          <p:spPr>
            <a:xfrm>
              <a:off x="911044"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56" name="Google Shape;25156;p45"/>
            <p:cNvSpPr/>
            <p:nvPr/>
          </p:nvSpPr>
          <p:spPr>
            <a:xfrm>
              <a:off x="1030552"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57" name="Google Shape;25157;p45"/>
            <p:cNvSpPr/>
            <p:nvPr/>
          </p:nvSpPr>
          <p:spPr>
            <a:xfrm>
              <a:off x="8201254"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58" name="Google Shape;25158;p45"/>
            <p:cNvSpPr/>
            <p:nvPr/>
          </p:nvSpPr>
          <p:spPr>
            <a:xfrm>
              <a:off x="8320767"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59" name="Google Shape;25159;p45"/>
            <p:cNvSpPr/>
            <p:nvPr/>
          </p:nvSpPr>
          <p:spPr>
            <a:xfrm>
              <a:off x="8440281"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60" name="Google Shape;25160;p45"/>
            <p:cNvSpPr/>
            <p:nvPr/>
          </p:nvSpPr>
          <p:spPr>
            <a:xfrm>
              <a:off x="8559794"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61" name="Google Shape;25161;p45"/>
            <p:cNvSpPr/>
            <p:nvPr/>
          </p:nvSpPr>
          <p:spPr>
            <a:xfrm>
              <a:off x="8679308"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62" name="Google Shape;25162;p45"/>
            <p:cNvSpPr/>
            <p:nvPr/>
          </p:nvSpPr>
          <p:spPr>
            <a:xfrm>
              <a:off x="8798821"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63" name="Google Shape;25163;p45"/>
            <p:cNvSpPr/>
            <p:nvPr/>
          </p:nvSpPr>
          <p:spPr>
            <a:xfrm>
              <a:off x="313503"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64" name="Google Shape;25164;p45"/>
            <p:cNvSpPr/>
            <p:nvPr/>
          </p:nvSpPr>
          <p:spPr>
            <a:xfrm>
              <a:off x="433011"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65" name="Google Shape;25165;p45"/>
            <p:cNvSpPr/>
            <p:nvPr/>
          </p:nvSpPr>
          <p:spPr>
            <a:xfrm>
              <a:off x="552519"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66" name="Google Shape;25166;p45"/>
            <p:cNvSpPr/>
            <p:nvPr/>
          </p:nvSpPr>
          <p:spPr>
            <a:xfrm>
              <a:off x="672027"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67" name="Google Shape;25167;p45"/>
            <p:cNvSpPr/>
            <p:nvPr/>
          </p:nvSpPr>
          <p:spPr>
            <a:xfrm>
              <a:off x="791536"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68" name="Google Shape;25168;p45"/>
            <p:cNvSpPr/>
            <p:nvPr/>
          </p:nvSpPr>
          <p:spPr>
            <a:xfrm>
              <a:off x="911044"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69" name="Google Shape;25169;p45"/>
            <p:cNvSpPr/>
            <p:nvPr/>
          </p:nvSpPr>
          <p:spPr>
            <a:xfrm>
              <a:off x="1030552"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70" name="Google Shape;25170;p45"/>
            <p:cNvSpPr/>
            <p:nvPr/>
          </p:nvSpPr>
          <p:spPr>
            <a:xfrm>
              <a:off x="8201254"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71" name="Google Shape;25171;p45"/>
            <p:cNvSpPr/>
            <p:nvPr/>
          </p:nvSpPr>
          <p:spPr>
            <a:xfrm>
              <a:off x="8320767"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72" name="Google Shape;25172;p45"/>
            <p:cNvSpPr/>
            <p:nvPr/>
          </p:nvSpPr>
          <p:spPr>
            <a:xfrm>
              <a:off x="8440281"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73" name="Google Shape;25173;p45"/>
            <p:cNvSpPr/>
            <p:nvPr/>
          </p:nvSpPr>
          <p:spPr>
            <a:xfrm>
              <a:off x="8559794"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74" name="Google Shape;25174;p45"/>
            <p:cNvSpPr/>
            <p:nvPr/>
          </p:nvSpPr>
          <p:spPr>
            <a:xfrm>
              <a:off x="8679308"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75" name="Google Shape;25175;p45"/>
            <p:cNvSpPr/>
            <p:nvPr/>
          </p:nvSpPr>
          <p:spPr>
            <a:xfrm>
              <a:off x="8798821"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76" name="Google Shape;25176;p45"/>
            <p:cNvSpPr/>
            <p:nvPr/>
          </p:nvSpPr>
          <p:spPr>
            <a:xfrm>
              <a:off x="313503"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77" name="Google Shape;25177;p45"/>
            <p:cNvSpPr/>
            <p:nvPr/>
          </p:nvSpPr>
          <p:spPr>
            <a:xfrm>
              <a:off x="433011"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78" name="Google Shape;25178;p45"/>
            <p:cNvSpPr/>
            <p:nvPr/>
          </p:nvSpPr>
          <p:spPr>
            <a:xfrm>
              <a:off x="552519"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79" name="Google Shape;25179;p45"/>
            <p:cNvSpPr/>
            <p:nvPr/>
          </p:nvSpPr>
          <p:spPr>
            <a:xfrm>
              <a:off x="672027"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80" name="Google Shape;25180;p45"/>
            <p:cNvSpPr/>
            <p:nvPr/>
          </p:nvSpPr>
          <p:spPr>
            <a:xfrm>
              <a:off x="791536"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81" name="Google Shape;25181;p45"/>
            <p:cNvSpPr/>
            <p:nvPr/>
          </p:nvSpPr>
          <p:spPr>
            <a:xfrm>
              <a:off x="911044"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82" name="Google Shape;25182;p45"/>
            <p:cNvSpPr/>
            <p:nvPr/>
          </p:nvSpPr>
          <p:spPr>
            <a:xfrm>
              <a:off x="1030552"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83" name="Google Shape;25183;p45"/>
            <p:cNvSpPr/>
            <p:nvPr/>
          </p:nvSpPr>
          <p:spPr>
            <a:xfrm>
              <a:off x="8201254"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84" name="Google Shape;25184;p45"/>
            <p:cNvSpPr/>
            <p:nvPr/>
          </p:nvSpPr>
          <p:spPr>
            <a:xfrm>
              <a:off x="8320767"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85" name="Google Shape;25185;p45"/>
            <p:cNvSpPr/>
            <p:nvPr/>
          </p:nvSpPr>
          <p:spPr>
            <a:xfrm>
              <a:off x="8440281"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86" name="Google Shape;25186;p45"/>
            <p:cNvSpPr/>
            <p:nvPr/>
          </p:nvSpPr>
          <p:spPr>
            <a:xfrm>
              <a:off x="8559794"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87" name="Google Shape;25187;p45"/>
            <p:cNvSpPr/>
            <p:nvPr/>
          </p:nvSpPr>
          <p:spPr>
            <a:xfrm>
              <a:off x="8679308"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88" name="Google Shape;25188;p45"/>
            <p:cNvSpPr/>
            <p:nvPr/>
          </p:nvSpPr>
          <p:spPr>
            <a:xfrm>
              <a:off x="8798821"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89" name="Google Shape;25189;p45"/>
            <p:cNvSpPr/>
            <p:nvPr/>
          </p:nvSpPr>
          <p:spPr>
            <a:xfrm>
              <a:off x="313503"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90" name="Google Shape;25190;p45"/>
            <p:cNvSpPr/>
            <p:nvPr/>
          </p:nvSpPr>
          <p:spPr>
            <a:xfrm>
              <a:off x="433011"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91" name="Google Shape;25191;p45"/>
            <p:cNvSpPr/>
            <p:nvPr/>
          </p:nvSpPr>
          <p:spPr>
            <a:xfrm>
              <a:off x="552519"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92" name="Google Shape;25192;p45"/>
            <p:cNvSpPr/>
            <p:nvPr/>
          </p:nvSpPr>
          <p:spPr>
            <a:xfrm>
              <a:off x="672027"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93" name="Google Shape;25193;p45"/>
            <p:cNvSpPr/>
            <p:nvPr/>
          </p:nvSpPr>
          <p:spPr>
            <a:xfrm>
              <a:off x="791536"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94" name="Google Shape;25194;p45"/>
            <p:cNvSpPr/>
            <p:nvPr/>
          </p:nvSpPr>
          <p:spPr>
            <a:xfrm>
              <a:off x="911044"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95" name="Google Shape;25195;p45"/>
            <p:cNvSpPr/>
            <p:nvPr/>
          </p:nvSpPr>
          <p:spPr>
            <a:xfrm>
              <a:off x="1030552"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96" name="Google Shape;25196;p45"/>
            <p:cNvSpPr/>
            <p:nvPr/>
          </p:nvSpPr>
          <p:spPr>
            <a:xfrm>
              <a:off x="8201254"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97" name="Google Shape;25197;p45"/>
            <p:cNvSpPr/>
            <p:nvPr/>
          </p:nvSpPr>
          <p:spPr>
            <a:xfrm>
              <a:off x="8320767"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98" name="Google Shape;25198;p45"/>
            <p:cNvSpPr/>
            <p:nvPr/>
          </p:nvSpPr>
          <p:spPr>
            <a:xfrm>
              <a:off x="8440281"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99" name="Google Shape;25199;p45"/>
            <p:cNvSpPr/>
            <p:nvPr/>
          </p:nvSpPr>
          <p:spPr>
            <a:xfrm>
              <a:off x="8559794"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00" name="Google Shape;25200;p45"/>
            <p:cNvSpPr/>
            <p:nvPr/>
          </p:nvSpPr>
          <p:spPr>
            <a:xfrm>
              <a:off x="8679308"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01" name="Google Shape;25201;p45"/>
            <p:cNvSpPr/>
            <p:nvPr/>
          </p:nvSpPr>
          <p:spPr>
            <a:xfrm>
              <a:off x="8798821"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02" name="Google Shape;25202;p45"/>
            <p:cNvSpPr/>
            <p:nvPr/>
          </p:nvSpPr>
          <p:spPr>
            <a:xfrm>
              <a:off x="313503"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03" name="Google Shape;25203;p45"/>
            <p:cNvSpPr/>
            <p:nvPr/>
          </p:nvSpPr>
          <p:spPr>
            <a:xfrm>
              <a:off x="433011"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04" name="Google Shape;25204;p45"/>
            <p:cNvSpPr/>
            <p:nvPr/>
          </p:nvSpPr>
          <p:spPr>
            <a:xfrm>
              <a:off x="552519"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05" name="Google Shape;25205;p45"/>
            <p:cNvSpPr/>
            <p:nvPr/>
          </p:nvSpPr>
          <p:spPr>
            <a:xfrm>
              <a:off x="672027"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06" name="Google Shape;25206;p45"/>
            <p:cNvSpPr/>
            <p:nvPr/>
          </p:nvSpPr>
          <p:spPr>
            <a:xfrm>
              <a:off x="791536"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07" name="Google Shape;25207;p45"/>
            <p:cNvSpPr/>
            <p:nvPr/>
          </p:nvSpPr>
          <p:spPr>
            <a:xfrm>
              <a:off x="911044"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08" name="Google Shape;25208;p45"/>
            <p:cNvSpPr/>
            <p:nvPr/>
          </p:nvSpPr>
          <p:spPr>
            <a:xfrm>
              <a:off x="1030552"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09" name="Google Shape;25209;p45"/>
            <p:cNvSpPr/>
            <p:nvPr/>
          </p:nvSpPr>
          <p:spPr>
            <a:xfrm>
              <a:off x="8201254"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10" name="Google Shape;25210;p45"/>
            <p:cNvSpPr/>
            <p:nvPr/>
          </p:nvSpPr>
          <p:spPr>
            <a:xfrm>
              <a:off x="8320767"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11" name="Google Shape;25211;p45"/>
            <p:cNvSpPr/>
            <p:nvPr/>
          </p:nvSpPr>
          <p:spPr>
            <a:xfrm>
              <a:off x="8440281"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12" name="Google Shape;25212;p45"/>
            <p:cNvSpPr/>
            <p:nvPr/>
          </p:nvSpPr>
          <p:spPr>
            <a:xfrm>
              <a:off x="8559794"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13" name="Google Shape;25213;p45"/>
            <p:cNvSpPr/>
            <p:nvPr/>
          </p:nvSpPr>
          <p:spPr>
            <a:xfrm>
              <a:off x="8679308"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14" name="Google Shape;25214;p45"/>
            <p:cNvSpPr/>
            <p:nvPr/>
          </p:nvSpPr>
          <p:spPr>
            <a:xfrm>
              <a:off x="8798821"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15" name="Google Shape;25215;p45"/>
            <p:cNvSpPr/>
            <p:nvPr/>
          </p:nvSpPr>
          <p:spPr>
            <a:xfrm>
              <a:off x="313503"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16" name="Google Shape;25216;p45"/>
            <p:cNvSpPr/>
            <p:nvPr/>
          </p:nvSpPr>
          <p:spPr>
            <a:xfrm>
              <a:off x="433011"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17" name="Google Shape;25217;p45"/>
            <p:cNvSpPr/>
            <p:nvPr/>
          </p:nvSpPr>
          <p:spPr>
            <a:xfrm>
              <a:off x="552519"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18" name="Google Shape;25218;p45"/>
            <p:cNvSpPr/>
            <p:nvPr/>
          </p:nvSpPr>
          <p:spPr>
            <a:xfrm>
              <a:off x="672027"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19" name="Google Shape;25219;p45"/>
            <p:cNvSpPr/>
            <p:nvPr/>
          </p:nvSpPr>
          <p:spPr>
            <a:xfrm>
              <a:off x="791536"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20" name="Google Shape;25220;p45"/>
            <p:cNvSpPr/>
            <p:nvPr/>
          </p:nvSpPr>
          <p:spPr>
            <a:xfrm>
              <a:off x="911044"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21" name="Google Shape;25221;p45"/>
            <p:cNvSpPr/>
            <p:nvPr/>
          </p:nvSpPr>
          <p:spPr>
            <a:xfrm>
              <a:off x="1030552"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22" name="Google Shape;25222;p45"/>
            <p:cNvSpPr/>
            <p:nvPr/>
          </p:nvSpPr>
          <p:spPr>
            <a:xfrm>
              <a:off x="8201254"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23" name="Google Shape;25223;p45"/>
            <p:cNvSpPr/>
            <p:nvPr/>
          </p:nvSpPr>
          <p:spPr>
            <a:xfrm>
              <a:off x="8320767"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24" name="Google Shape;25224;p45"/>
            <p:cNvSpPr/>
            <p:nvPr/>
          </p:nvSpPr>
          <p:spPr>
            <a:xfrm>
              <a:off x="8440281"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25" name="Google Shape;25225;p45"/>
            <p:cNvSpPr/>
            <p:nvPr/>
          </p:nvSpPr>
          <p:spPr>
            <a:xfrm>
              <a:off x="8559794"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26" name="Google Shape;25226;p45"/>
            <p:cNvSpPr/>
            <p:nvPr/>
          </p:nvSpPr>
          <p:spPr>
            <a:xfrm>
              <a:off x="8679308"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27" name="Google Shape;25227;p45"/>
            <p:cNvSpPr/>
            <p:nvPr/>
          </p:nvSpPr>
          <p:spPr>
            <a:xfrm>
              <a:off x="8798821"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28" name="Google Shape;25228;p45"/>
            <p:cNvSpPr/>
            <p:nvPr/>
          </p:nvSpPr>
          <p:spPr>
            <a:xfrm>
              <a:off x="313503"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29" name="Google Shape;25229;p45"/>
            <p:cNvSpPr/>
            <p:nvPr/>
          </p:nvSpPr>
          <p:spPr>
            <a:xfrm>
              <a:off x="433011"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30" name="Google Shape;25230;p45"/>
            <p:cNvSpPr/>
            <p:nvPr/>
          </p:nvSpPr>
          <p:spPr>
            <a:xfrm>
              <a:off x="552519"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31" name="Google Shape;25231;p45"/>
            <p:cNvSpPr/>
            <p:nvPr/>
          </p:nvSpPr>
          <p:spPr>
            <a:xfrm>
              <a:off x="672027"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32" name="Google Shape;25232;p45"/>
            <p:cNvSpPr/>
            <p:nvPr/>
          </p:nvSpPr>
          <p:spPr>
            <a:xfrm>
              <a:off x="791536"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33" name="Google Shape;25233;p45"/>
            <p:cNvSpPr/>
            <p:nvPr/>
          </p:nvSpPr>
          <p:spPr>
            <a:xfrm>
              <a:off x="911044"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34" name="Google Shape;25234;p45"/>
            <p:cNvSpPr/>
            <p:nvPr/>
          </p:nvSpPr>
          <p:spPr>
            <a:xfrm>
              <a:off x="1030552"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35" name="Google Shape;25235;p45"/>
            <p:cNvSpPr/>
            <p:nvPr/>
          </p:nvSpPr>
          <p:spPr>
            <a:xfrm>
              <a:off x="8201254"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36" name="Google Shape;25236;p45"/>
            <p:cNvSpPr/>
            <p:nvPr/>
          </p:nvSpPr>
          <p:spPr>
            <a:xfrm>
              <a:off x="8320767"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37" name="Google Shape;25237;p45"/>
            <p:cNvSpPr/>
            <p:nvPr/>
          </p:nvSpPr>
          <p:spPr>
            <a:xfrm>
              <a:off x="8440281"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38" name="Google Shape;25238;p45"/>
            <p:cNvSpPr/>
            <p:nvPr/>
          </p:nvSpPr>
          <p:spPr>
            <a:xfrm>
              <a:off x="8559794"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39" name="Google Shape;25239;p45"/>
            <p:cNvSpPr/>
            <p:nvPr/>
          </p:nvSpPr>
          <p:spPr>
            <a:xfrm>
              <a:off x="8679308"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40" name="Google Shape;25240;p45"/>
            <p:cNvSpPr/>
            <p:nvPr/>
          </p:nvSpPr>
          <p:spPr>
            <a:xfrm>
              <a:off x="8798821"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41" name="Google Shape;25241;p45"/>
            <p:cNvSpPr/>
            <p:nvPr/>
          </p:nvSpPr>
          <p:spPr>
            <a:xfrm>
              <a:off x="313503"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42" name="Google Shape;25242;p45"/>
            <p:cNvSpPr/>
            <p:nvPr/>
          </p:nvSpPr>
          <p:spPr>
            <a:xfrm>
              <a:off x="433011"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43" name="Google Shape;25243;p45"/>
            <p:cNvSpPr/>
            <p:nvPr/>
          </p:nvSpPr>
          <p:spPr>
            <a:xfrm>
              <a:off x="552519"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44" name="Google Shape;25244;p45"/>
            <p:cNvSpPr/>
            <p:nvPr/>
          </p:nvSpPr>
          <p:spPr>
            <a:xfrm>
              <a:off x="672027"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45" name="Google Shape;25245;p45"/>
            <p:cNvSpPr/>
            <p:nvPr/>
          </p:nvSpPr>
          <p:spPr>
            <a:xfrm>
              <a:off x="791536"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46" name="Google Shape;25246;p45"/>
            <p:cNvSpPr/>
            <p:nvPr/>
          </p:nvSpPr>
          <p:spPr>
            <a:xfrm>
              <a:off x="911044"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47" name="Google Shape;25247;p45"/>
            <p:cNvSpPr/>
            <p:nvPr/>
          </p:nvSpPr>
          <p:spPr>
            <a:xfrm>
              <a:off x="1030552"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48" name="Google Shape;25248;p45"/>
            <p:cNvSpPr/>
            <p:nvPr/>
          </p:nvSpPr>
          <p:spPr>
            <a:xfrm>
              <a:off x="8201254"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49" name="Google Shape;25249;p45"/>
            <p:cNvSpPr/>
            <p:nvPr/>
          </p:nvSpPr>
          <p:spPr>
            <a:xfrm>
              <a:off x="8320767"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50" name="Google Shape;25250;p45"/>
            <p:cNvSpPr/>
            <p:nvPr/>
          </p:nvSpPr>
          <p:spPr>
            <a:xfrm>
              <a:off x="8440281"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51" name="Google Shape;25251;p45"/>
            <p:cNvSpPr/>
            <p:nvPr/>
          </p:nvSpPr>
          <p:spPr>
            <a:xfrm>
              <a:off x="8559794"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52" name="Google Shape;25252;p45"/>
            <p:cNvSpPr/>
            <p:nvPr/>
          </p:nvSpPr>
          <p:spPr>
            <a:xfrm>
              <a:off x="8679308"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53" name="Google Shape;25253;p45"/>
            <p:cNvSpPr/>
            <p:nvPr/>
          </p:nvSpPr>
          <p:spPr>
            <a:xfrm>
              <a:off x="8798821"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54" name="Google Shape;25254;p45"/>
            <p:cNvSpPr/>
            <p:nvPr/>
          </p:nvSpPr>
          <p:spPr>
            <a:xfrm>
              <a:off x="313503"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55" name="Google Shape;25255;p45"/>
            <p:cNvSpPr/>
            <p:nvPr/>
          </p:nvSpPr>
          <p:spPr>
            <a:xfrm>
              <a:off x="433011"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56" name="Google Shape;25256;p45"/>
            <p:cNvSpPr/>
            <p:nvPr/>
          </p:nvSpPr>
          <p:spPr>
            <a:xfrm>
              <a:off x="552519"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57" name="Google Shape;25257;p45"/>
            <p:cNvSpPr/>
            <p:nvPr/>
          </p:nvSpPr>
          <p:spPr>
            <a:xfrm>
              <a:off x="672027"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58" name="Google Shape;25258;p45"/>
            <p:cNvSpPr/>
            <p:nvPr/>
          </p:nvSpPr>
          <p:spPr>
            <a:xfrm>
              <a:off x="791536"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59" name="Google Shape;25259;p45"/>
            <p:cNvSpPr/>
            <p:nvPr/>
          </p:nvSpPr>
          <p:spPr>
            <a:xfrm>
              <a:off x="911044"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60" name="Google Shape;25260;p45"/>
            <p:cNvSpPr/>
            <p:nvPr/>
          </p:nvSpPr>
          <p:spPr>
            <a:xfrm>
              <a:off x="1030552"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61" name="Google Shape;25261;p45"/>
            <p:cNvSpPr/>
            <p:nvPr/>
          </p:nvSpPr>
          <p:spPr>
            <a:xfrm>
              <a:off x="8201254"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62" name="Google Shape;25262;p45"/>
            <p:cNvSpPr/>
            <p:nvPr/>
          </p:nvSpPr>
          <p:spPr>
            <a:xfrm>
              <a:off x="8320767"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63" name="Google Shape;25263;p45"/>
            <p:cNvSpPr/>
            <p:nvPr/>
          </p:nvSpPr>
          <p:spPr>
            <a:xfrm>
              <a:off x="8440281"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64" name="Google Shape;25264;p45"/>
            <p:cNvSpPr/>
            <p:nvPr/>
          </p:nvSpPr>
          <p:spPr>
            <a:xfrm>
              <a:off x="8559794"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65" name="Google Shape;25265;p45"/>
            <p:cNvSpPr/>
            <p:nvPr/>
          </p:nvSpPr>
          <p:spPr>
            <a:xfrm>
              <a:off x="8679308"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66" name="Google Shape;25266;p45"/>
            <p:cNvSpPr/>
            <p:nvPr/>
          </p:nvSpPr>
          <p:spPr>
            <a:xfrm>
              <a:off x="8798821"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67" name="Google Shape;25267;p45"/>
            <p:cNvSpPr/>
            <p:nvPr/>
          </p:nvSpPr>
          <p:spPr>
            <a:xfrm>
              <a:off x="313503"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68" name="Google Shape;25268;p45"/>
            <p:cNvSpPr/>
            <p:nvPr/>
          </p:nvSpPr>
          <p:spPr>
            <a:xfrm>
              <a:off x="433011"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69" name="Google Shape;25269;p45"/>
            <p:cNvSpPr/>
            <p:nvPr/>
          </p:nvSpPr>
          <p:spPr>
            <a:xfrm>
              <a:off x="552519"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70" name="Google Shape;25270;p45"/>
            <p:cNvSpPr/>
            <p:nvPr/>
          </p:nvSpPr>
          <p:spPr>
            <a:xfrm>
              <a:off x="672027"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71" name="Google Shape;25271;p45"/>
            <p:cNvSpPr/>
            <p:nvPr/>
          </p:nvSpPr>
          <p:spPr>
            <a:xfrm>
              <a:off x="791536"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72" name="Google Shape;25272;p45"/>
            <p:cNvSpPr/>
            <p:nvPr/>
          </p:nvSpPr>
          <p:spPr>
            <a:xfrm>
              <a:off x="911044"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73" name="Google Shape;25273;p45"/>
            <p:cNvSpPr/>
            <p:nvPr/>
          </p:nvSpPr>
          <p:spPr>
            <a:xfrm>
              <a:off x="1030552"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74" name="Google Shape;25274;p45"/>
            <p:cNvSpPr/>
            <p:nvPr/>
          </p:nvSpPr>
          <p:spPr>
            <a:xfrm>
              <a:off x="8201254"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75" name="Google Shape;25275;p45"/>
            <p:cNvSpPr/>
            <p:nvPr/>
          </p:nvSpPr>
          <p:spPr>
            <a:xfrm>
              <a:off x="8320767"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76" name="Google Shape;25276;p45"/>
            <p:cNvSpPr/>
            <p:nvPr/>
          </p:nvSpPr>
          <p:spPr>
            <a:xfrm>
              <a:off x="8440281"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77" name="Google Shape;25277;p45"/>
            <p:cNvSpPr/>
            <p:nvPr/>
          </p:nvSpPr>
          <p:spPr>
            <a:xfrm>
              <a:off x="8559794"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78" name="Google Shape;25278;p45"/>
            <p:cNvSpPr/>
            <p:nvPr/>
          </p:nvSpPr>
          <p:spPr>
            <a:xfrm>
              <a:off x="8679308"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79" name="Google Shape;25279;p45"/>
            <p:cNvSpPr/>
            <p:nvPr/>
          </p:nvSpPr>
          <p:spPr>
            <a:xfrm>
              <a:off x="8798821"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80" name="Google Shape;25280;p45"/>
            <p:cNvSpPr/>
            <p:nvPr/>
          </p:nvSpPr>
          <p:spPr>
            <a:xfrm>
              <a:off x="313503"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81" name="Google Shape;25281;p45"/>
            <p:cNvSpPr/>
            <p:nvPr/>
          </p:nvSpPr>
          <p:spPr>
            <a:xfrm>
              <a:off x="433011"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82" name="Google Shape;25282;p45"/>
            <p:cNvSpPr/>
            <p:nvPr/>
          </p:nvSpPr>
          <p:spPr>
            <a:xfrm>
              <a:off x="552519"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83" name="Google Shape;25283;p45"/>
            <p:cNvSpPr/>
            <p:nvPr/>
          </p:nvSpPr>
          <p:spPr>
            <a:xfrm>
              <a:off x="672027"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84" name="Google Shape;25284;p45"/>
            <p:cNvSpPr/>
            <p:nvPr/>
          </p:nvSpPr>
          <p:spPr>
            <a:xfrm>
              <a:off x="791536"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85" name="Google Shape;25285;p45"/>
            <p:cNvSpPr/>
            <p:nvPr/>
          </p:nvSpPr>
          <p:spPr>
            <a:xfrm>
              <a:off x="911044"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86" name="Google Shape;25286;p45"/>
            <p:cNvSpPr/>
            <p:nvPr/>
          </p:nvSpPr>
          <p:spPr>
            <a:xfrm>
              <a:off x="1030552"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87" name="Google Shape;25287;p45"/>
            <p:cNvSpPr/>
            <p:nvPr/>
          </p:nvSpPr>
          <p:spPr>
            <a:xfrm>
              <a:off x="8201254"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88" name="Google Shape;25288;p45"/>
            <p:cNvSpPr/>
            <p:nvPr/>
          </p:nvSpPr>
          <p:spPr>
            <a:xfrm>
              <a:off x="8320767"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89" name="Google Shape;25289;p45"/>
            <p:cNvSpPr/>
            <p:nvPr/>
          </p:nvSpPr>
          <p:spPr>
            <a:xfrm>
              <a:off x="8440281"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90" name="Google Shape;25290;p45"/>
            <p:cNvSpPr/>
            <p:nvPr/>
          </p:nvSpPr>
          <p:spPr>
            <a:xfrm>
              <a:off x="8559794"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91" name="Google Shape;25291;p45"/>
            <p:cNvSpPr/>
            <p:nvPr/>
          </p:nvSpPr>
          <p:spPr>
            <a:xfrm>
              <a:off x="8679308"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92" name="Google Shape;25292;p45"/>
            <p:cNvSpPr/>
            <p:nvPr/>
          </p:nvSpPr>
          <p:spPr>
            <a:xfrm>
              <a:off x="8798821"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93" name="Google Shape;25293;p45"/>
            <p:cNvSpPr/>
            <p:nvPr/>
          </p:nvSpPr>
          <p:spPr>
            <a:xfrm>
              <a:off x="313503"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94" name="Google Shape;25294;p45"/>
            <p:cNvSpPr/>
            <p:nvPr/>
          </p:nvSpPr>
          <p:spPr>
            <a:xfrm>
              <a:off x="433011"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95" name="Google Shape;25295;p45"/>
            <p:cNvSpPr/>
            <p:nvPr/>
          </p:nvSpPr>
          <p:spPr>
            <a:xfrm>
              <a:off x="552519"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96" name="Google Shape;25296;p45"/>
            <p:cNvSpPr/>
            <p:nvPr/>
          </p:nvSpPr>
          <p:spPr>
            <a:xfrm>
              <a:off x="672027"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97" name="Google Shape;25297;p45"/>
            <p:cNvSpPr/>
            <p:nvPr/>
          </p:nvSpPr>
          <p:spPr>
            <a:xfrm>
              <a:off x="791536"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98" name="Google Shape;25298;p45"/>
            <p:cNvSpPr/>
            <p:nvPr/>
          </p:nvSpPr>
          <p:spPr>
            <a:xfrm>
              <a:off x="911044"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99" name="Google Shape;25299;p45"/>
            <p:cNvSpPr/>
            <p:nvPr/>
          </p:nvSpPr>
          <p:spPr>
            <a:xfrm>
              <a:off x="1030552"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00" name="Google Shape;25300;p45"/>
            <p:cNvSpPr/>
            <p:nvPr/>
          </p:nvSpPr>
          <p:spPr>
            <a:xfrm>
              <a:off x="8201254"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01" name="Google Shape;25301;p45"/>
            <p:cNvSpPr/>
            <p:nvPr/>
          </p:nvSpPr>
          <p:spPr>
            <a:xfrm>
              <a:off x="8320767"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02" name="Google Shape;25302;p45"/>
            <p:cNvSpPr/>
            <p:nvPr/>
          </p:nvSpPr>
          <p:spPr>
            <a:xfrm>
              <a:off x="8440281"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03" name="Google Shape;25303;p45"/>
            <p:cNvSpPr/>
            <p:nvPr/>
          </p:nvSpPr>
          <p:spPr>
            <a:xfrm>
              <a:off x="8559794"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04" name="Google Shape;25304;p45"/>
            <p:cNvSpPr/>
            <p:nvPr/>
          </p:nvSpPr>
          <p:spPr>
            <a:xfrm>
              <a:off x="8679308"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05" name="Google Shape;25305;p45"/>
            <p:cNvSpPr/>
            <p:nvPr/>
          </p:nvSpPr>
          <p:spPr>
            <a:xfrm>
              <a:off x="8798821"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06" name="Google Shape;25306;p45"/>
            <p:cNvSpPr/>
            <p:nvPr/>
          </p:nvSpPr>
          <p:spPr>
            <a:xfrm>
              <a:off x="313503"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07" name="Google Shape;25307;p45"/>
            <p:cNvSpPr/>
            <p:nvPr/>
          </p:nvSpPr>
          <p:spPr>
            <a:xfrm>
              <a:off x="433011"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08" name="Google Shape;25308;p45"/>
            <p:cNvSpPr/>
            <p:nvPr/>
          </p:nvSpPr>
          <p:spPr>
            <a:xfrm>
              <a:off x="552519"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09" name="Google Shape;25309;p45"/>
            <p:cNvSpPr/>
            <p:nvPr/>
          </p:nvSpPr>
          <p:spPr>
            <a:xfrm>
              <a:off x="672027"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10" name="Google Shape;25310;p45"/>
            <p:cNvSpPr/>
            <p:nvPr/>
          </p:nvSpPr>
          <p:spPr>
            <a:xfrm>
              <a:off x="791536"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11" name="Google Shape;25311;p45"/>
            <p:cNvSpPr/>
            <p:nvPr/>
          </p:nvSpPr>
          <p:spPr>
            <a:xfrm>
              <a:off x="911044"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12" name="Google Shape;25312;p45"/>
            <p:cNvSpPr/>
            <p:nvPr/>
          </p:nvSpPr>
          <p:spPr>
            <a:xfrm>
              <a:off x="1030552"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13" name="Google Shape;25313;p45"/>
            <p:cNvSpPr/>
            <p:nvPr/>
          </p:nvSpPr>
          <p:spPr>
            <a:xfrm>
              <a:off x="8201254"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14" name="Google Shape;25314;p45"/>
            <p:cNvSpPr/>
            <p:nvPr/>
          </p:nvSpPr>
          <p:spPr>
            <a:xfrm>
              <a:off x="8320767"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15" name="Google Shape;25315;p45"/>
            <p:cNvSpPr/>
            <p:nvPr/>
          </p:nvSpPr>
          <p:spPr>
            <a:xfrm>
              <a:off x="8440281"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16" name="Google Shape;25316;p45"/>
            <p:cNvSpPr/>
            <p:nvPr/>
          </p:nvSpPr>
          <p:spPr>
            <a:xfrm>
              <a:off x="8559794"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17" name="Google Shape;25317;p45"/>
            <p:cNvSpPr/>
            <p:nvPr/>
          </p:nvSpPr>
          <p:spPr>
            <a:xfrm>
              <a:off x="8679308"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18" name="Google Shape;25318;p45"/>
            <p:cNvSpPr/>
            <p:nvPr/>
          </p:nvSpPr>
          <p:spPr>
            <a:xfrm>
              <a:off x="8798821"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19" name="Google Shape;25319;p45"/>
            <p:cNvSpPr/>
            <p:nvPr/>
          </p:nvSpPr>
          <p:spPr>
            <a:xfrm>
              <a:off x="313503"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20" name="Google Shape;25320;p45"/>
            <p:cNvSpPr/>
            <p:nvPr/>
          </p:nvSpPr>
          <p:spPr>
            <a:xfrm>
              <a:off x="433011"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21" name="Google Shape;25321;p45"/>
            <p:cNvSpPr/>
            <p:nvPr/>
          </p:nvSpPr>
          <p:spPr>
            <a:xfrm>
              <a:off x="552519"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22" name="Google Shape;25322;p45"/>
            <p:cNvSpPr/>
            <p:nvPr/>
          </p:nvSpPr>
          <p:spPr>
            <a:xfrm>
              <a:off x="672027"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23" name="Google Shape;25323;p45"/>
            <p:cNvSpPr/>
            <p:nvPr/>
          </p:nvSpPr>
          <p:spPr>
            <a:xfrm>
              <a:off x="791536"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24" name="Google Shape;25324;p45"/>
            <p:cNvSpPr/>
            <p:nvPr/>
          </p:nvSpPr>
          <p:spPr>
            <a:xfrm>
              <a:off x="911044"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25" name="Google Shape;25325;p45"/>
            <p:cNvSpPr/>
            <p:nvPr/>
          </p:nvSpPr>
          <p:spPr>
            <a:xfrm>
              <a:off x="1030552"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26" name="Google Shape;25326;p45"/>
            <p:cNvSpPr/>
            <p:nvPr/>
          </p:nvSpPr>
          <p:spPr>
            <a:xfrm>
              <a:off x="8201254"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27" name="Google Shape;25327;p45"/>
            <p:cNvSpPr/>
            <p:nvPr/>
          </p:nvSpPr>
          <p:spPr>
            <a:xfrm>
              <a:off x="8320767"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28" name="Google Shape;25328;p45"/>
            <p:cNvSpPr/>
            <p:nvPr/>
          </p:nvSpPr>
          <p:spPr>
            <a:xfrm>
              <a:off x="8440281"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29" name="Google Shape;25329;p45"/>
            <p:cNvSpPr/>
            <p:nvPr/>
          </p:nvSpPr>
          <p:spPr>
            <a:xfrm>
              <a:off x="8559794"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30" name="Google Shape;25330;p45"/>
            <p:cNvSpPr/>
            <p:nvPr/>
          </p:nvSpPr>
          <p:spPr>
            <a:xfrm>
              <a:off x="8679308"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31" name="Google Shape;25331;p45"/>
            <p:cNvSpPr/>
            <p:nvPr/>
          </p:nvSpPr>
          <p:spPr>
            <a:xfrm>
              <a:off x="8798821"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32" name="Google Shape;25332;p45"/>
            <p:cNvSpPr/>
            <p:nvPr/>
          </p:nvSpPr>
          <p:spPr>
            <a:xfrm>
              <a:off x="313503"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33" name="Google Shape;25333;p45"/>
            <p:cNvSpPr/>
            <p:nvPr/>
          </p:nvSpPr>
          <p:spPr>
            <a:xfrm>
              <a:off x="433011"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34" name="Google Shape;25334;p45"/>
            <p:cNvSpPr/>
            <p:nvPr/>
          </p:nvSpPr>
          <p:spPr>
            <a:xfrm>
              <a:off x="552519"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35" name="Google Shape;25335;p45"/>
            <p:cNvSpPr/>
            <p:nvPr/>
          </p:nvSpPr>
          <p:spPr>
            <a:xfrm>
              <a:off x="672027"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36" name="Google Shape;25336;p45"/>
            <p:cNvSpPr/>
            <p:nvPr/>
          </p:nvSpPr>
          <p:spPr>
            <a:xfrm>
              <a:off x="791536"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37" name="Google Shape;25337;p45"/>
            <p:cNvSpPr/>
            <p:nvPr/>
          </p:nvSpPr>
          <p:spPr>
            <a:xfrm>
              <a:off x="911044"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38" name="Google Shape;25338;p45"/>
            <p:cNvSpPr/>
            <p:nvPr/>
          </p:nvSpPr>
          <p:spPr>
            <a:xfrm>
              <a:off x="1030552"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39" name="Google Shape;25339;p45"/>
            <p:cNvSpPr/>
            <p:nvPr/>
          </p:nvSpPr>
          <p:spPr>
            <a:xfrm>
              <a:off x="8201254"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40" name="Google Shape;25340;p45"/>
            <p:cNvSpPr/>
            <p:nvPr/>
          </p:nvSpPr>
          <p:spPr>
            <a:xfrm>
              <a:off x="8320767"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41" name="Google Shape;25341;p45"/>
            <p:cNvSpPr/>
            <p:nvPr/>
          </p:nvSpPr>
          <p:spPr>
            <a:xfrm>
              <a:off x="8440281"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42" name="Google Shape;25342;p45"/>
            <p:cNvSpPr/>
            <p:nvPr/>
          </p:nvSpPr>
          <p:spPr>
            <a:xfrm>
              <a:off x="8559794"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43" name="Google Shape;25343;p45"/>
            <p:cNvSpPr/>
            <p:nvPr/>
          </p:nvSpPr>
          <p:spPr>
            <a:xfrm>
              <a:off x="8679308"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44" name="Google Shape;25344;p45"/>
            <p:cNvSpPr/>
            <p:nvPr/>
          </p:nvSpPr>
          <p:spPr>
            <a:xfrm>
              <a:off x="8798821"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45" name="Google Shape;25345;p45"/>
            <p:cNvSpPr/>
            <p:nvPr/>
          </p:nvSpPr>
          <p:spPr>
            <a:xfrm>
              <a:off x="313503"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46" name="Google Shape;25346;p45"/>
            <p:cNvSpPr/>
            <p:nvPr/>
          </p:nvSpPr>
          <p:spPr>
            <a:xfrm>
              <a:off x="433011"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47" name="Google Shape;25347;p45"/>
            <p:cNvSpPr/>
            <p:nvPr/>
          </p:nvSpPr>
          <p:spPr>
            <a:xfrm>
              <a:off x="552519"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48" name="Google Shape;25348;p45"/>
            <p:cNvSpPr/>
            <p:nvPr/>
          </p:nvSpPr>
          <p:spPr>
            <a:xfrm>
              <a:off x="672027"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49" name="Google Shape;25349;p45"/>
            <p:cNvSpPr/>
            <p:nvPr/>
          </p:nvSpPr>
          <p:spPr>
            <a:xfrm>
              <a:off x="791536"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50" name="Google Shape;25350;p45"/>
            <p:cNvSpPr/>
            <p:nvPr/>
          </p:nvSpPr>
          <p:spPr>
            <a:xfrm>
              <a:off x="911044"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51" name="Google Shape;25351;p45"/>
            <p:cNvSpPr/>
            <p:nvPr/>
          </p:nvSpPr>
          <p:spPr>
            <a:xfrm>
              <a:off x="1030552"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52" name="Google Shape;25352;p45"/>
            <p:cNvSpPr/>
            <p:nvPr/>
          </p:nvSpPr>
          <p:spPr>
            <a:xfrm>
              <a:off x="8201254"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53" name="Google Shape;25353;p45"/>
            <p:cNvSpPr/>
            <p:nvPr/>
          </p:nvSpPr>
          <p:spPr>
            <a:xfrm>
              <a:off x="8320767"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54" name="Google Shape;25354;p45"/>
            <p:cNvSpPr/>
            <p:nvPr/>
          </p:nvSpPr>
          <p:spPr>
            <a:xfrm>
              <a:off x="8440281"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55" name="Google Shape;25355;p45"/>
            <p:cNvSpPr/>
            <p:nvPr/>
          </p:nvSpPr>
          <p:spPr>
            <a:xfrm>
              <a:off x="8559794"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56" name="Google Shape;25356;p45"/>
            <p:cNvSpPr/>
            <p:nvPr/>
          </p:nvSpPr>
          <p:spPr>
            <a:xfrm>
              <a:off x="8679308"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57" name="Google Shape;25357;p45"/>
            <p:cNvSpPr/>
            <p:nvPr/>
          </p:nvSpPr>
          <p:spPr>
            <a:xfrm>
              <a:off x="8798821"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58" name="Google Shape;25358;p45"/>
            <p:cNvSpPr/>
            <p:nvPr/>
          </p:nvSpPr>
          <p:spPr>
            <a:xfrm>
              <a:off x="313503"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59" name="Google Shape;25359;p45"/>
            <p:cNvSpPr/>
            <p:nvPr/>
          </p:nvSpPr>
          <p:spPr>
            <a:xfrm>
              <a:off x="433011"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60" name="Google Shape;25360;p45"/>
            <p:cNvSpPr/>
            <p:nvPr/>
          </p:nvSpPr>
          <p:spPr>
            <a:xfrm>
              <a:off x="552519"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61" name="Google Shape;25361;p45"/>
            <p:cNvSpPr/>
            <p:nvPr/>
          </p:nvSpPr>
          <p:spPr>
            <a:xfrm>
              <a:off x="672027"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62" name="Google Shape;25362;p45"/>
            <p:cNvSpPr/>
            <p:nvPr/>
          </p:nvSpPr>
          <p:spPr>
            <a:xfrm>
              <a:off x="791536"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63" name="Google Shape;25363;p45"/>
            <p:cNvSpPr/>
            <p:nvPr/>
          </p:nvSpPr>
          <p:spPr>
            <a:xfrm>
              <a:off x="911044"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64" name="Google Shape;25364;p45"/>
            <p:cNvSpPr/>
            <p:nvPr/>
          </p:nvSpPr>
          <p:spPr>
            <a:xfrm>
              <a:off x="1030552"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65" name="Google Shape;25365;p45"/>
            <p:cNvSpPr/>
            <p:nvPr/>
          </p:nvSpPr>
          <p:spPr>
            <a:xfrm>
              <a:off x="8201254"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66" name="Google Shape;25366;p45"/>
            <p:cNvSpPr/>
            <p:nvPr/>
          </p:nvSpPr>
          <p:spPr>
            <a:xfrm>
              <a:off x="8320767"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67" name="Google Shape;25367;p45"/>
            <p:cNvSpPr/>
            <p:nvPr/>
          </p:nvSpPr>
          <p:spPr>
            <a:xfrm>
              <a:off x="8440281"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68" name="Google Shape;25368;p45"/>
            <p:cNvSpPr/>
            <p:nvPr/>
          </p:nvSpPr>
          <p:spPr>
            <a:xfrm>
              <a:off x="8559794"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69" name="Google Shape;25369;p45"/>
            <p:cNvSpPr/>
            <p:nvPr/>
          </p:nvSpPr>
          <p:spPr>
            <a:xfrm>
              <a:off x="8679308"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70" name="Google Shape;25370;p45"/>
            <p:cNvSpPr/>
            <p:nvPr/>
          </p:nvSpPr>
          <p:spPr>
            <a:xfrm>
              <a:off x="8798821"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71" name="Google Shape;25371;p45"/>
            <p:cNvSpPr/>
            <p:nvPr/>
          </p:nvSpPr>
          <p:spPr>
            <a:xfrm>
              <a:off x="313503"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72" name="Google Shape;25372;p45"/>
            <p:cNvSpPr/>
            <p:nvPr/>
          </p:nvSpPr>
          <p:spPr>
            <a:xfrm>
              <a:off x="433011"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73" name="Google Shape;25373;p45"/>
            <p:cNvSpPr/>
            <p:nvPr/>
          </p:nvSpPr>
          <p:spPr>
            <a:xfrm>
              <a:off x="552519"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74" name="Google Shape;25374;p45"/>
            <p:cNvSpPr/>
            <p:nvPr/>
          </p:nvSpPr>
          <p:spPr>
            <a:xfrm>
              <a:off x="672027"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75" name="Google Shape;25375;p45"/>
            <p:cNvSpPr/>
            <p:nvPr/>
          </p:nvSpPr>
          <p:spPr>
            <a:xfrm>
              <a:off x="791536"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76" name="Google Shape;25376;p45"/>
            <p:cNvSpPr/>
            <p:nvPr/>
          </p:nvSpPr>
          <p:spPr>
            <a:xfrm>
              <a:off x="911044"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77" name="Google Shape;25377;p45"/>
            <p:cNvSpPr/>
            <p:nvPr/>
          </p:nvSpPr>
          <p:spPr>
            <a:xfrm>
              <a:off x="1030552"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78" name="Google Shape;25378;p45"/>
            <p:cNvSpPr/>
            <p:nvPr/>
          </p:nvSpPr>
          <p:spPr>
            <a:xfrm>
              <a:off x="8201254"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79" name="Google Shape;25379;p45"/>
            <p:cNvSpPr/>
            <p:nvPr/>
          </p:nvSpPr>
          <p:spPr>
            <a:xfrm>
              <a:off x="8320767"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80" name="Google Shape;25380;p45"/>
            <p:cNvSpPr/>
            <p:nvPr/>
          </p:nvSpPr>
          <p:spPr>
            <a:xfrm>
              <a:off x="8440281"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81" name="Google Shape;25381;p45"/>
            <p:cNvSpPr/>
            <p:nvPr/>
          </p:nvSpPr>
          <p:spPr>
            <a:xfrm>
              <a:off x="8559794"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82" name="Google Shape;25382;p45"/>
            <p:cNvSpPr/>
            <p:nvPr/>
          </p:nvSpPr>
          <p:spPr>
            <a:xfrm>
              <a:off x="8679308"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83" name="Google Shape;25383;p45"/>
            <p:cNvSpPr/>
            <p:nvPr/>
          </p:nvSpPr>
          <p:spPr>
            <a:xfrm>
              <a:off x="8798821"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3">
  <p:cSld name="BLANK_1_1_1_1_1_1_1_1_1_1_1">
    <p:spTree>
      <p:nvGrpSpPr>
        <p:cNvPr id="1" name="Shape 25384"/>
        <p:cNvGrpSpPr/>
        <p:nvPr/>
      </p:nvGrpSpPr>
      <p:grpSpPr>
        <a:xfrm>
          <a:off x="0" y="0"/>
          <a:ext cx="0" cy="0"/>
          <a:chOff x="0" y="0"/>
          <a:chExt cx="0" cy="0"/>
        </a:xfrm>
      </p:grpSpPr>
      <p:grpSp>
        <p:nvGrpSpPr>
          <p:cNvPr id="25385" name="Google Shape;25385;p46"/>
          <p:cNvGrpSpPr/>
          <p:nvPr/>
        </p:nvGrpSpPr>
        <p:grpSpPr>
          <a:xfrm>
            <a:off x="5640453" y="540001"/>
            <a:ext cx="3138714" cy="4063568"/>
            <a:chOff x="313503" y="540001"/>
            <a:chExt cx="3138714" cy="4063568"/>
          </a:xfrm>
        </p:grpSpPr>
        <p:sp>
          <p:nvSpPr>
            <p:cNvPr id="25386" name="Google Shape;25386;p46"/>
            <p:cNvSpPr/>
            <p:nvPr/>
          </p:nvSpPr>
          <p:spPr>
            <a:xfrm>
              <a:off x="313503"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87" name="Google Shape;25387;p46"/>
            <p:cNvSpPr/>
            <p:nvPr/>
          </p:nvSpPr>
          <p:spPr>
            <a:xfrm>
              <a:off x="433011"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88" name="Google Shape;25388;p46"/>
            <p:cNvSpPr/>
            <p:nvPr/>
          </p:nvSpPr>
          <p:spPr>
            <a:xfrm>
              <a:off x="552519"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89" name="Google Shape;25389;p46"/>
            <p:cNvSpPr/>
            <p:nvPr/>
          </p:nvSpPr>
          <p:spPr>
            <a:xfrm>
              <a:off x="672027"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90" name="Google Shape;25390;p46"/>
            <p:cNvSpPr/>
            <p:nvPr/>
          </p:nvSpPr>
          <p:spPr>
            <a:xfrm>
              <a:off x="791536"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91" name="Google Shape;25391;p46"/>
            <p:cNvSpPr/>
            <p:nvPr/>
          </p:nvSpPr>
          <p:spPr>
            <a:xfrm>
              <a:off x="911044"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92" name="Google Shape;25392;p46"/>
            <p:cNvSpPr/>
            <p:nvPr/>
          </p:nvSpPr>
          <p:spPr>
            <a:xfrm>
              <a:off x="1030552"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93" name="Google Shape;25393;p46"/>
            <p:cNvSpPr/>
            <p:nvPr/>
          </p:nvSpPr>
          <p:spPr>
            <a:xfrm>
              <a:off x="1150060"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94" name="Google Shape;25394;p46"/>
            <p:cNvSpPr/>
            <p:nvPr/>
          </p:nvSpPr>
          <p:spPr>
            <a:xfrm>
              <a:off x="1269568"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95" name="Google Shape;25395;p46"/>
            <p:cNvSpPr/>
            <p:nvPr/>
          </p:nvSpPr>
          <p:spPr>
            <a:xfrm>
              <a:off x="1389077"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96" name="Google Shape;25396;p46"/>
            <p:cNvSpPr/>
            <p:nvPr/>
          </p:nvSpPr>
          <p:spPr>
            <a:xfrm>
              <a:off x="1508585"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97" name="Google Shape;25397;p46"/>
            <p:cNvSpPr/>
            <p:nvPr/>
          </p:nvSpPr>
          <p:spPr>
            <a:xfrm>
              <a:off x="1628093"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98" name="Google Shape;25398;p46"/>
            <p:cNvSpPr/>
            <p:nvPr/>
          </p:nvSpPr>
          <p:spPr>
            <a:xfrm>
              <a:off x="1747601"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99" name="Google Shape;25399;p46"/>
            <p:cNvSpPr/>
            <p:nvPr/>
          </p:nvSpPr>
          <p:spPr>
            <a:xfrm>
              <a:off x="1867110"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00" name="Google Shape;25400;p46"/>
            <p:cNvSpPr/>
            <p:nvPr/>
          </p:nvSpPr>
          <p:spPr>
            <a:xfrm>
              <a:off x="1986618"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01" name="Google Shape;25401;p46"/>
            <p:cNvSpPr/>
            <p:nvPr/>
          </p:nvSpPr>
          <p:spPr>
            <a:xfrm>
              <a:off x="2106126"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02" name="Google Shape;25402;p46"/>
            <p:cNvSpPr/>
            <p:nvPr/>
          </p:nvSpPr>
          <p:spPr>
            <a:xfrm>
              <a:off x="2225634"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03" name="Google Shape;25403;p46"/>
            <p:cNvSpPr/>
            <p:nvPr/>
          </p:nvSpPr>
          <p:spPr>
            <a:xfrm>
              <a:off x="2345143"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04" name="Google Shape;25404;p46"/>
            <p:cNvSpPr/>
            <p:nvPr/>
          </p:nvSpPr>
          <p:spPr>
            <a:xfrm>
              <a:off x="2464651"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05" name="Google Shape;25405;p46"/>
            <p:cNvSpPr/>
            <p:nvPr/>
          </p:nvSpPr>
          <p:spPr>
            <a:xfrm>
              <a:off x="2584159"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06" name="Google Shape;25406;p46"/>
            <p:cNvSpPr/>
            <p:nvPr/>
          </p:nvSpPr>
          <p:spPr>
            <a:xfrm>
              <a:off x="2703667"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07" name="Google Shape;25407;p46"/>
            <p:cNvSpPr/>
            <p:nvPr/>
          </p:nvSpPr>
          <p:spPr>
            <a:xfrm>
              <a:off x="2823176"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08" name="Google Shape;25408;p46"/>
            <p:cNvSpPr/>
            <p:nvPr/>
          </p:nvSpPr>
          <p:spPr>
            <a:xfrm>
              <a:off x="2942684"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09" name="Google Shape;25409;p46"/>
            <p:cNvSpPr/>
            <p:nvPr/>
          </p:nvSpPr>
          <p:spPr>
            <a:xfrm>
              <a:off x="3062192"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10" name="Google Shape;25410;p46"/>
            <p:cNvSpPr/>
            <p:nvPr/>
          </p:nvSpPr>
          <p:spPr>
            <a:xfrm>
              <a:off x="3181700"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11" name="Google Shape;25411;p46"/>
            <p:cNvSpPr/>
            <p:nvPr/>
          </p:nvSpPr>
          <p:spPr>
            <a:xfrm>
              <a:off x="3301209"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12" name="Google Shape;25412;p46"/>
            <p:cNvSpPr/>
            <p:nvPr/>
          </p:nvSpPr>
          <p:spPr>
            <a:xfrm>
              <a:off x="3420717" y="54000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13" name="Google Shape;25413;p46"/>
            <p:cNvSpPr/>
            <p:nvPr/>
          </p:nvSpPr>
          <p:spPr>
            <a:xfrm>
              <a:off x="313503"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14" name="Google Shape;25414;p46"/>
            <p:cNvSpPr/>
            <p:nvPr/>
          </p:nvSpPr>
          <p:spPr>
            <a:xfrm>
              <a:off x="433011"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15" name="Google Shape;25415;p46"/>
            <p:cNvSpPr/>
            <p:nvPr/>
          </p:nvSpPr>
          <p:spPr>
            <a:xfrm>
              <a:off x="552519"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16" name="Google Shape;25416;p46"/>
            <p:cNvSpPr/>
            <p:nvPr/>
          </p:nvSpPr>
          <p:spPr>
            <a:xfrm>
              <a:off x="672027"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17" name="Google Shape;25417;p46"/>
            <p:cNvSpPr/>
            <p:nvPr/>
          </p:nvSpPr>
          <p:spPr>
            <a:xfrm>
              <a:off x="791536"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18" name="Google Shape;25418;p46"/>
            <p:cNvSpPr/>
            <p:nvPr/>
          </p:nvSpPr>
          <p:spPr>
            <a:xfrm>
              <a:off x="911044"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19" name="Google Shape;25419;p46"/>
            <p:cNvSpPr/>
            <p:nvPr/>
          </p:nvSpPr>
          <p:spPr>
            <a:xfrm>
              <a:off x="1030552"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20" name="Google Shape;25420;p46"/>
            <p:cNvSpPr/>
            <p:nvPr/>
          </p:nvSpPr>
          <p:spPr>
            <a:xfrm>
              <a:off x="1150060"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21" name="Google Shape;25421;p46"/>
            <p:cNvSpPr/>
            <p:nvPr/>
          </p:nvSpPr>
          <p:spPr>
            <a:xfrm>
              <a:off x="1269568"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22" name="Google Shape;25422;p46"/>
            <p:cNvSpPr/>
            <p:nvPr/>
          </p:nvSpPr>
          <p:spPr>
            <a:xfrm>
              <a:off x="1389077"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23" name="Google Shape;25423;p46"/>
            <p:cNvSpPr/>
            <p:nvPr/>
          </p:nvSpPr>
          <p:spPr>
            <a:xfrm>
              <a:off x="1508585"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24" name="Google Shape;25424;p46"/>
            <p:cNvSpPr/>
            <p:nvPr/>
          </p:nvSpPr>
          <p:spPr>
            <a:xfrm>
              <a:off x="1628093"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25" name="Google Shape;25425;p46"/>
            <p:cNvSpPr/>
            <p:nvPr/>
          </p:nvSpPr>
          <p:spPr>
            <a:xfrm>
              <a:off x="1747601"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26" name="Google Shape;25426;p46"/>
            <p:cNvSpPr/>
            <p:nvPr/>
          </p:nvSpPr>
          <p:spPr>
            <a:xfrm>
              <a:off x="1867110"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27" name="Google Shape;25427;p46"/>
            <p:cNvSpPr/>
            <p:nvPr/>
          </p:nvSpPr>
          <p:spPr>
            <a:xfrm>
              <a:off x="1986618"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28" name="Google Shape;25428;p46"/>
            <p:cNvSpPr/>
            <p:nvPr/>
          </p:nvSpPr>
          <p:spPr>
            <a:xfrm>
              <a:off x="2106126"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29" name="Google Shape;25429;p46"/>
            <p:cNvSpPr/>
            <p:nvPr/>
          </p:nvSpPr>
          <p:spPr>
            <a:xfrm>
              <a:off x="2225634"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30" name="Google Shape;25430;p46"/>
            <p:cNvSpPr/>
            <p:nvPr/>
          </p:nvSpPr>
          <p:spPr>
            <a:xfrm>
              <a:off x="2345143"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31" name="Google Shape;25431;p46"/>
            <p:cNvSpPr/>
            <p:nvPr/>
          </p:nvSpPr>
          <p:spPr>
            <a:xfrm>
              <a:off x="2464651"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32" name="Google Shape;25432;p46"/>
            <p:cNvSpPr/>
            <p:nvPr/>
          </p:nvSpPr>
          <p:spPr>
            <a:xfrm>
              <a:off x="2584159"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33" name="Google Shape;25433;p46"/>
            <p:cNvSpPr/>
            <p:nvPr/>
          </p:nvSpPr>
          <p:spPr>
            <a:xfrm>
              <a:off x="2703667"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34" name="Google Shape;25434;p46"/>
            <p:cNvSpPr/>
            <p:nvPr/>
          </p:nvSpPr>
          <p:spPr>
            <a:xfrm>
              <a:off x="2823176"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35" name="Google Shape;25435;p46"/>
            <p:cNvSpPr/>
            <p:nvPr/>
          </p:nvSpPr>
          <p:spPr>
            <a:xfrm>
              <a:off x="2942684"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36" name="Google Shape;25436;p46"/>
            <p:cNvSpPr/>
            <p:nvPr/>
          </p:nvSpPr>
          <p:spPr>
            <a:xfrm>
              <a:off x="3062192"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37" name="Google Shape;25437;p46"/>
            <p:cNvSpPr/>
            <p:nvPr/>
          </p:nvSpPr>
          <p:spPr>
            <a:xfrm>
              <a:off x="3181700"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38" name="Google Shape;25438;p46"/>
            <p:cNvSpPr/>
            <p:nvPr/>
          </p:nvSpPr>
          <p:spPr>
            <a:xfrm>
              <a:off x="3301209"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39" name="Google Shape;25439;p46"/>
            <p:cNvSpPr/>
            <p:nvPr/>
          </p:nvSpPr>
          <p:spPr>
            <a:xfrm>
              <a:off x="3420717" y="64610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40" name="Google Shape;25440;p46"/>
            <p:cNvSpPr/>
            <p:nvPr/>
          </p:nvSpPr>
          <p:spPr>
            <a:xfrm>
              <a:off x="313503"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41" name="Google Shape;25441;p46"/>
            <p:cNvSpPr/>
            <p:nvPr/>
          </p:nvSpPr>
          <p:spPr>
            <a:xfrm>
              <a:off x="433011"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42" name="Google Shape;25442;p46"/>
            <p:cNvSpPr/>
            <p:nvPr/>
          </p:nvSpPr>
          <p:spPr>
            <a:xfrm>
              <a:off x="552519"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43" name="Google Shape;25443;p46"/>
            <p:cNvSpPr/>
            <p:nvPr/>
          </p:nvSpPr>
          <p:spPr>
            <a:xfrm>
              <a:off x="672027"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44" name="Google Shape;25444;p46"/>
            <p:cNvSpPr/>
            <p:nvPr/>
          </p:nvSpPr>
          <p:spPr>
            <a:xfrm>
              <a:off x="791536"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45" name="Google Shape;25445;p46"/>
            <p:cNvSpPr/>
            <p:nvPr/>
          </p:nvSpPr>
          <p:spPr>
            <a:xfrm>
              <a:off x="911044"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46" name="Google Shape;25446;p46"/>
            <p:cNvSpPr/>
            <p:nvPr/>
          </p:nvSpPr>
          <p:spPr>
            <a:xfrm>
              <a:off x="1030552"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47" name="Google Shape;25447;p46"/>
            <p:cNvSpPr/>
            <p:nvPr/>
          </p:nvSpPr>
          <p:spPr>
            <a:xfrm>
              <a:off x="1150060"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48" name="Google Shape;25448;p46"/>
            <p:cNvSpPr/>
            <p:nvPr/>
          </p:nvSpPr>
          <p:spPr>
            <a:xfrm>
              <a:off x="1269568"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49" name="Google Shape;25449;p46"/>
            <p:cNvSpPr/>
            <p:nvPr/>
          </p:nvSpPr>
          <p:spPr>
            <a:xfrm>
              <a:off x="1389077"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50" name="Google Shape;25450;p46"/>
            <p:cNvSpPr/>
            <p:nvPr/>
          </p:nvSpPr>
          <p:spPr>
            <a:xfrm>
              <a:off x="1508585"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51" name="Google Shape;25451;p46"/>
            <p:cNvSpPr/>
            <p:nvPr/>
          </p:nvSpPr>
          <p:spPr>
            <a:xfrm>
              <a:off x="1628093"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52" name="Google Shape;25452;p46"/>
            <p:cNvSpPr/>
            <p:nvPr/>
          </p:nvSpPr>
          <p:spPr>
            <a:xfrm>
              <a:off x="1747601"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53" name="Google Shape;25453;p46"/>
            <p:cNvSpPr/>
            <p:nvPr/>
          </p:nvSpPr>
          <p:spPr>
            <a:xfrm>
              <a:off x="1867110"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54" name="Google Shape;25454;p46"/>
            <p:cNvSpPr/>
            <p:nvPr/>
          </p:nvSpPr>
          <p:spPr>
            <a:xfrm>
              <a:off x="1986618"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55" name="Google Shape;25455;p46"/>
            <p:cNvSpPr/>
            <p:nvPr/>
          </p:nvSpPr>
          <p:spPr>
            <a:xfrm>
              <a:off x="2106126"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56" name="Google Shape;25456;p46"/>
            <p:cNvSpPr/>
            <p:nvPr/>
          </p:nvSpPr>
          <p:spPr>
            <a:xfrm>
              <a:off x="2225634"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57" name="Google Shape;25457;p46"/>
            <p:cNvSpPr/>
            <p:nvPr/>
          </p:nvSpPr>
          <p:spPr>
            <a:xfrm>
              <a:off x="2345143"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58" name="Google Shape;25458;p46"/>
            <p:cNvSpPr/>
            <p:nvPr/>
          </p:nvSpPr>
          <p:spPr>
            <a:xfrm>
              <a:off x="2464651"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59" name="Google Shape;25459;p46"/>
            <p:cNvSpPr/>
            <p:nvPr/>
          </p:nvSpPr>
          <p:spPr>
            <a:xfrm>
              <a:off x="2584159"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60" name="Google Shape;25460;p46"/>
            <p:cNvSpPr/>
            <p:nvPr/>
          </p:nvSpPr>
          <p:spPr>
            <a:xfrm>
              <a:off x="2703667"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61" name="Google Shape;25461;p46"/>
            <p:cNvSpPr/>
            <p:nvPr/>
          </p:nvSpPr>
          <p:spPr>
            <a:xfrm>
              <a:off x="2823176"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62" name="Google Shape;25462;p46"/>
            <p:cNvSpPr/>
            <p:nvPr/>
          </p:nvSpPr>
          <p:spPr>
            <a:xfrm>
              <a:off x="2942684"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63" name="Google Shape;25463;p46"/>
            <p:cNvSpPr/>
            <p:nvPr/>
          </p:nvSpPr>
          <p:spPr>
            <a:xfrm>
              <a:off x="3062192"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64" name="Google Shape;25464;p46"/>
            <p:cNvSpPr/>
            <p:nvPr/>
          </p:nvSpPr>
          <p:spPr>
            <a:xfrm>
              <a:off x="3181700"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65" name="Google Shape;25465;p46"/>
            <p:cNvSpPr/>
            <p:nvPr/>
          </p:nvSpPr>
          <p:spPr>
            <a:xfrm>
              <a:off x="3301209"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66" name="Google Shape;25466;p46"/>
            <p:cNvSpPr/>
            <p:nvPr/>
          </p:nvSpPr>
          <p:spPr>
            <a:xfrm>
              <a:off x="3420717" y="75221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67" name="Google Shape;25467;p46"/>
            <p:cNvSpPr/>
            <p:nvPr/>
          </p:nvSpPr>
          <p:spPr>
            <a:xfrm>
              <a:off x="313503"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68" name="Google Shape;25468;p46"/>
            <p:cNvSpPr/>
            <p:nvPr/>
          </p:nvSpPr>
          <p:spPr>
            <a:xfrm>
              <a:off x="433011"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69" name="Google Shape;25469;p46"/>
            <p:cNvSpPr/>
            <p:nvPr/>
          </p:nvSpPr>
          <p:spPr>
            <a:xfrm>
              <a:off x="552519"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70" name="Google Shape;25470;p46"/>
            <p:cNvSpPr/>
            <p:nvPr/>
          </p:nvSpPr>
          <p:spPr>
            <a:xfrm>
              <a:off x="672027"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71" name="Google Shape;25471;p46"/>
            <p:cNvSpPr/>
            <p:nvPr/>
          </p:nvSpPr>
          <p:spPr>
            <a:xfrm>
              <a:off x="791536"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72" name="Google Shape;25472;p46"/>
            <p:cNvSpPr/>
            <p:nvPr/>
          </p:nvSpPr>
          <p:spPr>
            <a:xfrm>
              <a:off x="911044"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73" name="Google Shape;25473;p46"/>
            <p:cNvSpPr/>
            <p:nvPr/>
          </p:nvSpPr>
          <p:spPr>
            <a:xfrm>
              <a:off x="1030552"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74" name="Google Shape;25474;p46"/>
            <p:cNvSpPr/>
            <p:nvPr/>
          </p:nvSpPr>
          <p:spPr>
            <a:xfrm>
              <a:off x="1150060"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75" name="Google Shape;25475;p46"/>
            <p:cNvSpPr/>
            <p:nvPr/>
          </p:nvSpPr>
          <p:spPr>
            <a:xfrm>
              <a:off x="1269568"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76" name="Google Shape;25476;p46"/>
            <p:cNvSpPr/>
            <p:nvPr/>
          </p:nvSpPr>
          <p:spPr>
            <a:xfrm>
              <a:off x="1389077"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77" name="Google Shape;25477;p46"/>
            <p:cNvSpPr/>
            <p:nvPr/>
          </p:nvSpPr>
          <p:spPr>
            <a:xfrm>
              <a:off x="1508585"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78" name="Google Shape;25478;p46"/>
            <p:cNvSpPr/>
            <p:nvPr/>
          </p:nvSpPr>
          <p:spPr>
            <a:xfrm>
              <a:off x="1628093"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79" name="Google Shape;25479;p46"/>
            <p:cNvSpPr/>
            <p:nvPr/>
          </p:nvSpPr>
          <p:spPr>
            <a:xfrm>
              <a:off x="1747601"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80" name="Google Shape;25480;p46"/>
            <p:cNvSpPr/>
            <p:nvPr/>
          </p:nvSpPr>
          <p:spPr>
            <a:xfrm>
              <a:off x="1867110"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81" name="Google Shape;25481;p46"/>
            <p:cNvSpPr/>
            <p:nvPr/>
          </p:nvSpPr>
          <p:spPr>
            <a:xfrm>
              <a:off x="1986618"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82" name="Google Shape;25482;p46"/>
            <p:cNvSpPr/>
            <p:nvPr/>
          </p:nvSpPr>
          <p:spPr>
            <a:xfrm>
              <a:off x="2106126"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83" name="Google Shape;25483;p46"/>
            <p:cNvSpPr/>
            <p:nvPr/>
          </p:nvSpPr>
          <p:spPr>
            <a:xfrm>
              <a:off x="2225634"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84" name="Google Shape;25484;p46"/>
            <p:cNvSpPr/>
            <p:nvPr/>
          </p:nvSpPr>
          <p:spPr>
            <a:xfrm>
              <a:off x="2345143"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85" name="Google Shape;25485;p46"/>
            <p:cNvSpPr/>
            <p:nvPr/>
          </p:nvSpPr>
          <p:spPr>
            <a:xfrm>
              <a:off x="2464651"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86" name="Google Shape;25486;p46"/>
            <p:cNvSpPr/>
            <p:nvPr/>
          </p:nvSpPr>
          <p:spPr>
            <a:xfrm>
              <a:off x="2584159"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87" name="Google Shape;25487;p46"/>
            <p:cNvSpPr/>
            <p:nvPr/>
          </p:nvSpPr>
          <p:spPr>
            <a:xfrm>
              <a:off x="2703667"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88" name="Google Shape;25488;p46"/>
            <p:cNvSpPr/>
            <p:nvPr/>
          </p:nvSpPr>
          <p:spPr>
            <a:xfrm>
              <a:off x="2823176"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89" name="Google Shape;25489;p46"/>
            <p:cNvSpPr/>
            <p:nvPr/>
          </p:nvSpPr>
          <p:spPr>
            <a:xfrm>
              <a:off x="2942684"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90" name="Google Shape;25490;p46"/>
            <p:cNvSpPr/>
            <p:nvPr/>
          </p:nvSpPr>
          <p:spPr>
            <a:xfrm>
              <a:off x="3062192"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91" name="Google Shape;25491;p46"/>
            <p:cNvSpPr/>
            <p:nvPr/>
          </p:nvSpPr>
          <p:spPr>
            <a:xfrm>
              <a:off x="3181700"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92" name="Google Shape;25492;p46"/>
            <p:cNvSpPr/>
            <p:nvPr/>
          </p:nvSpPr>
          <p:spPr>
            <a:xfrm>
              <a:off x="3301209"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93" name="Google Shape;25493;p46"/>
            <p:cNvSpPr/>
            <p:nvPr/>
          </p:nvSpPr>
          <p:spPr>
            <a:xfrm>
              <a:off x="3420717" y="85832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94" name="Google Shape;25494;p46"/>
            <p:cNvSpPr/>
            <p:nvPr/>
          </p:nvSpPr>
          <p:spPr>
            <a:xfrm>
              <a:off x="313503"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95" name="Google Shape;25495;p46"/>
            <p:cNvSpPr/>
            <p:nvPr/>
          </p:nvSpPr>
          <p:spPr>
            <a:xfrm>
              <a:off x="433011"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96" name="Google Shape;25496;p46"/>
            <p:cNvSpPr/>
            <p:nvPr/>
          </p:nvSpPr>
          <p:spPr>
            <a:xfrm>
              <a:off x="552519"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97" name="Google Shape;25497;p46"/>
            <p:cNvSpPr/>
            <p:nvPr/>
          </p:nvSpPr>
          <p:spPr>
            <a:xfrm>
              <a:off x="672027"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98" name="Google Shape;25498;p46"/>
            <p:cNvSpPr/>
            <p:nvPr/>
          </p:nvSpPr>
          <p:spPr>
            <a:xfrm>
              <a:off x="791536"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99" name="Google Shape;25499;p46"/>
            <p:cNvSpPr/>
            <p:nvPr/>
          </p:nvSpPr>
          <p:spPr>
            <a:xfrm>
              <a:off x="911044"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00" name="Google Shape;25500;p46"/>
            <p:cNvSpPr/>
            <p:nvPr/>
          </p:nvSpPr>
          <p:spPr>
            <a:xfrm>
              <a:off x="1030552"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01" name="Google Shape;25501;p46"/>
            <p:cNvSpPr/>
            <p:nvPr/>
          </p:nvSpPr>
          <p:spPr>
            <a:xfrm>
              <a:off x="1150060"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02" name="Google Shape;25502;p46"/>
            <p:cNvSpPr/>
            <p:nvPr/>
          </p:nvSpPr>
          <p:spPr>
            <a:xfrm>
              <a:off x="1269568"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03" name="Google Shape;25503;p46"/>
            <p:cNvSpPr/>
            <p:nvPr/>
          </p:nvSpPr>
          <p:spPr>
            <a:xfrm>
              <a:off x="1389077"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04" name="Google Shape;25504;p46"/>
            <p:cNvSpPr/>
            <p:nvPr/>
          </p:nvSpPr>
          <p:spPr>
            <a:xfrm>
              <a:off x="1508585"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05" name="Google Shape;25505;p46"/>
            <p:cNvSpPr/>
            <p:nvPr/>
          </p:nvSpPr>
          <p:spPr>
            <a:xfrm>
              <a:off x="1628093"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06" name="Google Shape;25506;p46"/>
            <p:cNvSpPr/>
            <p:nvPr/>
          </p:nvSpPr>
          <p:spPr>
            <a:xfrm>
              <a:off x="1747601"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07" name="Google Shape;25507;p46"/>
            <p:cNvSpPr/>
            <p:nvPr/>
          </p:nvSpPr>
          <p:spPr>
            <a:xfrm>
              <a:off x="1867110"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08" name="Google Shape;25508;p46"/>
            <p:cNvSpPr/>
            <p:nvPr/>
          </p:nvSpPr>
          <p:spPr>
            <a:xfrm>
              <a:off x="1986618"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09" name="Google Shape;25509;p46"/>
            <p:cNvSpPr/>
            <p:nvPr/>
          </p:nvSpPr>
          <p:spPr>
            <a:xfrm>
              <a:off x="2106126"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10" name="Google Shape;25510;p46"/>
            <p:cNvSpPr/>
            <p:nvPr/>
          </p:nvSpPr>
          <p:spPr>
            <a:xfrm>
              <a:off x="2225634"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11" name="Google Shape;25511;p46"/>
            <p:cNvSpPr/>
            <p:nvPr/>
          </p:nvSpPr>
          <p:spPr>
            <a:xfrm>
              <a:off x="2345143"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12" name="Google Shape;25512;p46"/>
            <p:cNvSpPr/>
            <p:nvPr/>
          </p:nvSpPr>
          <p:spPr>
            <a:xfrm>
              <a:off x="2464651"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13" name="Google Shape;25513;p46"/>
            <p:cNvSpPr/>
            <p:nvPr/>
          </p:nvSpPr>
          <p:spPr>
            <a:xfrm>
              <a:off x="2584159"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14" name="Google Shape;25514;p46"/>
            <p:cNvSpPr/>
            <p:nvPr/>
          </p:nvSpPr>
          <p:spPr>
            <a:xfrm>
              <a:off x="2703667"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15" name="Google Shape;25515;p46"/>
            <p:cNvSpPr/>
            <p:nvPr/>
          </p:nvSpPr>
          <p:spPr>
            <a:xfrm>
              <a:off x="2823176"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16" name="Google Shape;25516;p46"/>
            <p:cNvSpPr/>
            <p:nvPr/>
          </p:nvSpPr>
          <p:spPr>
            <a:xfrm>
              <a:off x="2942684"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17" name="Google Shape;25517;p46"/>
            <p:cNvSpPr/>
            <p:nvPr/>
          </p:nvSpPr>
          <p:spPr>
            <a:xfrm>
              <a:off x="3062192"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18" name="Google Shape;25518;p46"/>
            <p:cNvSpPr/>
            <p:nvPr/>
          </p:nvSpPr>
          <p:spPr>
            <a:xfrm>
              <a:off x="3181700"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19" name="Google Shape;25519;p46"/>
            <p:cNvSpPr/>
            <p:nvPr/>
          </p:nvSpPr>
          <p:spPr>
            <a:xfrm>
              <a:off x="3301209"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20" name="Google Shape;25520;p46"/>
            <p:cNvSpPr/>
            <p:nvPr/>
          </p:nvSpPr>
          <p:spPr>
            <a:xfrm>
              <a:off x="3420717" y="96442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21" name="Google Shape;25521;p46"/>
            <p:cNvSpPr/>
            <p:nvPr/>
          </p:nvSpPr>
          <p:spPr>
            <a:xfrm>
              <a:off x="313503"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22" name="Google Shape;25522;p46"/>
            <p:cNvSpPr/>
            <p:nvPr/>
          </p:nvSpPr>
          <p:spPr>
            <a:xfrm>
              <a:off x="433011"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23" name="Google Shape;25523;p46"/>
            <p:cNvSpPr/>
            <p:nvPr/>
          </p:nvSpPr>
          <p:spPr>
            <a:xfrm>
              <a:off x="552519"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24" name="Google Shape;25524;p46"/>
            <p:cNvSpPr/>
            <p:nvPr/>
          </p:nvSpPr>
          <p:spPr>
            <a:xfrm>
              <a:off x="672027"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25" name="Google Shape;25525;p46"/>
            <p:cNvSpPr/>
            <p:nvPr/>
          </p:nvSpPr>
          <p:spPr>
            <a:xfrm>
              <a:off x="791536"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26" name="Google Shape;25526;p46"/>
            <p:cNvSpPr/>
            <p:nvPr/>
          </p:nvSpPr>
          <p:spPr>
            <a:xfrm>
              <a:off x="911044"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27" name="Google Shape;25527;p46"/>
            <p:cNvSpPr/>
            <p:nvPr/>
          </p:nvSpPr>
          <p:spPr>
            <a:xfrm>
              <a:off x="1030552"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28" name="Google Shape;25528;p46"/>
            <p:cNvSpPr/>
            <p:nvPr/>
          </p:nvSpPr>
          <p:spPr>
            <a:xfrm>
              <a:off x="1150060"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29" name="Google Shape;25529;p46"/>
            <p:cNvSpPr/>
            <p:nvPr/>
          </p:nvSpPr>
          <p:spPr>
            <a:xfrm>
              <a:off x="1269568"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30" name="Google Shape;25530;p46"/>
            <p:cNvSpPr/>
            <p:nvPr/>
          </p:nvSpPr>
          <p:spPr>
            <a:xfrm>
              <a:off x="1389077"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31" name="Google Shape;25531;p46"/>
            <p:cNvSpPr/>
            <p:nvPr/>
          </p:nvSpPr>
          <p:spPr>
            <a:xfrm>
              <a:off x="1508585"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32" name="Google Shape;25532;p46"/>
            <p:cNvSpPr/>
            <p:nvPr/>
          </p:nvSpPr>
          <p:spPr>
            <a:xfrm>
              <a:off x="1628093"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33" name="Google Shape;25533;p46"/>
            <p:cNvSpPr/>
            <p:nvPr/>
          </p:nvSpPr>
          <p:spPr>
            <a:xfrm>
              <a:off x="1747601"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34" name="Google Shape;25534;p46"/>
            <p:cNvSpPr/>
            <p:nvPr/>
          </p:nvSpPr>
          <p:spPr>
            <a:xfrm>
              <a:off x="1867110"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35" name="Google Shape;25535;p46"/>
            <p:cNvSpPr/>
            <p:nvPr/>
          </p:nvSpPr>
          <p:spPr>
            <a:xfrm>
              <a:off x="1986618"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36" name="Google Shape;25536;p46"/>
            <p:cNvSpPr/>
            <p:nvPr/>
          </p:nvSpPr>
          <p:spPr>
            <a:xfrm>
              <a:off x="2106126"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37" name="Google Shape;25537;p46"/>
            <p:cNvSpPr/>
            <p:nvPr/>
          </p:nvSpPr>
          <p:spPr>
            <a:xfrm>
              <a:off x="2225634"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38" name="Google Shape;25538;p46"/>
            <p:cNvSpPr/>
            <p:nvPr/>
          </p:nvSpPr>
          <p:spPr>
            <a:xfrm>
              <a:off x="2345143"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39" name="Google Shape;25539;p46"/>
            <p:cNvSpPr/>
            <p:nvPr/>
          </p:nvSpPr>
          <p:spPr>
            <a:xfrm>
              <a:off x="2464651"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40" name="Google Shape;25540;p46"/>
            <p:cNvSpPr/>
            <p:nvPr/>
          </p:nvSpPr>
          <p:spPr>
            <a:xfrm>
              <a:off x="2584159"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41" name="Google Shape;25541;p46"/>
            <p:cNvSpPr/>
            <p:nvPr/>
          </p:nvSpPr>
          <p:spPr>
            <a:xfrm>
              <a:off x="2703667"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42" name="Google Shape;25542;p46"/>
            <p:cNvSpPr/>
            <p:nvPr/>
          </p:nvSpPr>
          <p:spPr>
            <a:xfrm>
              <a:off x="2823176"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43" name="Google Shape;25543;p46"/>
            <p:cNvSpPr/>
            <p:nvPr/>
          </p:nvSpPr>
          <p:spPr>
            <a:xfrm>
              <a:off x="2942684"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44" name="Google Shape;25544;p46"/>
            <p:cNvSpPr/>
            <p:nvPr/>
          </p:nvSpPr>
          <p:spPr>
            <a:xfrm>
              <a:off x="3062192"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45" name="Google Shape;25545;p46"/>
            <p:cNvSpPr/>
            <p:nvPr/>
          </p:nvSpPr>
          <p:spPr>
            <a:xfrm>
              <a:off x="3181700"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46" name="Google Shape;25546;p46"/>
            <p:cNvSpPr/>
            <p:nvPr/>
          </p:nvSpPr>
          <p:spPr>
            <a:xfrm>
              <a:off x="3301209"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47" name="Google Shape;25547;p46"/>
            <p:cNvSpPr/>
            <p:nvPr/>
          </p:nvSpPr>
          <p:spPr>
            <a:xfrm>
              <a:off x="3420717" y="107053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48" name="Google Shape;25548;p46"/>
            <p:cNvSpPr/>
            <p:nvPr/>
          </p:nvSpPr>
          <p:spPr>
            <a:xfrm>
              <a:off x="313503"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49" name="Google Shape;25549;p46"/>
            <p:cNvSpPr/>
            <p:nvPr/>
          </p:nvSpPr>
          <p:spPr>
            <a:xfrm>
              <a:off x="433011"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50" name="Google Shape;25550;p46"/>
            <p:cNvSpPr/>
            <p:nvPr/>
          </p:nvSpPr>
          <p:spPr>
            <a:xfrm>
              <a:off x="552519"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51" name="Google Shape;25551;p46"/>
            <p:cNvSpPr/>
            <p:nvPr/>
          </p:nvSpPr>
          <p:spPr>
            <a:xfrm>
              <a:off x="672027"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52" name="Google Shape;25552;p46"/>
            <p:cNvSpPr/>
            <p:nvPr/>
          </p:nvSpPr>
          <p:spPr>
            <a:xfrm>
              <a:off x="791536"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53" name="Google Shape;25553;p46"/>
            <p:cNvSpPr/>
            <p:nvPr/>
          </p:nvSpPr>
          <p:spPr>
            <a:xfrm>
              <a:off x="911044"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54" name="Google Shape;25554;p46"/>
            <p:cNvSpPr/>
            <p:nvPr/>
          </p:nvSpPr>
          <p:spPr>
            <a:xfrm>
              <a:off x="1030552"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55" name="Google Shape;25555;p46"/>
            <p:cNvSpPr/>
            <p:nvPr/>
          </p:nvSpPr>
          <p:spPr>
            <a:xfrm>
              <a:off x="1150060"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56" name="Google Shape;25556;p46"/>
            <p:cNvSpPr/>
            <p:nvPr/>
          </p:nvSpPr>
          <p:spPr>
            <a:xfrm>
              <a:off x="1269568"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57" name="Google Shape;25557;p46"/>
            <p:cNvSpPr/>
            <p:nvPr/>
          </p:nvSpPr>
          <p:spPr>
            <a:xfrm>
              <a:off x="1389077"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58" name="Google Shape;25558;p46"/>
            <p:cNvSpPr/>
            <p:nvPr/>
          </p:nvSpPr>
          <p:spPr>
            <a:xfrm>
              <a:off x="1508585"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59" name="Google Shape;25559;p46"/>
            <p:cNvSpPr/>
            <p:nvPr/>
          </p:nvSpPr>
          <p:spPr>
            <a:xfrm>
              <a:off x="1628093"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60" name="Google Shape;25560;p46"/>
            <p:cNvSpPr/>
            <p:nvPr/>
          </p:nvSpPr>
          <p:spPr>
            <a:xfrm>
              <a:off x="1747601"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61" name="Google Shape;25561;p46"/>
            <p:cNvSpPr/>
            <p:nvPr/>
          </p:nvSpPr>
          <p:spPr>
            <a:xfrm>
              <a:off x="1867110"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62" name="Google Shape;25562;p46"/>
            <p:cNvSpPr/>
            <p:nvPr/>
          </p:nvSpPr>
          <p:spPr>
            <a:xfrm>
              <a:off x="1986618"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63" name="Google Shape;25563;p46"/>
            <p:cNvSpPr/>
            <p:nvPr/>
          </p:nvSpPr>
          <p:spPr>
            <a:xfrm>
              <a:off x="2106126"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64" name="Google Shape;25564;p46"/>
            <p:cNvSpPr/>
            <p:nvPr/>
          </p:nvSpPr>
          <p:spPr>
            <a:xfrm>
              <a:off x="2225634"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65" name="Google Shape;25565;p46"/>
            <p:cNvSpPr/>
            <p:nvPr/>
          </p:nvSpPr>
          <p:spPr>
            <a:xfrm>
              <a:off x="2345143"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66" name="Google Shape;25566;p46"/>
            <p:cNvSpPr/>
            <p:nvPr/>
          </p:nvSpPr>
          <p:spPr>
            <a:xfrm>
              <a:off x="2464651"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67" name="Google Shape;25567;p46"/>
            <p:cNvSpPr/>
            <p:nvPr/>
          </p:nvSpPr>
          <p:spPr>
            <a:xfrm>
              <a:off x="2584159"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68" name="Google Shape;25568;p46"/>
            <p:cNvSpPr/>
            <p:nvPr/>
          </p:nvSpPr>
          <p:spPr>
            <a:xfrm>
              <a:off x="2703667"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69" name="Google Shape;25569;p46"/>
            <p:cNvSpPr/>
            <p:nvPr/>
          </p:nvSpPr>
          <p:spPr>
            <a:xfrm>
              <a:off x="2823176"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70" name="Google Shape;25570;p46"/>
            <p:cNvSpPr/>
            <p:nvPr/>
          </p:nvSpPr>
          <p:spPr>
            <a:xfrm>
              <a:off x="2942684"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71" name="Google Shape;25571;p46"/>
            <p:cNvSpPr/>
            <p:nvPr/>
          </p:nvSpPr>
          <p:spPr>
            <a:xfrm>
              <a:off x="3062192"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72" name="Google Shape;25572;p46"/>
            <p:cNvSpPr/>
            <p:nvPr/>
          </p:nvSpPr>
          <p:spPr>
            <a:xfrm>
              <a:off x="3181700"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73" name="Google Shape;25573;p46"/>
            <p:cNvSpPr/>
            <p:nvPr/>
          </p:nvSpPr>
          <p:spPr>
            <a:xfrm>
              <a:off x="3301209"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74" name="Google Shape;25574;p46"/>
            <p:cNvSpPr/>
            <p:nvPr/>
          </p:nvSpPr>
          <p:spPr>
            <a:xfrm>
              <a:off x="3420717" y="117664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75" name="Google Shape;25575;p46"/>
            <p:cNvSpPr/>
            <p:nvPr/>
          </p:nvSpPr>
          <p:spPr>
            <a:xfrm>
              <a:off x="313503"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76" name="Google Shape;25576;p46"/>
            <p:cNvSpPr/>
            <p:nvPr/>
          </p:nvSpPr>
          <p:spPr>
            <a:xfrm>
              <a:off x="433011"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77" name="Google Shape;25577;p46"/>
            <p:cNvSpPr/>
            <p:nvPr/>
          </p:nvSpPr>
          <p:spPr>
            <a:xfrm>
              <a:off x="552519"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78" name="Google Shape;25578;p46"/>
            <p:cNvSpPr/>
            <p:nvPr/>
          </p:nvSpPr>
          <p:spPr>
            <a:xfrm>
              <a:off x="672027"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79" name="Google Shape;25579;p46"/>
            <p:cNvSpPr/>
            <p:nvPr/>
          </p:nvSpPr>
          <p:spPr>
            <a:xfrm>
              <a:off x="791536"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80" name="Google Shape;25580;p46"/>
            <p:cNvSpPr/>
            <p:nvPr/>
          </p:nvSpPr>
          <p:spPr>
            <a:xfrm>
              <a:off x="911044"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81" name="Google Shape;25581;p46"/>
            <p:cNvSpPr/>
            <p:nvPr/>
          </p:nvSpPr>
          <p:spPr>
            <a:xfrm>
              <a:off x="1030552"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82" name="Google Shape;25582;p46"/>
            <p:cNvSpPr/>
            <p:nvPr/>
          </p:nvSpPr>
          <p:spPr>
            <a:xfrm>
              <a:off x="1150060"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83" name="Google Shape;25583;p46"/>
            <p:cNvSpPr/>
            <p:nvPr/>
          </p:nvSpPr>
          <p:spPr>
            <a:xfrm>
              <a:off x="1269568"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84" name="Google Shape;25584;p46"/>
            <p:cNvSpPr/>
            <p:nvPr/>
          </p:nvSpPr>
          <p:spPr>
            <a:xfrm>
              <a:off x="1389077"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85" name="Google Shape;25585;p46"/>
            <p:cNvSpPr/>
            <p:nvPr/>
          </p:nvSpPr>
          <p:spPr>
            <a:xfrm>
              <a:off x="1508585"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86" name="Google Shape;25586;p46"/>
            <p:cNvSpPr/>
            <p:nvPr/>
          </p:nvSpPr>
          <p:spPr>
            <a:xfrm>
              <a:off x="1628093"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87" name="Google Shape;25587;p46"/>
            <p:cNvSpPr/>
            <p:nvPr/>
          </p:nvSpPr>
          <p:spPr>
            <a:xfrm>
              <a:off x="1747601"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88" name="Google Shape;25588;p46"/>
            <p:cNvSpPr/>
            <p:nvPr/>
          </p:nvSpPr>
          <p:spPr>
            <a:xfrm>
              <a:off x="1867110"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89" name="Google Shape;25589;p46"/>
            <p:cNvSpPr/>
            <p:nvPr/>
          </p:nvSpPr>
          <p:spPr>
            <a:xfrm>
              <a:off x="1986618"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90" name="Google Shape;25590;p46"/>
            <p:cNvSpPr/>
            <p:nvPr/>
          </p:nvSpPr>
          <p:spPr>
            <a:xfrm>
              <a:off x="2106126"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91" name="Google Shape;25591;p46"/>
            <p:cNvSpPr/>
            <p:nvPr/>
          </p:nvSpPr>
          <p:spPr>
            <a:xfrm>
              <a:off x="2225634"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92" name="Google Shape;25592;p46"/>
            <p:cNvSpPr/>
            <p:nvPr/>
          </p:nvSpPr>
          <p:spPr>
            <a:xfrm>
              <a:off x="2345143"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93" name="Google Shape;25593;p46"/>
            <p:cNvSpPr/>
            <p:nvPr/>
          </p:nvSpPr>
          <p:spPr>
            <a:xfrm>
              <a:off x="2464651"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94" name="Google Shape;25594;p46"/>
            <p:cNvSpPr/>
            <p:nvPr/>
          </p:nvSpPr>
          <p:spPr>
            <a:xfrm>
              <a:off x="2584159"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95" name="Google Shape;25595;p46"/>
            <p:cNvSpPr/>
            <p:nvPr/>
          </p:nvSpPr>
          <p:spPr>
            <a:xfrm>
              <a:off x="2703667"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96" name="Google Shape;25596;p46"/>
            <p:cNvSpPr/>
            <p:nvPr/>
          </p:nvSpPr>
          <p:spPr>
            <a:xfrm>
              <a:off x="2823176"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97" name="Google Shape;25597;p46"/>
            <p:cNvSpPr/>
            <p:nvPr/>
          </p:nvSpPr>
          <p:spPr>
            <a:xfrm>
              <a:off x="2942684"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98" name="Google Shape;25598;p46"/>
            <p:cNvSpPr/>
            <p:nvPr/>
          </p:nvSpPr>
          <p:spPr>
            <a:xfrm>
              <a:off x="3062192"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99" name="Google Shape;25599;p46"/>
            <p:cNvSpPr/>
            <p:nvPr/>
          </p:nvSpPr>
          <p:spPr>
            <a:xfrm>
              <a:off x="3181700"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00" name="Google Shape;25600;p46"/>
            <p:cNvSpPr/>
            <p:nvPr/>
          </p:nvSpPr>
          <p:spPr>
            <a:xfrm>
              <a:off x="3301209"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01" name="Google Shape;25601;p46"/>
            <p:cNvSpPr/>
            <p:nvPr/>
          </p:nvSpPr>
          <p:spPr>
            <a:xfrm>
              <a:off x="3420717" y="128275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02" name="Google Shape;25602;p46"/>
            <p:cNvSpPr/>
            <p:nvPr/>
          </p:nvSpPr>
          <p:spPr>
            <a:xfrm>
              <a:off x="313503"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03" name="Google Shape;25603;p46"/>
            <p:cNvSpPr/>
            <p:nvPr/>
          </p:nvSpPr>
          <p:spPr>
            <a:xfrm>
              <a:off x="433011"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04" name="Google Shape;25604;p46"/>
            <p:cNvSpPr/>
            <p:nvPr/>
          </p:nvSpPr>
          <p:spPr>
            <a:xfrm>
              <a:off x="552519"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05" name="Google Shape;25605;p46"/>
            <p:cNvSpPr/>
            <p:nvPr/>
          </p:nvSpPr>
          <p:spPr>
            <a:xfrm>
              <a:off x="672027"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06" name="Google Shape;25606;p46"/>
            <p:cNvSpPr/>
            <p:nvPr/>
          </p:nvSpPr>
          <p:spPr>
            <a:xfrm>
              <a:off x="791536"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07" name="Google Shape;25607;p46"/>
            <p:cNvSpPr/>
            <p:nvPr/>
          </p:nvSpPr>
          <p:spPr>
            <a:xfrm>
              <a:off x="911044"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08" name="Google Shape;25608;p46"/>
            <p:cNvSpPr/>
            <p:nvPr/>
          </p:nvSpPr>
          <p:spPr>
            <a:xfrm>
              <a:off x="1030552"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09" name="Google Shape;25609;p46"/>
            <p:cNvSpPr/>
            <p:nvPr/>
          </p:nvSpPr>
          <p:spPr>
            <a:xfrm>
              <a:off x="1150060"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10" name="Google Shape;25610;p46"/>
            <p:cNvSpPr/>
            <p:nvPr/>
          </p:nvSpPr>
          <p:spPr>
            <a:xfrm>
              <a:off x="1269568"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11" name="Google Shape;25611;p46"/>
            <p:cNvSpPr/>
            <p:nvPr/>
          </p:nvSpPr>
          <p:spPr>
            <a:xfrm>
              <a:off x="1389077"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12" name="Google Shape;25612;p46"/>
            <p:cNvSpPr/>
            <p:nvPr/>
          </p:nvSpPr>
          <p:spPr>
            <a:xfrm>
              <a:off x="1508585"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13" name="Google Shape;25613;p46"/>
            <p:cNvSpPr/>
            <p:nvPr/>
          </p:nvSpPr>
          <p:spPr>
            <a:xfrm>
              <a:off x="1628093"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14" name="Google Shape;25614;p46"/>
            <p:cNvSpPr/>
            <p:nvPr/>
          </p:nvSpPr>
          <p:spPr>
            <a:xfrm>
              <a:off x="1747601"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15" name="Google Shape;25615;p46"/>
            <p:cNvSpPr/>
            <p:nvPr/>
          </p:nvSpPr>
          <p:spPr>
            <a:xfrm>
              <a:off x="1867110"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16" name="Google Shape;25616;p46"/>
            <p:cNvSpPr/>
            <p:nvPr/>
          </p:nvSpPr>
          <p:spPr>
            <a:xfrm>
              <a:off x="1986618"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17" name="Google Shape;25617;p46"/>
            <p:cNvSpPr/>
            <p:nvPr/>
          </p:nvSpPr>
          <p:spPr>
            <a:xfrm>
              <a:off x="2106126"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18" name="Google Shape;25618;p46"/>
            <p:cNvSpPr/>
            <p:nvPr/>
          </p:nvSpPr>
          <p:spPr>
            <a:xfrm>
              <a:off x="2225634"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19" name="Google Shape;25619;p46"/>
            <p:cNvSpPr/>
            <p:nvPr/>
          </p:nvSpPr>
          <p:spPr>
            <a:xfrm>
              <a:off x="2345143"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20" name="Google Shape;25620;p46"/>
            <p:cNvSpPr/>
            <p:nvPr/>
          </p:nvSpPr>
          <p:spPr>
            <a:xfrm>
              <a:off x="2464651"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21" name="Google Shape;25621;p46"/>
            <p:cNvSpPr/>
            <p:nvPr/>
          </p:nvSpPr>
          <p:spPr>
            <a:xfrm>
              <a:off x="2584159"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22" name="Google Shape;25622;p46"/>
            <p:cNvSpPr/>
            <p:nvPr/>
          </p:nvSpPr>
          <p:spPr>
            <a:xfrm>
              <a:off x="2703667"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23" name="Google Shape;25623;p46"/>
            <p:cNvSpPr/>
            <p:nvPr/>
          </p:nvSpPr>
          <p:spPr>
            <a:xfrm>
              <a:off x="2823176"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24" name="Google Shape;25624;p46"/>
            <p:cNvSpPr/>
            <p:nvPr/>
          </p:nvSpPr>
          <p:spPr>
            <a:xfrm>
              <a:off x="2942684"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25" name="Google Shape;25625;p46"/>
            <p:cNvSpPr/>
            <p:nvPr/>
          </p:nvSpPr>
          <p:spPr>
            <a:xfrm>
              <a:off x="3062192"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26" name="Google Shape;25626;p46"/>
            <p:cNvSpPr/>
            <p:nvPr/>
          </p:nvSpPr>
          <p:spPr>
            <a:xfrm>
              <a:off x="3181700"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27" name="Google Shape;25627;p46"/>
            <p:cNvSpPr/>
            <p:nvPr/>
          </p:nvSpPr>
          <p:spPr>
            <a:xfrm>
              <a:off x="3301209"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28" name="Google Shape;25628;p46"/>
            <p:cNvSpPr/>
            <p:nvPr/>
          </p:nvSpPr>
          <p:spPr>
            <a:xfrm>
              <a:off x="3420717" y="138885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29" name="Google Shape;25629;p46"/>
            <p:cNvSpPr/>
            <p:nvPr/>
          </p:nvSpPr>
          <p:spPr>
            <a:xfrm>
              <a:off x="313503"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30" name="Google Shape;25630;p46"/>
            <p:cNvSpPr/>
            <p:nvPr/>
          </p:nvSpPr>
          <p:spPr>
            <a:xfrm>
              <a:off x="433011"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31" name="Google Shape;25631;p46"/>
            <p:cNvSpPr/>
            <p:nvPr/>
          </p:nvSpPr>
          <p:spPr>
            <a:xfrm>
              <a:off x="552519"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32" name="Google Shape;25632;p46"/>
            <p:cNvSpPr/>
            <p:nvPr/>
          </p:nvSpPr>
          <p:spPr>
            <a:xfrm>
              <a:off x="672027"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33" name="Google Shape;25633;p46"/>
            <p:cNvSpPr/>
            <p:nvPr/>
          </p:nvSpPr>
          <p:spPr>
            <a:xfrm>
              <a:off x="791536"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34" name="Google Shape;25634;p46"/>
            <p:cNvSpPr/>
            <p:nvPr/>
          </p:nvSpPr>
          <p:spPr>
            <a:xfrm>
              <a:off x="911044"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35" name="Google Shape;25635;p46"/>
            <p:cNvSpPr/>
            <p:nvPr/>
          </p:nvSpPr>
          <p:spPr>
            <a:xfrm>
              <a:off x="1030552"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36" name="Google Shape;25636;p46"/>
            <p:cNvSpPr/>
            <p:nvPr/>
          </p:nvSpPr>
          <p:spPr>
            <a:xfrm>
              <a:off x="1150060"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37" name="Google Shape;25637;p46"/>
            <p:cNvSpPr/>
            <p:nvPr/>
          </p:nvSpPr>
          <p:spPr>
            <a:xfrm>
              <a:off x="1269568"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38" name="Google Shape;25638;p46"/>
            <p:cNvSpPr/>
            <p:nvPr/>
          </p:nvSpPr>
          <p:spPr>
            <a:xfrm>
              <a:off x="1389077"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39" name="Google Shape;25639;p46"/>
            <p:cNvSpPr/>
            <p:nvPr/>
          </p:nvSpPr>
          <p:spPr>
            <a:xfrm>
              <a:off x="1508585"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40" name="Google Shape;25640;p46"/>
            <p:cNvSpPr/>
            <p:nvPr/>
          </p:nvSpPr>
          <p:spPr>
            <a:xfrm>
              <a:off x="1628093"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41" name="Google Shape;25641;p46"/>
            <p:cNvSpPr/>
            <p:nvPr/>
          </p:nvSpPr>
          <p:spPr>
            <a:xfrm>
              <a:off x="1747601"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42" name="Google Shape;25642;p46"/>
            <p:cNvSpPr/>
            <p:nvPr/>
          </p:nvSpPr>
          <p:spPr>
            <a:xfrm>
              <a:off x="1867110"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43" name="Google Shape;25643;p46"/>
            <p:cNvSpPr/>
            <p:nvPr/>
          </p:nvSpPr>
          <p:spPr>
            <a:xfrm>
              <a:off x="1986618"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44" name="Google Shape;25644;p46"/>
            <p:cNvSpPr/>
            <p:nvPr/>
          </p:nvSpPr>
          <p:spPr>
            <a:xfrm>
              <a:off x="2106126"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45" name="Google Shape;25645;p46"/>
            <p:cNvSpPr/>
            <p:nvPr/>
          </p:nvSpPr>
          <p:spPr>
            <a:xfrm>
              <a:off x="2225634"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46" name="Google Shape;25646;p46"/>
            <p:cNvSpPr/>
            <p:nvPr/>
          </p:nvSpPr>
          <p:spPr>
            <a:xfrm>
              <a:off x="2345143"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47" name="Google Shape;25647;p46"/>
            <p:cNvSpPr/>
            <p:nvPr/>
          </p:nvSpPr>
          <p:spPr>
            <a:xfrm>
              <a:off x="2464651"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48" name="Google Shape;25648;p46"/>
            <p:cNvSpPr/>
            <p:nvPr/>
          </p:nvSpPr>
          <p:spPr>
            <a:xfrm>
              <a:off x="2584159"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49" name="Google Shape;25649;p46"/>
            <p:cNvSpPr/>
            <p:nvPr/>
          </p:nvSpPr>
          <p:spPr>
            <a:xfrm>
              <a:off x="2703667"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50" name="Google Shape;25650;p46"/>
            <p:cNvSpPr/>
            <p:nvPr/>
          </p:nvSpPr>
          <p:spPr>
            <a:xfrm>
              <a:off x="2823176"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51" name="Google Shape;25651;p46"/>
            <p:cNvSpPr/>
            <p:nvPr/>
          </p:nvSpPr>
          <p:spPr>
            <a:xfrm>
              <a:off x="2942684"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52" name="Google Shape;25652;p46"/>
            <p:cNvSpPr/>
            <p:nvPr/>
          </p:nvSpPr>
          <p:spPr>
            <a:xfrm>
              <a:off x="3062192"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53" name="Google Shape;25653;p46"/>
            <p:cNvSpPr/>
            <p:nvPr/>
          </p:nvSpPr>
          <p:spPr>
            <a:xfrm>
              <a:off x="3181700"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54" name="Google Shape;25654;p46"/>
            <p:cNvSpPr/>
            <p:nvPr/>
          </p:nvSpPr>
          <p:spPr>
            <a:xfrm>
              <a:off x="3301209"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55" name="Google Shape;25655;p46"/>
            <p:cNvSpPr/>
            <p:nvPr/>
          </p:nvSpPr>
          <p:spPr>
            <a:xfrm>
              <a:off x="3420717" y="149496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56" name="Google Shape;25656;p46"/>
            <p:cNvSpPr/>
            <p:nvPr/>
          </p:nvSpPr>
          <p:spPr>
            <a:xfrm>
              <a:off x="313503"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57" name="Google Shape;25657;p46"/>
            <p:cNvSpPr/>
            <p:nvPr/>
          </p:nvSpPr>
          <p:spPr>
            <a:xfrm>
              <a:off x="433011"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58" name="Google Shape;25658;p46"/>
            <p:cNvSpPr/>
            <p:nvPr/>
          </p:nvSpPr>
          <p:spPr>
            <a:xfrm>
              <a:off x="552519"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59" name="Google Shape;25659;p46"/>
            <p:cNvSpPr/>
            <p:nvPr/>
          </p:nvSpPr>
          <p:spPr>
            <a:xfrm>
              <a:off x="672027"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60" name="Google Shape;25660;p46"/>
            <p:cNvSpPr/>
            <p:nvPr/>
          </p:nvSpPr>
          <p:spPr>
            <a:xfrm>
              <a:off x="791536"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61" name="Google Shape;25661;p46"/>
            <p:cNvSpPr/>
            <p:nvPr/>
          </p:nvSpPr>
          <p:spPr>
            <a:xfrm>
              <a:off x="911044"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62" name="Google Shape;25662;p46"/>
            <p:cNvSpPr/>
            <p:nvPr/>
          </p:nvSpPr>
          <p:spPr>
            <a:xfrm>
              <a:off x="1030552"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63" name="Google Shape;25663;p46"/>
            <p:cNvSpPr/>
            <p:nvPr/>
          </p:nvSpPr>
          <p:spPr>
            <a:xfrm>
              <a:off x="1150060"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64" name="Google Shape;25664;p46"/>
            <p:cNvSpPr/>
            <p:nvPr/>
          </p:nvSpPr>
          <p:spPr>
            <a:xfrm>
              <a:off x="1269568"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65" name="Google Shape;25665;p46"/>
            <p:cNvSpPr/>
            <p:nvPr/>
          </p:nvSpPr>
          <p:spPr>
            <a:xfrm>
              <a:off x="1389077"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66" name="Google Shape;25666;p46"/>
            <p:cNvSpPr/>
            <p:nvPr/>
          </p:nvSpPr>
          <p:spPr>
            <a:xfrm>
              <a:off x="1508585"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67" name="Google Shape;25667;p46"/>
            <p:cNvSpPr/>
            <p:nvPr/>
          </p:nvSpPr>
          <p:spPr>
            <a:xfrm>
              <a:off x="1628093"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68" name="Google Shape;25668;p46"/>
            <p:cNvSpPr/>
            <p:nvPr/>
          </p:nvSpPr>
          <p:spPr>
            <a:xfrm>
              <a:off x="1747601"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69" name="Google Shape;25669;p46"/>
            <p:cNvSpPr/>
            <p:nvPr/>
          </p:nvSpPr>
          <p:spPr>
            <a:xfrm>
              <a:off x="1867110"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70" name="Google Shape;25670;p46"/>
            <p:cNvSpPr/>
            <p:nvPr/>
          </p:nvSpPr>
          <p:spPr>
            <a:xfrm>
              <a:off x="1986618"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71" name="Google Shape;25671;p46"/>
            <p:cNvSpPr/>
            <p:nvPr/>
          </p:nvSpPr>
          <p:spPr>
            <a:xfrm>
              <a:off x="2106126"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72" name="Google Shape;25672;p46"/>
            <p:cNvSpPr/>
            <p:nvPr/>
          </p:nvSpPr>
          <p:spPr>
            <a:xfrm>
              <a:off x="2225634"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73" name="Google Shape;25673;p46"/>
            <p:cNvSpPr/>
            <p:nvPr/>
          </p:nvSpPr>
          <p:spPr>
            <a:xfrm>
              <a:off x="2345143"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74" name="Google Shape;25674;p46"/>
            <p:cNvSpPr/>
            <p:nvPr/>
          </p:nvSpPr>
          <p:spPr>
            <a:xfrm>
              <a:off x="2464651"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75" name="Google Shape;25675;p46"/>
            <p:cNvSpPr/>
            <p:nvPr/>
          </p:nvSpPr>
          <p:spPr>
            <a:xfrm>
              <a:off x="2584159"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76" name="Google Shape;25676;p46"/>
            <p:cNvSpPr/>
            <p:nvPr/>
          </p:nvSpPr>
          <p:spPr>
            <a:xfrm>
              <a:off x="2703667"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77" name="Google Shape;25677;p46"/>
            <p:cNvSpPr/>
            <p:nvPr/>
          </p:nvSpPr>
          <p:spPr>
            <a:xfrm>
              <a:off x="2823176"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78" name="Google Shape;25678;p46"/>
            <p:cNvSpPr/>
            <p:nvPr/>
          </p:nvSpPr>
          <p:spPr>
            <a:xfrm>
              <a:off x="2942684"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79" name="Google Shape;25679;p46"/>
            <p:cNvSpPr/>
            <p:nvPr/>
          </p:nvSpPr>
          <p:spPr>
            <a:xfrm>
              <a:off x="3062192"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80" name="Google Shape;25680;p46"/>
            <p:cNvSpPr/>
            <p:nvPr/>
          </p:nvSpPr>
          <p:spPr>
            <a:xfrm>
              <a:off x="3181700"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81" name="Google Shape;25681;p46"/>
            <p:cNvSpPr/>
            <p:nvPr/>
          </p:nvSpPr>
          <p:spPr>
            <a:xfrm>
              <a:off x="3301209"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82" name="Google Shape;25682;p46"/>
            <p:cNvSpPr/>
            <p:nvPr/>
          </p:nvSpPr>
          <p:spPr>
            <a:xfrm>
              <a:off x="3420717" y="160107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83" name="Google Shape;25683;p46"/>
            <p:cNvSpPr/>
            <p:nvPr/>
          </p:nvSpPr>
          <p:spPr>
            <a:xfrm>
              <a:off x="313503"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84" name="Google Shape;25684;p46"/>
            <p:cNvSpPr/>
            <p:nvPr/>
          </p:nvSpPr>
          <p:spPr>
            <a:xfrm>
              <a:off x="433011"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85" name="Google Shape;25685;p46"/>
            <p:cNvSpPr/>
            <p:nvPr/>
          </p:nvSpPr>
          <p:spPr>
            <a:xfrm>
              <a:off x="552519"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86" name="Google Shape;25686;p46"/>
            <p:cNvSpPr/>
            <p:nvPr/>
          </p:nvSpPr>
          <p:spPr>
            <a:xfrm>
              <a:off x="672027"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87" name="Google Shape;25687;p46"/>
            <p:cNvSpPr/>
            <p:nvPr/>
          </p:nvSpPr>
          <p:spPr>
            <a:xfrm>
              <a:off x="791536"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88" name="Google Shape;25688;p46"/>
            <p:cNvSpPr/>
            <p:nvPr/>
          </p:nvSpPr>
          <p:spPr>
            <a:xfrm>
              <a:off x="911044"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89" name="Google Shape;25689;p46"/>
            <p:cNvSpPr/>
            <p:nvPr/>
          </p:nvSpPr>
          <p:spPr>
            <a:xfrm>
              <a:off x="1030552"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90" name="Google Shape;25690;p46"/>
            <p:cNvSpPr/>
            <p:nvPr/>
          </p:nvSpPr>
          <p:spPr>
            <a:xfrm>
              <a:off x="1150060"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91" name="Google Shape;25691;p46"/>
            <p:cNvSpPr/>
            <p:nvPr/>
          </p:nvSpPr>
          <p:spPr>
            <a:xfrm>
              <a:off x="1269568"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92" name="Google Shape;25692;p46"/>
            <p:cNvSpPr/>
            <p:nvPr/>
          </p:nvSpPr>
          <p:spPr>
            <a:xfrm>
              <a:off x="1389077"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93" name="Google Shape;25693;p46"/>
            <p:cNvSpPr/>
            <p:nvPr/>
          </p:nvSpPr>
          <p:spPr>
            <a:xfrm>
              <a:off x="1508585"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94" name="Google Shape;25694;p46"/>
            <p:cNvSpPr/>
            <p:nvPr/>
          </p:nvSpPr>
          <p:spPr>
            <a:xfrm>
              <a:off x="1628093"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95" name="Google Shape;25695;p46"/>
            <p:cNvSpPr/>
            <p:nvPr/>
          </p:nvSpPr>
          <p:spPr>
            <a:xfrm>
              <a:off x="1747601"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96" name="Google Shape;25696;p46"/>
            <p:cNvSpPr/>
            <p:nvPr/>
          </p:nvSpPr>
          <p:spPr>
            <a:xfrm>
              <a:off x="1867110"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97" name="Google Shape;25697;p46"/>
            <p:cNvSpPr/>
            <p:nvPr/>
          </p:nvSpPr>
          <p:spPr>
            <a:xfrm>
              <a:off x="1986618"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98" name="Google Shape;25698;p46"/>
            <p:cNvSpPr/>
            <p:nvPr/>
          </p:nvSpPr>
          <p:spPr>
            <a:xfrm>
              <a:off x="2106126"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99" name="Google Shape;25699;p46"/>
            <p:cNvSpPr/>
            <p:nvPr/>
          </p:nvSpPr>
          <p:spPr>
            <a:xfrm>
              <a:off x="2225634"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00" name="Google Shape;25700;p46"/>
            <p:cNvSpPr/>
            <p:nvPr/>
          </p:nvSpPr>
          <p:spPr>
            <a:xfrm>
              <a:off x="2345143"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01" name="Google Shape;25701;p46"/>
            <p:cNvSpPr/>
            <p:nvPr/>
          </p:nvSpPr>
          <p:spPr>
            <a:xfrm>
              <a:off x="2464651"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02" name="Google Shape;25702;p46"/>
            <p:cNvSpPr/>
            <p:nvPr/>
          </p:nvSpPr>
          <p:spPr>
            <a:xfrm>
              <a:off x="2584159"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03" name="Google Shape;25703;p46"/>
            <p:cNvSpPr/>
            <p:nvPr/>
          </p:nvSpPr>
          <p:spPr>
            <a:xfrm>
              <a:off x="2703667"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04" name="Google Shape;25704;p46"/>
            <p:cNvSpPr/>
            <p:nvPr/>
          </p:nvSpPr>
          <p:spPr>
            <a:xfrm>
              <a:off x="2823176"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05" name="Google Shape;25705;p46"/>
            <p:cNvSpPr/>
            <p:nvPr/>
          </p:nvSpPr>
          <p:spPr>
            <a:xfrm>
              <a:off x="2942684"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06" name="Google Shape;25706;p46"/>
            <p:cNvSpPr/>
            <p:nvPr/>
          </p:nvSpPr>
          <p:spPr>
            <a:xfrm>
              <a:off x="3062192"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07" name="Google Shape;25707;p46"/>
            <p:cNvSpPr/>
            <p:nvPr/>
          </p:nvSpPr>
          <p:spPr>
            <a:xfrm>
              <a:off x="3181700"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08" name="Google Shape;25708;p46"/>
            <p:cNvSpPr/>
            <p:nvPr/>
          </p:nvSpPr>
          <p:spPr>
            <a:xfrm>
              <a:off x="3301209"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09" name="Google Shape;25709;p46"/>
            <p:cNvSpPr/>
            <p:nvPr/>
          </p:nvSpPr>
          <p:spPr>
            <a:xfrm>
              <a:off x="3420717" y="170717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0" name="Google Shape;25710;p46"/>
            <p:cNvSpPr/>
            <p:nvPr/>
          </p:nvSpPr>
          <p:spPr>
            <a:xfrm>
              <a:off x="313503"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1" name="Google Shape;25711;p46"/>
            <p:cNvSpPr/>
            <p:nvPr/>
          </p:nvSpPr>
          <p:spPr>
            <a:xfrm>
              <a:off x="433011"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2" name="Google Shape;25712;p46"/>
            <p:cNvSpPr/>
            <p:nvPr/>
          </p:nvSpPr>
          <p:spPr>
            <a:xfrm>
              <a:off x="552519"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3" name="Google Shape;25713;p46"/>
            <p:cNvSpPr/>
            <p:nvPr/>
          </p:nvSpPr>
          <p:spPr>
            <a:xfrm>
              <a:off x="672027"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4" name="Google Shape;25714;p46"/>
            <p:cNvSpPr/>
            <p:nvPr/>
          </p:nvSpPr>
          <p:spPr>
            <a:xfrm>
              <a:off x="791536"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5" name="Google Shape;25715;p46"/>
            <p:cNvSpPr/>
            <p:nvPr/>
          </p:nvSpPr>
          <p:spPr>
            <a:xfrm>
              <a:off x="911044"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6" name="Google Shape;25716;p46"/>
            <p:cNvSpPr/>
            <p:nvPr/>
          </p:nvSpPr>
          <p:spPr>
            <a:xfrm>
              <a:off x="1030552"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7" name="Google Shape;25717;p46"/>
            <p:cNvSpPr/>
            <p:nvPr/>
          </p:nvSpPr>
          <p:spPr>
            <a:xfrm>
              <a:off x="1150060"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8" name="Google Shape;25718;p46"/>
            <p:cNvSpPr/>
            <p:nvPr/>
          </p:nvSpPr>
          <p:spPr>
            <a:xfrm>
              <a:off x="1269568"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9" name="Google Shape;25719;p46"/>
            <p:cNvSpPr/>
            <p:nvPr/>
          </p:nvSpPr>
          <p:spPr>
            <a:xfrm>
              <a:off x="1389077"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0" name="Google Shape;25720;p46"/>
            <p:cNvSpPr/>
            <p:nvPr/>
          </p:nvSpPr>
          <p:spPr>
            <a:xfrm>
              <a:off x="1508585"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1" name="Google Shape;25721;p46"/>
            <p:cNvSpPr/>
            <p:nvPr/>
          </p:nvSpPr>
          <p:spPr>
            <a:xfrm>
              <a:off x="1628093"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2" name="Google Shape;25722;p46"/>
            <p:cNvSpPr/>
            <p:nvPr/>
          </p:nvSpPr>
          <p:spPr>
            <a:xfrm>
              <a:off x="1747601"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3" name="Google Shape;25723;p46"/>
            <p:cNvSpPr/>
            <p:nvPr/>
          </p:nvSpPr>
          <p:spPr>
            <a:xfrm>
              <a:off x="1867110"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4" name="Google Shape;25724;p46"/>
            <p:cNvSpPr/>
            <p:nvPr/>
          </p:nvSpPr>
          <p:spPr>
            <a:xfrm>
              <a:off x="1986618"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5" name="Google Shape;25725;p46"/>
            <p:cNvSpPr/>
            <p:nvPr/>
          </p:nvSpPr>
          <p:spPr>
            <a:xfrm>
              <a:off x="2106126"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6" name="Google Shape;25726;p46"/>
            <p:cNvSpPr/>
            <p:nvPr/>
          </p:nvSpPr>
          <p:spPr>
            <a:xfrm>
              <a:off x="2225634"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7" name="Google Shape;25727;p46"/>
            <p:cNvSpPr/>
            <p:nvPr/>
          </p:nvSpPr>
          <p:spPr>
            <a:xfrm>
              <a:off x="2345143"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8" name="Google Shape;25728;p46"/>
            <p:cNvSpPr/>
            <p:nvPr/>
          </p:nvSpPr>
          <p:spPr>
            <a:xfrm>
              <a:off x="2464651"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9" name="Google Shape;25729;p46"/>
            <p:cNvSpPr/>
            <p:nvPr/>
          </p:nvSpPr>
          <p:spPr>
            <a:xfrm>
              <a:off x="2584159"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0" name="Google Shape;25730;p46"/>
            <p:cNvSpPr/>
            <p:nvPr/>
          </p:nvSpPr>
          <p:spPr>
            <a:xfrm>
              <a:off x="2703667"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1" name="Google Shape;25731;p46"/>
            <p:cNvSpPr/>
            <p:nvPr/>
          </p:nvSpPr>
          <p:spPr>
            <a:xfrm>
              <a:off x="2823176"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2" name="Google Shape;25732;p46"/>
            <p:cNvSpPr/>
            <p:nvPr/>
          </p:nvSpPr>
          <p:spPr>
            <a:xfrm>
              <a:off x="2942684"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3" name="Google Shape;25733;p46"/>
            <p:cNvSpPr/>
            <p:nvPr/>
          </p:nvSpPr>
          <p:spPr>
            <a:xfrm>
              <a:off x="3062192"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4" name="Google Shape;25734;p46"/>
            <p:cNvSpPr/>
            <p:nvPr/>
          </p:nvSpPr>
          <p:spPr>
            <a:xfrm>
              <a:off x="3181700"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5" name="Google Shape;25735;p46"/>
            <p:cNvSpPr/>
            <p:nvPr/>
          </p:nvSpPr>
          <p:spPr>
            <a:xfrm>
              <a:off x="3301209"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6" name="Google Shape;25736;p46"/>
            <p:cNvSpPr/>
            <p:nvPr/>
          </p:nvSpPr>
          <p:spPr>
            <a:xfrm>
              <a:off x="3420717" y="181328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7" name="Google Shape;25737;p46"/>
            <p:cNvSpPr/>
            <p:nvPr/>
          </p:nvSpPr>
          <p:spPr>
            <a:xfrm>
              <a:off x="313503"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8" name="Google Shape;25738;p46"/>
            <p:cNvSpPr/>
            <p:nvPr/>
          </p:nvSpPr>
          <p:spPr>
            <a:xfrm>
              <a:off x="433011"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9" name="Google Shape;25739;p46"/>
            <p:cNvSpPr/>
            <p:nvPr/>
          </p:nvSpPr>
          <p:spPr>
            <a:xfrm>
              <a:off x="552519"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0" name="Google Shape;25740;p46"/>
            <p:cNvSpPr/>
            <p:nvPr/>
          </p:nvSpPr>
          <p:spPr>
            <a:xfrm>
              <a:off x="672027"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1" name="Google Shape;25741;p46"/>
            <p:cNvSpPr/>
            <p:nvPr/>
          </p:nvSpPr>
          <p:spPr>
            <a:xfrm>
              <a:off x="791536"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2" name="Google Shape;25742;p46"/>
            <p:cNvSpPr/>
            <p:nvPr/>
          </p:nvSpPr>
          <p:spPr>
            <a:xfrm>
              <a:off x="911044"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3" name="Google Shape;25743;p46"/>
            <p:cNvSpPr/>
            <p:nvPr/>
          </p:nvSpPr>
          <p:spPr>
            <a:xfrm>
              <a:off x="1030552"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4" name="Google Shape;25744;p46"/>
            <p:cNvSpPr/>
            <p:nvPr/>
          </p:nvSpPr>
          <p:spPr>
            <a:xfrm>
              <a:off x="1150060"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5" name="Google Shape;25745;p46"/>
            <p:cNvSpPr/>
            <p:nvPr/>
          </p:nvSpPr>
          <p:spPr>
            <a:xfrm>
              <a:off x="1269568"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6" name="Google Shape;25746;p46"/>
            <p:cNvSpPr/>
            <p:nvPr/>
          </p:nvSpPr>
          <p:spPr>
            <a:xfrm>
              <a:off x="1389077"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7" name="Google Shape;25747;p46"/>
            <p:cNvSpPr/>
            <p:nvPr/>
          </p:nvSpPr>
          <p:spPr>
            <a:xfrm>
              <a:off x="1508585"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8" name="Google Shape;25748;p46"/>
            <p:cNvSpPr/>
            <p:nvPr/>
          </p:nvSpPr>
          <p:spPr>
            <a:xfrm>
              <a:off x="1628093"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9" name="Google Shape;25749;p46"/>
            <p:cNvSpPr/>
            <p:nvPr/>
          </p:nvSpPr>
          <p:spPr>
            <a:xfrm>
              <a:off x="1747601"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0" name="Google Shape;25750;p46"/>
            <p:cNvSpPr/>
            <p:nvPr/>
          </p:nvSpPr>
          <p:spPr>
            <a:xfrm>
              <a:off x="1867110"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1" name="Google Shape;25751;p46"/>
            <p:cNvSpPr/>
            <p:nvPr/>
          </p:nvSpPr>
          <p:spPr>
            <a:xfrm>
              <a:off x="1986618"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2" name="Google Shape;25752;p46"/>
            <p:cNvSpPr/>
            <p:nvPr/>
          </p:nvSpPr>
          <p:spPr>
            <a:xfrm>
              <a:off x="2106126"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3" name="Google Shape;25753;p46"/>
            <p:cNvSpPr/>
            <p:nvPr/>
          </p:nvSpPr>
          <p:spPr>
            <a:xfrm>
              <a:off x="2225634"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4" name="Google Shape;25754;p46"/>
            <p:cNvSpPr/>
            <p:nvPr/>
          </p:nvSpPr>
          <p:spPr>
            <a:xfrm>
              <a:off x="2345143"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5" name="Google Shape;25755;p46"/>
            <p:cNvSpPr/>
            <p:nvPr/>
          </p:nvSpPr>
          <p:spPr>
            <a:xfrm>
              <a:off x="2464651"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6" name="Google Shape;25756;p46"/>
            <p:cNvSpPr/>
            <p:nvPr/>
          </p:nvSpPr>
          <p:spPr>
            <a:xfrm>
              <a:off x="2584159"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7" name="Google Shape;25757;p46"/>
            <p:cNvSpPr/>
            <p:nvPr/>
          </p:nvSpPr>
          <p:spPr>
            <a:xfrm>
              <a:off x="2703667"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8" name="Google Shape;25758;p46"/>
            <p:cNvSpPr/>
            <p:nvPr/>
          </p:nvSpPr>
          <p:spPr>
            <a:xfrm>
              <a:off x="2823176"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9" name="Google Shape;25759;p46"/>
            <p:cNvSpPr/>
            <p:nvPr/>
          </p:nvSpPr>
          <p:spPr>
            <a:xfrm>
              <a:off x="2942684"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60" name="Google Shape;25760;p46"/>
            <p:cNvSpPr/>
            <p:nvPr/>
          </p:nvSpPr>
          <p:spPr>
            <a:xfrm>
              <a:off x="3062192"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61" name="Google Shape;25761;p46"/>
            <p:cNvSpPr/>
            <p:nvPr/>
          </p:nvSpPr>
          <p:spPr>
            <a:xfrm>
              <a:off x="3181700"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62" name="Google Shape;25762;p46"/>
            <p:cNvSpPr/>
            <p:nvPr/>
          </p:nvSpPr>
          <p:spPr>
            <a:xfrm>
              <a:off x="3301209"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63" name="Google Shape;25763;p46"/>
            <p:cNvSpPr/>
            <p:nvPr/>
          </p:nvSpPr>
          <p:spPr>
            <a:xfrm>
              <a:off x="3420717" y="191939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64" name="Google Shape;25764;p46"/>
            <p:cNvSpPr/>
            <p:nvPr/>
          </p:nvSpPr>
          <p:spPr>
            <a:xfrm>
              <a:off x="313503"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65" name="Google Shape;25765;p46"/>
            <p:cNvSpPr/>
            <p:nvPr/>
          </p:nvSpPr>
          <p:spPr>
            <a:xfrm>
              <a:off x="433011"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66" name="Google Shape;25766;p46"/>
            <p:cNvSpPr/>
            <p:nvPr/>
          </p:nvSpPr>
          <p:spPr>
            <a:xfrm>
              <a:off x="552519"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67" name="Google Shape;25767;p46"/>
            <p:cNvSpPr/>
            <p:nvPr/>
          </p:nvSpPr>
          <p:spPr>
            <a:xfrm>
              <a:off x="672027"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68" name="Google Shape;25768;p46"/>
            <p:cNvSpPr/>
            <p:nvPr/>
          </p:nvSpPr>
          <p:spPr>
            <a:xfrm>
              <a:off x="791536"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69" name="Google Shape;25769;p46"/>
            <p:cNvSpPr/>
            <p:nvPr/>
          </p:nvSpPr>
          <p:spPr>
            <a:xfrm>
              <a:off x="911044"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70" name="Google Shape;25770;p46"/>
            <p:cNvSpPr/>
            <p:nvPr/>
          </p:nvSpPr>
          <p:spPr>
            <a:xfrm>
              <a:off x="1030552"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71" name="Google Shape;25771;p46"/>
            <p:cNvSpPr/>
            <p:nvPr/>
          </p:nvSpPr>
          <p:spPr>
            <a:xfrm>
              <a:off x="1150060"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72" name="Google Shape;25772;p46"/>
            <p:cNvSpPr/>
            <p:nvPr/>
          </p:nvSpPr>
          <p:spPr>
            <a:xfrm>
              <a:off x="1269568"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73" name="Google Shape;25773;p46"/>
            <p:cNvSpPr/>
            <p:nvPr/>
          </p:nvSpPr>
          <p:spPr>
            <a:xfrm>
              <a:off x="1389077"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74" name="Google Shape;25774;p46"/>
            <p:cNvSpPr/>
            <p:nvPr/>
          </p:nvSpPr>
          <p:spPr>
            <a:xfrm>
              <a:off x="1508585"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75" name="Google Shape;25775;p46"/>
            <p:cNvSpPr/>
            <p:nvPr/>
          </p:nvSpPr>
          <p:spPr>
            <a:xfrm>
              <a:off x="1628093"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76" name="Google Shape;25776;p46"/>
            <p:cNvSpPr/>
            <p:nvPr/>
          </p:nvSpPr>
          <p:spPr>
            <a:xfrm>
              <a:off x="1747601"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77" name="Google Shape;25777;p46"/>
            <p:cNvSpPr/>
            <p:nvPr/>
          </p:nvSpPr>
          <p:spPr>
            <a:xfrm>
              <a:off x="1867110"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78" name="Google Shape;25778;p46"/>
            <p:cNvSpPr/>
            <p:nvPr/>
          </p:nvSpPr>
          <p:spPr>
            <a:xfrm>
              <a:off x="1986618"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79" name="Google Shape;25779;p46"/>
            <p:cNvSpPr/>
            <p:nvPr/>
          </p:nvSpPr>
          <p:spPr>
            <a:xfrm>
              <a:off x="2106126"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80" name="Google Shape;25780;p46"/>
            <p:cNvSpPr/>
            <p:nvPr/>
          </p:nvSpPr>
          <p:spPr>
            <a:xfrm>
              <a:off x="2225634"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81" name="Google Shape;25781;p46"/>
            <p:cNvSpPr/>
            <p:nvPr/>
          </p:nvSpPr>
          <p:spPr>
            <a:xfrm>
              <a:off x="2345143"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82" name="Google Shape;25782;p46"/>
            <p:cNvSpPr/>
            <p:nvPr/>
          </p:nvSpPr>
          <p:spPr>
            <a:xfrm>
              <a:off x="2464651"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83" name="Google Shape;25783;p46"/>
            <p:cNvSpPr/>
            <p:nvPr/>
          </p:nvSpPr>
          <p:spPr>
            <a:xfrm>
              <a:off x="2584159"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84" name="Google Shape;25784;p46"/>
            <p:cNvSpPr/>
            <p:nvPr/>
          </p:nvSpPr>
          <p:spPr>
            <a:xfrm>
              <a:off x="2703667"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85" name="Google Shape;25785;p46"/>
            <p:cNvSpPr/>
            <p:nvPr/>
          </p:nvSpPr>
          <p:spPr>
            <a:xfrm>
              <a:off x="2823176"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86" name="Google Shape;25786;p46"/>
            <p:cNvSpPr/>
            <p:nvPr/>
          </p:nvSpPr>
          <p:spPr>
            <a:xfrm>
              <a:off x="2942684"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87" name="Google Shape;25787;p46"/>
            <p:cNvSpPr/>
            <p:nvPr/>
          </p:nvSpPr>
          <p:spPr>
            <a:xfrm>
              <a:off x="3062192"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88" name="Google Shape;25788;p46"/>
            <p:cNvSpPr/>
            <p:nvPr/>
          </p:nvSpPr>
          <p:spPr>
            <a:xfrm>
              <a:off x="3181700"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89" name="Google Shape;25789;p46"/>
            <p:cNvSpPr/>
            <p:nvPr/>
          </p:nvSpPr>
          <p:spPr>
            <a:xfrm>
              <a:off x="3301209"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0" name="Google Shape;25790;p46"/>
            <p:cNvSpPr/>
            <p:nvPr/>
          </p:nvSpPr>
          <p:spPr>
            <a:xfrm>
              <a:off x="3420717" y="202550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1" name="Google Shape;25791;p46"/>
            <p:cNvSpPr/>
            <p:nvPr/>
          </p:nvSpPr>
          <p:spPr>
            <a:xfrm>
              <a:off x="313503"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2" name="Google Shape;25792;p46"/>
            <p:cNvSpPr/>
            <p:nvPr/>
          </p:nvSpPr>
          <p:spPr>
            <a:xfrm>
              <a:off x="433011"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3" name="Google Shape;25793;p46"/>
            <p:cNvSpPr/>
            <p:nvPr/>
          </p:nvSpPr>
          <p:spPr>
            <a:xfrm>
              <a:off x="552519"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4" name="Google Shape;25794;p46"/>
            <p:cNvSpPr/>
            <p:nvPr/>
          </p:nvSpPr>
          <p:spPr>
            <a:xfrm>
              <a:off x="672027"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5" name="Google Shape;25795;p46"/>
            <p:cNvSpPr/>
            <p:nvPr/>
          </p:nvSpPr>
          <p:spPr>
            <a:xfrm>
              <a:off x="791536"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6" name="Google Shape;25796;p46"/>
            <p:cNvSpPr/>
            <p:nvPr/>
          </p:nvSpPr>
          <p:spPr>
            <a:xfrm>
              <a:off x="911044"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7" name="Google Shape;25797;p46"/>
            <p:cNvSpPr/>
            <p:nvPr/>
          </p:nvSpPr>
          <p:spPr>
            <a:xfrm>
              <a:off x="1030552"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8" name="Google Shape;25798;p46"/>
            <p:cNvSpPr/>
            <p:nvPr/>
          </p:nvSpPr>
          <p:spPr>
            <a:xfrm>
              <a:off x="1150060"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9" name="Google Shape;25799;p46"/>
            <p:cNvSpPr/>
            <p:nvPr/>
          </p:nvSpPr>
          <p:spPr>
            <a:xfrm>
              <a:off x="1269568"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00" name="Google Shape;25800;p46"/>
            <p:cNvSpPr/>
            <p:nvPr/>
          </p:nvSpPr>
          <p:spPr>
            <a:xfrm>
              <a:off x="1389077"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01" name="Google Shape;25801;p46"/>
            <p:cNvSpPr/>
            <p:nvPr/>
          </p:nvSpPr>
          <p:spPr>
            <a:xfrm>
              <a:off x="1508585"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02" name="Google Shape;25802;p46"/>
            <p:cNvSpPr/>
            <p:nvPr/>
          </p:nvSpPr>
          <p:spPr>
            <a:xfrm>
              <a:off x="1628093"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03" name="Google Shape;25803;p46"/>
            <p:cNvSpPr/>
            <p:nvPr/>
          </p:nvSpPr>
          <p:spPr>
            <a:xfrm>
              <a:off x="1747601"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04" name="Google Shape;25804;p46"/>
            <p:cNvSpPr/>
            <p:nvPr/>
          </p:nvSpPr>
          <p:spPr>
            <a:xfrm>
              <a:off x="1867110"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05" name="Google Shape;25805;p46"/>
            <p:cNvSpPr/>
            <p:nvPr/>
          </p:nvSpPr>
          <p:spPr>
            <a:xfrm>
              <a:off x="1986618"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06" name="Google Shape;25806;p46"/>
            <p:cNvSpPr/>
            <p:nvPr/>
          </p:nvSpPr>
          <p:spPr>
            <a:xfrm>
              <a:off x="2106126"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07" name="Google Shape;25807;p46"/>
            <p:cNvSpPr/>
            <p:nvPr/>
          </p:nvSpPr>
          <p:spPr>
            <a:xfrm>
              <a:off x="2225634"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08" name="Google Shape;25808;p46"/>
            <p:cNvSpPr/>
            <p:nvPr/>
          </p:nvSpPr>
          <p:spPr>
            <a:xfrm>
              <a:off x="2345143"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09" name="Google Shape;25809;p46"/>
            <p:cNvSpPr/>
            <p:nvPr/>
          </p:nvSpPr>
          <p:spPr>
            <a:xfrm>
              <a:off x="2464651"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10" name="Google Shape;25810;p46"/>
            <p:cNvSpPr/>
            <p:nvPr/>
          </p:nvSpPr>
          <p:spPr>
            <a:xfrm>
              <a:off x="2584159"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11" name="Google Shape;25811;p46"/>
            <p:cNvSpPr/>
            <p:nvPr/>
          </p:nvSpPr>
          <p:spPr>
            <a:xfrm>
              <a:off x="2703667"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12" name="Google Shape;25812;p46"/>
            <p:cNvSpPr/>
            <p:nvPr/>
          </p:nvSpPr>
          <p:spPr>
            <a:xfrm>
              <a:off x="2823176"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13" name="Google Shape;25813;p46"/>
            <p:cNvSpPr/>
            <p:nvPr/>
          </p:nvSpPr>
          <p:spPr>
            <a:xfrm>
              <a:off x="2942684"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14" name="Google Shape;25814;p46"/>
            <p:cNvSpPr/>
            <p:nvPr/>
          </p:nvSpPr>
          <p:spPr>
            <a:xfrm>
              <a:off x="3062192"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15" name="Google Shape;25815;p46"/>
            <p:cNvSpPr/>
            <p:nvPr/>
          </p:nvSpPr>
          <p:spPr>
            <a:xfrm>
              <a:off x="3181700"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16" name="Google Shape;25816;p46"/>
            <p:cNvSpPr/>
            <p:nvPr/>
          </p:nvSpPr>
          <p:spPr>
            <a:xfrm>
              <a:off x="3301209"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17" name="Google Shape;25817;p46"/>
            <p:cNvSpPr/>
            <p:nvPr/>
          </p:nvSpPr>
          <p:spPr>
            <a:xfrm>
              <a:off x="3420717" y="213160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18" name="Google Shape;25818;p46"/>
            <p:cNvSpPr/>
            <p:nvPr/>
          </p:nvSpPr>
          <p:spPr>
            <a:xfrm>
              <a:off x="313503"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19" name="Google Shape;25819;p46"/>
            <p:cNvSpPr/>
            <p:nvPr/>
          </p:nvSpPr>
          <p:spPr>
            <a:xfrm>
              <a:off x="433011"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20" name="Google Shape;25820;p46"/>
            <p:cNvSpPr/>
            <p:nvPr/>
          </p:nvSpPr>
          <p:spPr>
            <a:xfrm>
              <a:off x="552519"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21" name="Google Shape;25821;p46"/>
            <p:cNvSpPr/>
            <p:nvPr/>
          </p:nvSpPr>
          <p:spPr>
            <a:xfrm>
              <a:off x="672027"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22" name="Google Shape;25822;p46"/>
            <p:cNvSpPr/>
            <p:nvPr/>
          </p:nvSpPr>
          <p:spPr>
            <a:xfrm>
              <a:off x="791536"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23" name="Google Shape;25823;p46"/>
            <p:cNvSpPr/>
            <p:nvPr/>
          </p:nvSpPr>
          <p:spPr>
            <a:xfrm>
              <a:off x="911044"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24" name="Google Shape;25824;p46"/>
            <p:cNvSpPr/>
            <p:nvPr/>
          </p:nvSpPr>
          <p:spPr>
            <a:xfrm>
              <a:off x="1030552"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25" name="Google Shape;25825;p46"/>
            <p:cNvSpPr/>
            <p:nvPr/>
          </p:nvSpPr>
          <p:spPr>
            <a:xfrm>
              <a:off x="1150060"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26" name="Google Shape;25826;p46"/>
            <p:cNvSpPr/>
            <p:nvPr/>
          </p:nvSpPr>
          <p:spPr>
            <a:xfrm>
              <a:off x="1269568"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27" name="Google Shape;25827;p46"/>
            <p:cNvSpPr/>
            <p:nvPr/>
          </p:nvSpPr>
          <p:spPr>
            <a:xfrm>
              <a:off x="1389077"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28" name="Google Shape;25828;p46"/>
            <p:cNvSpPr/>
            <p:nvPr/>
          </p:nvSpPr>
          <p:spPr>
            <a:xfrm>
              <a:off x="1508585"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29" name="Google Shape;25829;p46"/>
            <p:cNvSpPr/>
            <p:nvPr/>
          </p:nvSpPr>
          <p:spPr>
            <a:xfrm>
              <a:off x="1628093"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30" name="Google Shape;25830;p46"/>
            <p:cNvSpPr/>
            <p:nvPr/>
          </p:nvSpPr>
          <p:spPr>
            <a:xfrm>
              <a:off x="1747601"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31" name="Google Shape;25831;p46"/>
            <p:cNvSpPr/>
            <p:nvPr/>
          </p:nvSpPr>
          <p:spPr>
            <a:xfrm>
              <a:off x="1867110"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32" name="Google Shape;25832;p46"/>
            <p:cNvSpPr/>
            <p:nvPr/>
          </p:nvSpPr>
          <p:spPr>
            <a:xfrm>
              <a:off x="1986618"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33" name="Google Shape;25833;p46"/>
            <p:cNvSpPr/>
            <p:nvPr/>
          </p:nvSpPr>
          <p:spPr>
            <a:xfrm>
              <a:off x="2106126"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34" name="Google Shape;25834;p46"/>
            <p:cNvSpPr/>
            <p:nvPr/>
          </p:nvSpPr>
          <p:spPr>
            <a:xfrm>
              <a:off x="2225634"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35" name="Google Shape;25835;p46"/>
            <p:cNvSpPr/>
            <p:nvPr/>
          </p:nvSpPr>
          <p:spPr>
            <a:xfrm>
              <a:off x="2345143"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36" name="Google Shape;25836;p46"/>
            <p:cNvSpPr/>
            <p:nvPr/>
          </p:nvSpPr>
          <p:spPr>
            <a:xfrm>
              <a:off x="2464651"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37" name="Google Shape;25837;p46"/>
            <p:cNvSpPr/>
            <p:nvPr/>
          </p:nvSpPr>
          <p:spPr>
            <a:xfrm>
              <a:off x="2584159"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38" name="Google Shape;25838;p46"/>
            <p:cNvSpPr/>
            <p:nvPr/>
          </p:nvSpPr>
          <p:spPr>
            <a:xfrm>
              <a:off x="2703667"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39" name="Google Shape;25839;p46"/>
            <p:cNvSpPr/>
            <p:nvPr/>
          </p:nvSpPr>
          <p:spPr>
            <a:xfrm>
              <a:off x="2823176"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0" name="Google Shape;25840;p46"/>
            <p:cNvSpPr/>
            <p:nvPr/>
          </p:nvSpPr>
          <p:spPr>
            <a:xfrm>
              <a:off x="2942684"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1" name="Google Shape;25841;p46"/>
            <p:cNvSpPr/>
            <p:nvPr/>
          </p:nvSpPr>
          <p:spPr>
            <a:xfrm>
              <a:off x="3062192"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2" name="Google Shape;25842;p46"/>
            <p:cNvSpPr/>
            <p:nvPr/>
          </p:nvSpPr>
          <p:spPr>
            <a:xfrm>
              <a:off x="3181700"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3" name="Google Shape;25843;p46"/>
            <p:cNvSpPr/>
            <p:nvPr/>
          </p:nvSpPr>
          <p:spPr>
            <a:xfrm>
              <a:off x="3301209"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4" name="Google Shape;25844;p46"/>
            <p:cNvSpPr/>
            <p:nvPr/>
          </p:nvSpPr>
          <p:spPr>
            <a:xfrm>
              <a:off x="3420717" y="223771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5" name="Google Shape;25845;p46"/>
            <p:cNvSpPr/>
            <p:nvPr/>
          </p:nvSpPr>
          <p:spPr>
            <a:xfrm>
              <a:off x="313503"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6" name="Google Shape;25846;p46"/>
            <p:cNvSpPr/>
            <p:nvPr/>
          </p:nvSpPr>
          <p:spPr>
            <a:xfrm>
              <a:off x="433011"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7" name="Google Shape;25847;p46"/>
            <p:cNvSpPr/>
            <p:nvPr/>
          </p:nvSpPr>
          <p:spPr>
            <a:xfrm>
              <a:off x="552519"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8" name="Google Shape;25848;p46"/>
            <p:cNvSpPr/>
            <p:nvPr/>
          </p:nvSpPr>
          <p:spPr>
            <a:xfrm>
              <a:off x="672027"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9" name="Google Shape;25849;p46"/>
            <p:cNvSpPr/>
            <p:nvPr/>
          </p:nvSpPr>
          <p:spPr>
            <a:xfrm>
              <a:off x="791536"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0" name="Google Shape;25850;p46"/>
            <p:cNvSpPr/>
            <p:nvPr/>
          </p:nvSpPr>
          <p:spPr>
            <a:xfrm>
              <a:off x="911044"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1" name="Google Shape;25851;p46"/>
            <p:cNvSpPr/>
            <p:nvPr/>
          </p:nvSpPr>
          <p:spPr>
            <a:xfrm>
              <a:off x="1030552"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2" name="Google Shape;25852;p46"/>
            <p:cNvSpPr/>
            <p:nvPr/>
          </p:nvSpPr>
          <p:spPr>
            <a:xfrm>
              <a:off x="1150060"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3" name="Google Shape;25853;p46"/>
            <p:cNvSpPr/>
            <p:nvPr/>
          </p:nvSpPr>
          <p:spPr>
            <a:xfrm>
              <a:off x="1269568"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4" name="Google Shape;25854;p46"/>
            <p:cNvSpPr/>
            <p:nvPr/>
          </p:nvSpPr>
          <p:spPr>
            <a:xfrm>
              <a:off x="1389077"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5" name="Google Shape;25855;p46"/>
            <p:cNvSpPr/>
            <p:nvPr/>
          </p:nvSpPr>
          <p:spPr>
            <a:xfrm>
              <a:off x="1508585"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6" name="Google Shape;25856;p46"/>
            <p:cNvSpPr/>
            <p:nvPr/>
          </p:nvSpPr>
          <p:spPr>
            <a:xfrm>
              <a:off x="1628093"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7" name="Google Shape;25857;p46"/>
            <p:cNvSpPr/>
            <p:nvPr/>
          </p:nvSpPr>
          <p:spPr>
            <a:xfrm>
              <a:off x="1747601"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8" name="Google Shape;25858;p46"/>
            <p:cNvSpPr/>
            <p:nvPr/>
          </p:nvSpPr>
          <p:spPr>
            <a:xfrm>
              <a:off x="1867110"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9" name="Google Shape;25859;p46"/>
            <p:cNvSpPr/>
            <p:nvPr/>
          </p:nvSpPr>
          <p:spPr>
            <a:xfrm>
              <a:off x="1986618"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0" name="Google Shape;25860;p46"/>
            <p:cNvSpPr/>
            <p:nvPr/>
          </p:nvSpPr>
          <p:spPr>
            <a:xfrm>
              <a:off x="2106126"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1" name="Google Shape;25861;p46"/>
            <p:cNvSpPr/>
            <p:nvPr/>
          </p:nvSpPr>
          <p:spPr>
            <a:xfrm>
              <a:off x="2225634"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2" name="Google Shape;25862;p46"/>
            <p:cNvSpPr/>
            <p:nvPr/>
          </p:nvSpPr>
          <p:spPr>
            <a:xfrm>
              <a:off x="2345143"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3" name="Google Shape;25863;p46"/>
            <p:cNvSpPr/>
            <p:nvPr/>
          </p:nvSpPr>
          <p:spPr>
            <a:xfrm>
              <a:off x="2464651"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4" name="Google Shape;25864;p46"/>
            <p:cNvSpPr/>
            <p:nvPr/>
          </p:nvSpPr>
          <p:spPr>
            <a:xfrm>
              <a:off x="2584159"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5" name="Google Shape;25865;p46"/>
            <p:cNvSpPr/>
            <p:nvPr/>
          </p:nvSpPr>
          <p:spPr>
            <a:xfrm>
              <a:off x="2703667"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6" name="Google Shape;25866;p46"/>
            <p:cNvSpPr/>
            <p:nvPr/>
          </p:nvSpPr>
          <p:spPr>
            <a:xfrm>
              <a:off x="2823176"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7" name="Google Shape;25867;p46"/>
            <p:cNvSpPr/>
            <p:nvPr/>
          </p:nvSpPr>
          <p:spPr>
            <a:xfrm>
              <a:off x="2942684"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8" name="Google Shape;25868;p46"/>
            <p:cNvSpPr/>
            <p:nvPr/>
          </p:nvSpPr>
          <p:spPr>
            <a:xfrm>
              <a:off x="3062192"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9" name="Google Shape;25869;p46"/>
            <p:cNvSpPr/>
            <p:nvPr/>
          </p:nvSpPr>
          <p:spPr>
            <a:xfrm>
              <a:off x="3181700"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70" name="Google Shape;25870;p46"/>
            <p:cNvSpPr/>
            <p:nvPr/>
          </p:nvSpPr>
          <p:spPr>
            <a:xfrm>
              <a:off x="3301209"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71" name="Google Shape;25871;p46"/>
            <p:cNvSpPr/>
            <p:nvPr/>
          </p:nvSpPr>
          <p:spPr>
            <a:xfrm>
              <a:off x="3420717" y="234382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72" name="Google Shape;25872;p46"/>
            <p:cNvSpPr/>
            <p:nvPr/>
          </p:nvSpPr>
          <p:spPr>
            <a:xfrm>
              <a:off x="313503"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73" name="Google Shape;25873;p46"/>
            <p:cNvSpPr/>
            <p:nvPr/>
          </p:nvSpPr>
          <p:spPr>
            <a:xfrm>
              <a:off x="433011"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74" name="Google Shape;25874;p46"/>
            <p:cNvSpPr/>
            <p:nvPr/>
          </p:nvSpPr>
          <p:spPr>
            <a:xfrm>
              <a:off x="552519"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75" name="Google Shape;25875;p46"/>
            <p:cNvSpPr/>
            <p:nvPr/>
          </p:nvSpPr>
          <p:spPr>
            <a:xfrm>
              <a:off x="672027"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76" name="Google Shape;25876;p46"/>
            <p:cNvSpPr/>
            <p:nvPr/>
          </p:nvSpPr>
          <p:spPr>
            <a:xfrm>
              <a:off x="791536"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77" name="Google Shape;25877;p46"/>
            <p:cNvSpPr/>
            <p:nvPr/>
          </p:nvSpPr>
          <p:spPr>
            <a:xfrm>
              <a:off x="911044"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78" name="Google Shape;25878;p46"/>
            <p:cNvSpPr/>
            <p:nvPr/>
          </p:nvSpPr>
          <p:spPr>
            <a:xfrm>
              <a:off x="1030552"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79" name="Google Shape;25879;p46"/>
            <p:cNvSpPr/>
            <p:nvPr/>
          </p:nvSpPr>
          <p:spPr>
            <a:xfrm>
              <a:off x="1150060"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80" name="Google Shape;25880;p46"/>
            <p:cNvSpPr/>
            <p:nvPr/>
          </p:nvSpPr>
          <p:spPr>
            <a:xfrm>
              <a:off x="1269568"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81" name="Google Shape;25881;p46"/>
            <p:cNvSpPr/>
            <p:nvPr/>
          </p:nvSpPr>
          <p:spPr>
            <a:xfrm>
              <a:off x="1389077"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82" name="Google Shape;25882;p46"/>
            <p:cNvSpPr/>
            <p:nvPr/>
          </p:nvSpPr>
          <p:spPr>
            <a:xfrm>
              <a:off x="1508585"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83" name="Google Shape;25883;p46"/>
            <p:cNvSpPr/>
            <p:nvPr/>
          </p:nvSpPr>
          <p:spPr>
            <a:xfrm>
              <a:off x="1628093"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84" name="Google Shape;25884;p46"/>
            <p:cNvSpPr/>
            <p:nvPr/>
          </p:nvSpPr>
          <p:spPr>
            <a:xfrm>
              <a:off x="1747601"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85" name="Google Shape;25885;p46"/>
            <p:cNvSpPr/>
            <p:nvPr/>
          </p:nvSpPr>
          <p:spPr>
            <a:xfrm>
              <a:off x="1867110"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86" name="Google Shape;25886;p46"/>
            <p:cNvSpPr/>
            <p:nvPr/>
          </p:nvSpPr>
          <p:spPr>
            <a:xfrm>
              <a:off x="1986618"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87" name="Google Shape;25887;p46"/>
            <p:cNvSpPr/>
            <p:nvPr/>
          </p:nvSpPr>
          <p:spPr>
            <a:xfrm>
              <a:off x="2106126"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88" name="Google Shape;25888;p46"/>
            <p:cNvSpPr/>
            <p:nvPr/>
          </p:nvSpPr>
          <p:spPr>
            <a:xfrm>
              <a:off x="2225634"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89" name="Google Shape;25889;p46"/>
            <p:cNvSpPr/>
            <p:nvPr/>
          </p:nvSpPr>
          <p:spPr>
            <a:xfrm>
              <a:off x="2345143"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90" name="Google Shape;25890;p46"/>
            <p:cNvSpPr/>
            <p:nvPr/>
          </p:nvSpPr>
          <p:spPr>
            <a:xfrm>
              <a:off x="2464651"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91" name="Google Shape;25891;p46"/>
            <p:cNvSpPr/>
            <p:nvPr/>
          </p:nvSpPr>
          <p:spPr>
            <a:xfrm>
              <a:off x="2584159"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92" name="Google Shape;25892;p46"/>
            <p:cNvSpPr/>
            <p:nvPr/>
          </p:nvSpPr>
          <p:spPr>
            <a:xfrm>
              <a:off x="2703667"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93" name="Google Shape;25893;p46"/>
            <p:cNvSpPr/>
            <p:nvPr/>
          </p:nvSpPr>
          <p:spPr>
            <a:xfrm>
              <a:off x="2823176"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94" name="Google Shape;25894;p46"/>
            <p:cNvSpPr/>
            <p:nvPr/>
          </p:nvSpPr>
          <p:spPr>
            <a:xfrm>
              <a:off x="2942684"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95" name="Google Shape;25895;p46"/>
            <p:cNvSpPr/>
            <p:nvPr/>
          </p:nvSpPr>
          <p:spPr>
            <a:xfrm>
              <a:off x="3062192"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96" name="Google Shape;25896;p46"/>
            <p:cNvSpPr/>
            <p:nvPr/>
          </p:nvSpPr>
          <p:spPr>
            <a:xfrm>
              <a:off x="3181700"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97" name="Google Shape;25897;p46"/>
            <p:cNvSpPr/>
            <p:nvPr/>
          </p:nvSpPr>
          <p:spPr>
            <a:xfrm>
              <a:off x="3301209"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98" name="Google Shape;25898;p46"/>
            <p:cNvSpPr/>
            <p:nvPr/>
          </p:nvSpPr>
          <p:spPr>
            <a:xfrm>
              <a:off x="3420717" y="244992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99" name="Google Shape;25899;p46"/>
            <p:cNvSpPr/>
            <p:nvPr/>
          </p:nvSpPr>
          <p:spPr>
            <a:xfrm>
              <a:off x="313503"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00" name="Google Shape;25900;p46"/>
            <p:cNvSpPr/>
            <p:nvPr/>
          </p:nvSpPr>
          <p:spPr>
            <a:xfrm>
              <a:off x="433011"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01" name="Google Shape;25901;p46"/>
            <p:cNvSpPr/>
            <p:nvPr/>
          </p:nvSpPr>
          <p:spPr>
            <a:xfrm>
              <a:off x="552519"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02" name="Google Shape;25902;p46"/>
            <p:cNvSpPr/>
            <p:nvPr/>
          </p:nvSpPr>
          <p:spPr>
            <a:xfrm>
              <a:off x="672027"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03" name="Google Shape;25903;p46"/>
            <p:cNvSpPr/>
            <p:nvPr/>
          </p:nvSpPr>
          <p:spPr>
            <a:xfrm>
              <a:off x="791536"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04" name="Google Shape;25904;p46"/>
            <p:cNvSpPr/>
            <p:nvPr/>
          </p:nvSpPr>
          <p:spPr>
            <a:xfrm>
              <a:off x="911044"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05" name="Google Shape;25905;p46"/>
            <p:cNvSpPr/>
            <p:nvPr/>
          </p:nvSpPr>
          <p:spPr>
            <a:xfrm>
              <a:off x="1030552"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06" name="Google Shape;25906;p46"/>
            <p:cNvSpPr/>
            <p:nvPr/>
          </p:nvSpPr>
          <p:spPr>
            <a:xfrm>
              <a:off x="1150060"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07" name="Google Shape;25907;p46"/>
            <p:cNvSpPr/>
            <p:nvPr/>
          </p:nvSpPr>
          <p:spPr>
            <a:xfrm>
              <a:off x="1269568"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08" name="Google Shape;25908;p46"/>
            <p:cNvSpPr/>
            <p:nvPr/>
          </p:nvSpPr>
          <p:spPr>
            <a:xfrm>
              <a:off x="1389077"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09" name="Google Shape;25909;p46"/>
            <p:cNvSpPr/>
            <p:nvPr/>
          </p:nvSpPr>
          <p:spPr>
            <a:xfrm>
              <a:off x="1508585"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0" name="Google Shape;25910;p46"/>
            <p:cNvSpPr/>
            <p:nvPr/>
          </p:nvSpPr>
          <p:spPr>
            <a:xfrm>
              <a:off x="1628093"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1" name="Google Shape;25911;p46"/>
            <p:cNvSpPr/>
            <p:nvPr/>
          </p:nvSpPr>
          <p:spPr>
            <a:xfrm>
              <a:off x="1747601"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2" name="Google Shape;25912;p46"/>
            <p:cNvSpPr/>
            <p:nvPr/>
          </p:nvSpPr>
          <p:spPr>
            <a:xfrm>
              <a:off x="1867110"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3" name="Google Shape;25913;p46"/>
            <p:cNvSpPr/>
            <p:nvPr/>
          </p:nvSpPr>
          <p:spPr>
            <a:xfrm>
              <a:off x="1986618"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4" name="Google Shape;25914;p46"/>
            <p:cNvSpPr/>
            <p:nvPr/>
          </p:nvSpPr>
          <p:spPr>
            <a:xfrm>
              <a:off x="2106126"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5" name="Google Shape;25915;p46"/>
            <p:cNvSpPr/>
            <p:nvPr/>
          </p:nvSpPr>
          <p:spPr>
            <a:xfrm>
              <a:off x="2225634"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6" name="Google Shape;25916;p46"/>
            <p:cNvSpPr/>
            <p:nvPr/>
          </p:nvSpPr>
          <p:spPr>
            <a:xfrm>
              <a:off x="2345143"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7" name="Google Shape;25917;p46"/>
            <p:cNvSpPr/>
            <p:nvPr/>
          </p:nvSpPr>
          <p:spPr>
            <a:xfrm>
              <a:off x="2464651"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8" name="Google Shape;25918;p46"/>
            <p:cNvSpPr/>
            <p:nvPr/>
          </p:nvSpPr>
          <p:spPr>
            <a:xfrm>
              <a:off x="2584159"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9" name="Google Shape;25919;p46"/>
            <p:cNvSpPr/>
            <p:nvPr/>
          </p:nvSpPr>
          <p:spPr>
            <a:xfrm>
              <a:off x="2703667"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0" name="Google Shape;25920;p46"/>
            <p:cNvSpPr/>
            <p:nvPr/>
          </p:nvSpPr>
          <p:spPr>
            <a:xfrm>
              <a:off x="2823176"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1" name="Google Shape;25921;p46"/>
            <p:cNvSpPr/>
            <p:nvPr/>
          </p:nvSpPr>
          <p:spPr>
            <a:xfrm>
              <a:off x="2942684"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2" name="Google Shape;25922;p46"/>
            <p:cNvSpPr/>
            <p:nvPr/>
          </p:nvSpPr>
          <p:spPr>
            <a:xfrm>
              <a:off x="3062192"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3" name="Google Shape;25923;p46"/>
            <p:cNvSpPr/>
            <p:nvPr/>
          </p:nvSpPr>
          <p:spPr>
            <a:xfrm>
              <a:off x="3181700"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4" name="Google Shape;25924;p46"/>
            <p:cNvSpPr/>
            <p:nvPr/>
          </p:nvSpPr>
          <p:spPr>
            <a:xfrm>
              <a:off x="3301209"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5" name="Google Shape;25925;p46"/>
            <p:cNvSpPr/>
            <p:nvPr/>
          </p:nvSpPr>
          <p:spPr>
            <a:xfrm>
              <a:off x="3420717" y="255603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6" name="Google Shape;25926;p46"/>
            <p:cNvSpPr/>
            <p:nvPr/>
          </p:nvSpPr>
          <p:spPr>
            <a:xfrm>
              <a:off x="313503"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7" name="Google Shape;25927;p46"/>
            <p:cNvSpPr/>
            <p:nvPr/>
          </p:nvSpPr>
          <p:spPr>
            <a:xfrm>
              <a:off x="433011"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8" name="Google Shape;25928;p46"/>
            <p:cNvSpPr/>
            <p:nvPr/>
          </p:nvSpPr>
          <p:spPr>
            <a:xfrm>
              <a:off x="552519"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9" name="Google Shape;25929;p46"/>
            <p:cNvSpPr/>
            <p:nvPr/>
          </p:nvSpPr>
          <p:spPr>
            <a:xfrm>
              <a:off x="672027"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0" name="Google Shape;25930;p46"/>
            <p:cNvSpPr/>
            <p:nvPr/>
          </p:nvSpPr>
          <p:spPr>
            <a:xfrm>
              <a:off x="791536"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1" name="Google Shape;25931;p46"/>
            <p:cNvSpPr/>
            <p:nvPr/>
          </p:nvSpPr>
          <p:spPr>
            <a:xfrm>
              <a:off x="911044"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2" name="Google Shape;25932;p46"/>
            <p:cNvSpPr/>
            <p:nvPr/>
          </p:nvSpPr>
          <p:spPr>
            <a:xfrm>
              <a:off x="1030552"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3" name="Google Shape;25933;p46"/>
            <p:cNvSpPr/>
            <p:nvPr/>
          </p:nvSpPr>
          <p:spPr>
            <a:xfrm>
              <a:off x="1150060"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4" name="Google Shape;25934;p46"/>
            <p:cNvSpPr/>
            <p:nvPr/>
          </p:nvSpPr>
          <p:spPr>
            <a:xfrm>
              <a:off x="1269568"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5" name="Google Shape;25935;p46"/>
            <p:cNvSpPr/>
            <p:nvPr/>
          </p:nvSpPr>
          <p:spPr>
            <a:xfrm>
              <a:off x="1389077"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6" name="Google Shape;25936;p46"/>
            <p:cNvSpPr/>
            <p:nvPr/>
          </p:nvSpPr>
          <p:spPr>
            <a:xfrm>
              <a:off x="1508585"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7" name="Google Shape;25937;p46"/>
            <p:cNvSpPr/>
            <p:nvPr/>
          </p:nvSpPr>
          <p:spPr>
            <a:xfrm>
              <a:off x="1628093"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8" name="Google Shape;25938;p46"/>
            <p:cNvSpPr/>
            <p:nvPr/>
          </p:nvSpPr>
          <p:spPr>
            <a:xfrm>
              <a:off x="1747601"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9" name="Google Shape;25939;p46"/>
            <p:cNvSpPr/>
            <p:nvPr/>
          </p:nvSpPr>
          <p:spPr>
            <a:xfrm>
              <a:off x="1867110"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0" name="Google Shape;25940;p46"/>
            <p:cNvSpPr/>
            <p:nvPr/>
          </p:nvSpPr>
          <p:spPr>
            <a:xfrm>
              <a:off x="1986618"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1" name="Google Shape;25941;p46"/>
            <p:cNvSpPr/>
            <p:nvPr/>
          </p:nvSpPr>
          <p:spPr>
            <a:xfrm>
              <a:off x="2106126"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2" name="Google Shape;25942;p46"/>
            <p:cNvSpPr/>
            <p:nvPr/>
          </p:nvSpPr>
          <p:spPr>
            <a:xfrm>
              <a:off x="2225634"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3" name="Google Shape;25943;p46"/>
            <p:cNvSpPr/>
            <p:nvPr/>
          </p:nvSpPr>
          <p:spPr>
            <a:xfrm>
              <a:off x="2345143"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4" name="Google Shape;25944;p46"/>
            <p:cNvSpPr/>
            <p:nvPr/>
          </p:nvSpPr>
          <p:spPr>
            <a:xfrm>
              <a:off x="2464651"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5" name="Google Shape;25945;p46"/>
            <p:cNvSpPr/>
            <p:nvPr/>
          </p:nvSpPr>
          <p:spPr>
            <a:xfrm>
              <a:off x="2584159"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6" name="Google Shape;25946;p46"/>
            <p:cNvSpPr/>
            <p:nvPr/>
          </p:nvSpPr>
          <p:spPr>
            <a:xfrm>
              <a:off x="2703667"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7" name="Google Shape;25947;p46"/>
            <p:cNvSpPr/>
            <p:nvPr/>
          </p:nvSpPr>
          <p:spPr>
            <a:xfrm>
              <a:off x="2823176"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8" name="Google Shape;25948;p46"/>
            <p:cNvSpPr/>
            <p:nvPr/>
          </p:nvSpPr>
          <p:spPr>
            <a:xfrm>
              <a:off x="2942684"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9" name="Google Shape;25949;p46"/>
            <p:cNvSpPr/>
            <p:nvPr/>
          </p:nvSpPr>
          <p:spPr>
            <a:xfrm>
              <a:off x="3062192"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0" name="Google Shape;25950;p46"/>
            <p:cNvSpPr/>
            <p:nvPr/>
          </p:nvSpPr>
          <p:spPr>
            <a:xfrm>
              <a:off x="3181700"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1" name="Google Shape;25951;p46"/>
            <p:cNvSpPr/>
            <p:nvPr/>
          </p:nvSpPr>
          <p:spPr>
            <a:xfrm>
              <a:off x="3301209"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2" name="Google Shape;25952;p46"/>
            <p:cNvSpPr/>
            <p:nvPr/>
          </p:nvSpPr>
          <p:spPr>
            <a:xfrm>
              <a:off x="3420717" y="266214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3" name="Google Shape;25953;p46"/>
            <p:cNvSpPr/>
            <p:nvPr/>
          </p:nvSpPr>
          <p:spPr>
            <a:xfrm>
              <a:off x="313503"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4" name="Google Shape;25954;p46"/>
            <p:cNvSpPr/>
            <p:nvPr/>
          </p:nvSpPr>
          <p:spPr>
            <a:xfrm>
              <a:off x="433011"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5" name="Google Shape;25955;p46"/>
            <p:cNvSpPr/>
            <p:nvPr/>
          </p:nvSpPr>
          <p:spPr>
            <a:xfrm>
              <a:off x="552519"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6" name="Google Shape;25956;p46"/>
            <p:cNvSpPr/>
            <p:nvPr/>
          </p:nvSpPr>
          <p:spPr>
            <a:xfrm>
              <a:off x="672027"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7" name="Google Shape;25957;p46"/>
            <p:cNvSpPr/>
            <p:nvPr/>
          </p:nvSpPr>
          <p:spPr>
            <a:xfrm>
              <a:off x="791536"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8" name="Google Shape;25958;p46"/>
            <p:cNvSpPr/>
            <p:nvPr/>
          </p:nvSpPr>
          <p:spPr>
            <a:xfrm>
              <a:off x="911044"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9" name="Google Shape;25959;p46"/>
            <p:cNvSpPr/>
            <p:nvPr/>
          </p:nvSpPr>
          <p:spPr>
            <a:xfrm>
              <a:off x="1030552"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0" name="Google Shape;25960;p46"/>
            <p:cNvSpPr/>
            <p:nvPr/>
          </p:nvSpPr>
          <p:spPr>
            <a:xfrm>
              <a:off x="1150060"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1" name="Google Shape;25961;p46"/>
            <p:cNvSpPr/>
            <p:nvPr/>
          </p:nvSpPr>
          <p:spPr>
            <a:xfrm>
              <a:off x="1269568"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2" name="Google Shape;25962;p46"/>
            <p:cNvSpPr/>
            <p:nvPr/>
          </p:nvSpPr>
          <p:spPr>
            <a:xfrm>
              <a:off x="1389077"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3" name="Google Shape;25963;p46"/>
            <p:cNvSpPr/>
            <p:nvPr/>
          </p:nvSpPr>
          <p:spPr>
            <a:xfrm>
              <a:off x="1508585"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4" name="Google Shape;25964;p46"/>
            <p:cNvSpPr/>
            <p:nvPr/>
          </p:nvSpPr>
          <p:spPr>
            <a:xfrm>
              <a:off x="1628093"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5" name="Google Shape;25965;p46"/>
            <p:cNvSpPr/>
            <p:nvPr/>
          </p:nvSpPr>
          <p:spPr>
            <a:xfrm>
              <a:off x="1747601"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6" name="Google Shape;25966;p46"/>
            <p:cNvSpPr/>
            <p:nvPr/>
          </p:nvSpPr>
          <p:spPr>
            <a:xfrm>
              <a:off x="1867110"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7" name="Google Shape;25967;p46"/>
            <p:cNvSpPr/>
            <p:nvPr/>
          </p:nvSpPr>
          <p:spPr>
            <a:xfrm>
              <a:off x="1986618"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8" name="Google Shape;25968;p46"/>
            <p:cNvSpPr/>
            <p:nvPr/>
          </p:nvSpPr>
          <p:spPr>
            <a:xfrm>
              <a:off x="2106126"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9" name="Google Shape;25969;p46"/>
            <p:cNvSpPr/>
            <p:nvPr/>
          </p:nvSpPr>
          <p:spPr>
            <a:xfrm>
              <a:off x="2225634"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0" name="Google Shape;25970;p46"/>
            <p:cNvSpPr/>
            <p:nvPr/>
          </p:nvSpPr>
          <p:spPr>
            <a:xfrm>
              <a:off x="2345143"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1" name="Google Shape;25971;p46"/>
            <p:cNvSpPr/>
            <p:nvPr/>
          </p:nvSpPr>
          <p:spPr>
            <a:xfrm>
              <a:off x="2464651"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2" name="Google Shape;25972;p46"/>
            <p:cNvSpPr/>
            <p:nvPr/>
          </p:nvSpPr>
          <p:spPr>
            <a:xfrm>
              <a:off x="2584159"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3" name="Google Shape;25973;p46"/>
            <p:cNvSpPr/>
            <p:nvPr/>
          </p:nvSpPr>
          <p:spPr>
            <a:xfrm>
              <a:off x="2703667"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4" name="Google Shape;25974;p46"/>
            <p:cNvSpPr/>
            <p:nvPr/>
          </p:nvSpPr>
          <p:spPr>
            <a:xfrm>
              <a:off x="2823176"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5" name="Google Shape;25975;p46"/>
            <p:cNvSpPr/>
            <p:nvPr/>
          </p:nvSpPr>
          <p:spPr>
            <a:xfrm>
              <a:off x="2942684"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6" name="Google Shape;25976;p46"/>
            <p:cNvSpPr/>
            <p:nvPr/>
          </p:nvSpPr>
          <p:spPr>
            <a:xfrm>
              <a:off x="3062192"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7" name="Google Shape;25977;p46"/>
            <p:cNvSpPr/>
            <p:nvPr/>
          </p:nvSpPr>
          <p:spPr>
            <a:xfrm>
              <a:off x="3181700"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8" name="Google Shape;25978;p46"/>
            <p:cNvSpPr/>
            <p:nvPr/>
          </p:nvSpPr>
          <p:spPr>
            <a:xfrm>
              <a:off x="3301209"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9" name="Google Shape;25979;p46"/>
            <p:cNvSpPr/>
            <p:nvPr/>
          </p:nvSpPr>
          <p:spPr>
            <a:xfrm>
              <a:off x="3420717" y="276824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0" name="Google Shape;25980;p46"/>
            <p:cNvSpPr/>
            <p:nvPr/>
          </p:nvSpPr>
          <p:spPr>
            <a:xfrm>
              <a:off x="313503"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1" name="Google Shape;25981;p46"/>
            <p:cNvSpPr/>
            <p:nvPr/>
          </p:nvSpPr>
          <p:spPr>
            <a:xfrm>
              <a:off x="433011"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2" name="Google Shape;25982;p46"/>
            <p:cNvSpPr/>
            <p:nvPr/>
          </p:nvSpPr>
          <p:spPr>
            <a:xfrm>
              <a:off x="552519"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3" name="Google Shape;25983;p46"/>
            <p:cNvSpPr/>
            <p:nvPr/>
          </p:nvSpPr>
          <p:spPr>
            <a:xfrm>
              <a:off x="672027"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4" name="Google Shape;25984;p46"/>
            <p:cNvSpPr/>
            <p:nvPr/>
          </p:nvSpPr>
          <p:spPr>
            <a:xfrm>
              <a:off x="791536"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5" name="Google Shape;25985;p46"/>
            <p:cNvSpPr/>
            <p:nvPr/>
          </p:nvSpPr>
          <p:spPr>
            <a:xfrm>
              <a:off x="911044"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6" name="Google Shape;25986;p46"/>
            <p:cNvSpPr/>
            <p:nvPr/>
          </p:nvSpPr>
          <p:spPr>
            <a:xfrm>
              <a:off x="1030552"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7" name="Google Shape;25987;p46"/>
            <p:cNvSpPr/>
            <p:nvPr/>
          </p:nvSpPr>
          <p:spPr>
            <a:xfrm>
              <a:off x="1150060"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8" name="Google Shape;25988;p46"/>
            <p:cNvSpPr/>
            <p:nvPr/>
          </p:nvSpPr>
          <p:spPr>
            <a:xfrm>
              <a:off x="1269568"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9" name="Google Shape;25989;p46"/>
            <p:cNvSpPr/>
            <p:nvPr/>
          </p:nvSpPr>
          <p:spPr>
            <a:xfrm>
              <a:off x="1389077"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0" name="Google Shape;25990;p46"/>
            <p:cNvSpPr/>
            <p:nvPr/>
          </p:nvSpPr>
          <p:spPr>
            <a:xfrm>
              <a:off x="1508585"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1" name="Google Shape;25991;p46"/>
            <p:cNvSpPr/>
            <p:nvPr/>
          </p:nvSpPr>
          <p:spPr>
            <a:xfrm>
              <a:off x="1628093"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2" name="Google Shape;25992;p46"/>
            <p:cNvSpPr/>
            <p:nvPr/>
          </p:nvSpPr>
          <p:spPr>
            <a:xfrm>
              <a:off x="1747601"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3" name="Google Shape;25993;p46"/>
            <p:cNvSpPr/>
            <p:nvPr/>
          </p:nvSpPr>
          <p:spPr>
            <a:xfrm>
              <a:off x="1867110"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4" name="Google Shape;25994;p46"/>
            <p:cNvSpPr/>
            <p:nvPr/>
          </p:nvSpPr>
          <p:spPr>
            <a:xfrm>
              <a:off x="1986618"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5" name="Google Shape;25995;p46"/>
            <p:cNvSpPr/>
            <p:nvPr/>
          </p:nvSpPr>
          <p:spPr>
            <a:xfrm>
              <a:off x="2106126"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6" name="Google Shape;25996;p46"/>
            <p:cNvSpPr/>
            <p:nvPr/>
          </p:nvSpPr>
          <p:spPr>
            <a:xfrm>
              <a:off x="2225634"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7" name="Google Shape;25997;p46"/>
            <p:cNvSpPr/>
            <p:nvPr/>
          </p:nvSpPr>
          <p:spPr>
            <a:xfrm>
              <a:off x="2345143"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8" name="Google Shape;25998;p46"/>
            <p:cNvSpPr/>
            <p:nvPr/>
          </p:nvSpPr>
          <p:spPr>
            <a:xfrm>
              <a:off x="2464651"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9" name="Google Shape;25999;p46"/>
            <p:cNvSpPr/>
            <p:nvPr/>
          </p:nvSpPr>
          <p:spPr>
            <a:xfrm>
              <a:off x="2584159"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0" name="Google Shape;26000;p46"/>
            <p:cNvSpPr/>
            <p:nvPr/>
          </p:nvSpPr>
          <p:spPr>
            <a:xfrm>
              <a:off x="2703667"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1" name="Google Shape;26001;p46"/>
            <p:cNvSpPr/>
            <p:nvPr/>
          </p:nvSpPr>
          <p:spPr>
            <a:xfrm>
              <a:off x="2823176"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2" name="Google Shape;26002;p46"/>
            <p:cNvSpPr/>
            <p:nvPr/>
          </p:nvSpPr>
          <p:spPr>
            <a:xfrm>
              <a:off x="2942684"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3" name="Google Shape;26003;p46"/>
            <p:cNvSpPr/>
            <p:nvPr/>
          </p:nvSpPr>
          <p:spPr>
            <a:xfrm>
              <a:off x="3062192"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4" name="Google Shape;26004;p46"/>
            <p:cNvSpPr/>
            <p:nvPr/>
          </p:nvSpPr>
          <p:spPr>
            <a:xfrm>
              <a:off x="3181700"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5" name="Google Shape;26005;p46"/>
            <p:cNvSpPr/>
            <p:nvPr/>
          </p:nvSpPr>
          <p:spPr>
            <a:xfrm>
              <a:off x="3301209"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6" name="Google Shape;26006;p46"/>
            <p:cNvSpPr/>
            <p:nvPr/>
          </p:nvSpPr>
          <p:spPr>
            <a:xfrm>
              <a:off x="3420717" y="287435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7" name="Google Shape;26007;p46"/>
            <p:cNvSpPr/>
            <p:nvPr/>
          </p:nvSpPr>
          <p:spPr>
            <a:xfrm>
              <a:off x="313503"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8" name="Google Shape;26008;p46"/>
            <p:cNvSpPr/>
            <p:nvPr/>
          </p:nvSpPr>
          <p:spPr>
            <a:xfrm>
              <a:off x="433011"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9" name="Google Shape;26009;p46"/>
            <p:cNvSpPr/>
            <p:nvPr/>
          </p:nvSpPr>
          <p:spPr>
            <a:xfrm>
              <a:off x="552519"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10" name="Google Shape;26010;p46"/>
            <p:cNvSpPr/>
            <p:nvPr/>
          </p:nvSpPr>
          <p:spPr>
            <a:xfrm>
              <a:off x="672027"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11" name="Google Shape;26011;p46"/>
            <p:cNvSpPr/>
            <p:nvPr/>
          </p:nvSpPr>
          <p:spPr>
            <a:xfrm>
              <a:off x="791536"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12" name="Google Shape;26012;p46"/>
            <p:cNvSpPr/>
            <p:nvPr/>
          </p:nvSpPr>
          <p:spPr>
            <a:xfrm>
              <a:off x="911044"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13" name="Google Shape;26013;p46"/>
            <p:cNvSpPr/>
            <p:nvPr/>
          </p:nvSpPr>
          <p:spPr>
            <a:xfrm>
              <a:off x="1030552"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14" name="Google Shape;26014;p46"/>
            <p:cNvSpPr/>
            <p:nvPr/>
          </p:nvSpPr>
          <p:spPr>
            <a:xfrm>
              <a:off x="1150060"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15" name="Google Shape;26015;p46"/>
            <p:cNvSpPr/>
            <p:nvPr/>
          </p:nvSpPr>
          <p:spPr>
            <a:xfrm>
              <a:off x="1269568"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16" name="Google Shape;26016;p46"/>
            <p:cNvSpPr/>
            <p:nvPr/>
          </p:nvSpPr>
          <p:spPr>
            <a:xfrm>
              <a:off x="1389077"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17" name="Google Shape;26017;p46"/>
            <p:cNvSpPr/>
            <p:nvPr/>
          </p:nvSpPr>
          <p:spPr>
            <a:xfrm>
              <a:off x="1508585"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18" name="Google Shape;26018;p46"/>
            <p:cNvSpPr/>
            <p:nvPr/>
          </p:nvSpPr>
          <p:spPr>
            <a:xfrm>
              <a:off x="1628093"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19" name="Google Shape;26019;p46"/>
            <p:cNvSpPr/>
            <p:nvPr/>
          </p:nvSpPr>
          <p:spPr>
            <a:xfrm>
              <a:off x="1747601"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20" name="Google Shape;26020;p46"/>
            <p:cNvSpPr/>
            <p:nvPr/>
          </p:nvSpPr>
          <p:spPr>
            <a:xfrm>
              <a:off x="1867110"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21" name="Google Shape;26021;p46"/>
            <p:cNvSpPr/>
            <p:nvPr/>
          </p:nvSpPr>
          <p:spPr>
            <a:xfrm>
              <a:off x="1986618"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22" name="Google Shape;26022;p46"/>
            <p:cNvSpPr/>
            <p:nvPr/>
          </p:nvSpPr>
          <p:spPr>
            <a:xfrm>
              <a:off x="2106126"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23" name="Google Shape;26023;p46"/>
            <p:cNvSpPr/>
            <p:nvPr/>
          </p:nvSpPr>
          <p:spPr>
            <a:xfrm>
              <a:off x="2225634"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24" name="Google Shape;26024;p46"/>
            <p:cNvSpPr/>
            <p:nvPr/>
          </p:nvSpPr>
          <p:spPr>
            <a:xfrm>
              <a:off x="2345143"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25" name="Google Shape;26025;p46"/>
            <p:cNvSpPr/>
            <p:nvPr/>
          </p:nvSpPr>
          <p:spPr>
            <a:xfrm>
              <a:off x="2464651"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26" name="Google Shape;26026;p46"/>
            <p:cNvSpPr/>
            <p:nvPr/>
          </p:nvSpPr>
          <p:spPr>
            <a:xfrm>
              <a:off x="2584159"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27" name="Google Shape;26027;p46"/>
            <p:cNvSpPr/>
            <p:nvPr/>
          </p:nvSpPr>
          <p:spPr>
            <a:xfrm>
              <a:off x="2703667"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28" name="Google Shape;26028;p46"/>
            <p:cNvSpPr/>
            <p:nvPr/>
          </p:nvSpPr>
          <p:spPr>
            <a:xfrm>
              <a:off x="2823176"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29" name="Google Shape;26029;p46"/>
            <p:cNvSpPr/>
            <p:nvPr/>
          </p:nvSpPr>
          <p:spPr>
            <a:xfrm>
              <a:off x="2942684"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30" name="Google Shape;26030;p46"/>
            <p:cNvSpPr/>
            <p:nvPr/>
          </p:nvSpPr>
          <p:spPr>
            <a:xfrm>
              <a:off x="3062192"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31" name="Google Shape;26031;p46"/>
            <p:cNvSpPr/>
            <p:nvPr/>
          </p:nvSpPr>
          <p:spPr>
            <a:xfrm>
              <a:off x="3181700"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32" name="Google Shape;26032;p46"/>
            <p:cNvSpPr/>
            <p:nvPr/>
          </p:nvSpPr>
          <p:spPr>
            <a:xfrm>
              <a:off x="3301209"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33" name="Google Shape;26033;p46"/>
            <p:cNvSpPr/>
            <p:nvPr/>
          </p:nvSpPr>
          <p:spPr>
            <a:xfrm>
              <a:off x="3420717" y="298046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34" name="Google Shape;26034;p46"/>
            <p:cNvSpPr/>
            <p:nvPr/>
          </p:nvSpPr>
          <p:spPr>
            <a:xfrm>
              <a:off x="313503"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35" name="Google Shape;26035;p46"/>
            <p:cNvSpPr/>
            <p:nvPr/>
          </p:nvSpPr>
          <p:spPr>
            <a:xfrm>
              <a:off x="433011"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36" name="Google Shape;26036;p46"/>
            <p:cNvSpPr/>
            <p:nvPr/>
          </p:nvSpPr>
          <p:spPr>
            <a:xfrm>
              <a:off x="552519"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37" name="Google Shape;26037;p46"/>
            <p:cNvSpPr/>
            <p:nvPr/>
          </p:nvSpPr>
          <p:spPr>
            <a:xfrm>
              <a:off x="672027"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38" name="Google Shape;26038;p46"/>
            <p:cNvSpPr/>
            <p:nvPr/>
          </p:nvSpPr>
          <p:spPr>
            <a:xfrm>
              <a:off x="791536"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39" name="Google Shape;26039;p46"/>
            <p:cNvSpPr/>
            <p:nvPr/>
          </p:nvSpPr>
          <p:spPr>
            <a:xfrm>
              <a:off x="911044"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40" name="Google Shape;26040;p46"/>
            <p:cNvSpPr/>
            <p:nvPr/>
          </p:nvSpPr>
          <p:spPr>
            <a:xfrm>
              <a:off x="1030552"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41" name="Google Shape;26041;p46"/>
            <p:cNvSpPr/>
            <p:nvPr/>
          </p:nvSpPr>
          <p:spPr>
            <a:xfrm>
              <a:off x="1150060"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42" name="Google Shape;26042;p46"/>
            <p:cNvSpPr/>
            <p:nvPr/>
          </p:nvSpPr>
          <p:spPr>
            <a:xfrm>
              <a:off x="1269568"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43" name="Google Shape;26043;p46"/>
            <p:cNvSpPr/>
            <p:nvPr/>
          </p:nvSpPr>
          <p:spPr>
            <a:xfrm>
              <a:off x="1389077"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44" name="Google Shape;26044;p46"/>
            <p:cNvSpPr/>
            <p:nvPr/>
          </p:nvSpPr>
          <p:spPr>
            <a:xfrm>
              <a:off x="1508585"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45" name="Google Shape;26045;p46"/>
            <p:cNvSpPr/>
            <p:nvPr/>
          </p:nvSpPr>
          <p:spPr>
            <a:xfrm>
              <a:off x="1628093"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46" name="Google Shape;26046;p46"/>
            <p:cNvSpPr/>
            <p:nvPr/>
          </p:nvSpPr>
          <p:spPr>
            <a:xfrm>
              <a:off x="1747601"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47" name="Google Shape;26047;p46"/>
            <p:cNvSpPr/>
            <p:nvPr/>
          </p:nvSpPr>
          <p:spPr>
            <a:xfrm>
              <a:off x="1867110"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48" name="Google Shape;26048;p46"/>
            <p:cNvSpPr/>
            <p:nvPr/>
          </p:nvSpPr>
          <p:spPr>
            <a:xfrm>
              <a:off x="1986618"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49" name="Google Shape;26049;p46"/>
            <p:cNvSpPr/>
            <p:nvPr/>
          </p:nvSpPr>
          <p:spPr>
            <a:xfrm>
              <a:off x="2106126"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50" name="Google Shape;26050;p46"/>
            <p:cNvSpPr/>
            <p:nvPr/>
          </p:nvSpPr>
          <p:spPr>
            <a:xfrm>
              <a:off x="2225634"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51" name="Google Shape;26051;p46"/>
            <p:cNvSpPr/>
            <p:nvPr/>
          </p:nvSpPr>
          <p:spPr>
            <a:xfrm>
              <a:off x="2345143"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52" name="Google Shape;26052;p46"/>
            <p:cNvSpPr/>
            <p:nvPr/>
          </p:nvSpPr>
          <p:spPr>
            <a:xfrm>
              <a:off x="2464651"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53" name="Google Shape;26053;p46"/>
            <p:cNvSpPr/>
            <p:nvPr/>
          </p:nvSpPr>
          <p:spPr>
            <a:xfrm>
              <a:off x="2584159"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54" name="Google Shape;26054;p46"/>
            <p:cNvSpPr/>
            <p:nvPr/>
          </p:nvSpPr>
          <p:spPr>
            <a:xfrm>
              <a:off x="2703667"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55" name="Google Shape;26055;p46"/>
            <p:cNvSpPr/>
            <p:nvPr/>
          </p:nvSpPr>
          <p:spPr>
            <a:xfrm>
              <a:off x="2823176"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56" name="Google Shape;26056;p46"/>
            <p:cNvSpPr/>
            <p:nvPr/>
          </p:nvSpPr>
          <p:spPr>
            <a:xfrm>
              <a:off x="2942684"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57" name="Google Shape;26057;p46"/>
            <p:cNvSpPr/>
            <p:nvPr/>
          </p:nvSpPr>
          <p:spPr>
            <a:xfrm>
              <a:off x="3062192"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58" name="Google Shape;26058;p46"/>
            <p:cNvSpPr/>
            <p:nvPr/>
          </p:nvSpPr>
          <p:spPr>
            <a:xfrm>
              <a:off x="3181700"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59" name="Google Shape;26059;p46"/>
            <p:cNvSpPr/>
            <p:nvPr/>
          </p:nvSpPr>
          <p:spPr>
            <a:xfrm>
              <a:off x="3301209"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60" name="Google Shape;26060;p46"/>
            <p:cNvSpPr/>
            <p:nvPr/>
          </p:nvSpPr>
          <p:spPr>
            <a:xfrm>
              <a:off x="3420717" y="308657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61" name="Google Shape;26061;p46"/>
            <p:cNvSpPr/>
            <p:nvPr/>
          </p:nvSpPr>
          <p:spPr>
            <a:xfrm>
              <a:off x="313503"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62" name="Google Shape;26062;p46"/>
            <p:cNvSpPr/>
            <p:nvPr/>
          </p:nvSpPr>
          <p:spPr>
            <a:xfrm>
              <a:off x="433011"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63" name="Google Shape;26063;p46"/>
            <p:cNvSpPr/>
            <p:nvPr/>
          </p:nvSpPr>
          <p:spPr>
            <a:xfrm>
              <a:off x="552519"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64" name="Google Shape;26064;p46"/>
            <p:cNvSpPr/>
            <p:nvPr/>
          </p:nvSpPr>
          <p:spPr>
            <a:xfrm>
              <a:off x="672027"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65" name="Google Shape;26065;p46"/>
            <p:cNvSpPr/>
            <p:nvPr/>
          </p:nvSpPr>
          <p:spPr>
            <a:xfrm>
              <a:off x="791536"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66" name="Google Shape;26066;p46"/>
            <p:cNvSpPr/>
            <p:nvPr/>
          </p:nvSpPr>
          <p:spPr>
            <a:xfrm>
              <a:off x="911044"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67" name="Google Shape;26067;p46"/>
            <p:cNvSpPr/>
            <p:nvPr/>
          </p:nvSpPr>
          <p:spPr>
            <a:xfrm>
              <a:off x="1030552"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68" name="Google Shape;26068;p46"/>
            <p:cNvSpPr/>
            <p:nvPr/>
          </p:nvSpPr>
          <p:spPr>
            <a:xfrm>
              <a:off x="1150060"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69" name="Google Shape;26069;p46"/>
            <p:cNvSpPr/>
            <p:nvPr/>
          </p:nvSpPr>
          <p:spPr>
            <a:xfrm>
              <a:off x="1269568"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70" name="Google Shape;26070;p46"/>
            <p:cNvSpPr/>
            <p:nvPr/>
          </p:nvSpPr>
          <p:spPr>
            <a:xfrm>
              <a:off x="1389077"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71" name="Google Shape;26071;p46"/>
            <p:cNvSpPr/>
            <p:nvPr/>
          </p:nvSpPr>
          <p:spPr>
            <a:xfrm>
              <a:off x="1508585"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72" name="Google Shape;26072;p46"/>
            <p:cNvSpPr/>
            <p:nvPr/>
          </p:nvSpPr>
          <p:spPr>
            <a:xfrm>
              <a:off x="1628093"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73" name="Google Shape;26073;p46"/>
            <p:cNvSpPr/>
            <p:nvPr/>
          </p:nvSpPr>
          <p:spPr>
            <a:xfrm>
              <a:off x="1747601"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74" name="Google Shape;26074;p46"/>
            <p:cNvSpPr/>
            <p:nvPr/>
          </p:nvSpPr>
          <p:spPr>
            <a:xfrm>
              <a:off x="1867110"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75" name="Google Shape;26075;p46"/>
            <p:cNvSpPr/>
            <p:nvPr/>
          </p:nvSpPr>
          <p:spPr>
            <a:xfrm>
              <a:off x="1986618"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76" name="Google Shape;26076;p46"/>
            <p:cNvSpPr/>
            <p:nvPr/>
          </p:nvSpPr>
          <p:spPr>
            <a:xfrm>
              <a:off x="2106126"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77" name="Google Shape;26077;p46"/>
            <p:cNvSpPr/>
            <p:nvPr/>
          </p:nvSpPr>
          <p:spPr>
            <a:xfrm>
              <a:off x="2225634"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78" name="Google Shape;26078;p46"/>
            <p:cNvSpPr/>
            <p:nvPr/>
          </p:nvSpPr>
          <p:spPr>
            <a:xfrm>
              <a:off x="2345143"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79" name="Google Shape;26079;p46"/>
            <p:cNvSpPr/>
            <p:nvPr/>
          </p:nvSpPr>
          <p:spPr>
            <a:xfrm>
              <a:off x="2464651"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80" name="Google Shape;26080;p46"/>
            <p:cNvSpPr/>
            <p:nvPr/>
          </p:nvSpPr>
          <p:spPr>
            <a:xfrm>
              <a:off x="2584159"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81" name="Google Shape;26081;p46"/>
            <p:cNvSpPr/>
            <p:nvPr/>
          </p:nvSpPr>
          <p:spPr>
            <a:xfrm>
              <a:off x="2703667"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82" name="Google Shape;26082;p46"/>
            <p:cNvSpPr/>
            <p:nvPr/>
          </p:nvSpPr>
          <p:spPr>
            <a:xfrm>
              <a:off x="2823176"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83" name="Google Shape;26083;p46"/>
            <p:cNvSpPr/>
            <p:nvPr/>
          </p:nvSpPr>
          <p:spPr>
            <a:xfrm>
              <a:off x="2942684"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84" name="Google Shape;26084;p46"/>
            <p:cNvSpPr/>
            <p:nvPr/>
          </p:nvSpPr>
          <p:spPr>
            <a:xfrm>
              <a:off x="3062192"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85" name="Google Shape;26085;p46"/>
            <p:cNvSpPr/>
            <p:nvPr/>
          </p:nvSpPr>
          <p:spPr>
            <a:xfrm>
              <a:off x="3181700"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86" name="Google Shape;26086;p46"/>
            <p:cNvSpPr/>
            <p:nvPr/>
          </p:nvSpPr>
          <p:spPr>
            <a:xfrm>
              <a:off x="3301209"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87" name="Google Shape;26087;p46"/>
            <p:cNvSpPr/>
            <p:nvPr/>
          </p:nvSpPr>
          <p:spPr>
            <a:xfrm>
              <a:off x="3420717" y="319267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88" name="Google Shape;26088;p46"/>
            <p:cNvSpPr/>
            <p:nvPr/>
          </p:nvSpPr>
          <p:spPr>
            <a:xfrm>
              <a:off x="313503"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89" name="Google Shape;26089;p46"/>
            <p:cNvSpPr/>
            <p:nvPr/>
          </p:nvSpPr>
          <p:spPr>
            <a:xfrm>
              <a:off x="433011"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90" name="Google Shape;26090;p46"/>
            <p:cNvSpPr/>
            <p:nvPr/>
          </p:nvSpPr>
          <p:spPr>
            <a:xfrm>
              <a:off x="552519"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91" name="Google Shape;26091;p46"/>
            <p:cNvSpPr/>
            <p:nvPr/>
          </p:nvSpPr>
          <p:spPr>
            <a:xfrm>
              <a:off x="672027"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92" name="Google Shape;26092;p46"/>
            <p:cNvSpPr/>
            <p:nvPr/>
          </p:nvSpPr>
          <p:spPr>
            <a:xfrm>
              <a:off x="791536"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93" name="Google Shape;26093;p46"/>
            <p:cNvSpPr/>
            <p:nvPr/>
          </p:nvSpPr>
          <p:spPr>
            <a:xfrm>
              <a:off x="911044"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94" name="Google Shape;26094;p46"/>
            <p:cNvSpPr/>
            <p:nvPr/>
          </p:nvSpPr>
          <p:spPr>
            <a:xfrm>
              <a:off x="1030552"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95" name="Google Shape;26095;p46"/>
            <p:cNvSpPr/>
            <p:nvPr/>
          </p:nvSpPr>
          <p:spPr>
            <a:xfrm>
              <a:off x="1150060"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96" name="Google Shape;26096;p46"/>
            <p:cNvSpPr/>
            <p:nvPr/>
          </p:nvSpPr>
          <p:spPr>
            <a:xfrm>
              <a:off x="1269568"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97" name="Google Shape;26097;p46"/>
            <p:cNvSpPr/>
            <p:nvPr/>
          </p:nvSpPr>
          <p:spPr>
            <a:xfrm>
              <a:off x="1389077"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98" name="Google Shape;26098;p46"/>
            <p:cNvSpPr/>
            <p:nvPr/>
          </p:nvSpPr>
          <p:spPr>
            <a:xfrm>
              <a:off x="1508585"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99" name="Google Shape;26099;p46"/>
            <p:cNvSpPr/>
            <p:nvPr/>
          </p:nvSpPr>
          <p:spPr>
            <a:xfrm>
              <a:off x="1628093"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00" name="Google Shape;26100;p46"/>
            <p:cNvSpPr/>
            <p:nvPr/>
          </p:nvSpPr>
          <p:spPr>
            <a:xfrm>
              <a:off x="1747601"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01" name="Google Shape;26101;p46"/>
            <p:cNvSpPr/>
            <p:nvPr/>
          </p:nvSpPr>
          <p:spPr>
            <a:xfrm>
              <a:off x="1867110"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02" name="Google Shape;26102;p46"/>
            <p:cNvSpPr/>
            <p:nvPr/>
          </p:nvSpPr>
          <p:spPr>
            <a:xfrm>
              <a:off x="1986618"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03" name="Google Shape;26103;p46"/>
            <p:cNvSpPr/>
            <p:nvPr/>
          </p:nvSpPr>
          <p:spPr>
            <a:xfrm>
              <a:off x="2106126"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04" name="Google Shape;26104;p46"/>
            <p:cNvSpPr/>
            <p:nvPr/>
          </p:nvSpPr>
          <p:spPr>
            <a:xfrm>
              <a:off x="2225634"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05" name="Google Shape;26105;p46"/>
            <p:cNvSpPr/>
            <p:nvPr/>
          </p:nvSpPr>
          <p:spPr>
            <a:xfrm>
              <a:off x="2345143"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06" name="Google Shape;26106;p46"/>
            <p:cNvSpPr/>
            <p:nvPr/>
          </p:nvSpPr>
          <p:spPr>
            <a:xfrm>
              <a:off x="2464651"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07" name="Google Shape;26107;p46"/>
            <p:cNvSpPr/>
            <p:nvPr/>
          </p:nvSpPr>
          <p:spPr>
            <a:xfrm>
              <a:off x="2584159"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08" name="Google Shape;26108;p46"/>
            <p:cNvSpPr/>
            <p:nvPr/>
          </p:nvSpPr>
          <p:spPr>
            <a:xfrm>
              <a:off x="2703667"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09" name="Google Shape;26109;p46"/>
            <p:cNvSpPr/>
            <p:nvPr/>
          </p:nvSpPr>
          <p:spPr>
            <a:xfrm>
              <a:off x="2823176"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10" name="Google Shape;26110;p46"/>
            <p:cNvSpPr/>
            <p:nvPr/>
          </p:nvSpPr>
          <p:spPr>
            <a:xfrm>
              <a:off x="2942684"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11" name="Google Shape;26111;p46"/>
            <p:cNvSpPr/>
            <p:nvPr/>
          </p:nvSpPr>
          <p:spPr>
            <a:xfrm>
              <a:off x="3062192"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12" name="Google Shape;26112;p46"/>
            <p:cNvSpPr/>
            <p:nvPr/>
          </p:nvSpPr>
          <p:spPr>
            <a:xfrm>
              <a:off x="3181700"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13" name="Google Shape;26113;p46"/>
            <p:cNvSpPr/>
            <p:nvPr/>
          </p:nvSpPr>
          <p:spPr>
            <a:xfrm>
              <a:off x="3301209"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14" name="Google Shape;26114;p46"/>
            <p:cNvSpPr/>
            <p:nvPr/>
          </p:nvSpPr>
          <p:spPr>
            <a:xfrm>
              <a:off x="3420717" y="329878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15" name="Google Shape;26115;p46"/>
            <p:cNvSpPr/>
            <p:nvPr/>
          </p:nvSpPr>
          <p:spPr>
            <a:xfrm>
              <a:off x="313503"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16" name="Google Shape;26116;p46"/>
            <p:cNvSpPr/>
            <p:nvPr/>
          </p:nvSpPr>
          <p:spPr>
            <a:xfrm>
              <a:off x="433011"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17" name="Google Shape;26117;p46"/>
            <p:cNvSpPr/>
            <p:nvPr/>
          </p:nvSpPr>
          <p:spPr>
            <a:xfrm>
              <a:off x="552519"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18" name="Google Shape;26118;p46"/>
            <p:cNvSpPr/>
            <p:nvPr/>
          </p:nvSpPr>
          <p:spPr>
            <a:xfrm>
              <a:off x="672027"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19" name="Google Shape;26119;p46"/>
            <p:cNvSpPr/>
            <p:nvPr/>
          </p:nvSpPr>
          <p:spPr>
            <a:xfrm>
              <a:off x="791536"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20" name="Google Shape;26120;p46"/>
            <p:cNvSpPr/>
            <p:nvPr/>
          </p:nvSpPr>
          <p:spPr>
            <a:xfrm>
              <a:off x="911044"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21" name="Google Shape;26121;p46"/>
            <p:cNvSpPr/>
            <p:nvPr/>
          </p:nvSpPr>
          <p:spPr>
            <a:xfrm>
              <a:off x="1030552"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22" name="Google Shape;26122;p46"/>
            <p:cNvSpPr/>
            <p:nvPr/>
          </p:nvSpPr>
          <p:spPr>
            <a:xfrm>
              <a:off x="1150060"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23" name="Google Shape;26123;p46"/>
            <p:cNvSpPr/>
            <p:nvPr/>
          </p:nvSpPr>
          <p:spPr>
            <a:xfrm>
              <a:off x="1269568"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24" name="Google Shape;26124;p46"/>
            <p:cNvSpPr/>
            <p:nvPr/>
          </p:nvSpPr>
          <p:spPr>
            <a:xfrm>
              <a:off x="1389077"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25" name="Google Shape;26125;p46"/>
            <p:cNvSpPr/>
            <p:nvPr/>
          </p:nvSpPr>
          <p:spPr>
            <a:xfrm>
              <a:off x="1508585"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26" name="Google Shape;26126;p46"/>
            <p:cNvSpPr/>
            <p:nvPr/>
          </p:nvSpPr>
          <p:spPr>
            <a:xfrm>
              <a:off x="1628093"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27" name="Google Shape;26127;p46"/>
            <p:cNvSpPr/>
            <p:nvPr/>
          </p:nvSpPr>
          <p:spPr>
            <a:xfrm>
              <a:off x="1747601"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28" name="Google Shape;26128;p46"/>
            <p:cNvSpPr/>
            <p:nvPr/>
          </p:nvSpPr>
          <p:spPr>
            <a:xfrm>
              <a:off x="1867110"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29" name="Google Shape;26129;p46"/>
            <p:cNvSpPr/>
            <p:nvPr/>
          </p:nvSpPr>
          <p:spPr>
            <a:xfrm>
              <a:off x="1986618"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30" name="Google Shape;26130;p46"/>
            <p:cNvSpPr/>
            <p:nvPr/>
          </p:nvSpPr>
          <p:spPr>
            <a:xfrm>
              <a:off x="2106126"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31" name="Google Shape;26131;p46"/>
            <p:cNvSpPr/>
            <p:nvPr/>
          </p:nvSpPr>
          <p:spPr>
            <a:xfrm>
              <a:off x="2225634"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32" name="Google Shape;26132;p46"/>
            <p:cNvSpPr/>
            <p:nvPr/>
          </p:nvSpPr>
          <p:spPr>
            <a:xfrm>
              <a:off x="2345143"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33" name="Google Shape;26133;p46"/>
            <p:cNvSpPr/>
            <p:nvPr/>
          </p:nvSpPr>
          <p:spPr>
            <a:xfrm>
              <a:off x="2464651"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34" name="Google Shape;26134;p46"/>
            <p:cNvSpPr/>
            <p:nvPr/>
          </p:nvSpPr>
          <p:spPr>
            <a:xfrm>
              <a:off x="2584159"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35" name="Google Shape;26135;p46"/>
            <p:cNvSpPr/>
            <p:nvPr/>
          </p:nvSpPr>
          <p:spPr>
            <a:xfrm>
              <a:off x="2703667"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36" name="Google Shape;26136;p46"/>
            <p:cNvSpPr/>
            <p:nvPr/>
          </p:nvSpPr>
          <p:spPr>
            <a:xfrm>
              <a:off x="2823176"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37" name="Google Shape;26137;p46"/>
            <p:cNvSpPr/>
            <p:nvPr/>
          </p:nvSpPr>
          <p:spPr>
            <a:xfrm>
              <a:off x="2942684"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38" name="Google Shape;26138;p46"/>
            <p:cNvSpPr/>
            <p:nvPr/>
          </p:nvSpPr>
          <p:spPr>
            <a:xfrm>
              <a:off x="3062192"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39" name="Google Shape;26139;p46"/>
            <p:cNvSpPr/>
            <p:nvPr/>
          </p:nvSpPr>
          <p:spPr>
            <a:xfrm>
              <a:off x="3181700"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40" name="Google Shape;26140;p46"/>
            <p:cNvSpPr/>
            <p:nvPr/>
          </p:nvSpPr>
          <p:spPr>
            <a:xfrm>
              <a:off x="3301209"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41" name="Google Shape;26141;p46"/>
            <p:cNvSpPr/>
            <p:nvPr/>
          </p:nvSpPr>
          <p:spPr>
            <a:xfrm>
              <a:off x="3420717" y="340489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42" name="Google Shape;26142;p46"/>
            <p:cNvSpPr/>
            <p:nvPr/>
          </p:nvSpPr>
          <p:spPr>
            <a:xfrm>
              <a:off x="313503"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43" name="Google Shape;26143;p46"/>
            <p:cNvSpPr/>
            <p:nvPr/>
          </p:nvSpPr>
          <p:spPr>
            <a:xfrm>
              <a:off x="433011"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44" name="Google Shape;26144;p46"/>
            <p:cNvSpPr/>
            <p:nvPr/>
          </p:nvSpPr>
          <p:spPr>
            <a:xfrm>
              <a:off x="552519"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45" name="Google Shape;26145;p46"/>
            <p:cNvSpPr/>
            <p:nvPr/>
          </p:nvSpPr>
          <p:spPr>
            <a:xfrm>
              <a:off x="672027"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46" name="Google Shape;26146;p46"/>
            <p:cNvSpPr/>
            <p:nvPr/>
          </p:nvSpPr>
          <p:spPr>
            <a:xfrm>
              <a:off x="791536"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47" name="Google Shape;26147;p46"/>
            <p:cNvSpPr/>
            <p:nvPr/>
          </p:nvSpPr>
          <p:spPr>
            <a:xfrm>
              <a:off x="911044"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48" name="Google Shape;26148;p46"/>
            <p:cNvSpPr/>
            <p:nvPr/>
          </p:nvSpPr>
          <p:spPr>
            <a:xfrm>
              <a:off x="1030552"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49" name="Google Shape;26149;p46"/>
            <p:cNvSpPr/>
            <p:nvPr/>
          </p:nvSpPr>
          <p:spPr>
            <a:xfrm>
              <a:off x="1150060"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50" name="Google Shape;26150;p46"/>
            <p:cNvSpPr/>
            <p:nvPr/>
          </p:nvSpPr>
          <p:spPr>
            <a:xfrm>
              <a:off x="1269568"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51" name="Google Shape;26151;p46"/>
            <p:cNvSpPr/>
            <p:nvPr/>
          </p:nvSpPr>
          <p:spPr>
            <a:xfrm>
              <a:off x="1389077"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52" name="Google Shape;26152;p46"/>
            <p:cNvSpPr/>
            <p:nvPr/>
          </p:nvSpPr>
          <p:spPr>
            <a:xfrm>
              <a:off x="1508585"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53" name="Google Shape;26153;p46"/>
            <p:cNvSpPr/>
            <p:nvPr/>
          </p:nvSpPr>
          <p:spPr>
            <a:xfrm>
              <a:off x="1628093"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54" name="Google Shape;26154;p46"/>
            <p:cNvSpPr/>
            <p:nvPr/>
          </p:nvSpPr>
          <p:spPr>
            <a:xfrm>
              <a:off x="1747601"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55" name="Google Shape;26155;p46"/>
            <p:cNvSpPr/>
            <p:nvPr/>
          </p:nvSpPr>
          <p:spPr>
            <a:xfrm>
              <a:off x="1867110"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56" name="Google Shape;26156;p46"/>
            <p:cNvSpPr/>
            <p:nvPr/>
          </p:nvSpPr>
          <p:spPr>
            <a:xfrm>
              <a:off x="1986618"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57" name="Google Shape;26157;p46"/>
            <p:cNvSpPr/>
            <p:nvPr/>
          </p:nvSpPr>
          <p:spPr>
            <a:xfrm>
              <a:off x="2106126"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58" name="Google Shape;26158;p46"/>
            <p:cNvSpPr/>
            <p:nvPr/>
          </p:nvSpPr>
          <p:spPr>
            <a:xfrm>
              <a:off x="2225634"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59" name="Google Shape;26159;p46"/>
            <p:cNvSpPr/>
            <p:nvPr/>
          </p:nvSpPr>
          <p:spPr>
            <a:xfrm>
              <a:off x="2345143"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60" name="Google Shape;26160;p46"/>
            <p:cNvSpPr/>
            <p:nvPr/>
          </p:nvSpPr>
          <p:spPr>
            <a:xfrm>
              <a:off x="2464651"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61" name="Google Shape;26161;p46"/>
            <p:cNvSpPr/>
            <p:nvPr/>
          </p:nvSpPr>
          <p:spPr>
            <a:xfrm>
              <a:off x="2584159"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62" name="Google Shape;26162;p46"/>
            <p:cNvSpPr/>
            <p:nvPr/>
          </p:nvSpPr>
          <p:spPr>
            <a:xfrm>
              <a:off x="2703667"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63" name="Google Shape;26163;p46"/>
            <p:cNvSpPr/>
            <p:nvPr/>
          </p:nvSpPr>
          <p:spPr>
            <a:xfrm>
              <a:off x="2823176"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64" name="Google Shape;26164;p46"/>
            <p:cNvSpPr/>
            <p:nvPr/>
          </p:nvSpPr>
          <p:spPr>
            <a:xfrm>
              <a:off x="2942684"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65" name="Google Shape;26165;p46"/>
            <p:cNvSpPr/>
            <p:nvPr/>
          </p:nvSpPr>
          <p:spPr>
            <a:xfrm>
              <a:off x="3062192"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66" name="Google Shape;26166;p46"/>
            <p:cNvSpPr/>
            <p:nvPr/>
          </p:nvSpPr>
          <p:spPr>
            <a:xfrm>
              <a:off x="3181700"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67" name="Google Shape;26167;p46"/>
            <p:cNvSpPr/>
            <p:nvPr/>
          </p:nvSpPr>
          <p:spPr>
            <a:xfrm>
              <a:off x="3301209"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68" name="Google Shape;26168;p46"/>
            <p:cNvSpPr/>
            <p:nvPr/>
          </p:nvSpPr>
          <p:spPr>
            <a:xfrm>
              <a:off x="3420717" y="3510998"/>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69" name="Google Shape;26169;p46"/>
            <p:cNvSpPr/>
            <p:nvPr/>
          </p:nvSpPr>
          <p:spPr>
            <a:xfrm>
              <a:off x="313503"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70" name="Google Shape;26170;p46"/>
            <p:cNvSpPr/>
            <p:nvPr/>
          </p:nvSpPr>
          <p:spPr>
            <a:xfrm>
              <a:off x="433011"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71" name="Google Shape;26171;p46"/>
            <p:cNvSpPr/>
            <p:nvPr/>
          </p:nvSpPr>
          <p:spPr>
            <a:xfrm>
              <a:off x="552519"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72" name="Google Shape;26172;p46"/>
            <p:cNvSpPr/>
            <p:nvPr/>
          </p:nvSpPr>
          <p:spPr>
            <a:xfrm>
              <a:off x="672027"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73" name="Google Shape;26173;p46"/>
            <p:cNvSpPr/>
            <p:nvPr/>
          </p:nvSpPr>
          <p:spPr>
            <a:xfrm>
              <a:off x="791536"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74" name="Google Shape;26174;p46"/>
            <p:cNvSpPr/>
            <p:nvPr/>
          </p:nvSpPr>
          <p:spPr>
            <a:xfrm>
              <a:off x="911044"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75" name="Google Shape;26175;p46"/>
            <p:cNvSpPr/>
            <p:nvPr/>
          </p:nvSpPr>
          <p:spPr>
            <a:xfrm>
              <a:off x="1030552"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76" name="Google Shape;26176;p46"/>
            <p:cNvSpPr/>
            <p:nvPr/>
          </p:nvSpPr>
          <p:spPr>
            <a:xfrm>
              <a:off x="1150060"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77" name="Google Shape;26177;p46"/>
            <p:cNvSpPr/>
            <p:nvPr/>
          </p:nvSpPr>
          <p:spPr>
            <a:xfrm>
              <a:off x="1269568"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78" name="Google Shape;26178;p46"/>
            <p:cNvSpPr/>
            <p:nvPr/>
          </p:nvSpPr>
          <p:spPr>
            <a:xfrm>
              <a:off x="1389077"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79" name="Google Shape;26179;p46"/>
            <p:cNvSpPr/>
            <p:nvPr/>
          </p:nvSpPr>
          <p:spPr>
            <a:xfrm>
              <a:off x="1508585"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80" name="Google Shape;26180;p46"/>
            <p:cNvSpPr/>
            <p:nvPr/>
          </p:nvSpPr>
          <p:spPr>
            <a:xfrm>
              <a:off x="1628093"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81" name="Google Shape;26181;p46"/>
            <p:cNvSpPr/>
            <p:nvPr/>
          </p:nvSpPr>
          <p:spPr>
            <a:xfrm>
              <a:off x="1747601"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82" name="Google Shape;26182;p46"/>
            <p:cNvSpPr/>
            <p:nvPr/>
          </p:nvSpPr>
          <p:spPr>
            <a:xfrm>
              <a:off x="1867110"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83" name="Google Shape;26183;p46"/>
            <p:cNvSpPr/>
            <p:nvPr/>
          </p:nvSpPr>
          <p:spPr>
            <a:xfrm>
              <a:off x="1986618"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84" name="Google Shape;26184;p46"/>
            <p:cNvSpPr/>
            <p:nvPr/>
          </p:nvSpPr>
          <p:spPr>
            <a:xfrm>
              <a:off x="2106126"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85" name="Google Shape;26185;p46"/>
            <p:cNvSpPr/>
            <p:nvPr/>
          </p:nvSpPr>
          <p:spPr>
            <a:xfrm>
              <a:off x="2225634"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86" name="Google Shape;26186;p46"/>
            <p:cNvSpPr/>
            <p:nvPr/>
          </p:nvSpPr>
          <p:spPr>
            <a:xfrm>
              <a:off x="2345143"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87" name="Google Shape;26187;p46"/>
            <p:cNvSpPr/>
            <p:nvPr/>
          </p:nvSpPr>
          <p:spPr>
            <a:xfrm>
              <a:off x="2464651"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88" name="Google Shape;26188;p46"/>
            <p:cNvSpPr/>
            <p:nvPr/>
          </p:nvSpPr>
          <p:spPr>
            <a:xfrm>
              <a:off x="2584159"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89" name="Google Shape;26189;p46"/>
            <p:cNvSpPr/>
            <p:nvPr/>
          </p:nvSpPr>
          <p:spPr>
            <a:xfrm>
              <a:off x="2703667"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90" name="Google Shape;26190;p46"/>
            <p:cNvSpPr/>
            <p:nvPr/>
          </p:nvSpPr>
          <p:spPr>
            <a:xfrm>
              <a:off x="2823176"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91" name="Google Shape;26191;p46"/>
            <p:cNvSpPr/>
            <p:nvPr/>
          </p:nvSpPr>
          <p:spPr>
            <a:xfrm>
              <a:off x="2942684"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92" name="Google Shape;26192;p46"/>
            <p:cNvSpPr/>
            <p:nvPr/>
          </p:nvSpPr>
          <p:spPr>
            <a:xfrm>
              <a:off x="3062192"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93" name="Google Shape;26193;p46"/>
            <p:cNvSpPr/>
            <p:nvPr/>
          </p:nvSpPr>
          <p:spPr>
            <a:xfrm>
              <a:off x="3181700"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94" name="Google Shape;26194;p46"/>
            <p:cNvSpPr/>
            <p:nvPr/>
          </p:nvSpPr>
          <p:spPr>
            <a:xfrm>
              <a:off x="3301209"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95" name="Google Shape;26195;p46"/>
            <p:cNvSpPr/>
            <p:nvPr/>
          </p:nvSpPr>
          <p:spPr>
            <a:xfrm>
              <a:off x="3420717" y="3617105"/>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96" name="Google Shape;26196;p46"/>
            <p:cNvSpPr/>
            <p:nvPr/>
          </p:nvSpPr>
          <p:spPr>
            <a:xfrm>
              <a:off x="313503"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97" name="Google Shape;26197;p46"/>
            <p:cNvSpPr/>
            <p:nvPr/>
          </p:nvSpPr>
          <p:spPr>
            <a:xfrm>
              <a:off x="433011"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98" name="Google Shape;26198;p46"/>
            <p:cNvSpPr/>
            <p:nvPr/>
          </p:nvSpPr>
          <p:spPr>
            <a:xfrm>
              <a:off x="552519"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99" name="Google Shape;26199;p46"/>
            <p:cNvSpPr/>
            <p:nvPr/>
          </p:nvSpPr>
          <p:spPr>
            <a:xfrm>
              <a:off x="672027"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00" name="Google Shape;26200;p46"/>
            <p:cNvSpPr/>
            <p:nvPr/>
          </p:nvSpPr>
          <p:spPr>
            <a:xfrm>
              <a:off x="791536"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01" name="Google Shape;26201;p46"/>
            <p:cNvSpPr/>
            <p:nvPr/>
          </p:nvSpPr>
          <p:spPr>
            <a:xfrm>
              <a:off x="911044"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02" name="Google Shape;26202;p46"/>
            <p:cNvSpPr/>
            <p:nvPr/>
          </p:nvSpPr>
          <p:spPr>
            <a:xfrm>
              <a:off x="1030552"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03" name="Google Shape;26203;p46"/>
            <p:cNvSpPr/>
            <p:nvPr/>
          </p:nvSpPr>
          <p:spPr>
            <a:xfrm>
              <a:off x="1150060"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04" name="Google Shape;26204;p46"/>
            <p:cNvSpPr/>
            <p:nvPr/>
          </p:nvSpPr>
          <p:spPr>
            <a:xfrm>
              <a:off x="1269568"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05" name="Google Shape;26205;p46"/>
            <p:cNvSpPr/>
            <p:nvPr/>
          </p:nvSpPr>
          <p:spPr>
            <a:xfrm>
              <a:off x="1389077"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06" name="Google Shape;26206;p46"/>
            <p:cNvSpPr/>
            <p:nvPr/>
          </p:nvSpPr>
          <p:spPr>
            <a:xfrm>
              <a:off x="1508585"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07" name="Google Shape;26207;p46"/>
            <p:cNvSpPr/>
            <p:nvPr/>
          </p:nvSpPr>
          <p:spPr>
            <a:xfrm>
              <a:off x="1628093"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08" name="Google Shape;26208;p46"/>
            <p:cNvSpPr/>
            <p:nvPr/>
          </p:nvSpPr>
          <p:spPr>
            <a:xfrm>
              <a:off x="1747601"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09" name="Google Shape;26209;p46"/>
            <p:cNvSpPr/>
            <p:nvPr/>
          </p:nvSpPr>
          <p:spPr>
            <a:xfrm>
              <a:off x="1867110"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10" name="Google Shape;26210;p46"/>
            <p:cNvSpPr/>
            <p:nvPr/>
          </p:nvSpPr>
          <p:spPr>
            <a:xfrm>
              <a:off x="1986618"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11" name="Google Shape;26211;p46"/>
            <p:cNvSpPr/>
            <p:nvPr/>
          </p:nvSpPr>
          <p:spPr>
            <a:xfrm>
              <a:off x="2106126"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12" name="Google Shape;26212;p46"/>
            <p:cNvSpPr/>
            <p:nvPr/>
          </p:nvSpPr>
          <p:spPr>
            <a:xfrm>
              <a:off x="2225634"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13" name="Google Shape;26213;p46"/>
            <p:cNvSpPr/>
            <p:nvPr/>
          </p:nvSpPr>
          <p:spPr>
            <a:xfrm>
              <a:off x="2345143"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14" name="Google Shape;26214;p46"/>
            <p:cNvSpPr/>
            <p:nvPr/>
          </p:nvSpPr>
          <p:spPr>
            <a:xfrm>
              <a:off x="2464651"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15" name="Google Shape;26215;p46"/>
            <p:cNvSpPr/>
            <p:nvPr/>
          </p:nvSpPr>
          <p:spPr>
            <a:xfrm>
              <a:off x="2584159"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16" name="Google Shape;26216;p46"/>
            <p:cNvSpPr/>
            <p:nvPr/>
          </p:nvSpPr>
          <p:spPr>
            <a:xfrm>
              <a:off x="2703667"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17" name="Google Shape;26217;p46"/>
            <p:cNvSpPr/>
            <p:nvPr/>
          </p:nvSpPr>
          <p:spPr>
            <a:xfrm>
              <a:off x="2823176"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18" name="Google Shape;26218;p46"/>
            <p:cNvSpPr/>
            <p:nvPr/>
          </p:nvSpPr>
          <p:spPr>
            <a:xfrm>
              <a:off x="2942684"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19" name="Google Shape;26219;p46"/>
            <p:cNvSpPr/>
            <p:nvPr/>
          </p:nvSpPr>
          <p:spPr>
            <a:xfrm>
              <a:off x="3062192"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20" name="Google Shape;26220;p46"/>
            <p:cNvSpPr/>
            <p:nvPr/>
          </p:nvSpPr>
          <p:spPr>
            <a:xfrm>
              <a:off x="3181700"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21" name="Google Shape;26221;p46"/>
            <p:cNvSpPr/>
            <p:nvPr/>
          </p:nvSpPr>
          <p:spPr>
            <a:xfrm>
              <a:off x="3301209"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22" name="Google Shape;26222;p46"/>
            <p:cNvSpPr/>
            <p:nvPr/>
          </p:nvSpPr>
          <p:spPr>
            <a:xfrm>
              <a:off x="3420717" y="3723212"/>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23" name="Google Shape;26223;p46"/>
            <p:cNvSpPr/>
            <p:nvPr/>
          </p:nvSpPr>
          <p:spPr>
            <a:xfrm>
              <a:off x="313503"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24" name="Google Shape;26224;p46"/>
            <p:cNvSpPr/>
            <p:nvPr/>
          </p:nvSpPr>
          <p:spPr>
            <a:xfrm>
              <a:off x="433011"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25" name="Google Shape;26225;p46"/>
            <p:cNvSpPr/>
            <p:nvPr/>
          </p:nvSpPr>
          <p:spPr>
            <a:xfrm>
              <a:off x="552519"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26" name="Google Shape;26226;p46"/>
            <p:cNvSpPr/>
            <p:nvPr/>
          </p:nvSpPr>
          <p:spPr>
            <a:xfrm>
              <a:off x="672027"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27" name="Google Shape;26227;p46"/>
            <p:cNvSpPr/>
            <p:nvPr/>
          </p:nvSpPr>
          <p:spPr>
            <a:xfrm>
              <a:off x="791536"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28" name="Google Shape;26228;p46"/>
            <p:cNvSpPr/>
            <p:nvPr/>
          </p:nvSpPr>
          <p:spPr>
            <a:xfrm>
              <a:off x="911044"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29" name="Google Shape;26229;p46"/>
            <p:cNvSpPr/>
            <p:nvPr/>
          </p:nvSpPr>
          <p:spPr>
            <a:xfrm>
              <a:off x="1030552"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30" name="Google Shape;26230;p46"/>
            <p:cNvSpPr/>
            <p:nvPr/>
          </p:nvSpPr>
          <p:spPr>
            <a:xfrm>
              <a:off x="1150060"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31" name="Google Shape;26231;p46"/>
            <p:cNvSpPr/>
            <p:nvPr/>
          </p:nvSpPr>
          <p:spPr>
            <a:xfrm>
              <a:off x="1269568"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32" name="Google Shape;26232;p46"/>
            <p:cNvSpPr/>
            <p:nvPr/>
          </p:nvSpPr>
          <p:spPr>
            <a:xfrm>
              <a:off x="1389077"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33" name="Google Shape;26233;p46"/>
            <p:cNvSpPr/>
            <p:nvPr/>
          </p:nvSpPr>
          <p:spPr>
            <a:xfrm>
              <a:off x="1508585"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34" name="Google Shape;26234;p46"/>
            <p:cNvSpPr/>
            <p:nvPr/>
          </p:nvSpPr>
          <p:spPr>
            <a:xfrm>
              <a:off x="1628093"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35" name="Google Shape;26235;p46"/>
            <p:cNvSpPr/>
            <p:nvPr/>
          </p:nvSpPr>
          <p:spPr>
            <a:xfrm>
              <a:off x="1747601"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36" name="Google Shape;26236;p46"/>
            <p:cNvSpPr/>
            <p:nvPr/>
          </p:nvSpPr>
          <p:spPr>
            <a:xfrm>
              <a:off x="1867110"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37" name="Google Shape;26237;p46"/>
            <p:cNvSpPr/>
            <p:nvPr/>
          </p:nvSpPr>
          <p:spPr>
            <a:xfrm>
              <a:off x="1986618"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38" name="Google Shape;26238;p46"/>
            <p:cNvSpPr/>
            <p:nvPr/>
          </p:nvSpPr>
          <p:spPr>
            <a:xfrm>
              <a:off x="2106126"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39" name="Google Shape;26239;p46"/>
            <p:cNvSpPr/>
            <p:nvPr/>
          </p:nvSpPr>
          <p:spPr>
            <a:xfrm>
              <a:off x="2225634"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40" name="Google Shape;26240;p46"/>
            <p:cNvSpPr/>
            <p:nvPr/>
          </p:nvSpPr>
          <p:spPr>
            <a:xfrm>
              <a:off x="2345143"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41" name="Google Shape;26241;p46"/>
            <p:cNvSpPr/>
            <p:nvPr/>
          </p:nvSpPr>
          <p:spPr>
            <a:xfrm>
              <a:off x="2464651"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42" name="Google Shape;26242;p46"/>
            <p:cNvSpPr/>
            <p:nvPr/>
          </p:nvSpPr>
          <p:spPr>
            <a:xfrm>
              <a:off x="2584159"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43" name="Google Shape;26243;p46"/>
            <p:cNvSpPr/>
            <p:nvPr/>
          </p:nvSpPr>
          <p:spPr>
            <a:xfrm>
              <a:off x="2703667"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44" name="Google Shape;26244;p46"/>
            <p:cNvSpPr/>
            <p:nvPr/>
          </p:nvSpPr>
          <p:spPr>
            <a:xfrm>
              <a:off x="2823176"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45" name="Google Shape;26245;p46"/>
            <p:cNvSpPr/>
            <p:nvPr/>
          </p:nvSpPr>
          <p:spPr>
            <a:xfrm>
              <a:off x="2942684"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46" name="Google Shape;26246;p46"/>
            <p:cNvSpPr/>
            <p:nvPr/>
          </p:nvSpPr>
          <p:spPr>
            <a:xfrm>
              <a:off x="3062192"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47" name="Google Shape;26247;p46"/>
            <p:cNvSpPr/>
            <p:nvPr/>
          </p:nvSpPr>
          <p:spPr>
            <a:xfrm>
              <a:off x="3181700"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48" name="Google Shape;26248;p46"/>
            <p:cNvSpPr/>
            <p:nvPr/>
          </p:nvSpPr>
          <p:spPr>
            <a:xfrm>
              <a:off x="3301209"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49" name="Google Shape;26249;p46"/>
            <p:cNvSpPr/>
            <p:nvPr/>
          </p:nvSpPr>
          <p:spPr>
            <a:xfrm>
              <a:off x="3420717" y="382931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50" name="Google Shape;26250;p46"/>
            <p:cNvSpPr/>
            <p:nvPr/>
          </p:nvSpPr>
          <p:spPr>
            <a:xfrm>
              <a:off x="313503"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51" name="Google Shape;26251;p46"/>
            <p:cNvSpPr/>
            <p:nvPr/>
          </p:nvSpPr>
          <p:spPr>
            <a:xfrm>
              <a:off x="433011"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52" name="Google Shape;26252;p46"/>
            <p:cNvSpPr/>
            <p:nvPr/>
          </p:nvSpPr>
          <p:spPr>
            <a:xfrm>
              <a:off x="552519"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53" name="Google Shape;26253;p46"/>
            <p:cNvSpPr/>
            <p:nvPr/>
          </p:nvSpPr>
          <p:spPr>
            <a:xfrm>
              <a:off x="672027"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54" name="Google Shape;26254;p46"/>
            <p:cNvSpPr/>
            <p:nvPr/>
          </p:nvSpPr>
          <p:spPr>
            <a:xfrm>
              <a:off x="791536"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55" name="Google Shape;26255;p46"/>
            <p:cNvSpPr/>
            <p:nvPr/>
          </p:nvSpPr>
          <p:spPr>
            <a:xfrm>
              <a:off x="911044"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56" name="Google Shape;26256;p46"/>
            <p:cNvSpPr/>
            <p:nvPr/>
          </p:nvSpPr>
          <p:spPr>
            <a:xfrm>
              <a:off x="1030552"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57" name="Google Shape;26257;p46"/>
            <p:cNvSpPr/>
            <p:nvPr/>
          </p:nvSpPr>
          <p:spPr>
            <a:xfrm>
              <a:off x="1150060"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58" name="Google Shape;26258;p46"/>
            <p:cNvSpPr/>
            <p:nvPr/>
          </p:nvSpPr>
          <p:spPr>
            <a:xfrm>
              <a:off x="1269568"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59" name="Google Shape;26259;p46"/>
            <p:cNvSpPr/>
            <p:nvPr/>
          </p:nvSpPr>
          <p:spPr>
            <a:xfrm>
              <a:off x="1389077"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60" name="Google Shape;26260;p46"/>
            <p:cNvSpPr/>
            <p:nvPr/>
          </p:nvSpPr>
          <p:spPr>
            <a:xfrm>
              <a:off x="1508585"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61" name="Google Shape;26261;p46"/>
            <p:cNvSpPr/>
            <p:nvPr/>
          </p:nvSpPr>
          <p:spPr>
            <a:xfrm>
              <a:off x="1628093"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62" name="Google Shape;26262;p46"/>
            <p:cNvSpPr/>
            <p:nvPr/>
          </p:nvSpPr>
          <p:spPr>
            <a:xfrm>
              <a:off x="1747601"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63" name="Google Shape;26263;p46"/>
            <p:cNvSpPr/>
            <p:nvPr/>
          </p:nvSpPr>
          <p:spPr>
            <a:xfrm>
              <a:off x="1867110"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64" name="Google Shape;26264;p46"/>
            <p:cNvSpPr/>
            <p:nvPr/>
          </p:nvSpPr>
          <p:spPr>
            <a:xfrm>
              <a:off x="1986618"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65" name="Google Shape;26265;p46"/>
            <p:cNvSpPr/>
            <p:nvPr/>
          </p:nvSpPr>
          <p:spPr>
            <a:xfrm>
              <a:off x="2106126"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66" name="Google Shape;26266;p46"/>
            <p:cNvSpPr/>
            <p:nvPr/>
          </p:nvSpPr>
          <p:spPr>
            <a:xfrm>
              <a:off x="2225634"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67" name="Google Shape;26267;p46"/>
            <p:cNvSpPr/>
            <p:nvPr/>
          </p:nvSpPr>
          <p:spPr>
            <a:xfrm>
              <a:off x="2345143"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68" name="Google Shape;26268;p46"/>
            <p:cNvSpPr/>
            <p:nvPr/>
          </p:nvSpPr>
          <p:spPr>
            <a:xfrm>
              <a:off x="2464651"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69" name="Google Shape;26269;p46"/>
            <p:cNvSpPr/>
            <p:nvPr/>
          </p:nvSpPr>
          <p:spPr>
            <a:xfrm>
              <a:off x="2584159"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70" name="Google Shape;26270;p46"/>
            <p:cNvSpPr/>
            <p:nvPr/>
          </p:nvSpPr>
          <p:spPr>
            <a:xfrm>
              <a:off x="2703667"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71" name="Google Shape;26271;p46"/>
            <p:cNvSpPr/>
            <p:nvPr/>
          </p:nvSpPr>
          <p:spPr>
            <a:xfrm>
              <a:off x="2823176"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72" name="Google Shape;26272;p46"/>
            <p:cNvSpPr/>
            <p:nvPr/>
          </p:nvSpPr>
          <p:spPr>
            <a:xfrm>
              <a:off x="2942684"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73" name="Google Shape;26273;p46"/>
            <p:cNvSpPr/>
            <p:nvPr/>
          </p:nvSpPr>
          <p:spPr>
            <a:xfrm>
              <a:off x="3062192"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74" name="Google Shape;26274;p46"/>
            <p:cNvSpPr/>
            <p:nvPr/>
          </p:nvSpPr>
          <p:spPr>
            <a:xfrm>
              <a:off x="3181700"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75" name="Google Shape;26275;p46"/>
            <p:cNvSpPr/>
            <p:nvPr/>
          </p:nvSpPr>
          <p:spPr>
            <a:xfrm>
              <a:off x="3301209"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76" name="Google Shape;26276;p46"/>
            <p:cNvSpPr/>
            <p:nvPr/>
          </p:nvSpPr>
          <p:spPr>
            <a:xfrm>
              <a:off x="3420717" y="3935426"/>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77" name="Google Shape;26277;p46"/>
            <p:cNvSpPr/>
            <p:nvPr/>
          </p:nvSpPr>
          <p:spPr>
            <a:xfrm>
              <a:off x="313503"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78" name="Google Shape;26278;p46"/>
            <p:cNvSpPr/>
            <p:nvPr/>
          </p:nvSpPr>
          <p:spPr>
            <a:xfrm>
              <a:off x="433011"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79" name="Google Shape;26279;p46"/>
            <p:cNvSpPr/>
            <p:nvPr/>
          </p:nvSpPr>
          <p:spPr>
            <a:xfrm>
              <a:off x="552519"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80" name="Google Shape;26280;p46"/>
            <p:cNvSpPr/>
            <p:nvPr/>
          </p:nvSpPr>
          <p:spPr>
            <a:xfrm>
              <a:off x="672027"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81" name="Google Shape;26281;p46"/>
            <p:cNvSpPr/>
            <p:nvPr/>
          </p:nvSpPr>
          <p:spPr>
            <a:xfrm>
              <a:off x="791536"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82" name="Google Shape;26282;p46"/>
            <p:cNvSpPr/>
            <p:nvPr/>
          </p:nvSpPr>
          <p:spPr>
            <a:xfrm>
              <a:off x="911044"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83" name="Google Shape;26283;p46"/>
            <p:cNvSpPr/>
            <p:nvPr/>
          </p:nvSpPr>
          <p:spPr>
            <a:xfrm>
              <a:off x="1030552"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84" name="Google Shape;26284;p46"/>
            <p:cNvSpPr/>
            <p:nvPr/>
          </p:nvSpPr>
          <p:spPr>
            <a:xfrm>
              <a:off x="1150060"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85" name="Google Shape;26285;p46"/>
            <p:cNvSpPr/>
            <p:nvPr/>
          </p:nvSpPr>
          <p:spPr>
            <a:xfrm>
              <a:off x="1269568"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86" name="Google Shape;26286;p46"/>
            <p:cNvSpPr/>
            <p:nvPr/>
          </p:nvSpPr>
          <p:spPr>
            <a:xfrm>
              <a:off x="1389077"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87" name="Google Shape;26287;p46"/>
            <p:cNvSpPr/>
            <p:nvPr/>
          </p:nvSpPr>
          <p:spPr>
            <a:xfrm>
              <a:off x="1508585"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88" name="Google Shape;26288;p46"/>
            <p:cNvSpPr/>
            <p:nvPr/>
          </p:nvSpPr>
          <p:spPr>
            <a:xfrm>
              <a:off x="1628093"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89" name="Google Shape;26289;p46"/>
            <p:cNvSpPr/>
            <p:nvPr/>
          </p:nvSpPr>
          <p:spPr>
            <a:xfrm>
              <a:off x="1747601"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90" name="Google Shape;26290;p46"/>
            <p:cNvSpPr/>
            <p:nvPr/>
          </p:nvSpPr>
          <p:spPr>
            <a:xfrm>
              <a:off x="1867110"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91" name="Google Shape;26291;p46"/>
            <p:cNvSpPr/>
            <p:nvPr/>
          </p:nvSpPr>
          <p:spPr>
            <a:xfrm>
              <a:off x="1986618"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92" name="Google Shape;26292;p46"/>
            <p:cNvSpPr/>
            <p:nvPr/>
          </p:nvSpPr>
          <p:spPr>
            <a:xfrm>
              <a:off x="2106126"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93" name="Google Shape;26293;p46"/>
            <p:cNvSpPr/>
            <p:nvPr/>
          </p:nvSpPr>
          <p:spPr>
            <a:xfrm>
              <a:off x="2225634"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94" name="Google Shape;26294;p46"/>
            <p:cNvSpPr/>
            <p:nvPr/>
          </p:nvSpPr>
          <p:spPr>
            <a:xfrm>
              <a:off x="2345143"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95" name="Google Shape;26295;p46"/>
            <p:cNvSpPr/>
            <p:nvPr/>
          </p:nvSpPr>
          <p:spPr>
            <a:xfrm>
              <a:off x="2464651"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96" name="Google Shape;26296;p46"/>
            <p:cNvSpPr/>
            <p:nvPr/>
          </p:nvSpPr>
          <p:spPr>
            <a:xfrm>
              <a:off x="2584159"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97" name="Google Shape;26297;p46"/>
            <p:cNvSpPr/>
            <p:nvPr/>
          </p:nvSpPr>
          <p:spPr>
            <a:xfrm>
              <a:off x="2703667"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98" name="Google Shape;26298;p46"/>
            <p:cNvSpPr/>
            <p:nvPr/>
          </p:nvSpPr>
          <p:spPr>
            <a:xfrm>
              <a:off x="2823176"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99" name="Google Shape;26299;p46"/>
            <p:cNvSpPr/>
            <p:nvPr/>
          </p:nvSpPr>
          <p:spPr>
            <a:xfrm>
              <a:off x="2942684"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00" name="Google Shape;26300;p46"/>
            <p:cNvSpPr/>
            <p:nvPr/>
          </p:nvSpPr>
          <p:spPr>
            <a:xfrm>
              <a:off x="3062192"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01" name="Google Shape;26301;p46"/>
            <p:cNvSpPr/>
            <p:nvPr/>
          </p:nvSpPr>
          <p:spPr>
            <a:xfrm>
              <a:off x="3181700"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02" name="Google Shape;26302;p46"/>
            <p:cNvSpPr/>
            <p:nvPr/>
          </p:nvSpPr>
          <p:spPr>
            <a:xfrm>
              <a:off x="3301209"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03" name="Google Shape;26303;p46"/>
            <p:cNvSpPr/>
            <p:nvPr/>
          </p:nvSpPr>
          <p:spPr>
            <a:xfrm>
              <a:off x="3420717" y="4041533"/>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04" name="Google Shape;26304;p46"/>
            <p:cNvSpPr/>
            <p:nvPr/>
          </p:nvSpPr>
          <p:spPr>
            <a:xfrm>
              <a:off x="313503"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05" name="Google Shape;26305;p46"/>
            <p:cNvSpPr/>
            <p:nvPr/>
          </p:nvSpPr>
          <p:spPr>
            <a:xfrm>
              <a:off x="433011"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06" name="Google Shape;26306;p46"/>
            <p:cNvSpPr/>
            <p:nvPr/>
          </p:nvSpPr>
          <p:spPr>
            <a:xfrm>
              <a:off x="552519"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07" name="Google Shape;26307;p46"/>
            <p:cNvSpPr/>
            <p:nvPr/>
          </p:nvSpPr>
          <p:spPr>
            <a:xfrm>
              <a:off x="672027"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08" name="Google Shape;26308;p46"/>
            <p:cNvSpPr/>
            <p:nvPr/>
          </p:nvSpPr>
          <p:spPr>
            <a:xfrm>
              <a:off x="791536"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09" name="Google Shape;26309;p46"/>
            <p:cNvSpPr/>
            <p:nvPr/>
          </p:nvSpPr>
          <p:spPr>
            <a:xfrm>
              <a:off x="911044"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10" name="Google Shape;26310;p46"/>
            <p:cNvSpPr/>
            <p:nvPr/>
          </p:nvSpPr>
          <p:spPr>
            <a:xfrm>
              <a:off x="1030552"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11" name="Google Shape;26311;p46"/>
            <p:cNvSpPr/>
            <p:nvPr/>
          </p:nvSpPr>
          <p:spPr>
            <a:xfrm>
              <a:off x="1150060"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12" name="Google Shape;26312;p46"/>
            <p:cNvSpPr/>
            <p:nvPr/>
          </p:nvSpPr>
          <p:spPr>
            <a:xfrm>
              <a:off x="1269568"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13" name="Google Shape;26313;p46"/>
            <p:cNvSpPr/>
            <p:nvPr/>
          </p:nvSpPr>
          <p:spPr>
            <a:xfrm>
              <a:off x="1389077"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14" name="Google Shape;26314;p46"/>
            <p:cNvSpPr/>
            <p:nvPr/>
          </p:nvSpPr>
          <p:spPr>
            <a:xfrm>
              <a:off x="1508585"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15" name="Google Shape;26315;p46"/>
            <p:cNvSpPr/>
            <p:nvPr/>
          </p:nvSpPr>
          <p:spPr>
            <a:xfrm>
              <a:off x="1628093"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16" name="Google Shape;26316;p46"/>
            <p:cNvSpPr/>
            <p:nvPr/>
          </p:nvSpPr>
          <p:spPr>
            <a:xfrm>
              <a:off x="1747601"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17" name="Google Shape;26317;p46"/>
            <p:cNvSpPr/>
            <p:nvPr/>
          </p:nvSpPr>
          <p:spPr>
            <a:xfrm>
              <a:off x="1867110"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18" name="Google Shape;26318;p46"/>
            <p:cNvSpPr/>
            <p:nvPr/>
          </p:nvSpPr>
          <p:spPr>
            <a:xfrm>
              <a:off x="1986618"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19" name="Google Shape;26319;p46"/>
            <p:cNvSpPr/>
            <p:nvPr/>
          </p:nvSpPr>
          <p:spPr>
            <a:xfrm>
              <a:off x="2106126"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20" name="Google Shape;26320;p46"/>
            <p:cNvSpPr/>
            <p:nvPr/>
          </p:nvSpPr>
          <p:spPr>
            <a:xfrm>
              <a:off x="2225634"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21" name="Google Shape;26321;p46"/>
            <p:cNvSpPr/>
            <p:nvPr/>
          </p:nvSpPr>
          <p:spPr>
            <a:xfrm>
              <a:off x="2345143"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22" name="Google Shape;26322;p46"/>
            <p:cNvSpPr/>
            <p:nvPr/>
          </p:nvSpPr>
          <p:spPr>
            <a:xfrm>
              <a:off x="2464651"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23" name="Google Shape;26323;p46"/>
            <p:cNvSpPr/>
            <p:nvPr/>
          </p:nvSpPr>
          <p:spPr>
            <a:xfrm>
              <a:off x="2584159"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24" name="Google Shape;26324;p46"/>
            <p:cNvSpPr/>
            <p:nvPr/>
          </p:nvSpPr>
          <p:spPr>
            <a:xfrm>
              <a:off x="2703667"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25" name="Google Shape;26325;p46"/>
            <p:cNvSpPr/>
            <p:nvPr/>
          </p:nvSpPr>
          <p:spPr>
            <a:xfrm>
              <a:off x="2823176"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26" name="Google Shape;26326;p46"/>
            <p:cNvSpPr/>
            <p:nvPr/>
          </p:nvSpPr>
          <p:spPr>
            <a:xfrm>
              <a:off x="2942684"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27" name="Google Shape;26327;p46"/>
            <p:cNvSpPr/>
            <p:nvPr/>
          </p:nvSpPr>
          <p:spPr>
            <a:xfrm>
              <a:off x="3062192"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28" name="Google Shape;26328;p46"/>
            <p:cNvSpPr/>
            <p:nvPr/>
          </p:nvSpPr>
          <p:spPr>
            <a:xfrm>
              <a:off x="3181700"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29" name="Google Shape;26329;p46"/>
            <p:cNvSpPr/>
            <p:nvPr/>
          </p:nvSpPr>
          <p:spPr>
            <a:xfrm>
              <a:off x="3301209"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30" name="Google Shape;26330;p46"/>
            <p:cNvSpPr/>
            <p:nvPr/>
          </p:nvSpPr>
          <p:spPr>
            <a:xfrm>
              <a:off x="3420717" y="4147640"/>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31" name="Google Shape;26331;p46"/>
            <p:cNvSpPr/>
            <p:nvPr/>
          </p:nvSpPr>
          <p:spPr>
            <a:xfrm>
              <a:off x="313503"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32" name="Google Shape;26332;p46"/>
            <p:cNvSpPr/>
            <p:nvPr/>
          </p:nvSpPr>
          <p:spPr>
            <a:xfrm>
              <a:off x="433011"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33" name="Google Shape;26333;p46"/>
            <p:cNvSpPr/>
            <p:nvPr/>
          </p:nvSpPr>
          <p:spPr>
            <a:xfrm>
              <a:off x="552519"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34" name="Google Shape;26334;p46"/>
            <p:cNvSpPr/>
            <p:nvPr/>
          </p:nvSpPr>
          <p:spPr>
            <a:xfrm>
              <a:off x="672027"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35" name="Google Shape;26335;p46"/>
            <p:cNvSpPr/>
            <p:nvPr/>
          </p:nvSpPr>
          <p:spPr>
            <a:xfrm>
              <a:off x="791536"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36" name="Google Shape;26336;p46"/>
            <p:cNvSpPr/>
            <p:nvPr/>
          </p:nvSpPr>
          <p:spPr>
            <a:xfrm>
              <a:off x="911044"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37" name="Google Shape;26337;p46"/>
            <p:cNvSpPr/>
            <p:nvPr/>
          </p:nvSpPr>
          <p:spPr>
            <a:xfrm>
              <a:off x="1030552"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38" name="Google Shape;26338;p46"/>
            <p:cNvSpPr/>
            <p:nvPr/>
          </p:nvSpPr>
          <p:spPr>
            <a:xfrm>
              <a:off x="1150060"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39" name="Google Shape;26339;p46"/>
            <p:cNvSpPr/>
            <p:nvPr/>
          </p:nvSpPr>
          <p:spPr>
            <a:xfrm>
              <a:off x="1269568"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40" name="Google Shape;26340;p46"/>
            <p:cNvSpPr/>
            <p:nvPr/>
          </p:nvSpPr>
          <p:spPr>
            <a:xfrm>
              <a:off x="1389077"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41" name="Google Shape;26341;p46"/>
            <p:cNvSpPr/>
            <p:nvPr/>
          </p:nvSpPr>
          <p:spPr>
            <a:xfrm>
              <a:off x="1508585"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42" name="Google Shape;26342;p46"/>
            <p:cNvSpPr/>
            <p:nvPr/>
          </p:nvSpPr>
          <p:spPr>
            <a:xfrm>
              <a:off x="1628093"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43" name="Google Shape;26343;p46"/>
            <p:cNvSpPr/>
            <p:nvPr/>
          </p:nvSpPr>
          <p:spPr>
            <a:xfrm>
              <a:off x="1747601"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44" name="Google Shape;26344;p46"/>
            <p:cNvSpPr/>
            <p:nvPr/>
          </p:nvSpPr>
          <p:spPr>
            <a:xfrm>
              <a:off x="1867110"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45" name="Google Shape;26345;p46"/>
            <p:cNvSpPr/>
            <p:nvPr/>
          </p:nvSpPr>
          <p:spPr>
            <a:xfrm>
              <a:off x="1986618"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46" name="Google Shape;26346;p46"/>
            <p:cNvSpPr/>
            <p:nvPr/>
          </p:nvSpPr>
          <p:spPr>
            <a:xfrm>
              <a:off x="2106126"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47" name="Google Shape;26347;p46"/>
            <p:cNvSpPr/>
            <p:nvPr/>
          </p:nvSpPr>
          <p:spPr>
            <a:xfrm>
              <a:off x="2225634"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48" name="Google Shape;26348;p46"/>
            <p:cNvSpPr/>
            <p:nvPr/>
          </p:nvSpPr>
          <p:spPr>
            <a:xfrm>
              <a:off x="2345143"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49" name="Google Shape;26349;p46"/>
            <p:cNvSpPr/>
            <p:nvPr/>
          </p:nvSpPr>
          <p:spPr>
            <a:xfrm>
              <a:off x="2464651"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50" name="Google Shape;26350;p46"/>
            <p:cNvSpPr/>
            <p:nvPr/>
          </p:nvSpPr>
          <p:spPr>
            <a:xfrm>
              <a:off x="2584159"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51" name="Google Shape;26351;p46"/>
            <p:cNvSpPr/>
            <p:nvPr/>
          </p:nvSpPr>
          <p:spPr>
            <a:xfrm>
              <a:off x="2703667"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52" name="Google Shape;26352;p46"/>
            <p:cNvSpPr/>
            <p:nvPr/>
          </p:nvSpPr>
          <p:spPr>
            <a:xfrm>
              <a:off x="2823176"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53" name="Google Shape;26353;p46"/>
            <p:cNvSpPr/>
            <p:nvPr/>
          </p:nvSpPr>
          <p:spPr>
            <a:xfrm>
              <a:off x="2942684"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54" name="Google Shape;26354;p46"/>
            <p:cNvSpPr/>
            <p:nvPr/>
          </p:nvSpPr>
          <p:spPr>
            <a:xfrm>
              <a:off x="3062192"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55" name="Google Shape;26355;p46"/>
            <p:cNvSpPr/>
            <p:nvPr/>
          </p:nvSpPr>
          <p:spPr>
            <a:xfrm>
              <a:off x="3181700"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56" name="Google Shape;26356;p46"/>
            <p:cNvSpPr/>
            <p:nvPr/>
          </p:nvSpPr>
          <p:spPr>
            <a:xfrm>
              <a:off x="3301209"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57" name="Google Shape;26357;p46"/>
            <p:cNvSpPr/>
            <p:nvPr/>
          </p:nvSpPr>
          <p:spPr>
            <a:xfrm>
              <a:off x="3420717" y="4253747"/>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58" name="Google Shape;26358;p46"/>
            <p:cNvSpPr/>
            <p:nvPr/>
          </p:nvSpPr>
          <p:spPr>
            <a:xfrm>
              <a:off x="313503"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59" name="Google Shape;26359;p46"/>
            <p:cNvSpPr/>
            <p:nvPr/>
          </p:nvSpPr>
          <p:spPr>
            <a:xfrm>
              <a:off x="433011"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60" name="Google Shape;26360;p46"/>
            <p:cNvSpPr/>
            <p:nvPr/>
          </p:nvSpPr>
          <p:spPr>
            <a:xfrm>
              <a:off x="552519"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61" name="Google Shape;26361;p46"/>
            <p:cNvSpPr/>
            <p:nvPr/>
          </p:nvSpPr>
          <p:spPr>
            <a:xfrm>
              <a:off x="672027"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62" name="Google Shape;26362;p46"/>
            <p:cNvSpPr/>
            <p:nvPr/>
          </p:nvSpPr>
          <p:spPr>
            <a:xfrm>
              <a:off x="791536"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63" name="Google Shape;26363;p46"/>
            <p:cNvSpPr/>
            <p:nvPr/>
          </p:nvSpPr>
          <p:spPr>
            <a:xfrm>
              <a:off x="911044"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64" name="Google Shape;26364;p46"/>
            <p:cNvSpPr/>
            <p:nvPr/>
          </p:nvSpPr>
          <p:spPr>
            <a:xfrm>
              <a:off x="1030552"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65" name="Google Shape;26365;p46"/>
            <p:cNvSpPr/>
            <p:nvPr/>
          </p:nvSpPr>
          <p:spPr>
            <a:xfrm>
              <a:off x="1150060"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66" name="Google Shape;26366;p46"/>
            <p:cNvSpPr/>
            <p:nvPr/>
          </p:nvSpPr>
          <p:spPr>
            <a:xfrm>
              <a:off x="1269568"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67" name="Google Shape;26367;p46"/>
            <p:cNvSpPr/>
            <p:nvPr/>
          </p:nvSpPr>
          <p:spPr>
            <a:xfrm>
              <a:off x="1389077"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68" name="Google Shape;26368;p46"/>
            <p:cNvSpPr/>
            <p:nvPr/>
          </p:nvSpPr>
          <p:spPr>
            <a:xfrm>
              <a:off x="1508585"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69" name="Google Shape;26369;p46"/>
            <p:cNvSpPr/>
            <p:nvPr/>
          </p:nvSpPr>
          <p:spPr>
            <a:xfrm>
              <a:off x="1628093"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70" name="Google Shape;26370;p46"/>
            <p:cNvSpPr/>
            <p:nvPr/>
          </p:nvSpPr>
          <p:spPr>
            <a:xfrm>
              <a:off x="1747601"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71" name="Google Shape;26371;p46"/>
            <p:cNvSpPr/>
            <p:nvPr/>
          </p:nvSpPr>
          <p:spPr>
            <a:xfrm>
              <a:off x="1867110"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72" name="Google Shape;26372;p46"/>
            <p:cNvSpPr/>
            <p:nvPr/>
          </p:nvSpPr>
          <p:spPr>
            <a:xfrm>
              <a:off x="1986618"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73" name="Google Shape;26373;p46"/>
            <p:cNvSpPr/>
            <p:nvPr/>
          </p:nvSpPr>
          <p:spPr>
            <a:xfrm>
              <a:off x="2106126"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74" name="Google Shape;26374;p46"/>
            <p:cNvSpPr/>
            <p:nvPr/>
          </p:nvSpPr>
          <p:spPr>
            <a:xfrm>
              <a:off x="2225634"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75" name="Google Shape;26375;p46"/>
            <p:cNvSpPr/>
            <p:nvPr/>
          </p:nvSpPr>
          <p:spPr>
            <a:xfrm>
              <a:off x="2345143"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76" name="Google Shape;26376;p46"/>
            <p:cNvSpPr/>
            <p:nvPr/>
          </p:nvSpPr>
          <p:spPr>
            <a:xfrm>
              <a:off x="2464651"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77" name="Google Shape;26377;p46"/>
            <p:cNvSpPr/>
            <p:nvPr/>
          </p:nvSpPr>
          <p:spPr>
            <a:xfrm>
              <a:off x="2584159"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78" name="Google Shape;26378;p46"/>
            <p:cNvSpPr/>
            <p:nvPr/>
          </p:nvSpPr>
          <p:spPr>
            <a:xfrm>
              <a:off x="2703667"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79" name="Google Shape;26379;p46"/>
            <p:cNvSpPr/>
            <p:nvPr/>
          </p:nvSpPr>
          <p:spPr>
            <a:xfrm>
              <a:off x="2823176"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80" name="Google Shape;26380;p46"/>
            <p:cNvSpPr/>
            <p:nvPr/>
          </p:nvSpPr>
          <p:spPr>
            <a:xfrm>
              <a:off x="2942684"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81" name="Google Shape;26381;p46"/>
            <p:cNvSpPr/>
            <p:nvPr/>
          </p:nvSpPr>
          <p:spPr>
            <a:xfrm>
              <a:off x="3062192"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82" name="Google Shape;26382;p46"/>
            <p:cNvSpPr/>
            <p:nvPr/>
          </p:nvSpPr>
          <p:spPr>
            <a:xfrm>
              <a:off x="3181700"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83" name="Google Shape;26383;p46"/>
            <p:cNvSpPr/>
            <p:nvPr/>
          </p:nvSpPr>
          <p:spPr>
            <a:xfrm>
              <a:off x="3301209"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84" name="Google Shape;26384;p46"/>
            <p:cNvSpPr/>
            <p:nvPr/>
          </p:nvSpPr>
          <p:spPr>
            <a:xfrm>
              <a:off x="3420717" y="4359854"/>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85" name="Google Shape;26385;p46"/>
            <p:cNvSpPr/>
            <p:nvPr/>
          </p:nvSpPr>
          <p:spPr>
            <a:xfrm>
              <a:off x="313503"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86" name="Google Shape;26386;p46"/>
            <p:cNvSpPr/>
            <p:nvPr/>
          </p:nvSpPr>
          <p:spPr>
            <a:xfrm>
              <a:off x="433011"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87" name="Google Shape;26387;p46"/>
            <p:cNvSpPr/>
            <p:nvPr/>
          </p:nvSpPr>
          <p:spPr>
            <a:xfrm>
              <a:off x="552519"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88" name="Google Shape;26388;p46"/>
            <p:cNvSpPr/>
            <p:nvPr/>
          </p:nvSpPr>
          <p:spPr>
            <a:xfrm>
              <a:off x="672027"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89" name="Google Shape;26389;p46"/>
            <p:cNvSpPr/>
            <p:nvPr/>
          </p:nvSpPr>
          <p:spPr>
            <a:xfrm>
              <a:off x="791536"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90" name="Google Shape;26390;p46"/>
            <p:cNvSpPr/>
            <p:nvPr/>
          </p:nvSpPr>
          <p:spPr>
            <a:xfrm>
              <a:off x="911044"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91" name="Google Shape;26391;p46"/>
            <p:cNvSpPr/>
            <p:nvPr/>
          </p:nvSpPr>
          <p:spPr>
            <a:xfrm>
              <a:off x="1030552"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92" name="Google Shape;26392;p46"/>
            <p:cNvSpPr/>
            <p:nvPr/>
          </p:nvSpPr>
          <p:spPr>
            <a:xfrm>
              <a:off x="1150060"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93" name="Google Shape;26393;p46"/>
            <p:cNvSpPr/>
            <p:nvPr/>
          </p:nvSpPr>
          <p:spPr>
            <a:xfrm>
              <a:off x="1269568"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94" name="Google Shape;26394;p46"/>
            <p:cNvSpPr/>
            <p:nvPr/>
          </p:nvSpPr>
          <p:spPr>
            <a:xfrm>
              <a:off x="1389077"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95" name="Google Shape;26395;p46"/>
            <p:cNvSpPr/>
            <p:nvPr/>
          </p:nvSpPr>
          <p:spPr>
            <a:xfrm>
              <a:off x="1508585"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96" name="Google Shape;26396;p46"/>
            <p:cNvSpPr/>
            <p:nvPr/>
          </p:nvSpPr>
          <p:spPr>
            <a:xfrm>
              <a:off x="1628093"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97" name="Google Shape;26397;p46"/>
            <p:cNvSpPr/>
            <p:nvPr/>
          </p:nvSpPr>
          <p:spPr>
            <a:xfrm>
              <a:off x="1747601"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98" name="Google Shape;26398;p46"/>
            <p:cNvSpPr/>
            <p:nvPr/>
          </p:nvSpPr>
          <p:spPr>
            <a:xfrm>
              <a:off x="1867110"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99" name="Google Shape;26399;p46"/>
            <p:cNvSpPr/>
            <p:nvPr/>
          </p:nvSpPr>
          <p:spPr>
            <a:xfrm>
              <a:off x="1986618"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00" name="Google Shape;26400;p46"/>
            <p:cNvSpPr/>
            <p:nvPr/>
          </p:nvSpPr>
          <p:spPr>
            <a:xfrm>
              <a:off x="2106126"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01" name="Google Shape;26401;p46"/>
            <p:cNvSpPr/>
            <p:nvPr/>
          </p:nvSpPr>
          <p:spPr>
            <a:xfrm>
              <a:off x="2225634"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02" name="Google Shape;26402;p46"/>
            <p:cNvSpPr/>
            <p:nvPr/>
          </p:nvSpPr>
          <p:spPr>
            <a:xfrm>
              <a:off x="2345143"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03" name="Google Shape;26403;p46"/>
            <p:cNvSpPr/>
            <p:nvPr/>
          </p:nvSpPr>
          <p:spPr>
            <a:xfrm>
              <a:off x="2464651"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04" name="Google Shape;26404;p46"/>
            <p:cNvSpPr/>
            <p:nvPr/>
          </p:nvSpPr>
          <p:spPr>
            <a:xfrm>
              <a:off x="2584159"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05" name="Google Shape;26405;p46"/>
            <p:cNvSpPr/>
            <p:nvPr/>
          </p:nvSpPr>
          <p:spPr>
            <a:xfrm>
              <a:off x="2703667"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06" name="Google Shape;26406;p46"/>
            <p:cNvSpPr/>
            <p:nvPr/>
          </p:nvSpPr>
          <p:spPr>
            <a:xfrm>
              <a:off x="2823176"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07" name="Google Shape;26407;p46"/>
            <p:cNvSpPr/>
            <p:nvPr/>
          </p:nvSpPr>
          <p:spPr>
            <a:xfrm>
              <a:off x="2942684"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08" name="Google Shape;26408;p46"/>
            <p:cNvSpPr/>
            <p:nvPr/>
          </p:nvSpPr>
          <p:spPr>
            <a:xfrm>
              <a:off x="3062192"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09" name="Google Shape;26409;p46"/>
            <p:cNvSpPr/>
            <p:nvPr/>
          </p:nvSpPr>
          <p:spPr>
            <a:xfrm>
              <a:off x="3181700"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10" name="Google Shape;26410;p46"/>
            <p:cNvSpPr/>
            <p:nvPr/>
          </p:nvSpPr>
          <p:spPr>
            <a:xfrm>
              <a:off x="3301209"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11" name="Google Shape;26411;p46"/>
            <p:cNvSpPr/>
            <p:nvPr/>
          </p:nvSpPr>
          <p:spPr>
            <a:xfrm>
              <a:off x="3420717" y="4465961"/>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12" name="Google Shape;26412;p46"/>
            <p:cNvSpPr/>
            <p:nvPr/>
          </p:nvSpPr>
          <p:spPr>
            <a:xfrm>
              <a:off x="313503"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13" name="Google Shape;26413;p46"/>
            <p:cNvSpPr/>
            <p:nvPr/>
          </p:nvSpPr>
          <p:spPr>
            <a:xfrm>
              <a:off x="433011"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14" name="Google Shape;26414;p46"/>
            <p:cNvSpPr/>
            <p:nvPr/>
          </p:nvSpPr>
          <p:spPr>
            <a:xfrm>
              <a:off x="552519"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15" name="Google Shape;26415;p46"/>
            <p:cNvSpPr/>
            <p:nvPr/>
          </p:nvSpPr>
          <p:spPr>
            <a:xfrm>
              <a:off x="672027"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16" name="Google Shape;26416;p46"/>
            <p:cNvSpPr/>
            <p:nvPr/>
          </p:nvSpPr>
          <p:spPr>
            <a:xfrm>
              <a:off x="791536"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17" name="Google Shape;26417;p46"/>
            <p:cNvSpPr/>
            <p:nvPr/>
          </p:nvSpPr>
          <p:spPr>
            <a:xfrm>
              <a:off x="911044"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18" name="Google Shape;26418;p46"/>
            <p:cNvSpPr/>
            <p:nvPr/>
          </p:nvSpPr>
          <p:spPr>
            <a:xfrm>
              <a:off x="1030552"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19" name="Google Shape;26419;p46"/>
            <p:cNvSpPr/>
            <p:nvPr/>
          </p:nvSpPr>
          <p:spPr>
            <a:xfrm>
              <a:off x="1150060"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20" name="Google Shape;26420;p46"/>
            <p:cNvSpPr/>
            <p:nvPr/>
          </p:nvSpPr>
          <p:spPr>
            <a:xfrm>
              <a:off x="1269568"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21" name="Google Shape;26421;p46"/>
            <p:cNvSpPr/>
            <p:nvPr/>
          </p:nvSpPr>
          <p:spPr>
            <a:xfrm>
              <a:off x="1389077"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22" name="Google Shape;26422;p46"/>
            <p:cNvSpPr/>
            <p:nvPr/>
          </p:nvSpPr>
          <p:spPr>
            <a:xfrm>
              <a:off x="1508585"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23" name="Google Shape;26423;p46"/>
            <p:cNvSpPr/>
            <p:nvPr/>
          </p:nvSpPr>
          <p:spPr>
            <a:xfrm>
              <a:off x="1628093"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24" name="Google Shape;26424;p46"/>
            <p:cNvSpPr/>
            <p:nvPr/>
          </p:nvSpPr>
          <p:spPr>
            <a:xfrm>
              <a:off x="1747601"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25" name="Google Shape;26425;p46"/>
            <p:cNvSpPr/>
            <p:nvPr/>
          </p:nvSpPr>
          <p:spPr>
            <a:xfrm>
              <a:off x="1867110"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26" name="Google Shape;26426;p46"/>
            <p:cNvSpPr/>
            <p:nvPr/>
          </p:nvSpPr>
          <p:spPr>
            <a:xfrm>
              <a:off x="1986618"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27" name="Google Shape;26427;p46"/>
            <p:cNvSpPr/>
            <p:nvPr/>
          </p:nvSpPr>
          <p:spPr>
            <a:xfrm>
              <a:off x="2106126"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28" name="Google Shape;26428;p46"/>
            <p:cNvSpPr/>
            <p:nvPr/>
          </p:nvSpPr>
          <p:spPr>
            <a:xfrm>
              <a:off x="2225634"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29" name="Google Shape;26429;p46"/>
            <p:cNvSpPr/>
            <p:nvPr/>
          </p:nvSpPr>
          <p:spPr>
            <a:xfrm>
              <a:off x="2345143"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30" name="Google Shape;26430;p46"/>
            <p:cNvSpPr/>
            <p:nvPr/>
          </p:nvSpPr>
          <p:spPr>
            <a:xfrm>
              <a:off x="2464651"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31" name="Google Shape;26431;p46"/>
            <p:cNvSpPr/>
            <p:nvPr/>
          </p:nvSpPr>
          <p:spPr>
            <a:xfrm>
              <a:off x="2584159"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32" name="Google Shape;26432;p46"/>
            <p:cNvSpPr/>
            <p:nvPr/>
          </p:nvSpPr>
          <p:spPr>
            <a:xfrm>
              <a:off x="2703667"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33" name="Google Shape;26433;p46"/>
            <p:cNvSpPr/>
            <p:nvPr/>
          </p:nvSpPr>
          <p:spPr>
            <a:xfrm>
              <a:off x="2823176"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34" name="Google Shape;26434;p46"/>
            <p:cNvSpPr/>
            <p:nvPr/>
          </p:nvSpPr>
          <p:spPr>
            <a:xfrm>
              <a:off x="2942684"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35" name="Google Shape;26435;p46"/>
            <p:cNvSpPr/>
            <p:nvPr/>
          </p:nvSpPr>
          <p:spPr>
            <a:xfrm>
              <a:off x="3062192"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36" name="Google Shape;26436;p46"/>
            <p:cNvSpPr/>
            <p:nvPr/>
          </p:nvSpPr>
          <p:spPr>
            <a:xfrm>
              <a:off x="3181700"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37" name="Google Shape;26437;p46"/>
            <p:cNvSpPr/>
            <p:nvPr/>
          </p:nvSpPr>
          <p:spPr>
            <a:xfrm>
              <a:off x="3301209"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38" name="Google Shape;26438;p46"/>
            <p:cNvSpPr/>
            <p:nvPr/>
          </p:nvSpPr>
          <p:spPr>
            <a:xfrm>
              <a:off x="3420717" y="4572069"/>
              <a:ext cx="31500" cy="3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CE9B1C-161E-F04D-7863-8124B8BD236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49233539-EA8A-96B5-E40F-BB92FC22E89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9117501-88F3-60A3-9E49-C17905AE8AFE}"/>
              </a:ext>
            </a:extLst>
          </p:cNvPr>
          <p:cNvSpPr>
            <a:spLocks noGrp="1"/>
          </p:cNvSpPr>
          <p:nvPr>
            <p:ph type="dt" sz="half" idx="10"/>
          </p:nvPr>
        </p:nvSpPr>
        <p:spPr/>
        <p:txBody>
          <a:bodyPr/>
          <a:lstStyle/>
          <a:p>
            <a:fld id="{920348BA-F330-4064-A350-7D40DB590E84}" type="datetimeFigureOut">
              <a:rPr lang="ru-RU" smtClean="0"/>
              <a:t>19.05.2024</a:t>
            </a:fld>
            <a:endParaRPr lang="ru-RU"/>
          </a:p>
        </p:txBody>
      </p:sp>
      <p:sp>
        <p:nvSpPr>
          <p:cNvPr id="5" name="Нижний колонтитул 4">
            <a:extLst>
              <a:ext uri="{FF2B5EF4-FFF2-40B4-BE49-F238E27FC236}">
                <a16:creationId xmlns:a16="http://schemas.microsoft.com/office/drawing/2014/main" id="{01D33A77-4466-2AA2-AEBD-7B8E5E9535C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DE1A1B6-772E-2FB7-8281-D75FAF7A2BCA}"/>
              </a:ext>
            </a:extLst>
          </p:cNvPr>
          <p:cNvSpPr>
            <a:spLocks noGrp="1"/>
          </p:cNvSpPr>
          <p:nvPr>
            <p:ph type="sldNum" sz="quarter" idx="12"/>
          </p:nvPr>
        </p:nvSpPr>
        <p:spPr/>
        <p:txBody>
          <a:bodyPr/>
          <a:lstStyle/>
          <a:p>
            <a:fld id="{BC914CEB-6517-4D14-9A6E-BAD9DDC6C63E}" type="slidenum">
              <a:rPr lang="ru-RU" smtClean="0"/>
              <a:t>‹#›</a:t>
            </a:fld>
            <a:endParaRPr lang="ru-RU"/>
          </a:p>
        </p:txBody>
      </p:sp>
    </p:spTree>
    <p:extLst>
      <p:ext uri="{BB962C8B-B14F-4D97-AF65-F5344CB8AC3E}">
        <p14:creationId xmlns:p14="http://schemas.microsoft.com/office/powerpoint/2010/main" val="4599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48640" y="365760"/>
            <a:ext cx="8037600" cy="567000"/>
          </a:xfrm>
          <a:prstGeom prst="rect">
            <a:avLst/>
          </a:prstGeom>
          <a:noFill/>
          <a:ln>
            <a:noFill/>
          </a:ln>
        </p:spPr>
        <p:txBody>
          <a:bodyPr spcFirstLastPara="1" wrap="square" lIns="91425" tIns="64000" rIns="91425" bIns="91425" anchor="t" anchorCtr="0">
            <a:noAutofit/>
          </a:bodyPr>
          <a:lstStyle>
            <a:lvl1pPr lvl="0" algn="ctr" rtl="0">
              <a:lnSpc>
                <a:spcPct val="100000"/>
              </a:lnSpc>
              <a:spcBef>
                <a:spcPts val="0"/>
              </a:spcBef>
              <a:spcAft>
                <a:spcPts val="0"/>
              </a:spcAft>
              <a:buClr>
                <a:schemeClr val="dk1"/>
              </a:buClr>
              <a:buSzPts val="3000"/>
              <a:buFont typeface="Archivo Black"/>
              <a:buNone/>
              <a:defRPr sz="3000">
                <a:solidFill>
                  <a:schemeClr val="dk1"/>
                </a:solidFill>
                <a:latin typeface="Archivo Black"/>
                <a:ea typeface="Archivo Black"/>
                <a:cs typeface="Archivo Black"/>
                <a:sym typeface="Archivo Black"/>
              </a:defRPr>
            </a:lvl1pPr>
            <a:lvl2pPr lvl="1" algn="ctr" rtl="0">
              <a:lnSpc>
                <a:spcPct val="100000"/>
              </a:lnSpc>
              <a:spcBef>
                <a:spcPts val="0"/>
              </a:spcBef>
              <a:spcAft>
                <a:spcPts val="0"/>
              </a:spcAft>
              <a:buClr>
                <a:schemeClr val="dk1"/>
              </a:buClr>
              <a:buSzPts val="3000"/>
              <a:buFont typeface="Archivo Black"/>
              <a:buNone/>
              <a:defRPr sz="3000">
                <a:solidFill>
                  <a:schemeClr val="dk1"/>
                </a:solidFill>
                <a:latin typeface="Archivo Black"/>
                <a:ea typeface="Archivo Black"/>
                <a:cs typeface="Archivo Black"/>
                <a:sym typeface="Archivo Black"/>
              </a:defRPr>
            </a:lvl2pPr>
            <a:lvl3pPr lvl="2" algn="ctr" rtl="0">
              <a:lnSpc>
                <a:spcPct val="100000"/>
              </a:lnSpc>
              <a:spcBef>
                <a:spcPts val="0"/>
              </a:spcBef>
              <a:spcAft>
                <a:spcPts val="0"/>
              </a:spcAft>
              <a:buClr>
                <a:schemeClr val="dk1"/>
              </a:buClr>
              <a:buSzPts val="3000"/>
              <a:buFont typeface="Archivo Black"/>
              <a:buNone/>
              <a:defRPr sz="3000">
                <a:solidFill>
                  <a:schemeClr val="dk1"/>
                </a:solidFill>
                <a:latin typeface="Archivo Black"/>
                <a:ea typeface="Archivo Black"/>
                <a:cs typeface="Archivo Black"/>
                <a:sym typeface="Archivo Black"/>
              </a:defRPr>
            </a:lvl3pPr>
            <a:lvl4pPr lvl="3" algn="ctr" rtl="0">
              <a:lnSpc>
                <a:spcPct val="100000"/>
              </a:lnSpc>
              <a:spcBef>
                <a:spcPts val="0"/>
              </a:spcBef>
              <a:spcAft>
                <a:spcPts val="0"/>
              </a:spcAft>
              <a:buClr>
                <a:schemeClr val="dk1"/>
              </a:buClr>
              <a:buSzPts val="3000"/>
              <a:buFont typeface="Archivo Black"/>
              <a:buNone/>
              <a:defRPr sz="3000">
                <a:solidFill>
                  <a:schemeClr val="dk1"/>
                </a:solidFill>
                <a:latin typeface="Archivo Black"/>
                <a:ea typeface="Archivo Black"/>
                <a:cs typeface="Archivo Black"/>
                <a:sym typeface="Archivo Black"/>
              </a:defRPr>
            </a:lvl4pPr>
            <a:lvl5pPr lvl="4" algn="ctr" rtl="0">
              <a:lnSpc>
                <a:spcPct val="100000"/>
              </a:lnSpc>
              <a:spcBef>
                <a:spcPts val="0"/>
              </a:spcBef>
              <a:spcAft>
                <a:spcPts val="0"/>
              </a:spcAft>
              <a:buClr>
                <a:schemeClr val="dk1"/>
              </a:buClr>
              <a:buSzPts val="3000"/>
              <a:buFont typeface="Archivo Black"/>
              <a:buNone/>
              <a:defRPr sz="3000">
                <a:solidFill>
                  <a:schemeClr val="dk1"/>
                </a:solidFill>
                <a:latin typeface="Archivo Black"/>
                <a:ea typeface="Archivo Black"/>
                <a:cs typeface="Archivo Black"/>
                <a:sym typeface="Archivo Black"/>
              </a:defRPr>
            </a:lvl5pPr>
            <a:lvl6pPr lvl="5" algn="ctr" rtl="0">
              <a:lnSpc>
                <a:spcPct val="100000"/>
              </a:lnSpc>
              <a:spcBef>
                <a:spcPts val="0"/>
              </a:spcBef>
              <a:spcAft>
                <a:spcPts val="0"/>
              </a:spcAft>
              <a:buClr>
                <a:schemeClr val="dk1"/>
              </a:buClr>
              <a:buSzPts val="3000"/>
              <a:buFont typeface="Archivo Black"/>
              <a:buNone/>
              <a:defRPr sz="3000">
                <a:solidFill>
                  <a:schemeClr val="dk1"/>
                </a:solidFill>
                <a:latin typeface="Archivo Black"/>
                <a:ea typeface="Archivo Black"/>
                <a:cs typeface="Archivo Black"/>
                <a:sym typeface="Archivo Black"/>
              </a:defRPr>
            </a:lvl6pPr>
            <a:lvl7pPr lvl="6" algn="ctr" rtl="0">
              <a:lnSpc>
                <a:spcPct val="100000"/>
              </a:lnSpc>
              <a:spcBef>
                <a:spcPts val="0"/>
              </a:spcBef>
              <a:spcAft>
                <a:spcPts val="0"/>
              </a:spcAft>
              <a:buClr>
                <a:schemeClr val="dk1"/>
              </a:buClr>
              <a:buSzPts val="3000"/>
              <a:buFont typeface="Archivo Black"/>
              <a:buNone/>
              <a:defRPr sz="3000">
                <a:solidFill>
                  <a:schemeClr val="dk1"/>
                </a:solidFill>
                <a:latin typeface="Archivo Black"/>
                <a:ea typeface="Archivo Black"/>
                <a:cs typeface="Archivo Black"/>
                <a:sym typeface="Archivo Black"/>
              </a:defRPr>
            </a:lvl7pPr>
            <a:lvl8pPr lvl="7" algn="ctr" rtl="0">
              <a:lnSpc>
                <a:spcPct val="100000"/>
              </a:lnSpc>
              <a:spcBef>
                <a:spcPts val="0"/>
              </a:spcBef>
              <a:spcAft>
                <a:spcPts val="0"/>
              </a:spcAft>
              <a:buClr>
                <a:schemeClr val="dk1"/>
              </a:buClr>
              <a:buSzPts val="3000"/>
              <a:buFont typeface="Archivo Black"/>
              <a:buNone/>
              <a:defRPr sz="3000">
                <a:solidFill>
                  <a:schemeClr val="dk1"/>
                </a:solidFill>
                <a:latin typeface="Archivo Black"/>
                <a:ea typeface="Archivo Black"/>
                <a:cs typeface="Archivo Black"/>
                <a:sym typeface="Archivo Black"/>
              </a:defRPr>
            </a:lvl8pPr>
            <a:lvl9pPr lvl="8" algn="ctr" rtl="0">
              <a:lnSpc>
                <a:spcPct val="100000"/>
              </a:lnSpc>
              <a:spcBef>
                <a:spcPts val="0"/>
              </a:spcBef>
              <a:spcAft>
                <a:spcPts val="0"/>
              </a:spcAft>
              <a:buClr>
                <a:schemeClr val="dk1"/>
              </a:buClr>
              <a:buSzPts val="3000"/>
              <a:buFont typeface="Archivo Black"/>
              <a:buNone/>
              <a:defRPr sz="3000">
                <a:solidFill>
                  <a:schemeClr val="dk1"/>
                </a:solidFill>
                <a:latin typeface="Archivo Black"/>
                <a:ea typeface="Archivo Black"/>
                <a:cs typeface="Archivo Black"/>
                <a:sym typeface="Archivo Black"/>
              </a:defRPr>
            </a:lvl9pPr>
          </a:lstStyle>
          <a:p>
            <a:endParaRPr/>
          </a:p>
        </p:txBody>
      </p:sp>
      <p:sp>
        <p:nvSpPr>
          <p:cNvPr id="7" name="Google Shape;7;p1"/>
          <p:cNvSpPr txBox="1">
            <a:spLocks noGrp="1"/>
          </p:cNvSpPr>
          <p:nvPr>
            <p:ph type="body" idx="1"/>
          </p:nvPr>
        </p:nvSpPr>
        <p:spPr>
          <a:xfrm>
            <a:off x="720000" y="1152475"/>
            <a:ext cx="7704000" cy="3416400"/>
          </a:xfrm>
          <a:prstGeom prst="rect">
            <a:avLst/>
          </a:prstGeom>
          <a:noFill/>
          <a:ln>
            <a:noFill/>
          </a:ln>
        </p:spPr>
        <p:txBody>
          <a:bodyPr spcFirstLastPara="1" wrap="square" lIns="0" tIns="0" rIns="0" bIns="0" anchor="t" anchorCtr="0">
            <a:noAutofit/>
          </a:bodyPr>
          <a:lstStyle>
            <a:lvl1pPr marL="457200" lvl="0" indent="-317500">
              <a:lnSpc>
                <a:spcPct val="100000"/>
              </a:lnSpc>
              <a:spcBef>
                <a:spcPts val="0"/>
              </a:spcBef>
              <a:spcAft>
                <a:spcPts val="0"/>
              </a:spcAft>
              <a:buClr>
                <a:schemeClr val="dk1"/>
              </a:buClr>
              <a:buSzPts val="1400"/>
              <a:buFont typeface="Barlow"/>
              <a:buChar char="●"/>
              <a:defRPr>
                <a:solidFill>
                  <a:schemeClr val="dk1"/>
                </a:solidFill>
                <a:latin typeface="Barlow"/>
                <a:ea typeface="Barlow"/>
                <a:cs typeface="Barlow"/>
                <a:sym typeface="Barlow"/>
              </a:defRPr>
            </a:lvl1pPr>
            <a:lvl2pPr marL="914400" lvl="1" indent="-317500">
              <a:lnSpc>
                <a:spcPct val="100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2pPr>
            <a:lvl3pPr marL="1371600" lvl="2" indent="-317500">
              <a:lnSpc>
                <a:spcPct val="100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3pPr>
            <a:lvl4pPr marL="1828800" lvl="3" indent="-317500">
              <a:lnSpc>
                <a:spcPct val="100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4pPr>
            <a:lvl5pPr marL="2286000" lvl="4" indent="-317500">
              <a:lnSpc>
                <a:spcPct val="100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5pPr>
            <a:lvl6pPr marL="2743200" lvl="5" indent="-317500">
              <a:lnSpc>
                <a:spcPct val="100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6pPr>
            <a:lvl7pPr marL="3200400" lvl="6" indent="-317500">
              <a:lnSpc>
                <a:spcPct val="100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7pPr>
            <a:lvl8pPr marL="3657600" lvl="7" indent="-317500">
              <a:lnSpc>
                <a:spcPct val="100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8pPr>
            <a:lvl9pPr marL="4114800" lvl="8" indent="-317500">
              <a:lnSpc>
                <a:spcPct val="100000"/>
              </a:lnSpc>
              <a:spcBef>
                <a:spcPts val="1600"/>
              </a:spcBef>
              <a:spcAft>
                <a:spcPts val="1600"/>
              </a:spcAft>
              <a:buClr>
                <a:schemeClr val="dk1"/>
              </a:buClr>
              <a:buSzPts val="1400"/>
              <a:buFont typeface="Barlow"/>
              <a:buChar char="■"/>
              <a:defRPr>
                <a:solidFill>
                  <a:schemeClr val="dk1"/>
                </a:solidFill>
                <a:latin typeface="Barlow"/>
                <a:ea typeface="Barlow"/>
                <a:cs typeface="Barlow"/>
                <a:sym typeface="Barlow"/>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8" r:id="rId2"/>
    <p:sldLayoutId id="2147483689" r:id="rId3"/>
    <p:sldLayoutId id="2147483690" r:id="rId4"/>
    <p:sldLayoutId id="2147483691" r:id="rId5"/>
    <p:sldLayoutId id="2147483692" r:id="rId6"/>
    <p:sldLayoutId id="2147483699"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i.org/10.17323/1813-8918-2021-3-431-450" TargetMode="External"/><Relationship Id="rId2" Type="http://schemas.openxmlformats.org/officeDocument/2006/relationships/hyperlink" Target="https://doi.org/10.54359/ps.v11i60.269"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6452"/>
        <p:cNvGrpSpPr/>
        <p:nvPr/>
      </p:nvGrpSpPr>
      <p:grpSpPr>
        <a:xfrm>
          <a:off x="0" y="0"/>
          <a:ext cx="0" cy="0"/>
          <a:chOff x="0" y="0"/>
          <a:chExt cx="0" cy="0"/>
        </a:xfrm>
      </p:grpSpPr>
      <p:grpSp>
        <p:nvGrpSpPr>
          <p:cNvPr id="26453" name="Google Shape;26453;p52"/>
          <p:cNvGrpSpPr/>
          <p:nvPr/>
        </p:nvGrpSpPr>
        <p:grpSpPr>
          <a:xfrm>
            <a:off x="313503" y="540001"/>
            <a:ext cx="8516808" cy="4063556"/>
            <a:chOff x="313503" y="540001"/>
            <a:chExt cx="8516808" cy="4063556"/>
          </a:xfrm>
        </p:grpSpPr>
        <p:sp>
          <p:nvSpPr>
            <p:cNvPr id="26454" name="Google Shape;26454;p52"/>
            <p:cNvSpPr/>
            <p:nvPr/>
          </p:nvSpPr>
          <p:spPr>
            <a:xfrm>
              <a:off x="313503" y="54000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55" name="Google Shape;26455;p52"/>
            <p:cNvSpPr/>
            <p:nvPr/>
          </p:nvSpPr>
          <p:spPr>
            <a:xfrm>
              <a:off x="433011" y="54000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56" name="Google Shape;26456;p52"/>
            <p:cNvSpPr/>
            <p:nvPr/>
          </p:nvSpPr>
          <p:spPr>
            <a:xfrm>
              <a:off x="552519" y="54000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57" name="Google Shape;26457;p52"/>
            <p:cNvSpPr/>
            <p:nvPr/>
          </p:nvSpPr>
          <p:spPr>
            <a:xfrm>
              <a:off x="672027" y="54000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58" name="Google Shape;26458;p52"/>
            <p:cNvSpPr/>
            <p:nvPr/>
          </p:nvSpPr>
          <p:spPr>
            <a:xfrm>
              <a:off x="791536" y="54000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59" name="Google Shape;26459;p52"/>
            <p:cNvSpPr/>
            <p:nvPr/>
          </p:nvSpPr>
          <p:spPr>
            <a:xfrm>
              <a:off x="911044" y="54000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0" name="Google Shape;26460;p52"/>
            <p:cNvSpPr/>
            <p:nvPr/>
          </p:nvSpPr>
          <p:spPr>
            <a:xfrm>
              <a:off x="1030552" y="54000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1" name="Google Shape;26461;p52"/>
            <p:cNvSpPr/>
            <p:nvPr/>
          </p:nvSpPr>
          <p:spPr>
            <a:xfrm>
              <a:off x="8201254" y="54000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2" name="Google Shape;26462;p52"/>
            <p:cNvSpPr/>
            <p:nvPr/>
          </p:nvSpPr>
          <p:spPr>
            <a:xfrm>
              <a:off x="8320767" y="54000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3" name="Google Shape;26463;p52"/>
            <p:cNvSpPr/>
            <p:nvPr/>
          </p:nvSpPr>
          <p:spPr>
            <a:xfrm>
              <a:off x="8440281" y="54000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4" name="Google Shape;26464;p52"/>
            <p:cNvSpPr/>
            <p:nvPr/>
          </p:nvSpPr>
          <p:spPr>
            <a:xfrm>
              <a:off x="8559794" y="54000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5" name="Google Shape;26465;p52"/>
            <p:cNvSpPr/>
            <p:nvPr/>
          </p:nvSpPr>
          <p:spPr>
            <a:xfrm>
              <a:off x="8679308" y="54000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6" name="Google Shape;26466;p52"/>
            <p:cNvSpPr/>
            <p:nvPr/>
          </p:nvSpPr>
          <p:spPr>
            <a:xfrm>
              <a:off x="8798821" y="54000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7" name="Google Shape;26467;p52"/>
            <p:cNvSpPr/>
            <p:nvPr/>
          </p:nvSpPr>
          <p:spPr>
            <a:xfrm>
              <a:off x="313503" y="64610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8" name="Google Shape;26468;p52"/>
            <p:cNvSpPr/>
            <p:nvPr/>
          </p:nvSpPr>
          <p:spPr>
            <a:xfrm>
              <a:off x="433011" y="64610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9" name="Google Shape;26469;p52"/>
            <p:cNvSpPr/>
            <p:nvPr/>
          </p:nvSpPr>
          <p:spPr>
            <a:xfrm>
              <a:off x="552519" y="64610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0" name="Google Shape;26470;p52"/>
            <p:cNvSpPr/>
            <p:nvPr/>
          </p:nvSpPr>
          <p:spPr>
            <a:xfrm>
              <a:off x="672027" y="64610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1" name="Google Shape;26471;p52"/>
            <p:cNvSpPr/>
            <p:nvPr/>
          </p:nvSpPr>
          <p:spPr>
            <a:xfrm>
              <a:off x="791536" y="64610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2" name="Google Shape;26472;p52"/>
            <p:cNvSpPr/>
            <p:nvPr/>
          </p:nvSpPr>
          <p:spPr>
            <a:xfrm>
              <a:off x="911044" y="64610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3" name="Google Shape;26473;p52"/>
            <p:cNvSpPr/>
            <p:nvPr/>
          </p:nvSpPr>
          <p:spPr>
            <a:xfrm>
              <a:off x="1030552" y="64610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4" name="Google Shape;26474;p52"/>
            <p:cNvSpPr/>
            <p:nvPr/>
          </p:nvSpPr>
          <p:spPr>
            <a:xfrm>
              <a:off x="8201254" y="64610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5" name="Google Shape;26475;p52"/>
            <p:cNvSpPr/>
            <p:nvPr/>
          </p:nvSpPr>
          <p:spPr>
            <a:xfrm>
              <a:off x="8320767" y="64610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6" name="Google Shape;26476;p52"/>
            <p:cNvSpPr/>
            <p:nvPr/>
          </p:nvSpPr>
          <p:spPr>
            <a:xfrm>
              <a:off x="8440281" y="64610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7" name="Google Shape;26477;p52"/>
            <p:cNvSpPr/>
            <p:nvPr/>
          </p:nvSpPr>
          <p:spPr>
            <a:xfrm>
              <a:off x="8559794" y="64610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8" name="Google Shape;26478;p52"/>
            <p:cNvSpPr/>
            <p:nvPr/>
          </p:nvSpPr>
          <p:spPr>
            <a:xfrm>
              <a:off x="8679308" y="64610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9" name="Google Shape;26479;p52"/>
            <p:cNvSpPr/>
            <p:nvPr/>
          </p:nvSpPr>
          <p:spPr>
            <a:xfrm>
              <a:off x="8798821" y="64610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0" name="Google Shape;26480;p52"/>
            <p:cNvSpPr/>
            <p:nvPr/>
          </p:nvSpPr>
          <p:spPr>
            <a:xfrm>
              <a:off x="313503" y="75221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1" name="Google Shape;26481;p52"/>
            <p:cNvSpPr/>
            <p:nvPr/>
          </p:nvSpPr>
          <p:spPr>
            <a:xfrm>
              <a:off x="433011" y="75221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2" name="Google Shape;26482;p52"/>
            <p:cNvSpPr/>
            <p:nvPr/>
          </p:nvSpPr>
          <p:spPr>
            <a:xfrm>
              <a:off x="552519" y="75221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3" name="Google Shape;26483;p52"/>
            <p:cNvSpPr/>
            <p:nvPr/>
          </p:nvSpPr>
          <p:spPr>
            <a:xfrm>
              <a:off x="672027" y="75221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4" name="Google Shape;26484;p52"/>
            <p:cNvSpPr/>
            <p:nvPr/>
          </p:nvSpPr>
          <p:spPr>
            <a:xfrm>
              <a:off x="791536" y="75221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5" name="Google Shape;26485;p52"/>
            <p:cNvSpPr/>
            <p:nvPr/>
          </p:nvSpPr>
          <p:spPr>
            <a:xfrm>
              <a:off x="911044" y="75221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6" name="Google Shape;26486;p52"/>
            <p:cNvSpPr/>
            <p:nvPr/>
          </p:nvSpPr>
          <p:spPr>
            <a:xfrm>
              <a:off x="1030552" y="75221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7" name="Google Shape;26487;p52"/>
            <p:cNvSpPr/>
            <p:nvPr/>
          </p:nvSpPr>
          <p:spPr>
            <a:xfrm>
              <a:off x="8201254" y="75221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8" name="Google Shape;26488;p52"/>
            <p:cNvSpPr/>
            <p:nvPr/>
          </p:nvSpPr>
          <p:spPr>
            <a:xfrm>
              <a:off x="8320767" y="75221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9" name="Google Shape;26489;p52"/>
            <p:cNvSpPr/>
            <p:nvPr/>
          </p:nvSpPr>
          <p:spPr>
            <a:xfrm>
              <a:off x="8440281" y="75221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0" name="Google Shape;26490;p52"/>
            <p:cNvSpPr/>
            <p:nvPr/>
          </p:nvSpPr>
          <p:spPr>
            <a:xfrm>
              <a:off x="8559794" y="75221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1" name="Google Shape;26491;p52"/>
            <p:cNvSpPr/>
            <p:nvPr/>
          </p:nvSpPr>
          <p:spPr>
            <a:xfrm>
              <a:off x="8679308" y="75221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2" name="Google Shape;26492;p52"/>
            <p:cNvSpPr/>
            <p:nvPr/>
          </p:nvSpPr>
          <p:spPr>
            <a:xfrm>
              <a:off x="8798821" y="75221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3" name="Google Shape;26493;p52"/>
            <p:cNvSpPr/>
            <p:nvPr/>
          </p:nvSpPr>
          <p:spPr>
            <a:xfrm>
              <a:off x="313503" y="85832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4" name="Google Shape;26494;p52"/>
            <p:cNvSpPr/>
            <p:nvPr/>
          </p:nvSpPr>
          <p:spPr>
            <a:xfrm>
              <a:off x="433011" y="85832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5" name="Google Shape;26495;p52"/>
            <p:cNvSpPr/>
            <p:nvPr/>
          </p:nvSpPr>
          <p:spPr>
            <a:xfrm>
              <a:off x="552519" y="85832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6" name="Google Shape;26496;p52"/>
            <p:cNvSpPr/>
            <p:nvPr/>
          </p:nvSpPr>
          <p:spPr>
            <a:xfrm>
              <a:off x="672027" y="85832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7" name="Google Shape;26497;p52"/>
            <p:cNvSpPr/>
            <p:nvPr/>
          </p:nvSpPr>
          <p:spPr>
            <a:xfrm>
              <a:off x="791536" y="85832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8" name="Google Shape;26498;p52"/>
            <p:cNvSpPr/>
            <p:nvPr/>
          </p:nvSpPr>
          <p:spPr>
            <a:xfrm>
              <a:off x="911044" y="85832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9" name="Google Shape;26499;p52"/>
            <p:cNvSpPr/>
            <p:nvPr/>
          </p:nvSpPr>
          <p:spPr>
            <a:xfrm>
              <a:off x="1030552" y="85832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0" name="Google Shape;26500;p52"/>
            <p:cNvSpPr/>
            <p:nvPr/>
          </p:nvSpPr>
          <p:spPr>
            <a:xfrm>
              <a:off x="8201254" y="85832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1" name="Google Shape;26501;p52"/>
            <p:cNvSpPr/>
            <p:nvPr/>
          </p:nvSpPr>
          <p:spPr>
            <a:xfrm>
              <a:off x="8320767" y="85832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2" name="Google Shape;26502;p52"/>
            <p:cNvSpPr/>
            <p:nvPr/>
          </p:nvSpPr>
          <p:spPr>
            <a:xfrm>
              <a:off x="8440281" y="85832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3" name="Google Shape;26503;p52"/>
            <p:cNvSpPr/>
            <p:nvPr/>
          </p:nvSpPr>
          <p:spPr>
            <a:xfrm>
              <a:off x="8559794" y="85832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4" name="Google Shape;26504;p52"/>
            <p:cNvSpPr/>
            <p:nvPr/>
          </p:nvSpPr>
          <p:spPr>
            <a:xfrm>
              <a:off x="8679308" y="85832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5" name="Google Shape;26505;p52"/>
            <p:cNvSpPr/>
            <p:nvPr/>
          </p:nvSpPr>
          <p:spPr>
            <a:xfrm>
              <a:off x="8798821" y="85832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6" name="Google Shape;26506;p52"/>
            <p:cNvSpPr/>
            <p:nvPr/>
          </p:nvSpPr>
          <p:spPr>
            <a:xfrm>
              <a:off x="313503" y="96442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7" name="Google Shape;26507;p52"/>
            <p:cNvSpPr/>
            <p:nvPr/>
          </p:nvSpPr>
          <p:spPr>
            <a:xfrm>
              <a:off x="433011" y="96442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8" name="Google Shape;26508;p52"/>
            <p:cNvSpPr/>
            <p:nvPr/>
          </p:nvSpPr>
          <p:spPr>
            <a:xfrm>
              <a:off x="552519" y="96442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9" name="Google Shape;26509;p52"/>
            <p:cNvSpPr/>
            <p:nvPr/>
          </p:nvSpPr>
          <p:spPr>
            <a:xfrm>
              <a:off x="672027" y="96442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0" name="Google Shape;26510;p52"/>
            <p:cNvSpPr/>
            <p:nvPr/>
          </p:nvSpPr>
          <p:spPr>
            <a:xfrm>
              <a:off x="791536" y="96442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1" name="Google Shape;26511;p52"/>
            <p:cNvSpPr/>
            <p:nvPr/>
          </p:nvSpPr>
          <p:spPr>
            <a:xfrm>
              <a:off x="911044" y="96442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2" name="Google Shape;26512;p52"/>
            <p:cNvSpPr/>
            <p:nvPr/>
          </p:nvSpPr>
          <p:spPr>
            <a:xfrm>
              <a:off x="1030552" y="96442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3" name="Google Shape;26513;p52"/>
            <p:cNvSpPr/>
            <p:nvPr/>
          </p:nvSpPr>
          <p:spPr>
            <a:xfrm>
              <a:off x="8201254" y="96442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4" name="Google Shape;26514;p52"/>
            <p:cNvSpPr/>
            <p:nvPr/>
          </p:nvSpPr>
          <p:spPr>
            <a:xfrm>
              <a:off x="8320767" y="96442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5" name="Google Shape;26515;p52"/>
            <p:cNvSpPr/>
            <p:nvPr/>
          </p:nvSpPr>
          <p:spPr>
            <a:xfrm>
              <a:off x="8440281" y="96442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6" name="Google Shape;26516;p52"/>
            <p:cNvSpPr/>
            <p:nvPr/>
          </p:nvSpPr>
          <p:spPr>
            <a:xfrm>
              <a:off x="8559794" y="96442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7" name="Google Shape;26517;p52"/>
            <p:cNvSpPr/>
            <p:nvPr/>
          </p:nvSpPr>
          <p:spPr>
            <a:xfrm>
              <a:off x="8679308" y="96442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8" name="Google Shape;26518;p52"/>
            <p:cNvSpPr/>
            <p:nvPr/>
          </p:nvSpPr>
          <p:spPr>
            <a:xfrm>
              <a:off x="8798821" y="96442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9" name="Google Shape;26519;p52"/>
            <p:cNvSpPr/>
            <p:nvPr/>
          </p:nvSpPr>
          <p:spPr>
            <a:xfrm>
              <a:off x="313503" y="107053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0" name="Google Shape;26520;p52"/>
            <p:cNvSpPr/>
            <p:nvPr/>
          </p:nvSpPr>
          <p:spPr>
            <a:xfrm>
              <a:off x="433011" y="107053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1" name="Google Shape;26521;p52"/>
            <p:cNvSpPr/>
            <p:nvPr/>
          </p:nvSpPr>
          <p:spPr>
            <a:xfrm>
              <a:off x="552519" y="107053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2" name="Google Shape;26522;p52"/>
            <p:cNvSpPr/>
            <p:nvPr/>
          </p:nvSpPr>
          <p:spPr>
            <a:xfrm>
              <a:off x="672027" y="107053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3" name="Google Shape;26523;p52"/>
            <p:cNvSpPr/>
            <p:nvPr/>
          </p:nvSpPr>
          <p:spPr>
            <a:xfrm>
              <a:off x="791536" y="107053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4" name="Google Shape;26524;p52"/>
            <p:cNvSpPr/>
            <p:nvPr/>
          </p:nvSpPr>
          <p:spPr>
            <a:xfrm>
              <a:off x="911044" y="107053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5" name="Google Shape;26525;p52"/>
            <p:cNvSpPr/>
            <p:nvPr/>
          </p:nvSpPr>
          <p:spPr>
            <a:xfrm>
              <a:off x="1030552" y="107053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6" name="Google Shape;26526;p52"/>
            <p:cNvSpPr/>
            <p:nvPr/>
          </p:nvSpPr>
          <p:spPr>
            <a:xfrm>
              <a:off x="8201254" y="107053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7" name="Google Shape;26527;p52"/>
            <p:cNvSpPr/>
            <p:nvPr/>
          </p:nvSpPr>
          <p:spPr>
            <a:xfrm>
              <a:off x="8320767" y="107053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8" name="Google Shape;26528;p52"/>
            <p:cNvSpPr/>
            <p:nvPr/>
          </p:nvSpPr>
          <p:spPr>
            <a:xfrm>
              <a:off x="8440281" y="107053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9" name="Google Shape;26529;p52"/>
            <p:cNvSpPr/>
            <p:nvPr/>
          </p:nvSpPr>
          <p:spPr>
            <a:xfrm>
              <a:off x="8559794" y="107053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0" name="Google Shape;26530;p52"/>
            <p:cNvSpPr/>
            <p:nvPr/>
          </p:nvSpPr>
          <p:spPr>
            <a:xfrm>
              <a:off x="8679308" y="107053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1" name="Google Shape;26531;p52"/>
            <p:cNvSpPr/>
            <p:nvPr/>
          </p:nvSpPr>
          <p:spPr>
            <a:xfrm>
              <a:off x="8798821" y="107053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2" name="Google Shape;26532;p52"/>
            <p:cNvSpPr/>
            <p:nvPr/>
          </p:nvSpPr>
          <p:spPr>
            <a:xfrm>
              <a:off x="313503" y="117664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3" name="Google Shape;26533;p52"/>
            <p:cNvSpPr/>
            <p:nvPr/>
          </p:nvSpPr>
          <p:spPr>
            <a:xfrm>
              <a:off x="433011" y="117664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4" name="Google Shape;26534;p52"/>
            <p:cNvSpPr/>
            <p:nvPr/>
          </p:nvSpPr>
          <p:spPr>
            <a:xfrm>
              <a:off x="552519" y="117664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5" name="Google Shape;26535;p52"/>
            <p:cNvSpPr/>
            <p:nvPr/>
          </p:nvSpPr>
          <p:spPr>
            <a:xfrm>
              <a:off x="672027" y="117664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6" name="Google Shape;26536;p52"/>
            <p:cNvSpPr/>
            <p:nvPr/>
          </p:nvSpPr>
          <p:spPr>
            <a:xfrm>
              <a:off x="791536" y="117664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7" name="Google Shape;26537;p52"/>
            <p:cNvSpPr/>
            <p:nvPr/>
          </p:nvSpPr>
          <p:spPr>
            <a:xfrm>
              <a:off x="911044" y="117664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8" name="Google Shape;26538;p52"/>
            <p:cNvSpPr/>
            <p:nvPr/>
          </p:nvSpPr>
          <p:spPr>
            <a:xfrm>
              <a:off x="1030552" y="117664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9" name="Google Shape;26539;p52"/>
            <p:cNvSpPr/>
            <p:nvPr/>
          </p:nvSpPr>
          <p:spPr>
            <a:xfrm>
              <a:off x="8201254" y="117664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0" name="Google Shape;26540;p52"/>
            <p:cNvSpPr/>
            <p:nvPr/>
          </p:nvSpPr>
          <p:spPr>
            <a:xfrm>
              <a:off x="8320767" y="117664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1" name="Google Shape;26541;p52"/>
            <p:cNvSpPr/>
            <p:nvPr/>
          </p:nvSpPr>
          <p:spPr>
            <a:xfrm>
              <a:off x="8440281" y="117664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2" name="Google Shape;26542;p52"/>
            <p:cNvSpPr/>
            <p:nvPr/>
          </p:nvSpPr>
          <p:spPr>
            <a:xfrm>
              <a:off x="8559794" y="117664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3" name="Google Shape;26543;p52"/>
            <p:cNvSpPr/>
            <p:nvPr/>
          </p:nvSpPr>
          <p:spPr>
            <a:xfrm>
              <a:off x="8679308" y="117664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4" name="Google Shape;26544;p52"/>
            <p:cNvSpPr/>
            <p:nvPr/>
          </p:nvSpPr>
          <p:spPr>
            <a:xfrm>
              <a:off x="8798821" y="117664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5" name="Google Shape;26545;p52"/>
            <p:cNvSpPr/>
            <p:nvPr/>
          </p:nvSpPr>
          <p:spPr>
            <a:xfrm>
              <a:off x="313503" y="128275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6" name="Google Shape;26546;p52"/>
            <p:cNvSpPr/>
            <p:nvPr/>
          </p:nvSpPr>
          <p:spPr>
            <a:xfrm>
              <a:off x="433011" y="128275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7" name="Google Shape;26547;p52"/>
            <p:cNvSpPr/>
            <p:nvPr/>
          </p:nvSpPr>
          <p:spPr>
            <a:xfrm>
              <a:off x="552519" y="128275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8" name="Google Shape;26548;p52"/>
            <p:cNvSpPr/>
            <p:nvPr/>
          </p:nvSpPr>
          <p:spPr>
            <a:xfrm>
              <a:off x="672027" y="128275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9" name="Google Shape;26549;p52"/>
            <p:cNvSpPr/>
            <p:nvPr/>
          </p:nvSpPr>
          <p:spPr>
            <a:xfrm>
              <a:off x="791536" y="128275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0" name="Google Shape;26550;p52"/>
            <p:cNvSpPr/>
            <p:nvPr/>
          </p:nvSpPr>
          <p:spPr>
            <a:xfrm>
              <a:off x="911044" y="128275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1" name="Google Shape;26551;p52"/>
            <p:cNvSpPr/>
            <p:nvPr/>
          </p:nvSpPr>
          <p:spPr>
            <a:xfrm>
              <a:off x="1030552" y="128275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2" name="Google Shape;26552;p52"/>
            <p:cNvSpPr/>
            <p:nvPr/>
          </p:nvSpPr>
          <p:spPr>
            <a:xfrm>
              <a:off x="8201254" y="128275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3" name="Google Shape;26553;p52"/>
            <p:cNvSpPr/>
            <p:nvPr/>
          </p:nvSpPr>
          <p:spPr>
            <a:xfrm>
              <a:off x="8320767" y="128275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4" name="Google Shape;26554;p52"/>
            <p:cNvSpPr/>
            <p:nvPr/>
          </p:nvSpPr>
          <p:spPr>
            <a:xfrm>
              <a:off x="8440281" y="128275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5" name="Google Shape;26555;p52"/>
            <p:cNvSpPr/>
            <p:nvPr/>
          </p:nvSpPr>
          <p:spPr>
            <a:xfrm>
              <a:off x="8559794" y="128275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6" name="Google Shape;26556;p52"/>
            <p:cNvSpPr/>
            <p:nvPr/>
          </p:nvSpPr>
          <p:spPr>
            <a:xfrm>
              <a:off x="8679308" y="128275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7" name="Google Shape;26557;p52"/>
            <p:cNvSpPr/>
            <p:nvPr/>
          </p:nvSpPr>
          <p:spPr>
            <a:xfrm>
              <a:off x="8798821" y="128275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8" name="Google Shape;26558;p52"/>
            <p:cNvSpPr/>
            <p:nvPr/>
          </p:nvSpPr>
          <p:spPr>
            <a:xfrm>
              <a:off x="313503" y="138885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9" name="Google Shape;26559;p52"/>
            <p:cNvSpPr/>
            <p:nvPr/>
          </p:nvSpPr>
          <p:spPr>
            <a:xfrm>
              <a:off x="433011" y="138885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0" name="Google Shape;26560;p52"/>
            <p:cNvSpPr/>
            <p:nvPr/>
          </p:nvSpPr>
          <p:spPr>
            <a:xfrm>
              <a:off x="552519" y="138885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1" name="Google Shape;26561;p52"/>
            <p:cNvSpPr/>
            <p:nvPr/>
          </p:nvSpPr>
          <p:spPr>
            <a:xfrm>
              <a:off x="672027" y="138885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2" name="Google Shape;26562;p52"/>
            <p:cNvSpPr/>
            <p:nvPr/>
          </p:nvSpPr>
          <p:spPr>
            <a:xfrm>
              <a:off x="791536" y="138885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3" name="Google Shape;26563;p52"/>
            <p:cNvSpPr/>
            <p:nvPr/>
          </p:nvSpPr>
          <p:spPr>
            <a:xfrm>
              <a:off x="911044" y="138885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4" name="Google Shape;26564;p52"/>
            <p:cNvSpPr/>
            <p:nvPr/>
          </p:nvSpPr>
          <p:spPr>
            <a:xfrm>
              <a:off x="1030552" y="138885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5" name="Google Shape;26565;p52"/>
            <p:cNvSpPr/>
            <p:nvPr/>
          </p:nvSpPr>
          <p:spPr>
            <a:xfrm>
              <a:off x="8201254" y="138885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6" name="Google Shape;26566;p52"/>
            <p:cNvSpPr/>
            <p:nvPr/>
          </p:nvSpPr>
          <p:spPr>
            <a:xfrm>
              <a:off x="8320767" y="138885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7" name="Google Shape;26567;p52"/>
            <p:cNvSpPr/>
            <p:nvPr/>
          </p:nvSpPr>
          <p:spPr>
            <a:xfrm>
              <a:off x="8440281" y="138885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8" name="Google Shape;26568;p52"/>
            <p:cNvSpPr/>
            <p:nvPr/>
          </p:nvSpPr>
          <p:spPr>
            <a:xfrm>
              <a:off x="8559794" y="138885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9" name="Google Shape;26569;p52"/>
            <p:cNvSpPr/>
            <p:nvPr/>
          </p:nvSpPr>
          <p:spPr>
            <a:xfrm>
              <a:off x="8679308" y="138885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0" name="Google Shape;26570;p52"/>
            <p:cNvSpPr/>
            <p:nvPr/>
          </p:nvSpPr>
          <p:spPr>
            <a:xfrm>
              <a:off x="8798821" y="138885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1" name="Google Shape;26571;p52"/>
            <p:cNvSpPr/>
            <p:nvPr/>
          </p:nvSpPr>
          <p:spPr>
            <a:xfrm>
              <a:off x="313503" y="149496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2" name="Google Shape;26572;p52"/>
            <p:cNvSpPr/>
            <p:nvPr/>
          </p:nvSpPr>
          <p:spPr>
            <a:xfrm>
              <a:off x="433011" y="149496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3" name="Google Shape;26573;p52"/>
            <p:cNvSpPr/>
            <p:nvPr/>
          </p:nvSpPr>
          <p:spPr>
            <a:xfrm>
              <a:off x="552519" y="149496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4" name="Google Shape;26574;p52"/>
            <p:cNvSpPr/>
            <p:nvPr/>
          </p:nvSpPr>
          <p:spPr>
            <a:xfrm>
              <a:off x="672027" y="149496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5" name="Google Shape;26575;p52"/>
            <p:cNvSpPr/>
            <p:nvPr/>
          </p:nvSpPr>
          <p:spPr>
            <a:xfrm>
              <a:off x="791536" y="149496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6" name="Google Shape;26576;p52"/>
            <p:cNvSpPr/>
            <p:nvPr/>
          </p:nvSpPr>
          <p:spPr>
            <a:xfrm>
              <a:off x="911044" y="149496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7" name="Google Shape;26577;p52"/>
            <p:cNvSpPr/>
            <p:nvPr/>
          </p:nvSpPr>
          <p:spPr>
            <a:xfrm>
              <a:off x="1030552" y="149496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8" name="Google Shape;26578;p52"/>
            <p:cNvSpPr/>
            <p:nvPr/>
          </p:nvSpPr>
          <p:spPr>
            <a:xfrm>
              <a:off x="8201254" y="149496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9" name="Google Shape;26579;p52"/>
            <p:cNvSpPr/>
            <p:nvPr/>
          </p:nvSpPr>
          <p:spPr>
            <a:xfrm>
              <a:off x="8320767" y="149496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0" name="Google Shape;26580;p52"/>
            <p:cNvSpPr/>
            <p:nvPr/>
          </p:nvSpPr>
          <p:spPr>
            <a:xfrm>
              <a:off x="8440281" y="149496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1" name="Google Shape;26581;p52"/>
            <p:cNvSpPr/>
            <p:nvPr/>
          </p:nvSpPr>
          <p:spPr>
            <a:xfrm>
              <a:off x="8559794" y="149496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2" name="Google Shape;26582;p52"/>
            <p:cNvSpPr/>
            <p:nvPr/>
          </p:nvSpPr>
          <p:spPr>
            <a:xfrm>
              <a:off x="8679308" y="149496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3" name="Google Shape;26583;p52"/>
            <p:cNvSpPr/>
            <p:nvPr/>
          </p:nvSpPr>
          <p:spPr>
            <a:xfrm>
              <a:off x="8798821" y="149496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4" name="Google Shape;26584;p52"/>
            <p:cNvSpPr/>
            <p:nvPr/>
          </p:nvSpPr>
          <p:spPr>
            <a:xfrm>
              <a:off x="313503" y="160107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5" name="Google Shape;26585;p52"/>
            <p:cNvSpPr/>
            <p:nvPr/>
          </p:nvSpPr>
          <p:spPr>
            <a:xfrm>
              <a:off x="433011" y="160107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6" name="Google Shape;26586;p52"/>
            <p:cNvSpPr/>
            <p:nvPr/>
          </p:nvSpPr>
          <p:spPr>
            <a:xfrm>
              <a:off x="552519" y="160107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7" name="Google Shape;26587;p52"/>
            <p:cNvSpPr/>
            <p:nvPr/>
          </p:nvSpPr>
          <p:spPr>
            <a:xfrm>
              <a:off x="672027" y="160107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8" name="Google Shape;26588;p52"/>
            <p:cNvSpPr/>
            <p:nvPr/>
          </p:nvSpPr>
          <p:spPr>
            <a:xfrm>
              <a:off x="791536" y="160107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9" name="Google Shape;26589;p52"/>
            <p:cNvSpPr/>
            <p:nvPr/>
          </p:nvSpPr>
          <p:spPr>
            <a:xfrm>
              <a:off x="911044" y="160107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0" name="Google Shape;26590;p52"/>
            <p:cNvSpPr/>
            <p:nvPr/>
          </p:nvSpPr>
          <p:spPr>
            <a:xfrm>
              <a:off x="1030552" y="160107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1" name="Google Shape;26591;p52"/>
            <p:cNvSpPr/>
            <p:nvPr/>
          </p:nvSpPr>
          <p:spPr>
            <a:xfrm>
              <a:off x="8201254" y="160107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2" name="Google Shape;26592;p52"/>
            <p:cNvSpPr/>
            <p:nvPr/>
          </p:nvSpPr>
          <p:spPr>
            <a:xfrm>
              <a:off x="8320767" y="160107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3" name="Google Shape;26593;p52"/>
            <p:cNvSpPr/>
            <p:nvPr/>
          </p:nvSpPr>
          <p:spPr>
            <a:xfrm>
              <a:off x="8440281" y="160107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4" name="Google Shape;26594;p52"/>
            <p:cNvSpPr/>
            <p:nvPr/>
          </p:nvSpPr>
          <p:spPr>
            <a:xfrm>
              <a:off x="8559794" y="160107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5" name="Google Shape;26595;p52"/>
            <p:cNvSpPr/>
            <p:nvPr/>
          </p:nvSpPr>
          <p:spPr>
            <a:xfrm>
              <a:off x="8679308" y="160107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6" name="Google Shape;26596;p52"/>
            <p:cNvSpPr/>
            <p:nvPr/>
          </p:nvSpPr>
          <p:spPr>
            <a:xfrm>
              <a:off x="8798821" y="160107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7" name="Google Shape;26597;p52"/>
            <p:cNvSpPr/>
            <p:nvPr/>
          </p:nvSpPr>
          <p:spPr>
            <a:xfrm>
              <a:off x="313503" y="170717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8" name="Google Shape;26598;p52"/>
            <p:cNvSpPr/>
            <p:nvPr/>
          </p:nvSpPr>
          <p:spPr>
            <a:xfrm>
              <a:off x="433011" y="170717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9" name="Google Shape;26599;p52"/>
            <p:cNvSpPr/>
            <p:nvPr/>
          </p:nvSpPr>
          <p:spPr>
            <a:xfrm>
              <a:off x="552519" y="170717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0" name="Google Shape;26600;p52"/>
            <p:cNvSpPr/>
            <p:nvPr/>
          </p:nvSpPr>
          <p:spPr>
            <a:xfrm>
              <a:off x="672027" y="170717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1" name="Google Shape;26601;p52"/>
            <p:cNvSpPr/>
            <p:nvPr/>
          </p:nvSpPr>
          <p:spPr>
            <a:xfrm>
              <a:off x="791536" y="170717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2" name="Google Shape;26602;p52"/>
            <p:cNvSpPr/>
            <p:nvPr/>
          </p:nvSpPr>
          <p:spPr>
            <a:xfrm>
              <a:off x="911044" y="170717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3" name="Google Shape;26603;p52"/>
            <p:cNvSpPr/>
            <p:nvPr/>
          </p:nvSpPr>
          <p:spPr>
            <a:xfrm>
              <a:off x="1030552" y="170717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4" name="Google Shape;26604;p52"/>
            <p:cNvSpPr/>
            <p:nvPr/>
          </p:nvSpPr>
          <p:spPr>
            <a:xfrm>
              <a:off x="8201254" y="170717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5" name="Google Shape;26605;p52"/>
            <p:cNvSpPr/>
            <p:nvPr/>
          </p:nvSpPr>
          <p:spPr>
            <a:xfrm>
              <a:off x="8320767" y="170717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6" name="Google Shape;26606;p52"/>
            <p:cNvSpPr/>
            <p:nvPr/>
          </p:nvSpPr>
          <p:spPr>
            <a:xfrm>
              <a:off x="8440281" y="170717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7" name="Google Shape;26607;p52"/>
            <p:cNvSpPr/>
            <p:nvPr/>
          </p:nvSpPr>
          <p:spPr>
            <a:xfrm>
              <a:off x="8559794" y="170717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8" name="Google Shape;26608;p52"/>
            <p:cNvSpPr/>
            <p:nvPr/>
          </p:nvSpPr>
          <p:spPr>
            <a:xfrm>
              <a:off x="8679308" y="170717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9" name="Google Shape;26609;p52"/>
            <p:cNvSpPr/>
            <p:nvPr/>
          </p:nvSpPr>
          <p:spPr>
            <a:xfrm>
              <a:off x="8798821" y="170717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10" name="Google Shape;26610;p52"/>
            <p:cNvSpPr/>
            <p:nvPr/>
          </p:nvSpPr>
          <p:spPr>
            <a:xfrm>
              <a:off x="313503" y="181328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11" name="Google Shape;26611;p52"/>
            <p:cNvSpPr/>
            <p:nvPr/>
          </p:nvSpPr>
          <p:spPr>
            <a:xfrm>
              <a:off x="433011" y="181328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12" name="Google Shape;26612;p52"/>
            <p:cNvSpPr/>
            <p:nvPr/>
          </p:nvSpPr>
          <p:spPr>
            <a:xfrm>
              <a:off x="552519" y="181328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13" name="Google Shape;26613;p52"/>
            <p:cNvSpPr/>
            <p:nvPr/>
          </p:nvSpPr>
          <p:spPr>
            <a:xfrm>
              <a:off x="672027" y="181328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14" name="Google Shape;26614;p52"/>
            <p:cNvSpPr/>
            <p:nvPr/>
          </p:nvSpPr>
          <p:spPr>
            <a:xfrm>
              <a:off x="791536" y="181328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15" name="Google Shape;26615;p52"/>
            <p:cNvSpPr/>
            <p:nvPr/>
          </p:nvSpPr>
          <p:spPr>
            <a:xfrm>
              <a:off x="911044" y="181328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16" name="Google Shape;26616;p52"/>
            <p:cNvSpPr/>
            <p:nvPr/>
          </p:nvSpPr>
          <p:spPr>
            <a:xfrm>
              <a:off x="1030552" y="181328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17" name="Google Shape;26617;p52"/>
            <p:cNvSpPr/>
            <p:nvPr/>
          </p:nvSpPr>
          <p:spPr>
            <a:xfrm>
              <a:off x="8201254" y="181328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18" name="Google Shape;26618;p52"/>
            <p:cNvSpPr/>
            <p:nvPr/>
          </p:nvSpPr>
          <p:spPr>
            <a:xfrm>
              <a:off x="8320767" y="181328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19" name="Google Shape;26619;p52"/>
            <p:cNvSpPr/>
            <p:nvPr/>
          </p:nvSpPr>
          <p:spPr>
            <a:xfrm>
              <a:off x="8440281" y="181328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0" name="Google Shape;26620;p52"/>
            <p:cNvSpPr/>
            <p:nvPr/>
          </p:nvSpPr>
          <p:spPr>
            <a:xfrm>
              <a:off x="8559794" y="181328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1" name="Google Shape;26621;p52"/>
            <p:cNvSpPr/>
            <p:nvPr/>
          </p:nvSpPr>
          <p:spPr>
            <a:xfrm>
              <a:off x="8679308" y="181328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2" name="Google Shape;26622;p52"/>
            <p:cNvSpPr/>
            <p:nvPr/>
          </p:nvSpPr>
          <p:spPr>
            <a:xfrm>
              <a:off x="8798821" y="181328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3" name="Google Shape;26623;p52"/>
            <p:cNvSpPr/>
            <p:nvPr/>
          </p:nvSpPr>
          <p:spPr>
            <a:xfrm>
              <a:off x="313503" y="191939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4" name="Google Shape;26624;p52"/>
            <p:cNvSpPr/>
            <p:nvPr/>
          </p:nvSpPr>
          <p:spPr>
            <a:xfrm>
              <a:off x="433011" y="191939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5" name="Google Shape;26625;p52"/>
            <p:cNvSpPr/>
            <p:nvPr/>
          </p:nvSpPr>
          <p:spPr>
            <a:xfrm>
              <a:off x="552519" y="191939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6" name="Google Shape;26626;p52"/>
            <p:cNvSpPr/>
            <p:nvPr/>
          </p:nvSpPr>
          <p:spPr>
            <a:xfrm>
              <a:off x="672027" y="191939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7" name="Google Shape;26627;p52"/>
            <p:cNvSpPr/>
            <p:nvPr/>
          </p:nvSpPr>
          <p:spPr>
            <a:xfrm>
              <a:off x="791536" y="191939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8" name="Google Shape;26628;p52"/>
            <p:cNvSpPr/>
            <p:nvPr/>
          </p:nvSpPr>
          <p:spPr>
            <a:xfrm>
              <a:off x="911044" y="191939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9" name="Google Shape;26629;p52"/>
            <p:cNvSpPr/>
            <p:nvPr/>
          </p:nvSpPr>
          <p:spPr>
            <a:xfrm>
              <a:off x="1030552" y="191939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0" name="Google Shape;26630;p52"/>
            <p:cNvSpPr/>
            <p:nvPr/>
          </p:nvSpPr>
          <p:spPr>
            <a:xfrm>
              <a:off x="8201254" y="191939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1" name="Google Shape;26631;p52"/>
            <p:cNvSpPr/>
            <p:nvPr/>
          </p:nvSpPr>
          <p:spPr>
            <a:xfrm>
              <a:off x="8320767" y="191939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2" name="Google Shape;26632;p52"/>
            <p:cNvSpPr/>
            <p:nvPr/>
          </p:nvSpPr>
          <p:spPr>
            <a:xfrm>
              <a:off x="8440281" y="191939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3" name="Google Shape;26633;p52"/>
            <p:cNvSpPr/>
            <p:nvPr/>
          </p:nvSpPr>
          <p:spPr>
            <a:xfrm>
              <a:off x="8559794" y="191939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4" name="Google Shape;26634;p52"/>
            <p:cNvSpPr/>
            <p:nvPr/>
          </p:nvSpPr>
          <p:spPr>
            <a:xfrm>
              <a:off x="8679308" y="191939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5" name="Google Shape;26635;p52"/>
            <p:cNvSpPr/>
            <p:nvPr/>
          </p:nvSpPr>
          <p:spPr>
            <a:xfrm>
              <a:off x="8798821" y="191939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6" name="Google Shape;26636;p52"/>
            <p:cNvSpPr/>
            <p:nvPr/>
          </p:nvSpPr>
          <p:spPr>
            <a:xfrm>
              <a:off x="313503" y="202550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7" name="Google Shape;26637;p52"/>
            <p:cNvSpPr/>
            <p:nvPr/>
          </p:nvSpPr>
          <p:spPr>
            <a:xfrm>
              <a:off x="433011" y="202550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8" name="Google Shape;26638;p52"/>
            <p:cNvSpPr/>
            <p:nvPr/>
          </p:nvSpPr>
          <p:spPr>
            <a:xfrm>
              <a:off x="552519" y="202550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9" name="Google Shape;26639;p52"/>
            <p:cNvSpPr/>
            <p:nvPr/>
          </p:nvSpPr>
          <p:spPr>
            <a:xfrm>
              <a:off x="672027" y="202550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0" name="Google Shape;26640;p52"/>
            <p:cNvSpPr/>
            <p:nvPr/>
          </p:nvSpPr>
          <p:spPr>
            <a:xfrm>
              <a:off x="791536" y="202550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1" name="Google Shape;26641;p52"/>
            <p:cNvSpPr/>
            <p:nvPr/>
          </p:nvSpPr>
          <p:spPr>
            <a:xfrm>
              <a:off x="911044" y="202550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2" name="Google Shape;26642;p52"/>
            <p:cNvSpPr/>
            <p:nvPr/>
          </p:nvSpPr>
          <p:spPr>
            <a:xfrm>
              <a:off x="1030552" y="202550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3" name="Google Shape;26643;p52"/>
            <p:cNvSpPr/>
            <p:nvPr/>
          </p:nvSpPr>
          <p:spPr>
            <a:xfrm>
              <a:off x="8201254" y="202550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4" name="Google Shape;26644;p52"/>
            <p:cNvSpPr/>
            <p:nvPr/>
          </p:nvSpPr>
          <p:spPr>
            <a:xfrm>
              <a:off x="8320767" y="202550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5" name="Google Shape;26645;p52"/>
            <p:cNvSpPr/>
            <p:nvPr/>
          </p:nvSpPr>
          <p:spPr>
            <a:xfrm>
              <a:off x="8440281" y="202550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6" name="Google Shape;26646;p52"/>
            <p:cNvSpPr/>
            <p:nvPr/>
          </p:nvSpPr>
          <p:spPr>
            <a:xfrm>
              <a:off x="8559794" y="202550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7" name="Google Shape;26647;p52"/>
            <p:cNvSpPr/>
            <p:nvPr/>
          </p:nvSpPr>
          <p:spPr>
            <a:xfrm>
              <a:off x="8679308" y="202550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8" name="Google Shape;26648;p52"/>
            <p:cNvSpPr/>
            <p:nvPr/>
          </p:nvSpPr>
          <p:spPr>
            <a:xfrm>
              <a:off x="8798821" y="202550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9" name="Google Shape;26649;p52"/>
            <p:cNvSpPr/>
            <p:nvPr/>
          </p:nvSpPr>
          <p:spPr>
            <a:xfrm>
              <a:off x="313503" y="213160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0" name="Google Shape;26650;p52"/>
            <p:cNvSpPr/>
            <p:nvPr/>
          </p:nvSpPr>
          <p:spPr>
            <a:xfrm>
              <a:off x="433011" y="213160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1" name="Google Shape;26651;p52"/>
            <p:cNvSpPr/>
            <p:nvPr/>
          </p:nvSpPr>
          <p:spPr>
            <a:xfrm>
              <a:off x="552519" y="213160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2" name="Google Shape;26652;p52"/>
            <p:cNvSpPr/>
            <p:nvPr/>
          </p:nvSpPr>
          <p:spPr>
            <a:xfrm>
              <a:off x="672027" y="213160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3" name="Google Shape;26653;p52"/>
            <p:cNvSpPr/>
            <p:nvPr/>
          </p:nvSpPr>
          <p:spPr>
            <a:xfrm>
              <a:off x="791536" y="213160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4" name="Google Shape;26654;p52"/>
            <p:cNvSpPr/>
            <p:nvPr/>
          </p:nvSpPr>
          <p:spPr>
            <a:xfrm>
              <a:off x="911044" y="213160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5" name="Google Shape;26655;p52"/>
            <p:cNvSpPr/>
            <p:nvPr/>
          </p:nvSpPr>
          <p:spPr>
            <a:xfrm>
              <a:off x="1030552" y="213160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6" name="Google Shape;26656;p52"/>
            <p:cNvSpPr/>
            <p:nvPr/>
          </p:nvSpPr>
          <p:spPr>
            <a:xfrm>
              <a:off x="8201254" y="213160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7" name="Google Shape;26657;p52"/>
            <p:cNvSpPr/>
            <p:nvPr/>
          </p:nvSpPr>
          <p:spPr>
            <a:xfrm>
              <a:off x="8320767" y="213160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8" name="Google Shape;26658;p52"/>
            <p:cNvSpPr/>
            <p:nvPr/>
          </p:nvSpPr>
          <p:spPr>
            <a:xfrm>
              <a:off x="8440281" y="213160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9" name="Google Shape;26659;p52"/>
            <p:cNvSpPr/>
            <p:nvPr/>
          </p:nvSpPr>
          <p:spPr>
            <a:xfrm>
              <a:off x="8559794" y="213160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0" name="Google Shape;26660;p52"/>
            <p:cNvSpPr/>
            <p:nvPr/>
          </p:nvSpPr>
          <p:spPr>
            <a:xfrm>
              <a:off x="8679308" y="213160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1" name="Google Shape;26661;p52"/>
            <p:cNvSpPr/>
            <p:nvPr/>
          </p:nvSpPr>
          <p:spPr>
            <a:xfrm>
              <a:off x="8798821" y="213160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2" name="Google Shape;26662;p52"/>
            <p:cNvSpPr/>
            <p:nvPr/>
          </p:nvSpPr>
          <p:spPr>
            <a:xfrm>
              <a:off x="313503" y="223771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3" name="Google Shape;26663;p52"/>
            <p:cNvSpPr/>
            <p:nvPr/>
          </p:nvSpPr>
          <p:spPr>
            <a:xfrm>
              <a:off x="433011" y="223771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4" name="Google Shape;26664;p52"/>
            <p:cNvSpPr/>
            <p:nvPr/>
          </p:nvSpPr>
          <p:spPr>
            <a:xfrm>
              <a:off x="552519" y="223771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5" name="Google Shape;26665;p52"/>
            <p:cNvSpPr/>
            <p:nvPr/>
          </p:nvSpPr>
          <p:spPr>
            <a:xfrm>
              <a:off x="672027" y="223771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6" name="Google Shape;26666;p52"/>
            <p:cNvSpPr/>
            <p:nvPr/>
          </p:nvSpPr>
          <p:spPr>
            <a:xfrm>
              <a:off x="791536" y="223771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7" name="Google Shape;26667;p52"/>
            <p:cNvSpPr/>
            <p:nvPr/>
          </p:nvSpPr>
          <p:spPr>
            <a:xfrm>
              <a:off x="911044" y="223771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8" name="Google Shape;26668;p52"/>
            <p:cNvSpPr/>
            <p:nvPr/>
          </p:nvSpPr>
          <p:spPr>
            <a:xfrm>
              <a:off x="1030552" y="223771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9" name="Google Shape;26669;p52"/>
            <p:cNvSpPr/>
            <p:nvPr/>
          </p:nvSpPr>
          <p:spPr>
            <a:xfrm>
              <a:off x="8201254" y="223771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0" name="Google Shape;26670;p52"/>
            <p:cNvSpPr/>
            <p:nvPr/>
          </p:nvSpPr>
          <p:spPr>
            <a:xfrm>
              <a:off x="8320767" y="223771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1" name="Google Shape;26671;p52"/>
            <p:cNvSpPr/>
            <p:nvPr/>
          </p:nvSpPr>
          <p:spPr>
            <a:xfrm>
              <a:off x="8440281" y="223771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2" name="Google Shape;26672;p52"/>
            <p:cNvSpPr/>
            <p:nvPr/>
          </p:nvSpPr>
          <p:spPr>
            <a:xfrm>
              <a:off x="8559794" y="223771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3" name="Google Shape;26673;p52"/>
            <p:cNvSpPr/>
            <p:nvPr/>
          </p:nvSpPr>
          <p:spPr>
            <a:xfrm>
              <a:off x="8679308" y="223771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4" name="Google Shape;26674;p52"/>
            <p:cNvSpPr/>
            <p:nvPr/>
          </p:nvSpPr>
          <p:spPr>
            <a:xfrm>
              <a:off x="8798821" y="223771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5" name="Google Shape;26675;p52"/>
            <p:cNvSpPr/>
            <p:nvPr/>
          </p:nvSpPr>
          <p:spPr>
            <a:xfrm>
              <a:off x="313503" y="234382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6" name="Google Shape;26676;p52"/>
            <p:cNvSpPr/>
            <p:nvPr/>
          </p:nvSpPr>
          <p:spPr>
            <a:xfrm>
              <a:off x="433011" y="234382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7" name="Google Shape;26677;p52"/>
            <p:cNvSpPr/>
            <p:nvPr/>
          </p:nvSpPr>
          <p:spPr>
            <a:xfrm>
              <a:off x="552519" y="234382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8" name="Google Shape;26678;p52"/>
            <p:cNvSpPr/>
            <p:nvPr/>
          </p:nvSpPr>
          <p:spPr>
            <a:xfrm>
              <a:off x="672027" y="234382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9" name="Google Shape;26679;p52"/>
            <p:cNvSpPr/>
            <p:nvPr/>
          </p:nvSpPr>
          <p:spPr>
            <a:xfrm>
              <a:off x="791536" y="234382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0" name="Google Shape;26680;p52"/>
            <p:cNvSpPr/>
            <p:nvPr/>
          </p:nvSpPr>
          <p:spPr>
            <a:xfrm>
              <a:off x="911044" y="234382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1" name="Google Shape;26681;p52"/>
            <p:cNvSpPr/>
            <p:nvPr/>
          </p:nvSpPr>
          <p:spPr>
            <a:xfrm>
              <a:off x="1030552" y="234382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2" name="Google Shape;26682;p52"/>
            <p:cNvSpPr/>
            <p:nvPr/>
          </p:nvSpPr>
          <p:spPr>
            <a:xfrm>
              <a:off x="8201254" y="234382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3" name="Google Shape;26683;p52"/>
            <p:cNvSpPr/>
            <p:nvPr/>
          </p:nvSpPr>
          <p:spPr>
            <a:xfrm>
              <a:off x="8320767" y="234382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4" name="Google Shape;26684;p52"/>
            <p:cNvSpPr/>
            <p:nvPr/>
          </p:nvSpPr>
          <p:spPr>
            <a:xfrm>
              <a:off x="8440281" y="234382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5" name="Google Shape;26685;p52"/>
            <p:cNvSpPr/>
            <p:nvPr/>
          </p:nvSpPr>
          <p:spPr>
            <a:xfrm>
              <a:off x="8559794" y="234382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6" name="Google Shape;26686;p52"/>
            <p:cNvSpPr/>
            <p:nvPr/>
          </p:nvSpPr>
          <p:spPr>
            <a:xfrm>
              <a:off x="8679308" y="234382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7" name="Google Shape;26687;p52"/>
            <p:cNvSpPr/>
            <p:nvPr/>
          </p:nvSpPr>
          <p:spPr>
            <a:xfrm>
              <a:off x="8798821" y="234382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8" name="Google Shape;26688;p52"/>
            <p:cNvSpPr/>
            <p:nvPr/>
          </p:nvSpPr>
          <p:spPr>
            <a:xfrm>
              <a:off x="313503" y="244992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9" name="Google Shape;26689;p52"/>
            <p:cNvSpPr/>
            <p:nvPr/>
          </p:nvSpPr>
          <p:spPr>
            <a:xfrm>
              <a:off x="433011" y="244992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0" name="Google Shape;26690;p52"/>
            <p:cNvSpPr/>
            <p:nvPr/>
          </p:nvSpPr>
          <p:spPr>
            <a:xfrm>
              <a:off x="552519" y="244992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1" name="Google Shape;26691;p52"/>
            <p:cNvSpPr/>
            <p:nvPr/>
          </p:nvSpPr>
          <p:spPr>
            <a:xfrm>
              <a:off x="672027" y="244992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2" name="Google Shape;26692;p52"/>
            <p:cNvSpPr/>
            <p:nvPr/>
          </p:nvSpPr>
          <p:spPr>
            <a:xfrm>
              <a:off x="791536" y="244992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3" name="Google Shape;26693;p52"/>
            <p:cNvSpPr/>
            <p:nvPr/>
          </p:nvSpPr>
          <p:spPr>
            <a:xfrm>
              <a:off x="911044" y="244992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4" name="Google Shape;26694;p52"/>
            <p:cNvSpPr/>
            <p:nvPr/>
          </p:nvSpPr>
          <p:spPr>
            <a:xfrm>
              <a:off x="1030552" y="244992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5" name="Google Shape;26695;p52"/>
            <p:cNvSpPr/>
            <p:nvPr/>
          </p:nvSpPr>
          <p:spPr>
            <a:xfrm>
              <a:off x="8201254" y="244992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6" name="Google Shape;26696;p52"/>
            <p:cNvSpPr/>
            <p:nvPr/>
          </p:nvSpPr>
          <p:spPr>
            <a:xfrm>
              <a:off x="8320767" y="244992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7" name="Google Shape;26697;p52"/>
            <p:cNvSpPr/>
            <p:nvPr/>
          </p:nvSpPr>
          <p:spPr>
            <a:xfrm>
              <a:off x="8440281" y="244992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8" name="Google Shape;26698;p52"/>
            <p:cNvSpPr/>
            <p:nvPr/>
          </p:nvSpPr>
          <p:spPr>
            <a:xfrm>
              <a:off x="8559794" y="244992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9" name="Google Shape;26699;p52"/>
            <p:cNvSpPr/>
            <p:nvPr/>
          </p:nvSpPr>
          <p:spPr>
            <a:xfrm>
              <a:off x="8679308" y="244992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0" name="Google Shape;26700;p52"/>
            <p:cNvSpPr/>
            <p:nvPr/>
          </p:nvSpPr>
          <p:spPr>
            <a:xfrm>
              <a:off x="8798821" y="244992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1" name="Google Shape;26701;p52"/>
            <p:cNvSpPr/>
            <p:nvPr/>
          </p:nvSpPr>
          <p:spPr>
            <a:xfrm>
              <a:off x="313503" y="255603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2" name="Google Shape;26702;p52"/>
            <p:cNvSpPr/>
            <p:nvPr/>
          </p:nvSpPr>
          <p:spPr>
            <a:xfrm>
              <a:off x="433011" y="255603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3" name="Google Shape;26703;p52"/>
            <p:cNvSpPr/>
            <p:nvPr/>
          </p:nvSpPr>
          <p:spPr>
            <a:xfrm>
              <a:off x="552519" y="255603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4" name="Google Shape;26704;p52"/>
            <p:cNvSpPr/>
            <p:nvPr/>
          </p:nvSpPr>
          <p:spPr>
            <a:xfrm>
              <a:off x="672027" y="255603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5" name="Google Shape;26705;p52"/>
            <p:cNvSpPr/>
            <p:nvPr/>
          </p:nvSpPr>
          <p:spPr>
            <a:xfrm>
              <a:off x="791536" y="255603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6" name="Google Shape;26706;p52"/>
            <p:cNvSpPr/>
            <p:nvPr/>
          </p:nvSpPr>
          <p:spPr>
            <a:xfrm>
              <a:off x="911044" y="255603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7" name="Google Shape;26707;p52"/>
            <p:cNvSpPr/>
            <p:nvPr/>
          </p:nvSpPr>
          <p:spPr>
            <a:xfrm>
              <a:off x="1030552" y="255603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8" name="Google Shape;26708;p52"/>
            <p:cNvSpPr/>
            <p:nvPr/>
          </p:nvSpPr>
          <p:spPr>
            <a:xfrm>
              <a:off x="8201254" y="255603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9" name="Google Shape;26709;p52"/>
            <p:cNvSpPr/>
            <p:nvPr/>
          </p:nvSpPr>
          <p:spPr>
            <a:xfrm>
              <a:off x="8320767" y="255603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0" name="Google Shape;26710;p52"/>
            <p:cNvSpPr/>
            <p:nvPr/>
          </p:nvSpPr>
          <p:spPr>
            <a:xfrm>
              <a:off x="8440281" y="255603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1" name="Google Shape;26711;p52"/>
            <p:cNvSpPr/>
            <p:nvPr/>
          </p:nvSpPr>
          <p:spPr>
            <a:xfrm>
              <a:off x="8559794" y="255603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2" name="Google Shape;26712;p52"/>
            <p:cNvSpPr/>
            <p:nvPr/>
          </p:nvSpPr>
          <p:spPr>
            <a:xfrm>
              <a:off x="8679308" y="255603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3" name="Google Shape;26713;p52"/>
            <p:cNvSpPr/>
            <p:nvPr/>
          </p:nvSpPr>
          <p:spPr>
            <a:xfrm>
              <a:off x="8798821" y="255603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4" name="Google Shape;26714;p52"/>
            <p:cNvSpPr/>
            <p:nvPr/>
          </p:nvSpPr>
          <p:spPr>
            <a:xfrm>
              <a:off x="313503" y="266214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5" name="Google Shape;26715;p52"/>
            <p:cNvSpPr/>
            <p:nvPr/>
          </p:nvSpPr>
          <p:spPr>
            <a:xfrm>
              <a:off x="433011" y="266214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6" name="Google Shape;26716;p52"/>
            <p:cNvSpPr/>
            <p:nvPr/>
          </p:nvSpPr>
          <p:spPr>
            <a:xfrm>
              <a:off x="552519" y="266214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7" name="Google Shape;26717;p52"/>
            <p:cNvSpPr/>
            <p:nvPr/>
          </p:nvSpPr>
          <p:spPr>
            <a:xfrm>
              <a:off x="672027" y="266214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8" name="Google Shape;26718;p52"/>
            <p:cNvSpPr/>
            <p:nvPr/>
          </p:nvSpPr>
          <p:spPr>
            <a:xfrm>
              <a:off x="791536" y="266214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9" name="Google Shape;26719;p52"/>
            <p:cNvSpPr/>
            <p:nvPr/>
          </p:nvSpPr>
          <p:spPr>
            <a:xfrm>
              <a:off x="911044" y="266214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20" name="Google Shape;26720;p52"/>
            <p:cNvSpPr/>
            <p:nvPr/>
          </p:nvSpPr>
          <p:spPr>
            <a:xfrm>
              <a:off x="1030552" y="266214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21" name="Google Shape;26721;p52"/>
            <p:cNvSpPr/>
            <p:nvPr/>
          </p:nvSpPr>
          <p:spPr>
            <a:xfrm>
              <a:off x="8201254" y="266214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22" name="Google Shape;26722;p52"/>
            <p:cNvSpPr/>
            <p:nvPr/>
          </p:nvSpPr>
          <p:spPr>
            <a:xfrm>
              <a:off x="8320767" y="266214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23" name="Google Shape;26723;p52"/>
            <p:cNvSpPr/>
            <p:nvPr/>
          </p:nvSpPr>
          <p:spPr>
            <a:xfrm>
              <a:off x="8440281" y="266214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24" name="Google Shape;26724;p52"/>
            <p:cNvSpPr/>
            <p:nvPr/>
          </p:nvSpPr>
          <p:spPr>
            <a:xfrm>
              <a:off x="8559794" y="266214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25" name="Google Shape;26725;p52"/>
            <p:cNvSpPr/>
            <p:nvPr/>
          </p:nvSpPr>
          <p:spPr>
            <a:xfrm>
              <a:off x="8679308" y="266214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26" name="Google Shape;26726;p52"/>
            <p:cNvSpPr/>
            <p:nvPr/>
          </p:nvSpPr>
          <p:spPr>
            <a:xfrm>
              <a:off x="8798821" y="266214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27" name="Google Shape;26727;p52"/>
            <p:cNvSpPr/>
            <p:nvPr/>
          </p:nvSpPr>
          <p:spPr>
            <a:xfrm>
              <a:off x="313503" y="276824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28" name="Google Shape;26728;p52"/>
            <p:cNvSpPr/>
            <p:nvPr/>
          </p:nvSpPr>
          <p:spPr>
            <a:xfrm>
              <a:off x="433011" y="276824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29" name="Google Shape;26729;p52"/>
            <p:cNvSpPr/>
            <p:nvPr/>
          </p:nvSpPr>
          <p:spPr>
            <a:xfrm>
              <a:off x="552519" y="276824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30" name="Google Shape;26730;p52"/>
            <p:cNvSpPr/>
            <p:nvPr/>
          </p:nvSpPr>
          <p:spPr>
            <a:xfrm>
              <a:off x="672027" y="276824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31" name="Google Shape;26731;p52"/>
            <p:cNvSpPr/>
            <p:nvPr/>
          </p:nvSpPr>
          <p:spPr>
            <a:xfrm>
              <a:off x="791536" y="276824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32" name="Google Shape;26732;p52"/>
            <p:cNvSpPr/>
            <p:nvPr/>
          </p:nvSpPr>
          <p:spPr>
            <a:xfrm>
              <a:off x="911044" y="276824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33" name="Google Shape;26733;p52"/>
            <p:cNvSpPr/>
            <p:nvPr/>
          </p:nvSpPr>
          <p:spPr>
            <a:xfrm>
              <a:off x="1030552" y="276824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34" name="Google Shape;26734;p52"/>
            <p:cNvSpPr/>
            <p:nvPr/>
          </p:nvSpPr>
          <p:spPr>
            <a:xfrm>
              <a:off x="8201254" y="276824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35" name="Google Shape;26735;p52"/>
            <p:cNvSpPr/>
            <p:nvPr/>
          </p:nvSpPr>
          <p:spPr>
            <a:xfrm>
              <a:off x="8320767" y="276824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36" name="Google Shape;26736;p52"/>
            <p:cNvSpPr/>
            <p:nvPr/>
          </p:nvSpPr>
          <p:spPr>
            <a:xfrm>
              <a:off x="8440281" y="276824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37" name="Google Shape;26737;p52"/>
            <p:cNvSpPr/>
            <p:nvPr/>
          </p:nvSpPr>
          <p:spPr>
            <a:xfrm>
              <a:off x="8559794" y="276824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38" name="Google Shape;26738;p52"/>
            <p:cNvSpPr/>
            <p:nvPr/>
          </p:nvSpPr>
          <p:spPr>
            <a:xfrm>
              <a:off x="8679308" y="276824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39" name="Google Shape;26739;p52"/>
            <p:cNvSpPr/>
            <p:nvPr/>
          </p:nvSpPr>
          <p:spPr>
            <a:xfrm>
              <a:off x="8798821" y="276824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40" name="Google Shape;26740;p52"/>
            <p:cNvSpPr/>
            <p:nvPr/>
          </p:nvSpPr>
          <p:spPr>
            <a:xfrm>
              <a:off x="313503" y="287435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41" name="Google Shape;26741;p52"/>
            <p:cNvSpPr/>
            <p:nvPr/>
          </p:nvSpPr>
          <p:spPr>
            <a:xfrm>
              <a:off x="433011" y="287435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42" name="Google Shape;26742;p52"/>
            <p:cNvSpPr/>
            <p:nvPr/>
          </p:nvSpPr>
          <p:spPr>
            <a:xfrm>
              <a:off x="552519" y="287435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43" name="Google Shape;26743;p52"/>
            <p:cNvSpPr/>
            <p:nvPr/>
          </p:nvSpPr>
          <p:spPr>
            <a:xfrm>
              <a:off x="672027" y="287435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44" name="Google Shape;26744;p52"/>
            <p:cNvSpPr/>
            <p:nvPr/>
          </p:nvSpPr>
          <p:spPr>
            <a:xfrm>
              <a:off x="791536" y="287435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45" name="Google Shape;26745;p52"/>
            <p:cNvSpPr/>
            <p:nvPr/>
          </p:nvSpPr>
          <p:spPr>
            <a:xfrm>
              <a:off x="911044" y="287435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46" name="Google Shape;26746;p52"/>
            <p:cNvSpPr/>
            <p:nvPr/>
          </p:nvSpPr>
          <p:spPr>
            <a:xfrm>
              <a:off x="1030552" y="287435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47" name="Google Shape;26747;p52"/>
            <p:cNvSpPr/>
            <p:nvPr/>
          </p:nvSpPr>
          <p:spPr>
            <a:xfrm>
              <a:off x="8201254" y="287435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48" name="Google Shape;26748;p52"/>
            <p:cNvSpPr/>
            <p:nvPr/>
          </p:nvSpPr>
          <p:spPr>
            <a:xfrm>
              <a:off x="8320767" y="287435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49" name="Google Shape;26749;p52"/>
            <p:cNvSpPr/>
            <p:nvPr/>
          </p:nvSpPr>
          <p:spPr>
            <a:xfrm>
              <a:off x="8440281" y="287435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50" name="Google Shape;26750;p52"/>
            <p:cNvSpPr/>
            <p:nvPr/>
          </p:nvSpPr>
          <p:spPr>
            <a:xfrm>
              <a:off x="8559794" y="287435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51" name="Google Shape;26751;p52"/>
            <p:cNvSpPr/>
            <p:nvPr/>
          </p:nvSpPr>
          <p:spPr>
            <a:xfrm>
              <a:off x="8679308" y="287435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52" name="Google Shape;26752;p52"/>
            <p:cNvSpPr/>
            <p:nvPr/>
          </p:nvSpPr>
          <p:spPr>
            <a:xfrm>
              <a:off x="8798821" y="287435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53" name="Google Shape;26753;p52"/>
            <p:cNvSpPr/>
            <p:nvPr/>
          </p:nvSpPr>
          <p:spPr>
            <a:xfrm>
              <a:off x="313503" y="298046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54" name="Google Shape;26754;p52"/>
            <p:cNvSpPr/>
            <p:nvPr/>
          </p:nvSpPr>
          <p:spPr>
            <a:xfrm>
              <a:off x="433011" y="298046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55" name="Google Shape;26755;p52"/>
            <p:cNvSpPr/>
            <p:nvPr/>
          </p:nvSpPr>
          <p:spPr>
            <a:xfrm>
              <a:off x="552519" y="298046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56" name="Google Shape;26756;p52"/>
            <p:cNvSpPr/>
            <p:nvPr/>
          </p:nvSpPr>
          <p:spPr>
            <a:xfrm>
              <a:off x="672027" y="298046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57" name="Google Shape;26757;p52"/>
            <p:cNvSpPr/>
            <p:nvPr/>
          </p:nvSpPr>
          <p:spPr>
            <a:xfrm>
              <a:off x="791536" y="298046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58" name="Google Shape;26758;p52"/>
            <p:cNvSpPr/>
            <p:nvPr/>
          </p:nvSpPr>
          <p:spPr>
            <a:xfrm>
              <a:off x="911044" y="298046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59" name="Google Shape;26759;p52"/>
            <p:cNvSpPr/>
            <p:nvPr/>
          </p:nvSpPr>
          <p:spPr>
            <a:xfrm>
              <a:off x="1030552" y="298046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60" name="Google Shape;26760;p52"/>
            <p:cNvSpPr/>
            <p:nvPr/>
          </p:nvSpPr>
          <p:spPr>
            <a:xfrm>
              <a:off x="8201254" y="298046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61" name="Google Shape;26761;p52"/>
            <p:cNvSpPr/>
            <p:nvPr/>
          </p:nvSpPr>
          <p:spPr>
            <a:xfrm>
              <a:off x="8320767" y="298046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62" name="Google Shape;26762;p52"/>
            <p:cNvSpPr/>
            <p:nvPr/>
          </p:nvSpPr>
          <p:spPr>
            <a:xfrm>
              <a:off x="8440281" y="298046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63" name="Google Shape;26763;p52"/>
            <p:cNvSpPr/>
            <p:nvPr/>
          </p:nvSpPr>
          <p:spPr>
            <a:xfrm>
              <a:off x="8559794" y="298046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64" name="Google Shape;26764;p52"/>
            <p:cNvSpPr/>
            <p:nvPr/>
          </p:nvSpPr>
          <p:spPr>
            <a:xfrm>
              <a:off x="8679308" y="298046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65" name="Google Shape;26765;p52"/>
            <p:cNvSpPr/>
            <p:nvPr/>
          </p:nvSpPr>
          <p:spPr>
            <a:xfrm>
              <a:off x="8798821" y="298046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66" name="Google Shape;26766;p52"/>
            <p:cNvSpPr/>
            <p:nvPr/>
          </p:nvSpPr>
          <p:spPr>
            <a:xfrm>
              <a:off x="313503" y="308657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67" name="Google Shape;26767;p52"/>
            <p:cNvSpPr/>
            <p:nvPr/>
          </p:nvSpPr>
          <p:spPr>
            <a:xfrm>
              <a:off x="433011" y="308657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68" name="Google Shape;26768;p52"/>
            <p:cNvSpPr/>
            <p:nvPr/>
          </p:nvSpPr>
          <p:spPr>
            <a:xfrm>
              <a:off x="552519" y="308657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69" name="Google Shape;26769;p52"/>
            <p:cNvSpPr/>
            <p:nvPr/>
          </p:nvSpPr>
          <p:spPr>
            <a:xfrm>
              <a:off x="672027" y="308657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70" name="Google Shape;26770;p52"/>
            <p:cNvSpPr/>
            <p:nvPr/>
          </p:nvSpPr>
          <p:spPr>
            <a:xfrm>
              <a:off x="791536" y="308657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71" name="Google Shape;26771;p52"/>
            <p:cNvSpPr/>
            <p:nvPr/>
          </p:nvSpPr>
          <p:spPr>
            <a:xfrm>
              <a:off x="911044" y="308657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72" name="Google Shape;26772;p52"/>
            <p:cNvSpPr/>
            <p:nvPr/>
          </p:nvSpPr>
          <p:spPr>
            <a:xfrm>
              <a:off x="1030552" y="308657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73" name="Google Shape;26773;p52"/>
            <p:cNvSpPr/>
            <p:nvPr/>
          </p:nvSpPr>
          <p:spPr>
            <a:xfrm>
              <a:off x="8201254" y="308657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74" name="Google Shape;26774;p52"/>
            <p:cNvSpPr/>
            <p:nvPr/>
          </p:nvSpPr>
          <p:spPr>
            <a:xfrm>
              <a:off x="8320767" y="308657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75" name="Google Shape;26775;p52"/>
            <p:cNvSpPr/>
            <p:nvPr/>
          </p:nvSpPr>
          <p:spPr>
            <a:xfrm>
              <a:off x="8440281" y="308657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76" name="Google Shape;26776;p52"/>
            <p:cNvSpPr/>
            <p:nvPr/>
          </p:nvSpPr>
          <p:spPr>
            <a:xfrm>
              <a:off x="8559794" y="308657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77" name="Google Shape;26777;p52"/>
            <p:cNvSpPr/>
            <p:nvPr/>
          </p:nvSpPr>
          <p:spPr>
            <a:xfrm>
              <a:off x="8679308" y="308657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78" name="Google Shape;26778;p52"/>
            <p:cNvSpPr/>
            <p:nvPr/>
          </p:nvSpPr>
          <p:spPr>
            <a:xfrm>
              <a:off x="8798821" y="308657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79" name="Google Shape;26779;p52"/>
            <p:cNvSpPr/>
            <p:nvPr/>
          </p:nvSpPr>
          <p:spPr>
            <a:xfrm>
              <a:off x="313503" y="319267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80" name="Google Shape;26780;p52"/>
            <p:cNvSpPr/>
            <p:nvPr/>
          </p:nvSpPr>
          <p:spPr>
            <a:xfrm>
              <a:off x="433011" y="319267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81" name="Google Shape;26781;p52"/>
            <p:cNvSpPr/>
            <p:nvPr/>
          </p:nvSpPr>
          <p:spPr>
            <a:xfrm>
              <a:off x="552519" y="319267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82" name="Google Shape;26782;p52"/>
            <p:cNvSpPr/>
            <p:nvPr/>
          </p:nvSpPr>
          <p:spPr>
            <a:xfrm>
              <a:off x="672027" y="319267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83" name="Google Shape;26783;p52"/>
            <p:cNvSpPr/>
            <p:nvPr/>
          </p:nvSpPr>
          <p:spPr>
            <a:xfrm>
              <a:off x="791536" y="319267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84" name="Google Shape;26784;p52"/>
            <p:cNvSpPr/>
            <p:nvPr/>
          </p:nvSpPr>
          <p:spPr>
            <a:xfrm>
              <a:off x="911044" y="319267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85" name="Google Shape;26785;p52"/>
            <p:cNvSpPr/>
            <p:nvPr/>
          </p:nvSpPr>
          <p:spPr>
            <a:xfrm>
              <a:off x="1030552" y="319267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86" name="Google Shape;26786;p52"/>
            <p:cNvSpPr/>
            <p:nvPr/>
          </p:nvSpPr>
          <p:spPr>
            <a:xfrm>
              <a:off x="8201254" y="319267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87" name="Google Shape;26787;p52"/>
            <p:cNvSpPr/>
            <p:nvPr/>
          </p:nvSpPr>
          <p:spPr>
            <a:xfrm>
              <a:off x="8320767" y="319267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88" name="Google Shape;26788;p52"/>
            <p:cNvSpPr/>
            <p:nvPr/>
          </p:nvSpPr>
          <p:spPr>
            <a:xfrm>
              <a:off x="8440281" y="319267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89" name="Google Shape;26789;p52"/>
            <p:cNvSpPr/>
            <p:nvPr/>
          </p:nvSpPr>
          <p:spPr>
            <a:xfrm>
              <a:off x="8559794" y="319267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90" name="Google Shape;26790;p52"/>
            <p:cNvSpPr/>
            <p:nvPr/>
          </p:nvSpPr>
          <p:spPr>
            <a:xfrm>
              <a:off x="8679308" y="319267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91" name="Google Shape;26791;p52"/>
            <p:cNvSpPr/>
            <p:nvPr/>
          </p:nvSpPr>
          <p:spPr>
            <a:xfrm>
              <a:off x="8798821" y="319267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92" name="Google Shape;26792;p52"/>
            <p:cNvSpPr/>
            <p:nvPr/>
          </p:nvSpPr>
          <p:spPr>
            <a:xfrm>
              <a:off x="313503" y="329878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93" name="Google Shape;26793;p52"/>
            <p:cNvSpPr/>
            <p:nvPr/>
          </p:nvSpPr>
          <p:spPr>
            <a:xfrm>
              <a:off x="433011" y="329878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94" name="Google Shape;26794;p52"/>
            <p:cNvSpPr/>
            <p:nvPr/>
          </p:nvSpPr>
          <p:spPr>
            <a:xfrm>
              <a:off x="552519" y="329878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95" name="Google Shape;26795;p52"/>
            <p:cNvSpPr/>
            <p:nvPr/>
          </p:nvSpPr>
          <p:spPr>
            <a:xfrm>
              <a:off x="672027" y="329878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96" name="Google Shape;26796;p52"/>
            <p:cNvSpPr/>
            <p:nvPr/>
          </p:nvSpPr>
          <p:spPr>
            <a:xfrm>
              <a:off x="791536" y="329878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97" name="Google Shape;26797;p52"/>
            <p:cNvSpPr/>
            <p:nvPr/>
          </p:nvSpPr>
          <p:spPr>
            <a:xfrm>
              <a:off x="911044" y="329878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98" name="Google Shape;26798;p52"/>
            <p:cNvSpPr/>
            <p:nvPr/>
          </p:nvSpPr>
          <p:spPr>
            <a:xfrm>
              <a:off x="1030552" y="329878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99" name="Google Shape;26799;p52"/>
            <p:cNvSpPr/>
            <p:nvPr/>
          </p:nvSpPr>
          <p:spPr>
            <a:xfrm>
              <a:off x="8201254" y="329878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00" name="Google Shape;26800;p52"/>
            <p:cNvSpPr/>
            <p:nvPr/>
          </p:nvSpPr>
          <p:spPr>
            <a:xfrm>
              <a:off x="8320767" y="329878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01" name="Google Shape;26801;p52"/>
            <p:cNvSpPr/>
            <p:nvPr/>
          </p:nvSpPr>
          <p:spPr>
            <a:xfrm>
              <a:off x="8440281" y="329878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02" name="Google Shape;26802;p52"/>
            <p:cNvSpPr/>
            <p:nvPr/>
          </p:nvSpPr>
          <p:spPr>
            <a:xfrm>
              <a:off x="8559794" y="329878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03" name="Google Shape;26803;p52"/>
            <p:cNvSpPr/>
            <p:nvPr/>
          </p:nvSpPr>
          <p:spPr>
            <a:xfrm>
              <a:off x="8679308" y="329878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04" name="Google Shape;26804;p52"/>
            <p:cNvSpPr/>
            <p:nvPr/>
          </p:nvSpPr>
          <p:spPr>
            <a:xfrm>
              <a:off x="8798821" y="329878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05" name="Google Shape;26805;p52"/>
            <p:cNvSpPr/>
            <p:nvPr/>
          </p:nvSpPr>
          <p:spPr>
            <a:xfrm>
              <a:off x="313503" y="340489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06" name="Google Shape;26806;p52"/>
            <p:cNvSpPr/>
            <p:nvPr/>
          </p:nvSpPr>
          <p:spPr>
            <a:xfrm>
              <a:off x="433011" y="340489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07" name="Google Shape;26807;p52"/>
            <p:cNvSpPr/>
            <p:nvPr/>
          </p:nvSpPr>
          <p:spPr>
            <a:xfrm>
              <a:off x="552519" y="340489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08" name="Google Shape;26808;p52"/>
            <p:cNvSpPr/>
            <p:nvPr/>
          </p:nvSpPr>
          <p:spPr>
            <a:xfrm>
              <a:off x="672027" y="340489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09" name="Google Shape;26809;p52"/>
            <p:cNvSpPr/>
            <p:nvPr/>
          </p:nvSpPr>
          <p:spPr>
            <a:xfrm>
              <a:off x="791536" y="340489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10" name="Google Shape;26810;p52"/>
            <p:cNvSpPr/>
            <p:nvPr/>
          </p:nvSpPr>
          <p:spPr>
            <a:xfrm>
              <a:off x="911044" y="340489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11" name="Google Shape;26811;p52"/>
            <p:cNvSpPr/>
            <p:nvPr/>
          </p:nvSpPr>
          <p:spPr>
            <a:xfrm>
              <a:off x="1030552" y="340489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12" name="Google Shape;26812;p52"/>
            <p:cNvSpPr/>
            <p:nvPr/>
          </p:nvSpPr>
          <p:spPr>
            <a:xfrm>
              <a:off x="8201254" y="340489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13" name="Google Shape;26813;p52"/>
            <p:cNvSpPr/>
            <p:nvPr/>
          </p:nvSpPr>
          <p:spPr>
            <a:xfrm>
              <a:off x="8320767" y="340489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14" name="Google Shape;26814;p52"/>
            <p:cNvSpPr/>
            <p:nvPr/>
          </p:nvSpPr>
          <p:spPr>
            <a:xfrm>
              <a:off x="8440281" y="340489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15" name="Google Shape;26815;p52"/>
            <p:cNvSpPr/>
            <p:nvPr/>
          </p:nvSpPr>
          <p:spPr>
            <a:xfrm>
              <a:off x="8559794" y="340489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16" name="Google Shape;26816;p52"/>
            <p:cNvSpPr/>
            <p:nvPr/>
          </p:nvSpPr>
          <p:spPr>
            <a:xfrm>
              <a:off x="8679308" y="340489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17" name="Google Shape;26817;p52"/>
            <p:cNvSpPr/>
            <p:nvPr/>
          </p:nvSpPr>
          <p:spPr>
            <a:xfrm>
              <a:off x="8798821" y="340489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18" name="Google Shape;26818;p52"/>
            <p:cNvSpPr/>
            <p:nvPr/>
          </p:nvSpPr>
          <p:spPr>
            <a:xfrm>
              <a:off x="313503" y="351099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19" name="Google Shape;26819;p52"/>
            <p:cNvSpPr/>
            <p:nvPr/>
          </p:nvSpPr>
          <p:spPr>
            <a:xfrm>
              <a:off x="433011" y="351099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0" name="Google Shape;26820;p52"/>
            <p:cNvSpPr/>
            <p:nvPr/>
          </p:nvSpPr>
          <p:spPr>
            <a:xfrm>
              <a:off x="552519" y="351099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1" name="Google Shape;26821;p52"/>
            <p:cNvSpPr/>
            <p:nvPr/>
          </p:nvSpPr>
          <p:spPr>
            <a:xfrm>
              <a:off x="672027" y="351099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2" name="Google Shape;26822;p52"/>
            <p:cNvSpPr/>
            <p:nvPr/>
          </p:nvSpPr>
          <p:spPr>
            <a:xfrm>
              <a:off x="791536" y="351099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3" name="Google Shape;26823;p52"/>
            <p:cNvSpPr/>
            <p:nvPr/>
          </p:nvSpPr>
          <p:spPr>
            <a:xfrm>
              <a:off x="911044" y="351099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4" name="Google Shape;26824;p52"/>
            <p:cNvSpPr/>
            <p:nvPr/>
          </p:nvSpPr>
          <p:spPr>
            <a:xfrm>
              <a:off x="1030552" y="351099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5" name="Google Shape;26825;p52"/>
            <p:cNvSpPr/>
            <p:nvPr/>
          </p:nvSpPr>
          <p:spPr>
            <a:xfrm>
              <a:off x="8201254" y="351099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6" name="Google Shape;26826;p52"/>
            <p:cNvSpPr/>
            <p:nvPr/>
          </p:nvSpPr>
          <p:spPr>
            <a:xfrm>
              <a:off x="8320767" y="351099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7" name="Google Shape;26827;p52"/>
            <p:cNvSpPr/>
            <p:nvPr/>
          </p:nvSpPr>
          <p:spPr>
            <a:xfrm>
              <a:off x="8440281" y="351099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8" name="Google Shape;26828;p52"/>
            <p:cNvSpPr/>
            <p:nvPr/>
          </p:nvSpPr>
          <p:spPr>
            <a:xfrm>
              <a:off x="8559794" y="351099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9" name="Google Shape;26829;p52"/>
            <p:cNvSpPr/>
            <p:nvPr/>
          </p:nvSpPr>
          <p:spPr>
            <a:xfrm>
              <a:off x="8679308" y="351099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0" name="Google Shape;26830;p52"/>
            <p:cNvSpPr/>
            <p:nvPr/>
          </p:nvSpPr>
          <p:spPr>
            <a:xfrm>
              <a:off x="8798821" y="3510998"/>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1" name="Google Shape;26831;p52"/>
            <p:cNvSpPr/>
            <p:nvPr/>
          </p:nvSpPr>
          <p:spPr>
            <a:xfrm>
              <a:off x="313503" y="361710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2" name="Google Shape;26832;p52"/>
            <p:cNvSpPr/>
            <p:nvPr/>
          </p:nvSpPr>
          <p:spPr>
            <a:xfrm>
              <a:off x="433011" y="361710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3" name="Google Shape;26833;p52"/>
            <p:cNvSpPr/>
            <p:nvPr/>
          </p:nvSpPr>
          <p:spPr>
            <a:xfrm>
              <a:off x="552519" y="361710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4" name="Google Shape;26834;p52"/>
            <p:cNvSpPr/>
            <p:nvPr/>
          </p:nvSpPr>
          <p:spPr>
            <a:xfrm>
              <a:off x="672027" y="361710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5" name="Google Shape;26835;p52"/>
            <p:cNvSpPr/>
            <p:nvPr/>
          </p:nvSpPr>
          <p:spPr>
            <a:xfrm>
              <a:off x="791536" y="361710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6" name="Google Shape;26836;p52"/>
            <p:cNvSpPr/>
            <p:nvPr/>
          </p:nvSpPr>
          <p:spPr>
            <a:xfrm>
              <a:off x="911044" y="361710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7" name="Google Shape;26837;p52"/>
            <p:cNvSpPr/>
            <p:nvPr/>
          </p:nvSpPr>
          <p:spPr>
            <a:xfrm>
              <a:off x="1030552" y="361710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8" name="Google Shape;26838;p52"/>
            <p:cNvSpPr/>
            <p:nvPr/>
          </p:nvSpPr>
          <p:spPr>
            <a:xfrm>
              <a:off x="8201254" y="361710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9" name="Google Shape;26839;p52"/>
            <p:cNvSpPr/>
            <p:nvPr/>
          </p:nvSpPr>
          <p:spPr>
            <a:xfrm>
              <a:off x="8320767" y="361710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0" name="Google Shape;26840;p52"/>
            <p:cNvSpPr/>
            <p:nvPr/>
          </p:nvSpPr>
          <p:spPr>
            <a:xfrm>
              <a:off x="8440281" y="361710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1" name="Google Shape;26841;p52"/>
            <p:cNvSpPr/>
            <p:nvPr/>
          </p:nvSpPr>
          <p:spPr>
            <a:xfrm>
              <a:off x="8559794" y="361710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2" name="Google Shape;26842;p52"/>
            <p:cNvSpPr/>
            <p:nvPr/>
          </p:nvSpPr>
          <p:spPr>
            <a:xfrm>
              <a:off x="8679308" y="361710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3" name="Google Shape;26843;p52"/>
            <p:cNvSpPr/>
            <p:nvPr/>
          </p:nvSpPr>
          <p:spPr>
            <a:xfrm>
              <a:off x="8798821" y="3617105"/>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4" name="Google Shape;26844;p52"/>
            <p:cNvSpPr/>
            <p:nvPr/>
          </p:nvSpPr>
          <p:spPr>
            <a:xfrm>
              <a:off x="313503" y="372321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5" name="Google Shape;26845;p52"/>
            <p:cNvSpPr/>
            <p:nvPr/>
          </p:nvSpPr>
          <p:spPr>
            <a:xfrm>
              <a:off x="433011" y="372321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6" name="Google Shape;26846;p52"/>
            <p:cNvSpPr/>
            <p:nvPr/>
          </p:nvSpPr>
          <p:spPr>
            <a:xfrm>
              <a:off x="552519" y="372321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7" name="Google Shape;26847;p52"/>
            <p:cNvSpPr/>
            <p:nvPr/>
          </p:nvSpPr>
          <p:spPr>
            <a:xfrm>
              <a:off x="672027" y="372321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8" name="Google Shape;26848;p52"/>
            <p:cNvSpPr/>
            <p:nvPr/>
          </p:nvSpPr>
          <p:spPr>
            <a:xfrm>
              <a:off x="791536" y="372321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9" name="Google Shape;26849;p52"/>
            <p:cNvSpPr/>
            <p:nvPr/>
          </p:nvSpPr>
          <p:spPr>
            <a:xfrm>
              <a:off x="911044" y="372321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0" name="Google Shape;26850;p52"/>
            <p:cNvSpPr/>
            <p:nvPr/>
          </p:nvSpPr>
          <p:spPr>
            <a:xfrm>
              <a:off x="1030552" y="372321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1" name="Google Shape;26851;p52"/>
            <p:cNvSpPr/>
            <p:nvPr/>
          </p:nvSpPr>
          <p:spPr>
            <a:xfrm>
              <a:off x="8201254" y="372321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2" name="Google Shape;26852;p52"/>
            <p:cNvSpPr/>
            <p:nvPr/>
          </p:nvSpPr>
          <p:spPr>
            <a:xfrm>
              <a:off x="8320767" y="372321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3" name="Google Shape;26853;p52"/>
            <p:cNvSpPr/>
            <p:nvPr/>
          </p:nvSpPr>
          <p:spPr>
            <a:xfrm>
              <a:off x="8440281" y="372321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4" name="Google Shape;26854;p52"/>
            <p:cNvSpPr/>
            <p:nvPr/>
          </p:nvSpPr>
          <p:spPr>
            <a:xfrm>
              <a:off x="8559794" y="372321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5" name="Google Shape;26855;p52"/>
            <p:cNvSpPr/>
            <p:nvPr/>
          </p:nvSpPr>
          <p:spPr>
            <a:xfrm>
              <a:off x="8679308" y="372321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6" name="Google Shape;26856;p52"/>
            <p:cNvSpPr/>
            <p:nvPr/>
          </p:nvSpPr>
          <p:spPr>
            <a:xfrm>
              <a:off x="8798821" y="3723212"/>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7" name="Google Shape;26857;p52"/>
            <p:cNvSpPr/>
            <p:nvPr/>
          </p:nvSpPr>
          <p:spPr>
            <a:xfrm>
              <a:off x="313503" y="382931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8" name="Google Shape;26858;p52"/>
            <p:cNvSpPr/>
            <p:nvPr/>
          </p:nvSpPr>
          <p:spPr>
            <a:xfrm>
              <a:off x="433011" y="382931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9" name="Google Shape;26859;p52"/>
            <p:cNvSpPr/>
            <p:nvPr/>
          </p:nvSpPr>
          <p:spPr>
            <a:xfrm>
              <a:off x="552519" y="382931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0" name="Google Shape;26860;p52"/>
            <p:cNvSpPr/>
            <p:nvPr/>
          </p:nvSpPr>
          <p:spPr>
            <a:xfrm>
              <a:off x="672027" y="382931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1" name="Google Shape;26861;p52"/>
            <p:cNvSpPr/>
            <p:nvPr/>
          </p:nvSpPr>
          <p:spPr>
            <a:xfrm>
              <a:off x="791536" y="382931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2" name="Google Shape;26862;p52"/>
            <p:cNvSpPr/>
            <p:nvPr/>
          </p:nvSpPr>
          <p:spPr>
            <a:xfrm>
              <a:off x="911044" y="382931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3" name="Google Shape;26863;p52"/>
            <p:cNvSpPr/>
            <p:nvPr/>
          </p:nvSpPr>
          <p:spPr>
            <a:xfrm>
              <a:off x="1030552" y="382931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4" name="Google Shape;26864;p52"/>
            <p:cNvSpPr/>
            <p:nvPr/>
          </p:nvSpPr>
          <p:spPr>
            <a:xfrm>
              <a:off x="8201254" y="382931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5" name="Google Shape;26865;p52"/>
            <p:cNvSpPr/>
            <p:nvPr/>
          </p:nvSpPr>
          <p:spPr>
            <a:xfrm>
              <a:off x="8320767" y="382931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6" name="Google Shape;26866;p52"/>
            <p:cNvSpPr/>
            <p:nvPr/>
          </p:nvSpPr>
          <p:spPr>
            <a:xfrm>
              <a:off x="8440281" y="382931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7" name="Google Shape;26867;p52"/>
            <p:cNvSpPr/>
            <p:nvPr/>
          </p:nvSpPr>
          <p:spPr>
            <a:xfrm>
              <a:off x="8559794" y="382931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8" name="Google Shape;26868;p52"/>
            <p:cNvSpPr/>
            <p:nvPr/>
          </p:nvSpPr>
          <p:spPr>
            <a:xfrm>
              <a:off x="8679308" y="382931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9" name="Google Shape;26869;p52"/>
            <p:cNvSpPr/>
            <p:nvPr/>
          </p:nvSpPr>
          <p:spPr>
            <a:xfrm>
              <a:off x="8798821" y="382931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0" name="Google Shape;26870;p52"/>
            <p:cNvSpPr/>
            <p:nvPr/>
          </p:nvSpPr>
          <p:spPr>
            <a:xfrm>
              <a:off x="313503" y="393542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1" name="Google Shape;26871;p52"/>
            <p:cNvSpPr/>
            <p:nvPr/>
          </p:nvSpPr>
          <p:spPr>
            <a:xfrm>
              <a:off x="433011" y="393542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2" name="Google Shape;26872;p52"/>
            <p:cNvSpPr/>
            <p:nvPr/>
          </p:nvSpPr>
          <p:spPr>
            <a:xfrm>
              <a:off x="552519" y="393542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3" name="Google Shape;26873;p52"/>
            <p:cNvSpPr/>
            <p:nvPr/>
          </p:nvSpPr>
          <p:spPr>
            <a:xfrm>
              <a:off x="672027" y="393542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4" name="Google Shape;26874;p52"/>
            <p:cNvSpPr/>
            <p:nvPr/>
          </p:nvSpPr>
          <p:spPr>
            <a:xfrm>
              <a:off x="791536" y="393542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5" name="Google Shape;26875;p52"/>
            <p:cNvSpPr/>
            <p:nvPr/>
          </p:nvSpPr>
          <p:spPr>
            <a:xfrm>
              <a:off x="911044" y="393542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6" name="Google Shape;26876;p52"/>
            <p:cNvSpPr/>
            <p:nvPr/>
          </p:nvSpPr>
          <p:spPr>
            <a:xfrm>
              <a:off x="1030552" y="393542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7" name="Google Shape;26877;p52"/>
            <p:cNvSpPr/>
            <p:nvPr/>
          </p:nvSpPr>
          <p:spPr>
            <a:xfrm>
              <a:off x="8201254" y="393542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8" name="Google Shape;26878;p52"/>
            <p:cNvSpPr/>
            <p:nvPr/>
          </p:nvSpPr>
          <p:spPr>
            <a:xfrm>
              <a:off x="8320767" y="393542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9" name="Google Shape;26879;p52"/>
            <p:cNvSpPr/>
            <p:nvPr/>
          </p:nvSpPr>
          <p:spPr>
            <a:xfrm>
              <a:off x="8440281" y="393542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0" name="Google Shape;26880;p52"/>
            <p:cNvSpPr/>
            <p:nvPr/>
          </p:nvSpPr>
          <p:spPr>
            <a:xfrm>
              <a:off x="8559794" y="393542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1" name="Google Shape;26881;p52"/>
            <p:cNvSpPr/>
            <p:nvPr/>
          </p:nvSpPr>
          <p:spPr>
            <a:xfrm>
              <a:off x="8679308" y="393542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2" name="Google Shape;26882;p52"/>
            <p:cNvSpPr/>
            <p:nvPr/>
          </p:nvSpPr>
          <p:spPr>
            <a:xfrm>
              <a:off x="8798821" y="3935426"/>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3" name="Google Shape;26883;p52"/>
            <p:cNvSpPr/>
            <p:nvPr/>
          </p:nvSpPr>
          <p:spPr>
            <a:xfrm>
              <a:off x="313503" y="404153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4" name="Google Shape;26884;p52"/>
            <p:cNvSpPr/>
            <p:nvPr/>
          </p:nvSpPr>
          <p:spPr>
            <a:xfrm>
              <a:off x="433011" y="404153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5" name="Google Shape;26885;p52"/>
            <p:cNvSpPr/>
            <p:nvPr/>
          </p:nvSpPr>
          <p:spPr>
            <a:xfrm>
              <a:off x="552519" y="404153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6" name="Google Shape;26886;p52"/>
            <p:cNvSpPr/>
            <p:nvPr/>
          </p:nvSpPr>
          <p:spPr>
            <a:xfrm>
              <a:off x="672027" y="404153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7" name="Google Shape;26887;p52"/>
            <p:cNvSpPr/>
            <p:nvPr/>
          </p:nvSpPr>
          <p:spPr>
            <a:xfrm>
              <a:off x="791536" y="404153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8" name="Google Shape;26888;p52"/>
            <p:cNvSpPr/>
            <p:nvPr/>
          </p:nvSpPr>
          <p:spPr>
            <a:xfrm>
              <a:off x="911044" y="404153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9" name="Google Shape;26889;p52"/>
            <p:cNvSpPr/>
            <p:nvPr/>
          </p:nvSpPr>
          <p:spPr>
            <a:xfrm>
              <a:off x="1030552" y="404153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0" name="Google Shape;26890;p52"/>
            <p:cNvSpPr/>
            <p:nvPr/>
          </p:nvSpPr>
          <p:spPr>
            <a:xfrm>
              <a:off x="8201254" y="404153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1" name="Google Shape;26891;p52"/>
            <p:cNvSpPr/>
            <p:nvPr/>
          </p:nvSpPr>
          <p:spPr>
            <a:xfrm>
              <a:off x="8320767" y="404153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2" name="Google Shape;26892;p52"/>
            <p:cNvSpPr/>
            <p:nvPr/>
          </p:nvSpPr>
          <p:spPr>
            <a:xfrm>
              <a:off x="8440281" y="404153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3" name="Google Shape;26893;p52"/>
            <p:cNvSpPr/>
            <p:nvPr/>
          </p:nvSpPr>
          <p:spPr>
            <a:xfrm>
              <a:off x="8559794" y="404153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4" name="Google Shape;26894;p52"/>
            <p:cNvSpPr/>
            <p:nvPr/>
          </p:nvSpPr>
          <p:spPr>
            <a:xfrm>
              <a:off x="8679308" y="404153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5" name="Google Shape;26895;p52"/>
            <p:cNvSpPr/>
            <p:nvPr/>
          </p:nvSpPr>
          <p:spPr>
            <a:xfrm>
              <a:off x="8798821" y="4041533"/>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6" name="Google Shape;26896;p52"/>
            <p:cNvSpPr/>
            <p:nvPr/>
          </p:nvSpPr>
          <p:spPr>
            <a:xfrm>
              <a:off x="313503" y="414764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7" name="Google Shape;26897;p52"/>
            <p:cNvSpPr/>
            <p:nvPr/>
          </p:nvSpPr>
          <p:spPr>
            <a:xfrm>
              <a:off x="433011" y="414764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8" name="Google Shape;26898;p52"/>
            <p:cNvSpPr/>
            <p:nvPr/>
          </p:nvSpPr>
          <p:spPr>
            <a:xfrm>
              <a:off x="552519" y="414764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9" name="Google Shape;26899;p52"/>
            <p:cNvSpPr/>
            <p:nvPr/>
          </p:nvSpPr>
          <p:spPr>
            <a:xfrm>
              <a:off x="672027" y="414764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0" name="Google Shape;26900;p52"/>
            <p:cNvSpPr/>
            <p:nvPr/>
          </p:nvSpPr>
          <p:spPr>
            <a:xfrm>
              <a:off x="791536" y="414764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1" name="Google Shape;26901;p52"/>
            <p:cNvSpPr/>
            <p:nvPr/>
          </p:nvSpPr>
          <p:spPr>
            <a:xfrm>
              <a:off x="911044" y="414764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2" name="Google Shape;26902;p52"/>
            <p:cNvSpPr/>
            <p:nvPr/>
          </p:nvSpPr>
          <p:spPr>
            <a:xfrm>
              <a:off x="1030552" y="414764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3" name="Google Shape;26903;p52"/>
            <p:cNvSpPr/>
            <p:nvPr/>
          </p:nvSpPr>
          <p:spPr>
            <a:xfrm>
              <a:off x="8201254" y="414764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4" name="Google Shape;26904;p52"/>
            <p:cNvSpPr/>
            <p:nvPr/>
          </p:nvSpPr>
          <p:spPr>
            <a:xfrm>
              <a:off x="8320767" y="414764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5" name="Google Shape;26905;p52"/>
            <p:cNvSpPr/>
            <p:nvPr/>
          </p:nvSpPr>
          <p:spPr>
            <a:xfrm>
              <a:off x="8440281" y="414764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6" name="Google Shape;26906;p52"/>
            <p:cNvSpPr/>
            <p:nvPr/>
          </p:nvSpPr>
          <p:spPr>
            <a:xfrm>
              <a:off x="8559794" y="414764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7" name="Google Shape;26907;p52"/>
            <p:cNvSpPr/>
            <p:nvPr/>
          </p:nvSpPr>
          <p:spPr>
            <a:xfrm>
              <a:off x="8679308" y="414764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8" name="Google Shape;26908;p52"/>
            <p:cNvSpPr/>
            <p:nvPr/>
          </p:nvSpPr>
          <p:spPr>
            <a:xfrm>
              <a:off x="8798821" y="4147640"/>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9" name="Google Shape;26909;p52"/>
            <p:cNvSpPr/>
            <p:nvPr/>
          </p:nvSpPr>
          <p:spPr>
            <a:xfrm>
              <a:off x="313503" y="425374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0" name="Google Shape;26910;p52"/>
            <p:cNvSpPr/>
            <p:nvPr/>
          </p:nvSpPr>
          <p:spPr>
            <a:xfrm>
              <a:off x="433011" y="425374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1" name="Google Shape;26911;p52"/>
            <p:cNvSpPr/>
            <p:nvPr/>
          </p:nvSpPr>
          <p:spPr>
            <a:xfrm>
              <a:off x="552519" y="425374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2" name="Google Shape;26912;p52"/>
            <p:cNvSpPr/>
            <p:nvPr/>
          </p:nvSpPr>
          <p:spPr>
            <a:xfrm>
              <a:off x="672027" y="425374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3" name="Google Shape;26913;p52"/>
            <p:cNvSpPr/>
            <p:nvPr/>
          </p:nvSpPr>
          <p:spPr>
            <a:xfrm>
              <a:off x="791536" y="425374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4" name="Google Shape;26914;p52"/>
            <p:cNvSpPr/>
            <p:nvPr/>
          </p:nvSpPr>
          <p:spPr>
            <a:xfrm>
              <a:off x="911044" y="425374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5" name="Google Shape;26915;p52"/>
            <p:cNvSpPr/>
            <p:nvPr/>
          </p:nvSpPr>
          <p:spPr>
            <a:xfrm>
              <a:off x="1030552" y="425374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6" name="Google Shape;26916;p52"/>
            <p:cNvSpPr/>
            <p:nvPr/>
          </p:nvSpPr>
          <p:spPr>
            <a:xfrm>
              <a:off x="8201254" y="425374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7" name="Google Shape;26917;p52"/>
            <p:cNvSpPr/>
            <p:nvPr/>
          </p:nvSpPr>
          <p:spPr>
            <a:xfrm>
              <a:off x="8320767" y="425374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8" name="Google Shape;26918;p52"/>
            <p:cNvSpPr/>
            <p:nvPr/>
          </p:nvSpPr>
          <p:spPr>
            <a:xfrm>
              <a:off x="8440281" y="425374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9" name="Google Shape;26919;p52"/>
            <p:cNvSpPr/>
            <p:nvPr/>
          </p:nvSpPr>
          <p:spPr>
            <a:xfrm>
              <a:off x="8559794" y="425374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0" name="Google Shape;26920;p52"/>
            <p:cNvSpPr/>
            <p:nvPr/>
          </p:nvSpPr>
          <p:spPr>
            <a:xfrm>
              <a:off x="8679308" y="425374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1" name="Google Shape;26921;p52"/>
            <p:cNvSpPr/>
            <p:nvPr/>
          </p:nvSpPr>
          <p:spPr>
            <a:xfrm>
              <a:off x="8798821" y="4253747"/>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2" name="Google Shape;26922;p52"/>
            <p:cNvSpPr/>
            <p:nvPr/>
          </p:nvSpPr>
          <p:spPr>
            <a:xfrm>
              <a:off x="313503" y="435985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3" name="Google Shape;26923;p52"/>
            <p:cNvSpPr/>
            <p:nvPr/>
          </p:nvSpPr>
          <p:spPr>
            <a:xfrm>
              <a:off x="433011" y="435985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4" name="Google Shape;26924;p52"/>
            <p:cNvSpPr/>
            <p:nvPr/>
          </p:nvSpPr>
          <p:spPr>
            <a:xfrm>
              <a:off x="552519" y="435985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5" name="Google Shape;26925;p52"/>
            <p:cNvSpPr/>
            <p:nvPr/>
          </p:nvSpPr>
          <p:spPr>
            <a:xfrm>
              <a:off x="672027" y="435985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6" name="Google Shape;26926;p52"/>
            <p:cNvSpPr/>
            <p:nvPr/>
          </p:nvSpPr>
          <p:spPr>
            <a:xfrm>
              <a:off x="791536" y="435985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7" name="Google Shape;26927;p52"/>
            <p:cNvSpPr/>
            <p:nvPr/>
          </p:nvSpPr>
          <p:spPr>
            <a:xfrm>
              <a:off x="911044" y="435985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8" name="Google Shape;26928;p52"/>
            <p:cNvSpPr/>
            <p:nvPr/>
          </p:nvSpPr>
          <p:spPr>
            <a:xfrm>
              <a:off x="1030552" y="435985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9" name="Google Shape;26929;p52"/>
            <p:cNvSpPr/>
            <p:nvPr/>
          </p:nvSpPr>
          <p:spPr>
            <a:xfrm>
              <a:off x="8201254" y="435985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0" name="Google Shape;26930;p52"/>
            <p:cNvSpPr/>
            <p:nvPr/>
          </p:nvSpPr>
          <p:spPr>
            <a:xfrm>
              <a:off x="8320767" y="435985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1" name="Google Shape;26931;p52"/>
            <p:cNvSpPr/>
            <p:nvPr/>
          </p:nvSpPr>
          <p:spPr>
            <a:xfrm>
              <a:off x="8440281" y="435985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2" name="Google Shape;26932;p52"/>
            <p:cNvSpPr/>
            <p:nvPr/>
          </p:nvSpPr>
          <p:spPr>
            <a:xfrm>
              <a:off x="8559794" y="435985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3" name="Google Shape;26933;p52"/>
            <p:cNvSpPr/>
            <p:nvPr/>
          </p:nvSpPr>
          <p:spPr>
            <a:xfrm>
              <a:off x="8679308" y="435985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4" name="Google Shape;26934;p52"/>
            <p:cNvSpPr/>
            <p:nvPr/>
          </p:nvSpPr>
          <p:spPr>
            <a:xfrm>
              <a:off x="8798821" y="4359854"/>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5" name="Google Shape;26935;p52"/>
            <p:cNvSpPr/>
            <p:nvPr/>
          </p:nvSpPr>
          <p:spPr>
            <a:xfrm>
              <a:off x="313503" y="446596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6" name="Google Shape;26936;p52"/>
            <p:cNvSpPr/>
            <p:nvPr/>
          </p:nvSpPr>
          <p:spPr>
            <a:xfrm>
              <a:off x="433011" y="446596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7" name="Google Shape;26937;p52"/>
            <p:cNvSpPr/>
            <p:nvPr/>
          </p:nvSpPr>
          <p:spPr>
            <a:xfrm>
              <a:off x="552519" y="446596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8" name="Google Shape;26938;p52"/>
            <p:cNvSpPr/>
            <p:nvPr/>
          </p:nvSpPr>
          <p:spPr>
            <a:xfrm>
              <a:off x="672027" y="446596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9" name="Google Shape;26939;p52"/>
            <p:cNvSpPr/>
            <p:nvPr/>
          </p:nvSpPr>
          <p:spPr>
            <a:xfrm>
              <a:off x="791536" y="446596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0" name="Google Shape;26940;p52"/>
            <p:cNvSpPr/>
            <p:nvPr/>
          </p:nvSpPr>
          <p:spPr>
            <a:xfrm>
              <a:off x="911044" y="446596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1" name="Google Shape;26941;p52"/>
            <p:cNvSpPr/>
            <p:nvPr/>
          </p:nvSpPr>
          <p:spPr>
            <a:xfrm>
              <a:off x="1030552" y="446596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2" name="Google Shape;26942;p52"/>
            <p:cNvSpPr/>
            <p:nvPr/>
          </p:nvSpPr>
          <p:spPr>
            <a:xfrm>
              <a:off x="8201254" y="446596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3" name="Google Shape;26943;p52"/>
            <p:cNvSpPr/>
            <p:nvPr/>
          </p:nvSpPr>
          <p:spPr>
            <a:xfrm>
              <a:off x="8320767" y="446596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4" name="Google Shape;26944;p52"/>
            <p:cNvSpPr/>
            <p:nvPr/>
          </p:nvSpPr>
          <p:spPr>
            <a:xfrm>
              <a:off x="8440281" y="446596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5" name="Google Shape;26945;p52"/>
            <p:cNvSpPr/>
            <p:nvPr/>
          </p:nvSpPr>
          <p:spPr>
            <a:xfrm>
              <a:off x="8559794" y="446596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6" name="Google Shape;26946;p52"/>
            <p:cNvSpPr/>
            <p:nvPr/>
          </p:nvSpPr>
          <p:spPr>
            <a:xfrm>
              <a:off x="8679308" y="446596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7" name="Google Shape;26947;p52"/>
            <p:cNvSpPr/>
            <p:nvPr/>
          </p:nvSpPr>
          <p:spPr>
            <a:xfrm>
              <a:off x="8798821" y="4465961"/>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8" name="Google Shape;26948;p52"/>
            <p:cNvSpPr/>
            <p:nvPr/>
          </p:nvSpPr>
          <p:spPr>
            <a:xfrm>
              <a:off x="313503" y="457206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9" name="Google Shape;26949;p52"/>
            <p:cNvSpPr/>
            <p:nvPr/>
          </p:nvSpPr>
          <p:spPr>
            <a:xfrm>
              <a:off x="433011" y="457206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0" name="Google Shape;26950;p52"/>
            <p:cNvSpPr/>
            <p:nvPr/>
          </p:nvSpPr>
          <p:spPr>
            <a:xfrm>
              <a:off x="552519" y="457206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1" name="Google Shape;26951;p52"/>
            <p:cNvSpPr/>
            <p:nvPr/>
          </p:nvSpPr>
          <p:spPr>
            <a:xfrm>
              <a:off x="672027" y="457206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2" name="Google Shape;26952;p52"/>
            <p:cNvSpPr/>
            <p:nvPr/>
          </p:nvSpPr>
          <p:spPr>
            <a:xfrm>
              <a:off x="791536" y="457206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3" name="Google Shape;26953;p52"/>
            <p:cNvSpPr/>
            <p:nvPr/>
          </p:nvSpPr>
          <p:spPr>
            <a:xfrm>
              <a:off x="911044" y="457206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4" name="Google Shape;26954;p52"/>
            <p:cNvSpPr/>
            <p:nvPr/>
          </p:nvSpPr>
          <p:spPr>
            <a:xfrm>
              <a:off x="1030552" y="457206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5" name="Google Shape;26955;p52"/>
            <p:cNvSpPr/>
            <p:nvPr/>
          </p:nvSpPr>
          <p:spPr>
            <a:xfrm>
              <a:off x="8201254" y="457206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6" name="Google Shape;26956;p52"/>
            <p:cNvSpPr/>
            <p:nvPr/>
          </p:nvSpPr>
          <p:spPr>
            <a:xfrm>
              <a:off x="8320767" y="457206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7" name="Google Shape;26957;p52"/>
            <p:cNvSpPr/>
            <p:nvPr/>
          </p:nvSpPr>
          <p:spPr>
            <a:xfrm>
              <a:off x="8440281" y="457206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8" name="Google Shape;26958;p52"/>
            <p:cNvSpPr/>
            <p:nvPr/>
          </p:nvSpPr>
          <p:spPr>
            <a:xfrm>
              <a:off x="8559794" y="457206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9" name="Google Shape;26959;p52"/>
            <p:cNvSpPr/>
            <p:nvPr/>
          </p:nvSpPr>
          <p:spPr>
            <a:xfrm>
              <a:off x="8679308" y="457206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60" name="Google Shape;26960;p52"/>
            <p:cNvSpPr/>
            <p:nvPr/>
          </p:nvSpPr>
          <p:spPr>
            <a:xfrm>
              <a:off x="8798821" y="4572069"/>
              <a:ext cx="31489" cy="31489"/>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961" name="Google Shape;26961;p52"/>
          <p:cNvSpPr txBox="1">
            <a:spLocks noGrp="1"/>
          </p:cNvSpPr>
          <p:nvPr>
            <p:ph type="ctrTitle"/>
          </p:nvPr>
        </p:nvSpPr>
        <p:spPr>
          <a:xfrm>
            <a:off x="1427119" y="824127"/>
            <a:ext cx="6451981" cy="1738800"/>
          </a:xfrm>
          <a:prstGeom prst="rect">
            <a:avLst/>
          </a:prstGeom>
        </p:spPr>
        <p:txBody>
          <a:bodyPr spcFirstLastPara="1" wrap="square" lIns="91425" tIns="64000" rIns="91425" bIns="91425" anchor="ctr" anchorCtr="0">
            <a:noAutofit/>
          </a:bodyPr>
          <a:lstStyle/>
          <a:p>
            <a:pPr marL="0" lvl="0" indent="0" algn="ctr" rtl="0">
              <a:spcBef>
                <a:spcPts val="0"/>
              </a:spcBef>
              <a:spcAft>
                <a:spcPts val="0"/>
              </a:spcAft>
              <a:buNone/>
            </a:pPr>
            <a:r>
              <a:rPr lang="en-US" dirty="0">
                <a:solidFill>
                  <a:schemeClr val="dk2"/>
                </a:solidFill>
                <a:latin typeface="Archivo Black"/>
                <a:ea typeface="Archivo Black"/>
                <a:cs typeface="Archivo Black"/>
                <a:sym typeface="Archivo Black"/>
              </a:rPr>
              <a:t>Specifics of communication between teenagers and their parents online</a:t>
            </a:r>
          </a:p>
        </p:txBody>
      </p:sp>
      <p:cxnSp>
        <p:nvCxnSpPr>
          <p:cNvPr id="26964" name="Google Shape;26964;p52"/>
          <p:cNvCxnSpPr>
            <a:cxnSpLocks/>
          </p:cNvCxnSpPr>
          <p:nvPr/>
        </p:nvCxnSpPr>
        <p:spPr>
          <a:xfrm rot="10800000">
            <a:off x="325100" y="244625"/>
            <a:ext cx="7554000" cy="0"/>
          </a:xfrm>
          <a:prstGeom prst="straightConnector1">
            <a:avLst/>
          </a:prstGeom>
          <a:noFill/>
          <a:ln w="9525" cap="flat" cmpd="sng">
            <a:solidFill>
              <a:schemeClr val="lt2"/>
            </a:solidFill>
            <a:prstDash val="solid"/>
            <a:round/>
            <a:headEnd type="none" w="med" len="med"/>
            <a:tailEnd type="none" w="med" len="med"/>
          </a:ln>
        </p:spPr>
      </p:cxnSp>
      <p:grpSp>
        <p:nvGrpSpPr>
          <p:cNvPr id="26965" name="Google Shape;26965;p52"/>
          <p:cNvGrpSpPr/>
          <p:nvPr/>
        </p:nvGrpSpPr>
        <p:grpSpPr>
          <a:xfrm>
            <a:off x="8320098" y="4866112"/>
            <a:ext cx="510133" cy="78484"/>
            <a:chOff x="3521300" y="154525"/>
            <a:chExt cx="1256175" cy="193500"/>
          </a:xfrm>
        </p:grpSpPr>
        <p:sp>
          <p:nvSpPr>
            <p:cNvPr id="26966" name="Google Shape;26966;p52"/>
            <p:cNvSpPr/>
            <p:nvPr/>
          </p:nvSpPr>
          <p:spPr>
            <a:xfrm>
              <a:off x="3521300" y="154525"/>
              <a:ext cx="193500" cy="19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67" name="Google Shape;26967;p52"/>
            <p:cNvSpPr/>
            <p:nvPr/>
          </p:nvSpPr>
          <p:spPr>
            <a:xfrm>
              <a:off x="3875525" y="154525"/>
              <a:ext cx="193500" cy="193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68" name="Google Shape;26968;p52"/>
            <p:cNvSpPr/>
            <p:nvPr/>
          </p:nvSpPr>
          <p:spPr>
            <a:xfrm>
              <a:off x="4229750" y="154525"/>
              <a:ext cx="193500" cy="1935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69" name="Google Shape;26969;p52"/>
            <p:cNvSpPr/>
            <p:nvPr/>
          </p:nvSpPr>
          <p:spPr>
            <a:xfrm>
              <a:off x="4583975" y="154525"/>
              <a:ext cx="193500" cy="1935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Google Shape;26962;p52">
            <a:extLst>
              <a:ext uri="{FF2B5EF4-FFF2-40B4-BE49-F238E27FC236}">
                <a16:creationId xmlns:a16="http://schemas.microsoft.com/office/drawing/2014/main" id="{653FFB8C-48F2-1932-1D36-892DFD2DBFD4}"/>
              </a:ext>
            </a:extLst>
          </p:cNvPr>
          <p:cNvSpPr txBox="1">
            <a:spLocks/>
          </p:cNvSpPr>
          <p:nvPr/>
        </p:nvSpPr>
        <p:spPr>
          <a:xfrm>
            <a:off x="3189250" y="2973489"/>
            <a:ext cx="4636268" cy="1402109"/>
          </a:xfrm>
          <a:prstGeom prst="rect">
            <a:avLst/>
          </a:prstGeom>
          <a:solidFill>
            <a:schemeClr val="lt1"/>
          </a:solid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1400"/>
              <a:buFont typeface="Barlow"/>
              <a:buNone/>
              <a:defRPr sz="1600" b="0" i="0" u="none" strike="noStrike" cap="none">
                <a:solidFill>
                  <a:schemeClr val="dk1"/>
                </a:solidFill>
                <a:latin typeface="Barlow"/>
                <a:ea typeface="Barlow"/>
                <a:cs typeface="Barlow"/>
                <a:sym typeface="Barlow"/>
              </a:defRPr>
            </a:lvl1pPr>
            <a:lvl2pPr marL="914400" marR="0" lvl="1" indent="-317500" algn="ctr" rtl="0">
              <a:lnSpc>
                <a:spcPct val="100000"/>
              </a:lnSpc>
              <a:spcBef>
                <a:spcPts val="0"/>
              </a:spcBef>
              <a:spcAft>
                <a:spcPts val="0"/>
              </a:spcAft>
              <a:buClr>
                <a:schemeClr val="dk1"/>
              </a:buClr>
              <a:buSzPts val="1800"/>
              <a:buFont typeface="Barlow"/>
              <a:buNone/>
              <a:defRPr sz="1800" b="0" i="0" u="none" strike="noStrike" cap="none">
                <a:solidFill>
                  <a:schemeClr val="dk1"/>
                </a:solidFill>
                <a:latin typeface="Barlow"/>
                <a:ea typeface="Barlow"/>
                <a:cs typeface="Barlow"/>
                <a:sym typeface="Barlow"/>
              </a:defRPr>
            </a:lvl2pPr>
            <a:lvl3pPr marL="1371600" marR="0" lvl="2" indent="-317500" algn="ctr" rtl="0">
              <a:lnSpc>
                <a:spcPct val="100000"/>
              </a:lnSpc>
              <a:spcBef>
                <a:spcPts val="0"/>
              </a:spcBef>
              <a:spcAft>
                <a:spcPts val="0"/>
              </a:spcAft>
              <a:buClr>
                <a:schemeClr val="dk1"/>
              </a:buClr>
              <a:buSzPts val="1800"/>
              <a:buFont typeface="Barlow"/>
              <a:buNone/>
              <a:defRPr sz="1800" b="0" i="0" u="none" strike="noStrike" cap="none">
                <a:solidFill>
                  <a:schemeClr val="dk1"/>
                </a:solidFill>
                <a:latin typeface="Barlow"/>
                <a:ea typeface="Barlow"/>
                <a:cs typeface="Barlow"/>
                <a:sym typeface="Barlow"/>
              </a:defRPr>
            </a:lvl3pPr>
            <a:lvl4pPr marL="1828800" marR="0" lvl="3" indent="-317500" algn="ctr" rtl="0">
              <a:lnSpc>
                <a:spcPct val="100000"/>
              </a:lnSpc>
              <a:spcBef>
                <a:spcPts val="0"/>
              </a:spcBef>
              <a:spcAft>
                <a:spcPts val="0"/>
              </a:spcAft>
              <a:buClr>
                <a:schemeClr val="dk1"/>
              </a:buClr>
              <a:buSzPts val="1800"/>
              <a:buFont typeface="Barlow"/>
              <a:buNone/>
              <a:defRPr sz="1800" b="0" i="0" u="none" strike="noStrike" cap="none">
                <a:solidFill>
                  <a:schemeClr val="dk1"/>
                </a:solidFill>
                <a:latin typeface="Barlow"/>
                <a:ea typeface="Barlow"/>
                <a:cs typeface="Barlow"/>
                <a:sym typeface="Barlow"/>
              </a:defRPr>
            </a:lvl4pPr>
            <a:lvl5pPr marL="2286000" marR="0" lvl="4" indent="-317500" algn="ctr" rtl="0">
              <a:lnSpc>
                <a:spcPct val="100000"/>
              </a:lnSpc>
              <a:spcBef>
                <a:spcPts val="0"/>
              </a:spcBef>
              <a:spcAft>
                <a:spcPts val="0"/>
              </a:spcAft>
              <a:buClr>
                <a:schemeClr val="dk1"/>
              </a:buClr>
              <a:buSzPts val="1800"/>
              <a:buFont typeface="Barlow"/>
              <a:buNone/>
              <a:defRPr sz="1800" b="0" i="0" u="none" strike="noStrike" cap="none">
                <a:solidFill>
                  <a:schemeClr val="dk1"/>
                </a:solidFill>
                <a:latin typeface="Barlow"/>
                <a:ea typeface="Barlow"/>
                <a:cs typeface="Barlow"/>
                <a:sym typeface="Barlow"/>
              </a:defRPr>
            </a:lvl5pPr>
            <a:lvl6pPr marL="2743200" marR="0" lvl="5" indent="-317500" algn="ctr" rtl="0">
              <a:lnSpc>
                <a:spcPct val="100000"/>
              </a:lnSpc>
              <a:spcBef>
                <a:spcPts val="0"/>
              </a:spcBef>
              <a:spcAft>
                <a:spcPts val="0"/>
              </a:spcAft>
              <a:buClr>
                <a:schemeClr val="dk1"/>
              </a:buClr>
              <a:buSzPts val="1800"/>
              <a:buFont typeface="Barlow"/>
              <a:buNone/>
              <a:defRPr sz="1800" b="0" i="0" u="none" strike="noStrike" cap="none">
                <a:solidFill>
                  <a:schemeClr val="dk1"/>
                </a:solidFill>
                <a:latin typeface="Barlow"/>
                <a:ea typeface="Barlow"/>
                <a:cs typeface="Barlow"/>
                <a:sym typeface="Barlow"/>
              </a:defRPr>
            </a:lvl6pPr>
            <a:lvl7pPr marL="3200400" marR="0" lvl="6" indent="-317500" algn="ctr" rtl="0">
              <a:lnSpc>
                <a:spcPct val="100000"/>
              </a:lnSpc>
              <a:spcBef>
                <a:spcPts val="0"/>
              </a:spcBef>
              <a:spcAft>
                <a:spcPts val="0"/>
              </a:spcAft>
              <a:buClr>
                <a:schemeClr val="dk1"/>
              </a:buClr>
              <a:buSzPts val="1800"/>
              <a:buFont typeface="Barlow"/>
              <a:buNone/>
              <a:defRPr sz="1800" b="0" i="0" u="none" strike="noStrike" cap="none">
                <a:solidFill>
                  <a:schemeClr val="dk1"/>
                </a:solidFill>
                <a:latin typeface="Barlow"/>
                <a:ea typeface="Barlow"/>
                <a:cs typeface="Barlow"/>
                <a:sym typeface="Barlow"/>
              </a:defRPr>
            </a:lvl7pPr>
            <a:lvl8pPr marL="3657600" marR="0" lvl="7" indent="-317500" algn="ctr" rtl="0">
              <a:lnSpc>
                <a:spcPct val="100000"/>
              </a:lnSpc>
              <a:spcBef>
                <a:spcPts val="0"/>
              </a:spcBef>
              <a:spcAft>
                <a:spcPts val="0"/>
              </a:spcAft>
              <a:buClr>
                <a:schemeClr val="dk1"/>
              </a:buClr>
              <a:buSzPts val="1800"/>
              <a:buFont typeface="Barlow"/>
              <a:buNone/>
              <a:defRPr sz="1800" b="0" i="0" u="none" strike="noStrike" cap="none">
                <a:solidFill>
                  <a:schemeClr val="dk1"/>
                </a:solidFill>
                <a:latin typeface="Barlow"/>
                <a:ea typeface="Barlow"/>
                <a:cs typeface="Barlow"/>
                <a:sym typeface="Barlow"/>
              </a:defRPr>
            </a:lvl8pPr>
            <a:lvl9pPr marL="4114800" marR="0" lvl="8" indent="-317500" algn="ctr" rtl="0">
              <a:lnSpc>
                <a:spcPct val="100000"/>
              </a:lnSpc>
              <a:spcBef>
                <a:spcPts val="0"/>
              </a:spcBef>
              <a:spcAft>
                <a:spcPts val="0"/>
              </a:spcAft>
              <a:buClr>
                <a:schemeClr val="dk1"/>
              </a:buClr>
              <a:buSzPts val="1800"/>
              <a:buFont typeface="Barlow"/>
              <a:buNone/>
              <a:defRPr sz="1800" b="0" i="0" u="none" strike="noStrike" cap="none">
                <a:solidFill>
                  <a:schemeClr val="dk1"/>
                </a:solidFill>
                <a:latin typeface="Barlow"/>
                <a:ea typeface="Barlow"/>
                <a:cs typeface="Barlow"/>
                <a:sym typeface="Barlow"/>
              </a:defRPr>
            </a:lvl9pPr>
          </a:lstStyle>
          <a:p>
            <a:pPr algn="r"/>
            <a:r>
              <a:rPr lang="en-US" dirty="0"/>
              <a:t>Larin Ilia. A.</a:t>
            </a:r>
            <a:endParaRPr lang="ru-RU" dirty="0"/>
          </a:p>
          <a:p>
            <a:pPr algn="r"/>
            <a:r>
              <a:rPr lang="en-US" dirty="0"/>
              <a:t>graduate of Lomonosov Moscow State University,</a:t>
            </a:r>
          </a:p>
          <a:p>
            <a:pPr algn="r"/>
            <a:r>
              <a:rPr lang="en-US" dirty="0"/>
              <a:t>CBEI “school “Intellectual”” </a:t>
            </a:r>
            <a:endParaRPr lang="ru-RU" dirty="0"/>
          </a:p>
          <a:p>
            <a:pPr algn="r">
              <a:spcBef>
                <a:spcPts val="600"/>
              </a:spcBef>
            </a:pPr>
            <a:r>
              <a:rPr lang="en-US" dirty="0" err="1"/>
              <a:t>Sadovnikova</a:t>
            </a:r>
            <a:r>
              <a:rPr lang="en-US" dirty="0"/>
              <a:t> Tatiana. Yu.</a:t>
            </a:r>
          </a:p>
          <a:p>
            <a:pPr algn="r"/>
            <a:r>
              <a:rPr lang="en-US" dirty="0"/>
              <a:t>PhD in Psychology, </a:t>
            </a:r>
            <a:r>
              <a:rPr lang="ru-RU" dirty="0"/>
              <a:t> </a:t>
            </a:r>
            <a:r>
              <a:rPr lang="en-US" dirty="0"/>
              <a:t>Associate</a:t>
            </a:r>
            <a:r>
              <a:rPr lang="ru-RU" dirty="0"/>
              <a:t> </a:t>
            </a:r>
            <a:r>
              <a:rPr lang="en-US" dirty="0"/>
              <a:t>Professor</a:t>
            </a:r>
            <a:r>
              <a:rPr lang="ru-RU" dirty="0"/>
              <a:t>, </a:t>
            </a:r>
          </a:p>
          <a:p>
            <a:pPr algn="r"/>
            <a:r>
              <a:rPr lang="en-US" dirty="0"/>
              <a:t>Lomonosov Moscow State University</a:t>
            </a:r>
            <a:r>
              <a:rPr lang="ru-RU" dirty="0"/>
              <a:t> </a:t>
            </a:r>
          </a:p>
        </p:txBody>
      </p:sp>
      <p:sp>
        <p:nvSpPr>
          <p:cNvPr id="5" name="Google Shape;26962;p52">
            <a:extLst>
              <a:ext uri="{FF2B5EF4-FFF2-40B4-BE49-F238E27FC236}">
                <a16:creationId xmlns:a16="http://schemas.microsoft.com/office/drawing/2014/main" id="{693D9FC5-1639-E50E-4B04-884FB465A18E}"/>
              </a:ext>
            </a:extLst>
          </p:cNvPr>
          <p:cNvSpPr txBox="1">
            <a:spLocks/>
          </p:cNvSpPr>
          <p:nvPr/>
        </p:nvSpPr>
        <p:spPr>
          <a:xfrm>
            <a:off x="3892550" y="4497450"/>
            <a:ext cx="1110419" cy="562024"/>
          </a:xfrm>
          <a:prstGeom prst="rect">
            <a:avLst/>
          </a:prstGeom>
          <a:solidFill>
            <a:schemeClr val="lt1"/>
          </a:solid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1400"/>
              <a:buFont typeface="Barlow"/>
              <a:buNone/>
              <a:defRPr sz="1600" b="0" i="0" u="none" strike="noStrike" cap="none">
                <a:solidFill>
                  <a:schemeClr val="dk1"/>
                </a:solidFill>
                <a:latin typeface="Barlow"/>
                <a:ea typeface="Barlow"/>
                <a:cs typeface="Barlow"/>
                <a:sym typeface="Barlow"/>
              </a:defRPr>
            </a:lvl1pPr>
            <a:lvl2pPr marL="914400" marR="0" lvl="1" indent="-317500" algn="ctr" rtl="0">
              <a:lnSpc>
                <a:spcPct val="100000"/>
              </a:lnSpc>
              <a:spcBef>
                <a:spcPts val="0"/>
              </a:spcBef>
              <a:spcAft>
                <a:spcPts val="0"/>
              </a:spcAft>
              <a:buClr>
                <a:schemeClr val="dk1"/>
              </a:buClr>
              <a:buSzPts val="1800"/>
              <a:buFont typeface="Barlow"/>
              <a:buNone/>
              <a:defRPr sz="1800" b="0" i="0" u="none" strike="noStrike" cap="none">
                <a:solidFill>
                  <a:schemeClr val="dk1"/>
                </a:solidFill>
                <a:latin typeface="Barlow"/>
                <a:ea typeface="Barlow"/>
                <a:cs typeface="Barlow"/>
                <a:sym typeface="Barlow"/>
              </a:defRPr>
            </a:lvl2pPr>
            <a:lvl3pPr marL="1371600" marR="0" lvl="2" indent="-317500" algn="ctr" rtl="0">
              <a:lnSpc>
                <a:spcPct val="100000"/>
              </a:lnSpc>
              <a:spcBef>
                <a:spcPts val="0"/>
              </a:spcBef>
              <a:spcAft>
                <a:spcPts val="0"/>
              </a:spcAft>
              <a:buClr>
                <a:schemeClr val="dk1"/>
              </a:buClr>
              <a:buSzPts val="1800"/>
              <a:buFont typeface="Barlow"/>
              <a:buNone/>
              <a:defRPr sz="1800" b="0" i="0" u="none" strike="noStrike" cap="none">
                <a:solidFill>
                  <a:schemeClr val="dk1"/>
                </a:solidFill>
                <a:latin typeface="Barlow"/>
                <a:ea typeface="Barlow"/>
                <a:cs typeface="Barlow"/>
                <a:sym typeface="Barlow"/>
              </a:defRPr>
            </a:lvl3pPr>
            <a:lvl4pPr marL="1828800" marR="0" lvl="3" indent="-317500" algn="ctr" rtl="0">
              <a:lnSpc>
                <a:spcPct val="100000"/>
              </a:lnSpc>
              <a:spcBef>
                <a:spcPts val="0"/>
              </a:spcBef>
              <a:spcAft>
                <a:spcPts val="0"/>
              </a:spcAft>
              <a:buClr>
                <a:schemeClr val="dk1"/>
              </a:buClr>
              <a:buSzPts val="1800"/>
              <a:buFont typeface="Barlow"/>
              <a:buNone/>
              <a:defRPr sz="1800" b="0" i="0" u="none" strike="noStrike" cap="none">
                <a:solidFill>
                  <a:schemeClr val="dk1"/>
                </a:solidFill>
                <a:latin typeface="Barlow"/>
                <a:ea typeface="Barlow"/>
                <a:cs typeface="Barlow"/>
                <a:sym typeface="Barlow"/>
              </a:defRPr>
            </a:lvl4pPr>
            <a:lvl5pPr marL="2286000" marR="0" lvl="4" indent="-317500" algn="ctr" rtl="0">
              <a:lnSpc>
                <a:spcPct val="100000"/>
              </a:lnSpc>
              <a:spcBef>
                <a:spcPts val="0"/>
              </a:spcBef>
              <a:spcAft>
                <a:spcPts val="0"/>
              </a:spcAft>
              <a:buClr>
                <a:schemeClr val="dk1"/>
              </a:buClr>
              <a:buSzPts val="1800"/>
              <a:buFont typeface="Barlow"/>
              <a:buNone/>
              <a:defRPr sz="1800" b="0" i="0" u="none" strike="noStrike" cap="none">
                <a:solidFill>
                  <a:schemeClr val="dk1"/>
                </a:solidFill>
                <a:latin typeface="Barlow"/>
                <a:ea typeface="Barlow"/>
                <a:cs typeface="Barlow"/>
                <a:sym typeface="Barlow"/>
              </a:defRPr>
            </a:lvl5pPr>
            <a:lvl6pPr marL="2743200" marR="0" lvl="5" indent="-317500" algn="ctr" rtl="0">
              <a:lnSpc>
                <a:spcPct val="100000"/>
              </a:lnSpc>
              <a:spcBef>
                <a:spcPts val="0"/>
              </a:spcBef>
              <a:spcAft>
                <a:spcPts val="0"/>
              </a:spcAft>
              <a:buClr>
                <a:schemeClr val="dk1"/>
              </a:buClr>
              <a:buSzPts val="1800"/>
              <a:buFont typeface="Barlow"/>
              <a:buNone/>
              <a:defRPr sz="1800" b="0" i="0" u="none" strike="noStrike" cap="none">
                <a:solidFill>
                  <a:schemeClr val="dk1"/>
                </a:solidFill>
                <a:latin typeface="Barlow"/>
                <a:ea typeface="Barlow"/>
                <a:cs typeface="Barlow"/>
                <a:sym typeface="Barlow"/>
              </a:defRPr>
            </a:lvl6pPr>
            <a:lvl7pPr marL="3200400" marR="0" lvl="6" indent="-317500" algn="ctr" rtl="0">
              <a:lnSpc>
                <a:spcPct val="100000"/>
              </a:lnSpc>
              <a:spcBef>
                <a:spcPts val="0"/>
              </a:spcBef>
              <a:spcAft>
                <a:spcPts val="0"/>
              </a:spcAft>
              <a:buClr>
                <a:schemeClr val="dk1"/>
              </a:buClr>
              <a:buSzPts val="1800"/>
              <a:buFont typeface="Barlow"/>
              <a:buNone/>
              <a:defRPr sz="1800" b="0" i="0" u="none" strike="noStrike" cap="none">
                <a:solidFill>
                  <a:schemeClr val="dk1"/>
                </a:solidFill>
                <a:latin typeface="Barlow"/>
                <a:ea typeface="Barlow"/>
                <a:cs typeface="Barlow"/>
                <a:sym typeface="Barlow"/>
              </a:defRPr>
            </a:lvl7pPr>
            <a:lvl8pPr marL="3657600" marR="0" lvl="7" indent="-317500" algn="ctr" rtl="0">
              <a:lnSpc>
                <a:spcPct val="100000"/>
              </a:lnSpc>
              <a:spcBef>
                <a:spcPts val="0"/>
              </a:spcBef>
              <a:spcAft>
                <a:spcPts val="0"/>
              </a:spcAft>
              <a:buClr>
                <a:schemeClr val="dk1"/>
              </a:buClr>
              <a:buSzPts val="1800"/>
              <a:buFont typeface="Barlow"/>
              <a:buNone/>
              <a:defRPr sz="1800" b="0" i="0" u="none" strike="noStrike" cap="none">
                <a:solidFill>
                  <a:schemeClr val="dk1"/>
                </a:solidFill>
                <a:latin typeface="Barlow"/>
                <a:ea typeface="Barlow"/>
                <a:cs typeface="Barlow"/>
                <a:sym typeface="Barlow"/>
              </a:defRPr>
            </a:lvl8pPr>
            <a:lvl9pPr marL="4114800" marR="0" lvl="8" indent="-317500" algn="ctr" rtl="0">
              <a:lnSpc>
                <a:spcPct val="100000"/>
              </a:lnSpc>
              <a:spcBef>
                <a:spcPts val="0"/>
              </a:spcBef>
              <a:spcAft>
                <a:spcPts val="0"/>
              </a:spcAft>
              <a:buClr>
                <a:schemeClr val="dk1"/>
              </a:buClr>
              <a:buSzPts val="1800"/>
              <a:buFont typeface="Barlow"/>
              <a:buNone/>
              <a:defRPr sz="1800" b="0" i="0" u="none" strike="noStrike" cap="none">
                <a:solidFill>
                  <a:schemeClr val="dk1"/>
                </a:solidFill>
                <a:latin typeface="Barlow"/>
                <a:ea typeface="Barlow"/>
                <a:cs typeface="Barlow"/>
                <a:sym typeface="Barlow"/>
              </a:defRPr>
            </a:lvl9pPr>
          </a:lstStyle>
          <a:p>
            <a:r>
              <a:rPr lang="en-US" dirty="0"/>
              <a:t>2024</a:t>
            </a:r>
            <a:endParaRPr lang="ru-RU" dirty="0"/>
          </a:p>
        </p:txBody>
      </p:sp>
      <p:pic>
        <p:nvPicPr>
          <p:cNvPr id="7" name="Рисунок 6">
            <a:extLst>
              <a:ext uri="{FF2B5EF4-FFF2-40B4-BE49-F238E27FC236}">
                <a16:creationId xmlns:a16="http://schemas.microsoft.com/office/drawing/2014/main" id="{C558E000-ECD6-696B-0386-8466B874AE93}"/>
              </a:ext>
            </a:extLst>
          </p:cNvPr>
          <p:cNvPicPr>
            <a:picLocks noChangeAspect="1"/>
          </p:cNvPicPr>
          <p:nvPr/>
        </p:nvPicPr>
        <p:blipFill>
          <a:blip r:embed="rId3"/>
          <a:stretch>
            <a:fillRect/>
          </a:stretch>
        </p:blipFill>
        <p:spPr>
          <a:xfrm>
            <a:off x="1067923" y="3189094"/>
            <a:ext cx="2215757" cy="1733733"/>
          </a:xfrm>
          <a:prstGeom prst="rect">
            <a:avLst/>
          </a:prstGeom>
          <a:effectLst>
            <a:softEdge rad="3175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48297A-2D29-9F5E-166A-27A5912AC53D}"/>
              </a:ext>
            </a:extLst>
          </p:cNvPr>
          <p:cNvSpPr>
            <a:spLocks noGrp="1"/>
          </p:cNvSpPr>
          <p:nvPr>
            <p:ph type="title"/>
          </p:nvPr>
        </p:nvSpPr>
        <p:spPr/>
        <p:txBody>
          <a:bodyPr/>
          <a:lstStyle/>
          <a:p>
            <a:r>
              <a:rPr lang="en-US" dirty="0"/>
              <a:t>References</a:t>
            </a:r>
            <a:endParaRPr lang="ru-RU" dirty="0"/>
          </a:p>
        </p:txBody>
      </p:sp>
      <p:sp>
        <p:nvSpPr>
          <p:cNvPr id="3" name="Объект 2">
            <a:extLst>
              <a:ext uri="{FF2B5EF4-FFF2-40B4-BE49-F238E27FC236}">
                <a16:creationId xmlns:a16="http://schemas.microsoft.com/office/drawing/2014/main" id="{5CE930EE-400E-96BF-DA1E-DDBDFEC8631F}"/>
              </a:ext>
            </a:extLst>
          </p:cNvPr>
          <p:cNvSpPr>
            <a:spLocks noGrp="1"/>
          </p:cNvSpPr>
          <p:nvPr>
            <p:ph idx="1"/>
          </p:nvPr>
        </p:nvSpPr>
        <p:spPr/>
        <p:txBody>
          <a:bodyPr/>
          <a:lstStyle/>
          <a:p>
            <a:r>
              <a:rPr lang="en-US" dirty="0" err="1"/>
              <a:t>Belinskaia</a:t>
            </a:r>
            <a:r>
              <a:rPr lang="en-US" dirty="0"/>
              <a:t>, E.P. &amp; </a:t>
            </a:r>
            <a:r>
              <a:rPr lang="en-US" dirty="0" err="1"/>
              <a:t>Gavrichenko</a:t>
            </a:r>
            <a:r>
              <a:rPr lang="en-US" dirty="0"/>
              <a:t>, O.V. (2018). </a:t>
            </a:r>
            <a:r>
              <a:rPr lang="en-US" dirty="0" err="1"/>
              <a:t>Samoprezentatsiia</a:t>
            </a:r>
            <a:r>
              <a:rPr lang="en-US" dirty="0"/>
              <a:t> v </a:t>
            </a:r>
            <a:r>
              <a:rPr lang="en-US" dirty="0" err="1"/>
              <a:t>virtual'nom</a:t>
            </a:r>
            <a:r>
              <a:rPr lang="en-US" dirty="0"/>
              <a:t> </a:t>
            </a:r>
            <a:r>
              <a:rPr lang="en-US" dirty="0" err="1"/>
              <a:t>prostranstve</a:t>
            </a:r>
            <a:r>
              <a:rPr lang="en-US" dirty="0"/>
              <a:t>: </a:t>
            </a:r>
            <a:r>
              <a:rPr lang="en-US" dirty="0" err="1"/>
              <a:t>fenomenologiia</a:t>
            </a:r>
            <a:r>
              <a:rPr lang="en-US" dirty="0"/>
              <a:t> </a:t>
            </a:r>
            <a:r>
              <a:rPr lang="en-US" dirty="0" err="1"/>
              <a:t>i</a:t>
            </a:r>
            <a:r>
              <a:rPr lang="en-US" dirty="0"/>
              <a:t> </a:t>
            </a:r>
            <a:r>
              <a:rPr lang="en-US" dirty="0" err="1"/>
              <a:t>zakonomernosti</a:t>
            </a:r>
            <a:r>
              <a:rPr lang="en-US" dirty="0"/>
              <a:t>. </a:t>
            </a:r>
            <a:r>
              <a:rPr lang="en-US" dirty="0" err="1"/>
              <a:t>Psikhologicheskie</a:t>
            </a:r>
            <a:r>
              <a:rPr lang="en-US" dirty="0"/>
              <a:t> </a:t>
            </a:r>
            <a:r>
              <a:rPr lang="en-US" dirty="0" err="1"/>
              <a:t>issledovaniia</a:t>
            </a:r>
            <a:r>
              <a:rPr lang="en-US" dirty="0"/>
              <a:t>, 11(60), 12–22. </a:t>
            </a:r>
            <a:r>
              <a:rPr lang="en-US" dirty="0">
                <a:hlinkClick r:id="rId2"/>
              </a:rPr>
              <a:t>https://doi.org/10.54359/ps.v11i60.269</a:t>
            </a:r>
            <a:endParaRPr lang="en-US" dirty="0"/>
          </a:p>
          <a:p>
            <a:r>
              <a:rPr lang="en-US" dirty="0"/>
              <a:t>Larin, I.A., &amp; </a:t>
            </a:r>
            <a:r>
              <a:rPr lang="en-US" dirty="0" err="1"/>
              <a:t>Sadovnikova</a:t>
            </a:r>
            <a:r>
              <a:rPr lang="en-US" dirty="0"/>
              <a:t>, </a:t>
            </a:r>
            <a:r>
              <a:rPr lang="en-US" dirty="0" err="1"/>
              <a:t>T.Yu</a:t>
            </a:r>
            <a:r>
              <a:rPr lang="en-US" dirty="0"/>
              <a:t>. (2023). </a:t>
            </a:r>
            <a:r>
              <a:rPr lang="en-US" dirty="0" err="1"/>
              <a:t>Obshchenie</a:t>
            </a:r>
            <a:r>
              <a:rPr lang="en-US" dirty="0"/>
              <a:t> </a:t>
            </a:r>
            <a:r>
              <a:rPr lang="en-US" dirty="0" err="1"/>
              <a:t>podrostkov</a:t>
            </a:r>
            <a:r>
              <a:rPr lang="en-US" dirty="0"/>
              <a:t> s </a:t>
            </a:r>
            <a:r>
              <a:rPr lang="en-US" dirty="0" err="1"/>
              <a:t>roditeliami</a:t>
            </a:r>
            <a:r>
              <a:rPr lang="en-US" dirty="0"/>
              <a:t> "</a:t>
            </a:r>
            <a:r>
              <a:rPr lang="en-US" dirty="0" err="1"/>
              <a:t>onlain</a:t>
            </a:r>
            <a:r>
              <a:rPr lang="en-US" dirty="0"/>
              <a:t>' </a:t>
            </a:r>
            <a:r>
              <a:rPr lang="en-US" dirty="0" err="1"/>
              <a:t>i</a:t>
            </a:r>
            <a:r>
              <a:rPr lang="en-US" dirty="0"/>
              <a:t> "</a:t>
            </a:r>
            <a:r>
              <a:rPr lang="en-US" dirty="0" err="1"/>
              <a:t>oflain</a:t>
            </a:r>
            <a:r>
              <a:rPr lang="en-US" dirty="0"/>
              <a:t>': </a:t>
            </a:r>
            <a:r>
              <a:rPr lang="en-US" dirty="0" err="1"/>
              <a:t>issledovanie</a:t>
            </a:r>
            <a:r>
              <a:rPr lang="en-US" dirty="0"/>
              <a:t> s </a:t>
            </a:r>
            <a:r>
              <a:rPr lang="en-US" dirty="0" err="1"/>
              <a:t>pomoshch'iu</a:t>
            </a:r>
            <a:r>
              <a:rPr lang="en-US" dirty="0"/>
              <a:t> </a:t>
            </a:r>
            <a:r>
              <a:rPr lang="en-US" dirty="0" err="1"/>
              <a:t>metoda</a:t>
            </a:r>
            <a:r>
              <a:rPr lang="en-US" dirty="0"/>
              <a:t> </a:t>
            </a:r>
            <a:r>
              <a:rPr lang="en-US" dirty="0" err="1"/>
              <a:t>fokus-grupp</a:t>
            </a:r>
            <a:r>
              <a:rPr lang="en-US" dirty="0"/>
              <a:t> // </a:t>
            </a:r>
            <a:r>
              <a:rPr lang="en-US" dirty="0" err="1"/>
              <a:t>Anan'evskie</a:t>
            </a:r>
            <a:r>
              <a:rPr lang="en-US" dirty="0"/>
              <a:t> </a:t>
            </a:r>
            <a:r>
              <a:rPr lang="en-US" dirty="0" err="1"/>
              <a:t>chteniia</a:t>
            </a:r>
            <a:r>
              <a:rPr lang="en-US" dirty="0"/>
              <a:t> – 2023. </a:t>
            </a:r>
            <a:r>
              <a:rPr lang="en-US" dirty="0" err="1"/>
              <a:t>Chelovek</a:t>
            </a:r>
            <a:r>
              <a:rPr lang="en-US" dirty="0"/>
              <a:t> v </a:t>
            </a:r>
            <a:r>
              <a:rPr lang="en-US" dirty="0" err="1"/>
              <a:t>sovremennom</a:t>
            </a:r>
            <a:r>
              <a:rPr lang="en-US" dirty="0"/>
              <a:t> mire: </a:t>
            </a:r>
            <a:r>
              <a:rPr lang="en-US" dirty="0" err="1"/>
              <a:t>potentsialy</a:t>
            </a:r>
            <a:r>
              <a:rPr lang="en-US" dirty="0"/>
              <a:t> </a:t>
            </a:r>
            <a:r>
              <a:rPr lang="en-US" dirty="0" err="1"/>
              <a:t>i</a:t>
            </a:r>
            <a:r>
              <a:rPr lang="en-US" dirty="0"/>
              <a:t> </a:t>
            </a:r>
            <a:r>
              <a:rPr lang="en-US" dirty="0" err="1"/>
              <a:t>perspektivy</a:t>
            </a:r>
            <a:r>
              <a:rPr lang="en-US" dirty="0"/>
              <a:t> </a:t>
            </a:r>
            <a:r>
              <a:rPr lang="en-US" dirty="0" err="1"/>
              <a:t>psikhologii</a:t>
            </a:r>
            <a:r>
              <a:rPr lang="en-US" dirty="0"/>
              <a:t> </a:t>
            </a:r>
            <a:r>
              <a:rPr lang="en-US" dirty="0" err="1"/>
              <a:t>razvitiia</a:t>
            </a:r>
            <a:r>
              <a:rPr lang="en-US" dirty="0"/>
              <a:t>  (pp. 123–124). Scythia-print Publishing House St. Petersburg</a:t>
            </a:r>
          </a:p>
          <a:p>
            <a:r>
              <a:rPr lang="en-US" dirty="0" err="1"/>
              <a:t>Marisova</a:t>
            </a:r>
            <a:r>
              <a:rPr lang="en-US" dirty="0"/>
              <a:t>, L.I. (1978). O </a:t>
            </a:r>
            <a:r>
              <a:rPr lang="en-US" dirty="0" err="1"/>
              <a:t>motivatsionno-potrebnostnoi</a:t>
            </a:r>
            <a:r>
              <a:rPr lang="en-US" dirty="0"/>
              <a:t> </a:t>
            </a:r>
            <a:r>
              <a:rPr lang="en-US" dirty="0" err="1"/>
              <a:t>osnove</a:t>
            </a:r>
            <a:r>
              <a:rPr lang="en-US" dirty="0"/>
              <a:t> </a:t>
            </a:r>
            <a:r>
              <a:rPr lang="en-US" dirty="0" err="1"/>
              <a:t>obshcheniia</a:t>
            </a:r>
            <a:r>
              <a:rPr lang="en-US" dirty="0"/>
              <a:t> [About the motivational and need basis of communication].</a:t>
            </a:r>
          </a:p>
          <a:p>
            <a:r>
              <a:rPr lang="en-US" dirty="0" err="1"/>
              <a:t>Soldatova</a:t>
            </a:r>
            <a:r>
              <a:rPr lang="en-US" dirty="0"/>
              <a:t>, G.U., &amp; </a:t>
            </a:r>
            <a:r>
              <a:rPr lang="en-US" dirty="0" err="1"/>
              <a:t>Voiskunskii</a:t>
            </a:r>
            <a:r>
              <a:rPr lang="en-US" dirty="0"/>
              <a:t>, A.E. (2021). </a:t>
            </a:r>
            <a:r>
              <a:rPr lang="en-US" dirty="0" err="1"/>
              <a:t>Sotsial'no-kognitivnaia</a:t>
            </a:r>
            <a:r>
              <a:rPr lang="en-US" dirty="0"/>
              <a:t> </a:t>
            </a:r>
            <a:r>
              <a:rPr lang="en-US" dirty="0" err="1"/>
              <a:t>kontseptsiia</a:t>
            </a:r>
            <a:r>
              <a:rPr lang="en-US" dirty="0"/>
              <a:t> </a:t>
            </a:r>
            <a:r>
              <a:rPr lang="en-US" dirty="0" err="1"/>
              <a:t>tsifrovoi</a:t>
            </a:r>
            <a:r>
              <a:rPr lang="en-US" dirty="0"/>
              <a:t> </a:t>
            </a:r>
            <a:r>
              <a:rPr lang="en-US" dirty="0" err="1"/>
              <a:t>sotsializatsii</a:t>
            </a:r>
            <a:r>
              <a:rPr lang="en-US" dirty="0"/>
              <a:t>: </a:t>
            </a:r>
            <a:r>
              <a:rPr lang="en-US" dirty="0" err="1"/>
              <a:t>novaia</a:t>
            </a:r>
            <a:r>
              <a:rPr lang="en-US" dirty="0"/>
              <a:t> </a:t>
            </a:r>
            <a:r>
              <a:rPr lang="en-US" dirty="0" err="1"/>
              <a:t>ekosistema</a:t>
            </a:r>
            <a:r>
              <a:rPr lang="en-US" dirty="0"/>
              <a:t> </a:t>
            </a:r>
            <a:r>
              <a:rPr lang="en-US" dirty="0" err="1"/>
              <a:t>i</a:t>
            </a:r>
            <a:r>
              <a:rPr lang="en-US" dirty="0"/>
              <a:t> </a:t>
            </a:r>
            <a:r>
              <a:rPr lang="en-US" dirty="0" err="1"/>
              <a:t>sotsial'naia</a:t>
            </a:r>
            <a:r>
              <a:rPr lang="en-US" dirty="0"/>
              <a:t> </a:t>
            </a:r>
            <a:r>
              <a:rPr lang="en-US" dirty="0" err="1"/>
              <a:t>evoliutsiia</a:t>
            </a:r>
            <a:r>
              <a:rPr lang="en-US" dirty="0"/>
              <a:t>. </a:t>
            </a:r>
            <a:r>
              <a:rPr lang="en-US" dirty="0" err="1"/>
              <a:t>Zhurnal</a:t>
            </a:r>
            <a:r>
              <a:rPr lang="en-US" dirty="0"/>
              <a:t> </a:t>
            </a:r>
            <a:r>
              <a:rPr lang="en-US" dirty="0" err="1"/>
              <a:t>Vysshei</a:t>
            </a:r>
            <a:r>
              <a:rPr lang="en-US" dirty="0"/>
              <a:t> </a:t>
            </a:r>
            <a:r>
              <a:rPr lang="en-US" dirty="0" err="1"/>
              <a:t>shkoly</a:t>
            </a:r>
            <a:r>
              <a:rPr lang="en-US" dirty="0"/>
              <a:t> </a:t>
            </a:r>
            <a:r>
              <a:rPr lang="en-US" dirty="0" err="1"/>
              <a:t>ekonomiki</a:t>
            </a:r>
            <a:r>
              <a:rPr lang="en-US" dirty="0"/>
              <a:t>, 18(3), 431–450. </a:t>
            </a:r>
            <a:r>
              <a:rPr lang="en-US" dirty="0">
                <a:hlinkClick r:id="rId3"/>
              </a:rPr>
              <a:t>https://doi.org/10.17323/1813-8918-2021-3-431-450</a:t>
            </a:r>
            <a:endParaRPr lang="en-US" dirty="0"/>
          </a:p>
          <a:p>
            <a:r>
              <a:rPr lang="en-US" dirty="0" err="1"/>
              <a:t>Soldatova</a:t>
            </a:r>
            <a:r>
              <a:rPr lang="en-US" dirty="0"/>
              <a:t>, G.U., </a:t>
            </a:r>
            <a:r>
              <a:rPr lang="en-US" dirty="0" err="1"/>
              <a:t>Chigarkova</a:t>
            </a:r>
            <a:r>
              <a:rPr lang="en-US" dirty="0"/>
              <a:t>, S.V., &amp; </a:t>
            </a:r>
            <a:r>
              <a:rPr lang="en-US" dirty="0" err="1"/>
              <a:t>Ilyukhina</a:t>
            </a:r>
            <a:r>
              <a:rPr lang="en-US" dirty="0"/>
              <a:t>, S.N. (2022) </a:t>
            </a:r>
            <a:r>
              <a:rPr lang="en-US" dirty="0" err="1"/>
              <a:t>Predstavleniia</a:t>
            </a:r>
            <a:r>
              <a:rPr lang="en-US" dirty="0"/>
              <a:t> o </a:t>
            </a:r>
            <a:r>
              <a:rPr lang="en-US" dirty="0" err="1"/>
              <a:t>real'nom</a:t>
            </a:r>
            <a:r>
              <a:rPr lang="en-US" dirty="0"/>
              <a:t> </a:t>
            </a:r>
            <a:r>
              <a:rPr lang="en-US" dirty="0" err="1"/>
              <a:t>i</a:t>
            </a:r>
            <a:r>
              <a:rPr lang="en-US" dirty="0"/>
              <a:t> </a:t>
            </a:r>
            <a:r>
              <a:rPr lang="en-US" dirty="0" err="1"/>
              <a:t>virtual'nom</a:t>
            </a:r>
            <a:r>
              <a:rPr lang="en-US" dirty="0"/>
              <a:t> </a:t>
            </a:r>
            <a:r>
              <a:rPr lang="en-US" dirty="0" err="1"/>
              <a:t>prostranstvakh</a:t>
            </a:r>
            <a:r>
              <a:rPr lang="en-US" dirty="0"/>
              <a:t> </a:t>
            </a:r>
            <a:r>
              <a:rPr lang="en-US" dirty="0" err="1"/>
              <a:t>kak</a:t>
            </a:r>
            <a:r>
              <a:rPr lang="en-US" dirty="0"/>
              <a:t> </a:t>
            </a:r>
            <a:r>
              <a:rPr lang="en-US" dirty="0" err="1"/>
              <a:t>chast</a:t>
            </a:r>
            <a:r>
              <a:rPr lang="en-US" dirty="0"/>
              <a:t>' </a:t>
            </a:r>
            <a:r>
              <a:rPr lang="en-US" dirty="0" err="1"/>
              <a:t>aktual'noi</a:t>
            </a:r>
            <a:r>
              <a:rPr lang="en-US" dirty="0"/>
              <a:t> </a:t>
            </a:r>
            <a:r>
              <a:rPr lang="en-US" dirty="0" err="1"/>
              <a:t>kartiny</a:t>
            </a:r>
            <a:r>
              <a:rPr lang="en-US" dirty="0"/>
              <a:t> </a:t>
            </a:r>
            <a:r>
              <a:rPr lang="en-US" dirty="0" err="1"/>
              <a:t>mira</a:t>
            </a:r>
            <a:r>
              <a:rPr lang="en-US" dirty="0"/>
              <a:t> </a:t>
            </a:r>
            <a:r>
              <a:rPr lang="en-US" dirty="0" err="1"/>
              <a:t>podrostkov</a:t>
            </a:r>
            <a:r>
              <a:rPr lang="en-US" dirty="0"/>
              <a:t> </a:t>
            </a:r>
            <a:r>
              <a:rPr lang="en-US" dirty="0" err="1"/>
              <a:t>i</a:t>
            </a:r>
            <a:r>
              <a:rPr lang="en-US" dirty="0"/>
              <a:t> </a:t>
            </a:r>
            <a:r>
              <a:rPr lang="en-US" dirty="0" err="1"/>
              <a:t>roditelei</a:t>
            </a:r>
            <a:r>
              <a:rPr lang="en-US" dirty="0"/>
              <a:t> v </a:t>
            </a:r>
            <a:r>
              <a:rPr lang="en-US" dirty="0" err="1"/>
              <a:t>tsifrovom</a:t>
            </a:r>
            <a:r>
              <a:rPr lang="en-US" dirty="0"/>
              <a:t> </a:t>
            </a:r>
            <a:r>
              <a:rPr lang="en-US" dirty="0" err="1"/>
              <a:t>obshchestve</a:t>
            </a:r>
            <a:r>
              <a:rPr lang="en-US" dirty="0"/>
              <a:t>: </a:t>
            </a:r>
            <a:r>
              <a:rPr lang="en-US" dirty="0" err="1"/>
              <a:t>vozmozhnosti</a:t>
            </a:r>
            <a:r>
              <a:rPr lang="en-US" dirty="0"/>
              <a:t> </a:t>
            </a:r>
            <a:r>
              <a:rPr lang="en-US" dirty="0" err="1"/>
              <a:t>adaptatsii</a:t>
            </a:r>
            <a:r>
              <a:rPr lang="en-US" dirty="0"/>
              <a:t>. </a:t>
            </a:r>
            <a:r>
              <a:rPr lang="en-US" dirty="0" err="1"/>
              <a:t>Vestnik</a:t>
            </a:r>
            <a:r>
              <a:rPr lang="en-US" dirty="0"/>
              <a:t> Sankt-</a:t>
            </a:r>
            <a:r>
              <a:rPr lang="en-US" dirty="0" err="1"/>
              <a:t>Peterburgskogo</a:t>
            </a:r>
            <a:r>
              <a:rPr lang="en-US" dirty="0"/>
              <a:t> </a:t>
            </a:r>
            <a:r>
              <a:rPr lang="en-US" dirty="0" err="1"/>
              <a:t>universiteta</a:t>
            </a:r>
            <a:r>
              <a:rPr lang="en-US" dirty="0"/>
              <a:t>., 12(3), 226–248. https://doi.org/10.21638/spbu16.2022.301</a:t>
            </a:r>
            <a:endParaRPr lang="ru-RU" dirty="0"/>
          </a:p>
        </p:txBody>
      </p:sp>
      <p:sp>
        <p:nvSpPr>
          <p:cNvPr id="4" name="Номер слайда 3">
            <a:extLst>
              <a:ext uri="{FF2B5EF4-FFF2-40B4-BE49-F238E27FC236}">
                <a16:creationId xmlns:a16="http://schemas.microsoft.com/office/drawing/2014/main" id="{D487286D-E044-C9EE-6EF1-2CE0E999BC46}"/>
              </a:ext>
            </a:extLst>
          </p:cNvPr>
          <p:cNvSpPr>
            <a:spLocks noGrp="1"/>
          </p:cNvSpPr>
          <p:nvPr>
            <p:ph type="sldNum" sz="quarter" idx="12"/>
          </p:nvPr>
        </p:nvSpPr>
        <p:spPr/>
        <p:txBody>
          <a:bodyPr/>
          <a:lstStyle/>
          <a:p>
            <a:fld id="{BC914CEB-6517-4D14-9A6E-BAD9DDC6C63E}" type="slidenum">
              <a:rPr lang="ru-RU" smtClean="0"/>
              <a:t>10</a:t>
            </a:fld>
            <a:endParaRPr lang="ru-RU"/>
          </a:p>
        </p:txBody>
      </p:sp>
    </p:spTree>
    <p:extLst>
      <p:ext uri="{BB962C8B-B14F-4D97-AF65-F5344CB8AC3E}">
        <p14:creationId xmlns:p14="http://schemas.microsoft.com/office/powerpoint/2010/main" val="2677461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42E743-54EB-7B1D-B179-756BED415B60}"/>
              </a:ext>
            </a:extLst>
          </p:cNvPr>
          <p:cNvSpPr>
            <a:spLocks noGrp="1"/>
          </p:cNvSpPr>
          <p:nvPr>
            <p:ph type="title"/>
          </p:nvPr>
        </p:nvSpPr>
        <p:spPr/>
        <p:txBody>
          <a:bodyPr/>
          <a:lstStyle/>
          <a:p>
            <a:r>
              <a:rPr lang="en-US" dirty="0"/>
              <a:t>Relevance</a:t>
            </a:r>
            <a:endParaRPr lang="ru-RU" dirty="0"/>
          </a:p>
        </p:txBody>
      </p:sp>
      <p:graphicFrame>
        <p:nvGraphicFramePr>
          <p:cNvPr id="4" name="Объект 3">
            <a:extLst>
              <a:ext uri="{FF2B5EF4-FFF2-40B4-BE49-F238E27FC236}">
                <a16:creationId xmlns:a16="http://schemas.microsoft.com/office/drawing/2014/main" id="{55DA60A8-05E4-E5AE-7B2C-A4A11A5BF7A3}"/>
              </a:ext>
            </a:extLst>
          </p:cNvPr>
          <p:cNvGraphicFramePr>
            <a:graphicFrameLocks noGrp="1"/>
          </p:cNvGraphicFramePr>
          <p:nvPr>
            <p:ph idx="1"/>
            <p:extLst>
              <p:ext uri="{D42A27DB-BD31-4B8C-83A1-F6EECF244321}">
                <p14:modId xmlns:p14="http://schemas.microsoft.com/office/powerpoint/2010/main" val="3664193781"/>
              </p:ext>
            </p:extLst>
          </p:nvPr>
        </p:nvGraphicFramePr>
        <p:xfrm>
          <a:off x="628650" y="1369219"/>
          <a:ext cx="8166638" cy="3263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1894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FEBE82-04EA-502E-751E-4B2BB7FB79C2}"/>
              </a:ext>
            </a:extLst>
          </p:cNvPr>
          <p:cNvSpPr>
            <a:spLocks noGrp="1"/>
          </p:cNvSpPr>
          <p:nvPr>
            <p:ph type="title"/>
          </p:nvPr>
        </p:nvSpPr>
        <p:spPr/>
        <p:txBody>
          <a:bodyPr/>
          <a:lstStyle/>
          <a:p>
            <a:r>
              <a:rPr lang="en-US" dirty="0"/>
              <a:t>Methods</a:t>
            </a:r>
            <a:endParaRPr lang="ru-RU" dirty="0"/>
          </a:p>
        </p:txBody>
      </p:sp>
      <p:sp>
        <p:nvSpPr>
          <p:cNvPr id="4" name="Прямоугольник: скругленные углы 3">
            <a:extLst>
              <a:ext uri="{FF2B5EF4-FFF2-40B4-BE49-F238E27FC236}">
                <a16:creationId xmlns:a16="http://schemas.microsoft.com/office/drawing/2014/main" id="{455D49BB-4A09-3FF1-1905-8005ACE1180F}"/>
              </a:ext>
            </a:extLst>
          </p:cNvPr>
          <p:cNvSpPr/>
          <p:nvPr/>
        </p:nvSpPr>
        <p:spPr>
          <a:xfrm>
            <a:off x="936523" y="1437968"/>
            <a:ext cx="2433484" cy="273582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tx1"/>
                </a:solidFill>
                <a:latin typeface="Barlow" panose="00000500000000000000" pitchFamily="2" charset="0"/>
                <a:ea typeface="Calibri" panose="020F0502020204030204" pitchFamily="34" charset="0"/>
              </a:rPr>
              <a:t>The customized (authorial) “Questionnaire of adolescents’ needs to communicate with their parents online and offline” (QANCP) </a:t>
            </a:r>
            <a:endParaRPr lang="ru-RU" dirty="0">
              <a:solidFill>
                <a:schemeClr val="tx1"/>
              </a:solidFill>
            </a:endParaRPr>
          </a:p>
        </p:txBody>
      </p:sp>
      <p:sp>
        <p:nvSpPr>
          <p:cNvPr id="5" name="Прямоугольник: скругленные углы 4">
            <a:extLst>
              <a:ext uri="{FF2B5EF4-FFF2-40B4-BE49-F238E27FC236}">
                <a16:creationId xmlns:a16="http://schemas.microsoft.com/office/drawing/2014/main" id="{601D1C7C-7F30-C008-43D6-24DF7C1F45C8}"/>
              </a:ext>
            </a:extLst>
          </p:cNvPr>
          <p:cNvSpPr/>
          <p:nvPr/>
        </p:nvSpPr>
        <p:spPr>
          <a:xfrm>
            <a:off x="5516137" y="1437968"/>
            <a:ext cx="2691341" cy="2735826"/>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tx1"/>
                </a:solidFill>
                <a:latin typeface="Barlow" panose="00000500000000000000" pitchFamily="2" charset="0"/>
                <a:ea typeface="Calibri" panose="020F0502020204030204" pitchFamily="34" charset="0"/>
              </a:rPr>
              <a:t>The authorial modified version of the "Incomplete Sentences“(</a:t>
            </a:r>
            <a:r>
              <a:rPr lang="en-US" sz="1800" dirty="0" err="1">
                <a:solidFill>
                  <a:schemeClr val="tx1"/>
                </a:solidFill>
                <a:latin typeface="Barlow" panose="00000500000000000000" pitchFamily="2" charset="0"/>
                <a:ea typeface="Calibri" panose="020F0502020204030204" pitchFamily="34" charset="0"/>
              </a:rPr>
              <a:t>J.Sacks-S.Levy</a:t>
            </a:r>
            <a:r>
              <a:rPr lang="en-US" sz="1800" dirty="0">
                <a:solidFill>
                  <a:schemeClr val="tx1"/>
                </a:solidFill>
                <a:latin typeface="Barlow" panose="00000500000000000000" pitchFamily="2" charset="0"/>
                <a:ea typeface="Calibri" panose="020F0502020204030204" pitchFamily="34" charset="0"/>
              </a:rPr>
              <a:t>)</a:t>
            </a:r>
            <a:r>
              <a:rPr lang="ru-RU" sz="1800" dirty="0">
                <a:solidFill>
                  <a:schemeClr val="tx1"/>
                </a:solidFill>
                <a:latin typeface="Times New Roman" panose="02020603050405020304" pitchFamily="18" charset="0"/>
                <a:ea typeface="Calibri" panose="020F0502020204030204" pitchFamily="34" charset="0"/>
              </a:rPr>
              <a:t> </a:t>
            </a:r>
            <a:r>
              <a:rPr lang="en-US" sz="1800">
                <a:solidFill>
                  <a:schemeClr val="tx1"/>
                </a:solidFill>
                <a:latin typeface="Barlow" panose="00000500000000000000" pitchFamily="2" charset="0"/>
                <a:ea typeface="Calibri" panose="020F0502020204030204" pitchFamily="34" charset="0"/>
              </a:rPr>
              <a:t>focused on the </a:t>
            </a:r>
            <a:r>
              <a:rPr lang="en-US" sz="1800" dirty="0">
                <a:solidFill>
                  <a:schemeClr val="tx1"/>
                </a:solidFill>
                <a:latin typeface="Barlow" panose="00000500000000000000" pitchFamily="2" charset="0"/>
                <a:ea typeface="Calibri" panose="020F0502020204030204" pitchFamily="34" charset="0"/>
              </a:rPr>
              <a:t>communication between adolescents and their parents online and offline</a:t>
            </a:r>
            <a:endParaRPr lang="ru-RU" sz="1800" dirty="0">
              <a:solidFill>
                <a:schemeClr val="tx1"/>
              </a:solidFill>
              <a:ea typeface="Calibri" panose="020F0502020204030204" pitchFamily="34" charset="0"/>
            </a:endParaRPr>
          </a:p>
        </p:txBody>
      </p:sp>
    </p:spTree>
    <p:extLst>
      <p:ext uri="{BB962C8B-B14F-4D97-AF65-F5344CB8AC3E}">
        <p14:creationId xmlns:p14="http://schemas.microsoft.com/office/powerpoint/2010/main" val="1919419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F63523-33DA-4E3F-B5CD-41BAA26C8B16}"/>
              </a:ext>
            </a:extLst>
          </p:cNvPr>
          <p:cNvSpPr>
            <a:spLocks noGrp="1"/>
          </p:cNvSpPr>
          <p:nvPr>
            <p:ph type="title"/>
          </p:nvPr>
        </p:nvSpPr>
        <p:spPr>
          <a:xfrm>
            <a:off x="628650" y="259557"/>
            <a:ext cx="7886700" cy="994172"/>
          </a:xfrm>
        </p:spPr>
        <p:txBody>
          <a:bodyPr/>
          <a:lstStyle/>
          <a:p>
            <a:r>
              <a:rPr lang="en-US" sz="2400" dirty="0">
                <a:solidFill>
                  <a:schemeClr val="tx1"/>
                </a:solidFill>
                <a:latin typeface="Barlow" panose="00000500000000000000" pitchFamily="2" charset="0"/>
                <a:ea typeface="Calibri" panose="020F0502020204030204" pitchFamily="34" charset="0"/>
              </a:rPr>
              <a:t>“Questionnaire of adolescents’ needs to communicate with their parents online and offline” (QANCP)</a:t>
            </a:r>
            <a:endParaRPr lang="ru-RU" sz="2400" dirty="0"/>
          </a:p>
        </p:txBody>
      </p:sp>
      <p:sp>
        <p:nvSpPr>
          <p:cNvPr id="3" name="Объект 2">
            <a:extLst>
              <a:ext uri="{FF2B5EF4-FFF2-40B4-BE49-F238E27FC236}">
                <a16:creationId xmlns:a16="http://schemas.microsoft.com/office/drawing/2014/main" id="{D5E018ED-77D6-472A-9886-0DED038F66B0}"/>
              </a:ext>
            </a:extLst>
          </p:cNvPr>
          <p:cNvSpPr>
            <a:spLocks noGrp="1"/>
          </p:cNvSpPr>
          <p:nvPr>
            <p:ph idx="1"/>
          </p:nvPr>
        </p:nvSpPr>
        <p:spPr>
          <a:xfrm>
            <a:off x="853376" y="2517063"/>
            <a:ext cx="7886700" cy="1195388"/>
          </a:xfrm>
        </p:spPr>
        <p:txBody>
          <a:bodyPr>
            <a:normAutofit/>
          </a:bodyPr>
          <a:lstStyle/>
          <a:p>
            <a:pPr marL="0" indent="0" algn="ctr">
              <a:buNone/>
            </a:pPr>
            <a:r>
              <a:rPr lang="en-US" sz="1800" dirty="0"/>
              <a:t>The structure of the questionnaire includes two main scales assessing the overall level of need for communication, "online" and "offline", as well as nine subscales measuring the severity of specific communicative needs in offline and online communication.</a:t>
            </a:r>
            <a:endParaRPr lang="ru-RU" sz="1800" dirty="0"/>
          </a:p>
        </p:txBody>
      </p:sp>
    </p:spTree>
    <p:extLst>
      <p:ext uri="{BB962C8B-B14F-4D97-AF65-F5344CB8AC3E}">
        <p14:creationId xmlns:p14="http://schemas.microsoft.com/office/powerpoint/2010/main" val="3256008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143C65-46AF-BBFD-E15F-4A5E34B2CF9A}"/>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4182066A-62B2-F2D2-545E-3B671D8577AD}"/>
              </a:ext>
            </a:extLst>
          </p:cNvPr>
          <p:cNvSpPr>
            <a:spLocks noGrp="1"/>
          </p:cNvSpPr>
          <p:nvPr>
            <p:ph idx="1"/>
          </p:nvPr>
        </p:nvSpPr>
        <p:spPr>
          <a:xfrm>
            <a:off x="720000" y="1152475"/>
            <a:ext cx="6161247" cy="3814732"/>
          </a:xfrm>
        </p:spPr>
        <p:txBody>
          <a:bodyPr/>
          <a:lstStyle/>
          <a:p>
            <a:pPr marL="482600" indent="-342900">
              <a:buFont typeface="+mj-lt"/>
              <a:buAutoNum type="arabicPeriod"/>
            </a:pPr>
            <a:r>
              <a:rPr lang="en-US" sz="1600" dirty="0"/>
              <a:t>the need for another person and the need for relationships with another person (RPer);</a:t>
            </a:r>
          </a:p>
          <a:p>
            <a:pPr marL="482600" indent="-342900">
              <a:buFont typeface="+mj-lt"/>
              <a:buAutoNum type="arabicPeriod"/>
            </a:pPr>
            <a:r>
              <a:rPr lang="en-US" sz="1600" dirty="0"/>
              <a:t>the need for belonging to social community (BCom);</a:t>
            </a:r>
          </a:p>
          <a:p>
            <a:pPr marL="482600" indent="-342900">
              <a:buFont typeface="+mj-lt"/>
              <a:buAutoNum type="arabicPeriod"/>
            </a:pPr>
            <a:r>
              <a:rPr lang="en-US" sz="1600" dirty="0"/>
              <a:t>the need for co-experience and empathy (Emp);</a:t>
            </a:r>
          </a:p>
          <a:p>
            <a:pPr marL="482600" indent="-342900">
              <a:buFont typeface="+mj-lt"/>
              <a:buAutoNum type="arabicPeriod"/>
            </a:pPr>
            <a:r>
              <a:rPr lang="en-US" sz="1600" dirty="0"/>
              <a:t>the need for care, assistance, and support from others (Sup);</a:t>
            </a:r>
          </a:p>
          <a:p>
            <a:pPr marL="482600" indent="-342900">
              <a:buFont typeface="+mj-lt"/>
              <a:buAutoNum type="arabicPeriod"/>
            </a:pPr>
            <a:r>
              <a:rPr lang="en-US" sz="1600" dirty="0"/>
              <a:t>the need for providing assistance, care, and support to others (</a:t>
            </a:r>
            <a:r>
              <a:rPr lang="en-US" sz="1600" dirty="0" err="1"/>
              <a:t>PrSup</a:t>
            </a:r>
            <a:r>
              <a:rPr lang="en-US" sz="1600" dirty="0"/>
              <a:t>);</a:t>
            </a:r>
          </a:p>
          <a:p>
            <a:pPr marL="482600" indent="-342900">
              <a:buFont typeface="+mj-lt"/>
              <a:buAutoNum type="arabicPeriod"/>
            </a:pPr>
            <a:r>
              <a:rPr lang="en-US" sz="1600" dirty="0"/>
              <a:t>the need for establishment of business links for joint activities and cooperation (</a:t>
            </a:r>
            <a:r>
              <a:rPr lang="en-US" sz="1600" dirty="0" err="1"/>
              <a:t>JAct</a:t>
            </a:r>
            <a:r>
              <a:rPr lang="en-US" sz="1600" dirty="0"/>
              <a:t>);</a:t>
            </a:r>
          </a:p>
          <a:p>
            <a:pPr marL="482600" indent="-342900">
              <a:buFont typeface="+mj-lt"/>
              <a:buAutoNum type="arabicPeriod"/>
            </a:pPr>
            <a:r>
              <a:rPr lang="en-US" sz="1600" dirty="0"/>
              <a:t>the need for constant exchange of experience, knowledge (Exch);</a:t>
            </a:r>
          </a:p>
          <a:p>
            <a:pPr marL="482600" indent="-342900">
              <a:buFont typeface="+mj-lt"/>
              <a:buAutoNum type="arabicPeriod"/>
            </a:pPr>
            <a:r>
              <a:rPr lang="en-US" sz="1600" dirty="0"/>
              <a:t>the need for assessment by others, respect, authority (Resp);</a:t>
            </a:r>
          </a:p>
          <a:p>
            <a:pPr marL="482600" indent="-342900">
              <a:buFont typeface="+mj-lt"/>
              <a:buAutoNum type="arabicPeriod"/>
            </a:pPr>
            <a:r>
              <a:rPr lang="en-US" sz="1600" dirty="0"/>
              <a:t>the need for developing an understanding and explanation of the objective situation and everything that happens in it (In Com) in common with other people.</a:t>
            </a:r>
            <a:endParaRPr lang="ru-RU" sz="1600" dirty="0"/>
          </a:p>
        </p:txBody>
      </p:sp>
      <p:sp>
        <p:nvSpPr>
          <p:cNvPr id="4" name="Номер слайда 3">
            <a:extLst>
              <a:ext uri="{FF2B5EF4-FFF2-40B4-BE49-F238E27FC236}">
                <a16:creationId xmlns:a16="http://schemas.microsoft.com/office/drawing/2014/main" id="{FCCCF7E4-62E1-9EF0-B3AB-18CBDBB3FB0B}"/>
              </a:ext>
            </a:extLst>
          </p:cNvPr>
          <p:cNvSpPr>
            <a:spLocks noGrp="1"/>
          </p:cNvSpPr>
          <p:nvPr>
            <p:ph type="sldNum" sz="quarter" idx="12"/>
          </p:nvPr>
        </p:nvSpPr>
        <p:spPr/>
        <p:txBody>
          <a:bodyPr/>
          <a:lstStyle/>
          <a:p>
            <a:fld id="{BC914CEB-6517-4D14-9A6E-BAD9DDC6C63E}" type="slidenum">
              <a:rPr lang="ru-RU" smtClean="0"/>
              <a:t>5</a:t>
            </a:fld>
            <a:endParaRPr lang="ru-RU"/>
          </a:p>
        </p:txBody>
      </p:sp>
      <p:sp>
        <p:nvSpPr>
          <p:cNvPr id="5" name="Прямоугольник: скругленные углы 4">
            <a:extLst>
              <a:ext uri="{FF2B5EF4-FFF2-40B4-BE49-F238E27FC236}">
                <a16:creationId xmlns:a16="http://schemas.microsoft.com/office/drawing/2014/main" id="{1592CD09-35EC-0E34-0C9D-62C5B5F9AD2B}"/>
              </a:ext>
            </a:extLst>
          </p:cNvPr>
          <p:cNvSpPr/>
          <p:nvPr/>
        </p:nvSpPr>
        <p:spPr>
          <a:xfrm>
            <a:off x="7152468" y="1968285"/>
            <a:ext cx="1658318" cy="79041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Online</a:t>
            </a:r>
            <a:endParaRPr lang="ru-RU" dirty="0"/>
          </a:p>
        </p:txBody>
      </p:sp>
      <p:sp>
        <p:nvSpPr>
          <p:cNvPr id="6" name="Прямоугольник: скругленные углы 5">
            <a:extLst>
              <a:ext uri="{FF2B5EF4-FFF2-40B4-BE49-F238E27FC236}">
                <a16:creationId xmlns:a16="http://schemas.microsoft.com/office/drawing/2014/main" id="{961226DE-7718-6F31-1E9F-788A6DFE8E70}"/>
              </a:ext>
            </a:extLst>
          </p:cNvPr>
          <p:cNvSpPr/>
          <p:nvPr/>
        </p:nvSpPr>
        <p:spPr>
          <a:xfrm>
            <a:off x="7152468" y="3399016"/>
            <a:ext cx="1658318" cy="79041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Offline</a:t>
            </a:r>
            <a:endParaRPr lang="ru-RU" dirty="0"/>
          </a:p>
        </p:txBody>
      </p:sp>
    </p:spTree>
    <p:extLst>
      <p:ext uri="{BB962C8B-B14F-4D97-AF65-F5344CB8AC3E}">
        <p14:creationId xmlns:p14="http://schemas.microsoft.com/office/powerpoint/2010/main" val="1763363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72E20FE-A48E-0A26-C618-663591A9D00A}"/>
              </a:ext>
            </a:extLst>
          </p:cNvPr>
          <p:cNvSpPr>
            <a:spLocks noGrp="1"/>
          </p:cNvSpPr>
          <p:nvPr>
            <p:ph type="title"/>
          </p:nvPr>
        </p:nvSpPr>
        <p:spPr/>
        <p:txBody>
          <a:bodyPr/>
          <a:lstStyle/>
          <a:p>
            <a:r>
              <a:rPr lang="en-US" dirty="0"/>
              <a:t>A sample of the study</a:t>
            </a:r>
            <a:endParaRPr lang="ru-RU" dirty="0"/>
          </a:p>
        </p:txBody>
      </p:sp>
      <p:sp>
        <p:nvSpPr>
          <p:cNvPr id="5" name="Объект 4">
            <a:extLst>
              <a:ext uri="{FF2B5EF4-FFF2-40B4-BE49-F238E27FC236}">
                <a16:creationId xmlns:a16="http://schemas.microsoft.com/office/drawing/2014/main" id="{61FB022A-FB50-673B-935F-34DEDA7BE399}"/>
              </a:ext>
            </a:extLst>
          </p:cNvPr>
          <p:cNvSpPr>
            <a:spLocks noGrp="1"/>
          </p:cNvSpPr>
          <p:nvPr>
            <p:ph idx="1"/>
          </p:nvPr>
        </p:nvSpPr>
        <p:spPr>
          <a:xfrm>
            <a:off x="628650" y="1369219"/>
            <a:ext cx="7886700" cy="1202531"/>
          </a:xfrm>
        </p:spPr>
        <p:txBody>
          <a:bodyPr/>
          <a:lstStyle/>
          <a:p>
            <a:r>
              <a:rPr lang="en-US" sz="1600" dirty="0"/>
              <a:t>The sample consisted of 128 people: 56 boys, 72 girls</a:t>
            </a:r>
          </a:p>
          <a:p>
            <a:r>
              <a:rPr lang="en-US" sz="1600" dirty="0"/>
              <a:t>Students of schools in Moscow and the Moscow region of senior adolescence (15-17 years old)</a:t>
            </a:r>
            <a:endParaRPr lang="ru-RU" sz="1600" dirty="0"/>
          </a:p>
        </p:txBody>
      </p:sp>
      <p:graphicFrame>
        <p:nvGraphicFramePr>
          <p:cNvPr id="6" name="Диаграмма 5">
            <a:extLst>
              <a:ext uri="{FF2B5EF4-FFF2-40B4-BE49-F238E27FC236}">
                <a16:creationId xmlns:a16="http://schemas.microsoft.com/office/drawing/2014/main" id="{29429EF9-409C-3E4F-86FC-9C9DF2D34FE4}"/>
              </a:ext>
            </a:extLst>
          </p:cNvPr>
          <p:cNvGraphicFramePr>
            <a:graphicFrameLocks/>
          </p:cNvGraphicFramePr>
          <p:nvPr>
            <p:extLst>
              <p:ext uri="{D42A27DB-BD31-4B8C-83A1-F6EECF244321}">
                <p14:modId xmlns:p14="http://schemas.microsoft.com/office/powerpoint/2010/main" val="2868261739"/>
              </p:ext>
            </p:extLst>
          </p:nvPr>
        </p:nvGraphicFramePr>
        <p:xfrm>
          <a:off x="2857500" y="2501695"/>
          <a:ext cx="3429000" cy="2057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15595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E6FAA0-C96A-7C83-DD5F-E36ED0E5DBC1}"/>
              </a:ext>
            </a:extLst>
          </p:cNvPr>
          <p:cNvSpPr>
            <a:spLocks noGrp="1"/>
          </p:cNvSpPr>
          <p:nvPr>
            <p:ph type="title"/>
          </p:nvPr>
        </p:nvSpPr>
        <p:spPr/>
        <p:txBody>
          <a:bodyPr/>
          <a:lstStyle/>
          <a:p>
            <a:r>
              <a:rPr lang="en-US" dirty="0"/>
              <a:t>Results (QANCP)</a:t>
            </a:r>
            <a:endParaRPr lang="ru-RU" dirty="0"/>
          </a:p>
        </p:txBody>
      </p:sp>
      <p:graphicFrame>
        <p:nvGraphicFramePr>
          <p:cNvPr id="4" name="Таблица 3">
            <a:extLst>
              <a:ext uri="{FF2B5EF4-FFF2-40B4-BE49-F238E27FC236}">
                <a16:creationId xmlns:a16="http://schemas.microsoft.com/office/drawing/2014/main" id="{40AF1A83-E28C-D1C9-8EB1-233133BDA5C9}"/>
              </a:ext>
            </a:extLst>
          </p:cNvPr>
          <p:cNvGraphicFramePr>
            <a:graphicFrameLocks noGrp="1"/>
          </p:cNvGraphicFramePr>
          <p:nvPr>
            <p:extLst>
              <p:ext uri="{D42A27DB-BD31-4B8C-83A1-F6EECF244321}">
                <p14:modId xmlns:p14="http://schemas.microsoft.com/office/powerpoint/2010/main" val="2685464033"/>
              </p:ext>
            </p:extLst>
          </p:nvPr>
        </p:nvGraphicFramePr>
        <p:xfrm>
          <a:off x="303145" y="977924"/>
          <a:ext cx="6075295" cy="4007280"/>
        </p:xfrm>
        <a:graphic>
          <a:graphicData uri="http://schemas.openxmlformats.org/drawingml/2006/table">
            <a:tbl>
              <a:tblPr firstRow="1" firstCol="1" bandRow="1">
                <a:tableStyleId>{D7AC3CCA-C797-4891-BE02-D94E43425B78}</a:tableStyleId>
              </a:tblPr>
              <a:tblGrid>
                <a:gridCol w="2240591">
                  <a:extLst>
                    <a:ext uri="{9D8B030D-6E8A-4147-A177-3AD203B41FA5}">
                      <a16:colId xmlns:a16="http://schemas.microsoft.com/office/drawing/2014/main" val="2219886539"/>
                    </a:ext>
                  </a:extLst>
                </a:gridCol>
                <a:gridCol w="960254">
                  <a:extLst>
                    <a:ext uri="{9D8B030D-6E8A-4147-A177-3AD203B41FA5}">
                      <a16:colId xmlns:a16="http://schemas.microsoft.com/office/drawing/2014/main" val="1436745460"/>
                    </a:ext>
                  </a:extLst>
                </a:gridCol>
                <a:gridCol w="958150">
                  <a:extLst>
                    <a:ext uri="{9D8B030D-6E8A-4147-A177-3AD203B41FA5}">
                      <a16:colId xmlns:a16="http://schemas.microsoft.com/office/drawing/2014/main" val="552096917"/>
                    </a:ext>
                  </a:extLst>
                </a:gridCol>
                <a:gridCol w="958150">
                  <a:extLst>
                    <a:ext uri="{9D8B030D-6E8A-4147-A177-3AD203B41FA5}">
                      <a16:colId xmlns:a16="http://schemas.microsoft.com/office/drawing/2014/main" val="1255520459"/>
                    </a:ext>
                  </a:extLst>
                </a:gridCol>
                <a:gridCol w="958150">
                  <a:extLst>
                    <a:ext uri="{9D8B030D-6E8A-4147-A177-3AD203B41FA5}">
                      <a16:colId xmlns:a16="http://schemas.microsoft.com/office/drawing/2014/main" val="1392327202"/>
                    </a:ext>
                  </a:extLst>
                </a:gridCol>
              </a:tblGrid>
              <a:tr h="271959">
                <a:tc rowSpan="2">
                  <a:txBody>
                    <a:bodyPr/>
                    <a:lstStyle/>
                    <a:p>
                      <a:pPr>
                        <a:lnSpc>
                          <a:spcPct val="107000"/>
                        </a:lnSpc>
                        <a:spcAft>
                          <a:spcPts val="800"/>
                        </a:spcAft>
                      </a:pPr>
                      <a:r>
                        <a:rPr lang="ru-RU" sz="1200" dirty="0">
                          <a:effectLst/>
                        </a:rPr>
                        <a:t> </a:t>
                      </a:r>
                    </a:p>
                    <a:p>
                      <a:pPr>
                        <a:lnSpc>
                          <a:spcPct val="107000"/>
                        </a:lnSpc>
                        <a:spcAft>
                          <a:spcPts val="800"/>
                        </a:spcAft>
                      </a:pPr>
                      <a:r>
                        <a:rPr lang="en-US" sz="1200" dirty="0">
                          <a:effectLst/>
                        </a:rPr>
                        <a:t>Communicative need</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gridSpan="2">
                  <a:txBody>
                    <a:bodyPr/>
                    <a:lstStyle/>
                    <a:p>
                      <a:r>
                        <a:rPr lang="en-US" sz="1200" dirty="0"/>
                        <a:t>Online communication</a:t>
                      </a:r>
                      <a:endParaRPr lang="ru-RU" sz="1200" dirty="0"/>
                    </a:p>
                  </a:txBody>
                  <a:tcPr marL="68580" marR="68580" marT="34290" marB="34290"/>
                </a:tc>
                <a:tc hMerge="1">
                  <a:txBody>
                    <a:bodyPr/>
                    <a:lstStyle/>
                    <a:p>
                      <a:endParaRPr lang="ru-RU"/>
                    </a:p>
                  </a:txBody>
                  <a:tcPr/>
                </a:tc>
                <a:tc gridSpan="2">
                  <a:txBody>
                    <a:bodyPr/>
                    <a:lstStyle/>
                    <a:p>
                      <a:r>
                        <a:rPr lang="en-US" sz="1200" dirty="0"/>
                        <a:t>Offline communication </a:t>
                      </a:r>
                      <a:endParaRPr lang="ru-RU" sz="1200" dirty="0"/>
                    </a:p>
                  </a:txBody>
                  <a:tcPr marL="68580" marR="68580" marT="34290" marB="34290"/>
                </a:tc>
                <a:tc hMerge="1">
                  <a:txBody>
                    <a:bodyPr/>
                    <a:lstStyle/>
                    <a:p>
                      <a:endParaRPr lang="ru-RU"/>
                    </a:p>
                  </a:txBody>
                  <a:tcPr/>
                </a:tc>
                <a:extLst>
                  <a:ext uri="{0D108BD9-81ED-4DB2-BD59-A6C34878D82A}">
                    <a16:rowId xmlns:a16="http://schemas.microsoft.com/office/drawing/2014/main" val="492770898"/>
                  </a:ext>
                </a:extLst>
              </a:tr>
              <a:tr h="381476">
                <a:tc vMerge="1">
                  <a:txBody>
                    <a:bodyPr/>
                    <a:lstStyle/>
                    <a:p>
                      <a:endParaRPr lang="ru-RU"/>
                    </a:p>
                  </a:txBody>
                  <a:tcPr/>
                </a:tc>
                <a:tc>
                  <a:txBody>
                    <a:bodyPr/>
                    <a:lstStyle/>
                    <a:p>
                      <a:pPr>
                        <a:lnSpc>
                          <a:spcPct val="107000"/>
                        </a:lnSpc>
                        <a:spcAft>
                          <a:spcPts val="800"/>
                        </a:spcAft>
                      </a:pPr>
                      <a:r>
                        <a:rPr lang="en-US" sz="1200" dirty="0">
                          <a:effectLst/>
                        </a:rPr>
                        <a:t>Mean</a:t>
                      </a:r>
                      <a:r>
                        <a:rPr lang="ru-RU" sz="1200" dirty="0">
                          <a:effectLst/>
                        </a:rPr>
                        <a:t> </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nSpc>
                          <a:spcPct val="107000"/>
                        </a:lnSpc>
                        <a:spcAft>
                          <a:spcPts val="800"/>
                        </a:spcAft>
                      </a:pPr>
                      <a:r>
                        <a:rPr lang="en-US" sz="1200" dirty="0">
                          <a:effectLst/>
                        </a:rPr>
                        <a:t>Stand. Deviation</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nSpc>
                          <a:spcPct val="107000"/>
                        </a:lnSpc>
                        <a:spcAft>
                          <a:spcPts val="800"/>
                        </a:spcAft>
                      </a:pPr>
                      <a:r>
                        <a:rPr lang="en-US" sz="1200" dirty="0">
                          <a:effectLst/>
                        </a:rPr>
                        <a:t>Mean</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nSpc>
                          <a:spcPct val="107000"/>
                        </a:lnSpc>
                        <a:spcAft>
                          <a:spcPts val="800"/>
                        </a:spcAft>
                      </a:pPr>
                      <a:r>
                        <a:rPr lang="en-US" sz="1200" dirty="0">
                          <a:effectLst/>
                        </a:rPr>
                        <a:t>Stand. deviation</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extLst>
                  <a:ext uri="{0D108BD9-81ED-4DB2-BD59-A6C34878D82A}">
                    <a16:rowId xmlns:a16="http://schemas.microsoft.com/office/drawing/2014/main" val="2301795833"/>
                  </a:ext>
                </a:extLst>
              </a:tr>
              <a:tr h="271959">
                <a:tc>
                  <a:txBody>
                    <a:bodyPr/>
                    <a:lstStyle/>
                    <a:p>
                      <a:pPr>
                        <a:lnSpc>
                          <a:spcPct val="107000"/>
                        </a:lnSpc>
                        <a:spcAft>
                          <a:spcPts val="800"/>
                        </a:spcAft>
                      </a:pPr>
                      <a:r>
                        <a:rPr lang="en-US" sz="1200" dirty="0">
                          <a:effectLst/>
                        </a:rPr>
                        <a:t>For relationship</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dirty="0">
                          <a:effectLst/>
                        </a:rPr>
                        <a:t>7,5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dirty="0">
                          <a:effectLst/>
                        </a:rPr>
                        <a:t>2,00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dirty="0">
                          <a:effectLst/>
                        </a:rPr>
                        <a:t>5,69</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dirty="0">
                          <a:effectLst/>
                        </a:rPr>
                        <a:t>2,48</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extLst>
                  <a:ext uri="{0D108BD9-81ED-4DB2-BD59-A6C34878D82A}">
                    <a16:rowId xmlns:a16="http://schemas.microsoft.com/office/drawing/2014/main" val="4100474959"/>
                  </a:ext>
                </a:extLst>
              </a:tr>
              <a:tr h="381476">
                <a:tc>
                  <a:txBody>
                    <a:bodyPr/>
                    <a:lstStyle/>
                    <a:p>
                      <a:pPr>
                        <a:lnSpc>
                          <a:spcPct val="107000"/>
                        </a:lnSpc>
                        <a:spcAft>
                          <a:spcPts val="800"/>
                        </a:spcAft>
                      </a:pPr>
                      <a:r>
                        <a:rPr lang="en-US" sz="1200" dirty="0">
                          <a:effectLst/>
                        </a:rPr>
                        <a:t>For belonging to soc. community</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dirty="0">
                          <a:effectLst/>
                        </a:rPr>
                        <a:t>7,47</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dirty="0">
                          <a:effectLst/>
                        </a:rPr>
                        <a:t>2,42</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dirty="0">
                          <a:effectLst/>
                        </a:rPr>
                        <a:t>4,52</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dirty="0">
                          <a:effectLst/>
                        </a:rPr>
                        <a:t>2,60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extLst>
                  <a:ext uri="{0D108BD9-81ED-4DB2-BD59-A6C34878D82A}">
                    <a16:rowId xmlns:a16="http://schemas.microsoft.com/office/drawing/2014/main" val="4021615463"/>
                  </a:ext>
                </a:extLst>
              </a:tr>
              <a:tr h="271959">
                <a:tc>
                  <a:txBody>
                    <a:bodyPr/>
                    <a:lstStyle/>
                    <a:p>
                      <a:pPr>
                        <a:lnSpc>
                          <a:spcPct val="107000"/>
                        </a:lnSpc>
                        <a:spcAft>
                          <a:spcPts val="800"/>
                        </a:spcAft>
                      </a:pPr>
                      <a:r>
                        <a:rPr lang="en-US" sz="1200" dirty="0">
                          <a:effectLst/>
                        </a:rPr>
                        <a:t>For empathy</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dirty="0">
                          <a:effectLst/>
                        </a:rPr>
                        <a:t>6,33</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2,62</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dirty="0">
                          <a:effectLst/>
                        </a:rPr>
                        <a:t>4,25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dirty="0">
                          <a:effectLst/>
                        </a:rPr>
                        <a:t>2,47</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extLst>
                  <a:ext uri="{0D108BD9-81ED-4DB2-BD59-A6C34878D82A}">
                    <a16:rowId xmlns:a16="http://schemas.microsoft.com/office/drawing/2014/main" val="2528539417"/>
                  </a:ext>
                </a:extLst>
              </a:tr>
              <a:tr h="271959">
                <a:tc>
                  <a:txBody>
                    <a:bodyPr/>
                    <a:lstStyle/>
                    <a:p>
                      <a:pPr>
                        <a:lnSpc>
                          <a:spcPct val="107000"/>
                        </a:lnSpc>
                        <a:spcAft>
                          <a:spcPts val="800"/>
                        </a:spcAft>
                      </a:pPr>
                      <a:r>
                        <a:rPr lang="en-US" sz="1200" dirty="0">
                          <a:effectLst/>
                        </a:rPr>
                        <a:t>For care and support</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dirty="0">
                          <a:effectLst/>
                        </a:rPr>
                        <a:t>7,16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2,50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dirty="0">
                          <a:effectLst/>
                        </a:rPr>
                        <a:t>4,78</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2,65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extLst>
                  <a:ext uri="{0D108BD9-81ED-4DB2-BD59-A6C34878D82A}">
                    <a16:rowId xmlns:a16="http://schemas.microsoft.com/office/drawing/2014/main" val="1886477715"/>
                  </a:ext>
                </a:extLst>
              </a:tr>
              <a:tr h="381476">
                <a:tc>
                  <a:txBody>
                    <a:bodyPr/>
                    <a:lstStyle/>
                    <a:p>
                      <a:pPr>
                        <a:lnSpc>
                          <a:spcPct val="107000"/>
                        </a:lnSpc>
                        <a:spcAft>
                          <a:spcPts val="800"/>
                        </a:spcAft>
                      </a:pPr>
                      <a:r>
                        <a:rPr lang="en-US" sz="1200" dirty="0">
                          <a:effectLst/>
                        </a:rPr>
                        <a:t>For providing support to others</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7,03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2,31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5,25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2,70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extLst>
                  <a:ext uri="{0D108BD9-81ED-4DB2-BD59-A6C34878D82A}">
                    <a16:rowId xmlns:a16="http://schemas.microsoft.com/office/drawing/2014/main" val="3411898309"/>
                  </a:ext>
                </a:extLst>
              </a:tr>
              <a:tr h="271959">
                <a:tc>
                  <a:txBody>
                    <a:bodyPr/>
                    <a:lstStyle/>
                    <a:p>
                      <a:pPr>
                        <a:lnSpc>
                          <a:spcPct val="107000"/>
                        </a:lnSpc>
                        <a:spcAft>
                          <a:spcPts val="800"/>
                        </a:spcAft>
                      </a:pPr>
                      <a:r>
                        <a:rPr lang="en-US" sz="1200" dirty="0">
                          <a:effectLst/>
                        </a:rPr>
                        <a:t>For joint activities</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dirty="0">
                          <a:effectLst/>
                          <a:highlight>
                            <a:srgbClr val="C0C0C0"/>
                          </a:highlight>
                        </a:rPr>
                        <a:t>7,52</a:t>
                      </a:r>
                      <a:endParaRPr lang="ru-RU" sz="1200" dirty="0">
                        <a:effectLst/>
                        <a:highlight>
                          <a:srgbClr val="C0C0C0"/>
                        </a:highligh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2,13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dirty="0">
                          <a:effectLst/>
                          <a:highlight>
                            <a:srgbClr val="C0C0C0"/>
                          </a:highlight>
                        </a:rPr>
                        <a:t>7,77</a:t>
                      </a:r>
                      <a:endParaRPr lang="ru-RU" sz="1200" dirty="0">
                        <a:effectLst/>
                        <a:highlight>
                          <a:srgbClr val="C0C0C0"/>
                        </a:highligh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2,51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extLst>
                  <a:ext uri="{0D108BD9-81ED-4DB2-BD59-A6C34878D82A}">
                    <a16:rowId xmlns:a16="http://schemas.microsoft.com/office/drawing/2014/main" val="841113575"/>
                  </a:ext>
                </a:extLst>
              </a:tr>
              <a:tr h="271959">
                <a:tc>
                  <a:txBody>
                    <a:bodyPr/>
                    <a:lstStyle/>
                    <a:p>
                      <a:pPr>
                        <a:lnSpc>
                          <a:spcPct val="107000"/>
                        </a:lnSpc>
                        <a:spcAft>
                          <a:spcPts val="800"/>
                        </a:spcAft>
                      </a:pPr>
                      <a:r>
                        <a:rPr lang="en-US" sz="1200" dirty="0">
                          <a:effectLst/>
                        </a:rPr>
                        <a:t>For exchange of experience </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7,21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2,26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4,81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2,40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extLst>
                  <a:ext uri="{0D108BD9-81ED-4DB2-BD59-A6C34878D82A}">
                    <a16:rowId xmlns:a16="http://schemas.microsoft.com/office/drawing/2014/main" val="3898940963"/>
                  </a:ext>
                </a:extLst>
              </a:tr>
              <a:tr h="381476">
                <a:tc>
                  <a:txBody>
                    <a:bodyPr/>
                    <a:lstStyle/>
                    <a:p>
                      <a:pPr>
                        <a:lnSpc>
                          <a:spcPct val="107000"/>
                        </a:lnSpc>
                        <a:spcAft>
                          <a:spcPts val="800"/>
                        </a:spcAft>
                      </a:pPr>
                      <a:r>
                        <a:rPr lang="en-US" sz="1200" dirty="0">
                          <a:effectLst/>
                        </a:rPr>
                        <a:t>For assessment by others, respect</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6,89</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2,26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5,34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2,46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extLst>
                  <a:ext uri="{0D108BD9-81ED-4DB2-BD59-A6C34878D82A}">
                    <a16:rowId xmlns:a16="http://schemas.microsoft.com/office/drawing/2014/main" val="4162038388"/>
                  </a:ext>
                </a:extLst>
              </a:tr>
              <a:tr h="577168">
                <a:tc>
                  <a:txBody>
                    <a:bodyPr/>
                    <a:lstStyle/>
                    <a:p>
                      <a:pPr>
                        <a:lnSpc>
                          <a:spcPct val="107000"/>
                        </a:lnSpc>
                        <a:spcAft>
                          <a:spcPts val="800"/>
                        </a:spcAft>
                      </a:pPr>
                      <a:r>
                        <a:rPr lang="en-US" sz="1200" dirty="0">
                          <a:effectLst/>
                        </a:rPr>
                        <a:t>For developing and explanation of the common situation</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7,01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2,41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4,63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a:effectLst/>
                        </a:rPr>
                        <a:t>2,42</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extLst>
                  <a:ext uri="{0D108BD9-81ED-4DB2-BD59-A6C34878D82A}">
                    <a16:rowId xmlns:a16="http://schemas.microsoft.com/office/drawing/2014/main" val="2569846487"/>
                  </a:ext>
                </a:extLst>
              </a:tr>
              <a:tr h="271959">
                <a:tc>
                  <a:txBody>
                    <a:bodyPr/>
                    <a:lstStyle/>
                    <a:p>
                      <a:pPr>
                        <a:lnSpc>
                          <a:spcPct val="107000"/>
                        </a:lnSpc>
                        <a:spcAft>
                          <a:spcPts val="800"/>
                        </a:spcAft>
                      </a:pPr>
                      <a:r>
                        <a:rPr lang="en-US" sz="1200" dirty="0">
                          <a:effectLst/>
                        </a:rPr>
                        <a:t>General communicative need</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dirty="0">
                          <a:effectLst/>
                        </a:rPr>
                        <a:t>64,11</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dirty="0">
                          <a:effectLst/>
                        </a:rPr>
                        <a:t>15,33</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dirty="0">
                          <a:effectLst/>
                        </a:rPr>
                        <a:t>47,04</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tc>
                  <a:txBody>
                    <a:bodyPr/>
                    <a:lstStyle/>
                    <a:p>
                      <a:pPr algn="r">
                        <a:lnSpc>
                          <a:spcPct val="107000"/>
                        </a:lnSpc>
                        <a:spcAft>
                          <a:spcPts val="800"/>
                        </a:spcAft>
                      </a:pPr>
                      <a:r>
                        <a:rPr lang="ru-RU" sz="1200" dirty="0">
                          <a:effectLst/>
                        </a:rPr>
                        <a:t>17,24</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6606" marR="26606" marT="0" marB="0" anchor="b"/>
                </a:tc>
                <a:extLst>
                  <a:ext uri="{0D108BD9-81ED-4DB2-BD59-A6C34878D82A}">
                    <a16:rowId xmlns:a16="http://schemas.microsoft.com/office/drawing/2014/main" val="1012909466"/>
                  </a:ext>
                </a:extLst>
              </a:tr>
            </a:tbl>
          </a:graphicData>
        </a:graphic>
      </p:graphicFrame>
      <p:sp>
        <p:nvSpPr>
          <p:cNvPr id="6" name="TextBox 5">
            <a:extLst>
              <a:ext uri="{FF2B5EF4-FFF2-40B4-BE49-F238E27FC236}">
                <a16:creationId xmlns:a16="http://schemas.microsoft.com/office/drawing/2014/main" id="{AE61B3DE-66A5-5E7E-81E7-8CCD8E95E895}"/>
              </a:ext>
            </a:extLst>
          </p:cNvPr>
          <p:cNvSpPr txBox="1"/>
          <p:nvPr/>
        </p:nvSpPr>
        <p:spPr>
          <a:xfrm>
            <a:off x="6716367" y="1824912"/>
            <a:ext cx="2221396" cy="2400657"/>
          </a:xfrm>
          <a:prstGeom prst="rect">
            <a:avLst/>
          </a:prstGeom>
          <a:noFill/>
        </p:spPr>
        <p:txBody>
          <a:bodyPr wrap="square">
            <a:spAutoFit/>
          </a:bodyPr>
          <a:lstStyle/>
          <a:p>
            <a:r>
              <a:rPr lang="en-US" sz="1500" dirty="0">
                <a:solidFill>
                  <a:srgbClr val="002033"/>
                </a:solidFill>
                <a:latin typeface="Barlow" panose="00000500000000000000" pitchFamily="2" charset="0"/>
              </a:rPr>
              <a:t>Calculating the Wilcoxon coefficient to compare the communicative needs of adolescents </a:t>
            </a:r>
            <a:r>
              <a:rPr lang="en-US" sz="1500" dirty="0">
                <a:latin typeface="Barlow" panose="00000500000000000000" pitchFamily="2" charset="0"/>
              </a:rPr>
              <a:t>and</a:t>
            </a:r>
            <a:r>
              <a:rPr lang="en-US" sz="1500" dirty="0">
                <a:solidFill>
                  <a:srgbClr val="002033"/>
                </a:solidFill>
                <a:latin typeface="Barlow" panose="00000500000000000000" pitchFamily="2" charset="0"/>
              </a:rPr>
              <a:t> their parents in "online" and "offline"</a:t>
            </a:r>
            <a:r>
              <a:rPr lang="en-US" sz="1500" dirty="0">
                <a:latin typeface="Barlow" panose="00000500000000000000" pitchFamily="2" charset="0"/>
              </a:rPr>
              <a:t> communication</a:t>
            </a:r>
            <a:r>
              <a:rPr lang="en-US" sz="1500" dirty="0">
                <a:solidFill>
                  <a:srgbClr val="002033"/>
                </a:solidFill>
                <a:latin typeface="Barlow" panose="00000500000000000000" pitchFamily="2" charset="0"/>
              </a:rPr>
              <a:t>, significant differences were found (</a:t>
            </a:r>
            <a:r>
              <a:rPr lang="en-US" sz="1500" dirty="0">
                <a:latin typeface="Barlow" panose="00000500000000000000" pitchFamily="2" charset="0"/>
              </a:rPr>
              <a:t>p=0.000 </a:t>
            </a:r>
            <a:r>
              <a:rPr lang="en-US" sz="1500" dirty="0">
                <a:solidFill>
                  <a:srgbClr val="002033"/>
                </a:solidFill>
                <a:latin typeface="Barlow" panose="00000500000000000000" pitchFamily="2" charset="0"/>
              </a:rPr>
              <a:t>in all cases).</a:t>
            </a:r>
            <a:endParaRPr lang="ru-RU" sz="1500" dirty="0">
              <a:latin typeface="+mj-lt"/>
            </a:endParaRPr>
          </a:p>
        </p:txBody>
      </p:sp>
    </p:spTree>
    <p:extLst>
      <p:ext uri="{BB962C8B-B14F-4D97-AF65-F5344CB8AC3E}">
        <p14:creationId xmlns:p14="http://schemas.microsoft.com/office/powerpoint/2010/main" val="402303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E5BFA9-2B01-C298-DFF9-89D2A1D98288}"/>
              </a:ext>
            </a:extLst>
          </p:cNvPr>
          <p:cNvSpPr>
            <a:spLocks noGrp="1"/>
          </p:cNvSpPr>
          <p:nvPr>
            <p:ph type="title"/>
          </p:nvPr>
        </p:nvSpPr>
        <p:spPr/>
        <p:txBody>
          <a:bodyPr/>
          <a:lstStyle/>
          <a:p>
            <a:r>
              <a:rPr lang="en-US" dirty="0"/>
              <a:t>Results </a:t>
            </a:r>
            <a:r>
              <a:rPr lang="en-US" sz="3200" dirty="0">
                <a:solidFill>
                  <a:schemeClr val="tx1"/>
                </a:solidFill>
                <a:latin typeface="Barlow" panose="00000500000000000000" pitchFamily="2" charset="0"/>
                <a:ea typeface="Calibri" panose="020F0502020204030204" pitchFamily="34" charset="0"/>
              </a:rPr>
              <a:t>"Incomplete Sentences“</a:t>
            </a:r>
            <a:endParaRPr lang="ru-RU" dirty="0"/>
          </a:p>
        </p:txBody>
      </p:sp>
      <p:graphicFrame>
        <p:nvGraphicFramePr>
          <p:cNvPr id="4" name="Объект 2">
            <a:extLst>
              <a:ext uri="{FF2B5EF4-FFF2-40B4-BE49-F238E27FC236}">
                <a16:creationId xmlns:a16="http://schemas.microsoft.com/office/drawing/2014/main" id="{81933716-F1CC-AC3A-87EA-AB4E0F9B207A}"/>
              </a:ext>
            </a:extLst>
          </p:cNvPr>
          <p:cNvGraphicFramePr>
            <a:graphicFrameLocks noGrp="1"/>
          </p:cNvGraphicFramePr>
          <p:nvPr>
            <p:ph idx="1"/>
            <p:extLst>
              <p:ext uri="{D42A27DB-BD31-4B8C-83A1-F6EECF244321}">
                <p14:modId xmlns:p14="http://schemas.microsoft.com/office/powerpoint/2010/main" val="3452147090"/>
              </p:ext>
            </p:extLst>
          </p:nvPr>
        </p:nvGraphicFramePr>
        <p:xfrm>
          <a:off x="133816" y="676506"/>
          <a:ext cx="8876370" cy="4393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1413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64ABD4-7FF8-8B0C-25EF-7CC025716336}"/>
              </a:ext>
            </a:extLst>
          </p:cNvPr>
          <p:cNvSpPr>
            <a:spLocks noGrp="1"/>
          </p:cNvSpPr>
          <p:nvPr>
            <p:ph type="title"/>
          </p:nvPr>
        </p:nvSpPr>
        <p:spPr/>
        <p:txBody>
          <a:bodyPr/>
          <a:lstStyle/>
          <a:p>
            <a:r>
              <a:rPr lang="en-US" dirty="0"/>
              <a:t>Conclusion</a:t>
            </a:r>
            <a:endParaRPr lang="ru-RU" dirty="0"/>
          </a:p>
        </p:txBody>
      </p:sp>
      <p:sp>
        <p:nvSpPr>
          <p:cNvPr id="3" name="Объект 2">
            <a:extLst>
              <a:ext uri="{FF2B5EF4-FFF2-40B4-BE49-F238E27FC236}">
                <a16:creationId xmlns:a16="http://schemas.microsoft.com/office/drawing/2014/main" id="{44CF5AD7-703E-917A-2E76-3291D229DFBE}"/>
              </a:ext>
            </a:extLst>
          </p:cNvPr>
          <p:cNvSpPr>
            <a:spLocks noGrp="1"/>
          </p:cNvSpPr>
          <p:nvPr>
            <p:ph idx="1"/>
          </p:nvPr>
        </p:nvSpPr>
        <p:spPr>
          <a:xfrm>
            <a:off x="1693359" y="1376653"/>
            <a:ext cx="5757282" cy="3263504"/>
          </a:xfrm>
        </p:spPr>
        <p:txBody>
          <a:bodyPr>
            <a:normAutofit/>
          </a:bodyPr>
          <a:lstStyle/>
          <a:p>
            <a:pPr marL="0" indent="0">
              <a:buNone/>
            </a:pPr>
            <a:r>
              <a:rPr lang="en-US" sz="1500" kern="100" dirty="0">
                <a:latin typeface="Barlow" panose="00000500000000000000" pitchFamily="2" charset="0"/>
                <a:ea typeface="Calibri" panose="020F0502020204030204" pitchFamily="34" charset="0"/>
                <a:cs typeface="Times New Roman" panose="02020603050405020304" pitchFamily="18" charset="0"/>
              </a:rPr>
              <a:t>Thus, while the online environment may be subjectively safer for adolescents when communicating with their parents about less significant topics, adolescents still need emotional support from adults for personally significant problems. </a:t>
            </a:r>
          </a:p>
          <a:p>
            <a:pPr marL="0" indent="0">
              <a:buNone/>
            </a:pPr>
            <a:endParaRPr lang="en-US" sz="1500" kern="100" dirty="0">
              <a:latin typeface="Barlow" panose="00000500000000000000" pitchFamily="2" charset="0"/>
              <a:ea typeface="Calibri" panose="020F0502020204030204" pitchFamily="34" charset="0"/>
              <a:cs typeface="Times New Roman" panose="02020603050405020304" pitchFamily="18" charset="0"/>
            </a:endParaRPr>
          </a:p>
          <a:p>
            <a:pPr marL="0" indent="0">
              <a:buNone/>
            </a:pPr>
            <a:r>
              <a:rPr lang="en-US" sz="1500" kern="100" dirty="0">
                <a:latin typeface="Barlow" panose="00000500000000000000" pitchFamily="2" charset="0"/>
                <a:ea typeface="Calibri" panose="020F0502020204030204" pitchFamily="34" charset="0"/>
                <a:cs typeface="Times New Roman" panose="02020603050405020304" pitchFamily="18" charset="0"/>
              </a:rPr>
              <a:t>As a result, offline communication with parents remains a priority for them. </a:t>
            </a:r>
          </a:p>
          <a:p>
            <a:pPr marL="0" indent="0">
              <a:buNone/>
            </a:pPr>
            <a:endParaRPr lang="en-US" sz="1500" kern="100" dirty="0">
              <a:latin typeface="Barlow" panose="00000500000000000000" pitchFamily="2" charset="0"/>
              <a:ea typeface="Calibri" panose="020F0502020204030204" pitchFamily="34" charset="0"/>
              <a:cs typeface="Times New Roman" panose="02020603050405020304" pitchFamily="18" charset="0"/>
            </a:endParaRPr>
          </a:p>
          <a:p>
            <a:pPr marL="0" indent="0">
              <a:buNone/>
            </a:pPr>
            <a:r>
              <a:rPr lang="en-US" sz="1500" kern="100" dirty="0">
                <a:latin typeface="Barlow" panose="00000500000000000000" pitchFamily="2" charset="0"/>
                <a:ea typeface="Calibri" panose="020F0502020204030204" pitchFamily="34" charset="0"/>
                <a:cs typeface="Times New Roman" panose="02020603050405020304" pitchFamily="18" charset="0"/>
              </a:rPr>
              <a:t>We plan to conduct further research on this topic, focusing on the detailed description of the phenomenon of communication between adolescents and their parents online.</a:t>
            </a:r>
            <a:endParaRPr lang="ru-RU" sz="1500" kern="100" dirty="0">
              <a:latin typeface="Calibri" panose="020F0502020204030204" pitchFamily="34" charset="0"/>
              <a:ea typeface="Calibri" panose="020F0502020204030204" pitchFamily="34" charset="0"/>
              <a:cs typeface="Times New Roman" panose="02020603050405020304" pitchFamily="18" charset="0"/>
            </a:endParaRPr>
          </a:p>
          <a:p>
            <a:endParaRPr lang="ru-RU" sz="2400" dirty="0"/>
          </a:p>
        </p:txBody>
      </p:sp>
    </p:spTree>
    <p:extLst>
      <p:ext uri="{BB962C8B-B14F-4D97-AF65-F5344CB8AC3E}">
        <p14:creationId xmlns:p14="http://schemas.microsoft.com/office/powerpoint/2010/main" val="1443389826"/>
      </p:ext>
    </p:extLst>
  </p:cSld>
  <p:clrMapOvr>
    <a:masterClrMapping/>
  </p:clrMapOvr>
</p:sld>
</file>

<file path=ppt/theme/theme1.xml><?xml version="1.0" encoding="utf-8"?>
<a:theme xmlns:a="http://schemas.openxmlformats.org/drawingml/2006/main" name="Basic Customizable PhD Dissertation XL by Slidesgo">
  <a:themeElements>
    <a:clrScheme name="Simple Light">
      <a:dk1>
        <a:srgbClr val="545457"/>
      </a:dk1>
      <a:lt1>
        <a:srgbClr val="F2EADD"/>
      </a:lt1>
      <a:dk2>
        <a:srgbClr val="FF706B"/>
      </a:dk2>
      <a:lt2>
        <a:srgbClr val="BBD3C7"/>
      </a:lt2>
      <a:accent1>
        <a:srgbClr val="FFFFFF"/>
      </a:accent1>
      <a:accent2>
        <a:srgbClr val="FFFFFF"/>
      </a:accent2>
      <a:accent3>
        <a:srgbClr val="FFFFFF"/>
      </a:accent3>
      <a:accent4>
        <a:srgbClr val="FFFFFF"/>
      </a:accent4>
      <a:accent5>
        <a:srgbClr val="FFFFFF"/>
      </a:accent5>
      <a:accent6>
        <a:srgbClr val="FFFFFF"/>
      </a:accent6>
      <a:hlink>
        <a:srgbClr val="54545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921</Words>
  <Application>Microsoft Office PowerPoint</Application>
  <PresentationFormat>Экран (16:9)</PresentationFormat>
  <Paragraphs>114</Paragraphs>
  <Slides>10</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Archivo Black</vt:lpstr>
      <vt:lpstr>Arial</vt:lpstr>
      <vt:lpstr>Calibri</vt:lpstr>
      <vt:lpstr>Barlow</vt:lpstr>
      <vt:lpstr>Times New Roman</vt:lpstr>
      <vt:lpstr>Basic Customizable PhD Dissertation XL by Slidesgo</vt:lpstr>
      <vt:lpstr>Specifics of communication between teenagers and their parents online</vt:lpstr>
      <vt:lpstr>Relevance</vt:lpstr>
      <vt:lpstr>Methods</vt:lpstr>
      <vt:lpstr>“Questionnaire of adolescents’ needs to communicate with their parents online and offline” (QANCP)</vt:lpstr>
      <vt:lpstr>Презентация PowerPoint</vt:lpstr>
      <vt:lpstr>A sample of the study</vt:lpstr>
      <vt:lpstr>Results (QANCP)</vt:lpstr>
      <vt:lpstr>Results "Incomplete Sentences“</vt:lpstr>
      <vt:lpstr>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Specifics of communication between teenagers and their parents online</dc:title>
  <cp:lastModifiedBy>Илья Ларин</cp:lastModifiedBy>
  <cp:revision>8</cp:revision>
  <dcterms:modified xsi:type="dcterms:W3CDTF">2024-05-19T18:55:28Z</dcterms:modified>
</cp:coreProperties>
</file>