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1" r:id="rId2"/>
    <p:sldId id="273" r:id="rId3"/>
    <p:sldId id="258" r:id="rId4"/>
    <p:sldId id="272" r:id="rId5"/>
    <p:sldId id="280" r:id="rId6"/>
    <p:sldId id="279" r:id="rId7"/>
    <p:sldId id="259" r:id="rId8"/>
    <p:sldId id="269" r:id="rId9"/>
    <p:sldId id="268" r:id="rId10"/>
    <p:sldId id="266" r:id="rId11"/>
    <p:sldId id="263" r:id="rId12"/>
    <p:sldId id="264" r:id="rId13"/>
    <p:sldId id="265" r:id="rId14"/>
    <p:sldId id="26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FFF5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856" autoAdjust="0"/>
  </p:normalViewPr>
  <p:slideViewPr>
    <p:cSldViewPr snapToGrid="0">
      <p:cViewPr varScale="1">
        <p:scale>
          <a:sx n="53" d="100"/>
          <a:sy n="53" d="100"/>
        </p:scale>
        <p:origin x="43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D9FD8A-04F3-4253-A368-4061AB6C2144}" type="doc">
      <dgm:prSet loTypeId="urn:microsoft.com/office/officeart/2005/8/layout/process5" loCatId="process" qsTypeId="urn:microsoft.com/office/officeart/2005/8/quickstyle/simple4" qsCatId="simple" csTypeId="urn:microsoft.com/office/officeart/2005/8/colors/colorful3" csCatId="colorful" phldr="1"/>
      <dgm:spPr/>
      <dgm:t>
        <a:bodyPr/>
        <a:lstStyle/>
        <a:p>
          <a:endParaRPr lang="en-US"/>
        </a:p>
      </dgm:t>
    </dgm:pt>
    <dgm:pt modelId="{BD5D0A33-9DB2-417E-A663-D85B738266C6}">
      <dgm:prSet phldrT="[Text]"/>
      <dgm:spPr/>
      <dgm:t>
        <a:bodyPr/>
        <a:lstStyle/>
        <a:p>
          <a:r>
            <a:rPr lang="en-US" dirty="0" smtClean="0"/>
            <a:t>PRE-ASSESSMENT</a:t>
          </a:r>
          <a:endParaRPr lang="en-US" dirty="0"/>
        </a:p>
      </dgm:t>
    </dgm:pt>
    <dgm:pt modelId="{9FDE0285-948F-4A16-AD75-C68B4E38923F}" type="parTrans" cxnId="{6D97E548-ABD1-4298-9B9A-29B6639E8039}">
      <dgm:prSet/>
      <dgm:spPr/>
      <dgm:t>
        <a:bodyPr/>
        <a:lstStyle/>
        <a:p>
          <a:endParaRPr lang="en-US"/>
        </a:p>
      </dgm:t>
    </dgm:pt>
    <dgm:pt modelId="{E60D73B4-2BC4-4EB2-B7DB-5D0684624D3A}" type="sibTrans" cxnId="{6D97E548-ABD1-4298-9B9A-29B6639E8039}">
      <dgm:prSet/>
      <dgm:spPr/>
      <dgm:t>
        <a:bodyPr/>
        <a:lstStyle/>
        <a:p>
          <a:endParaRPr lang="en-US"/>
        </a:p>
      </dgm:t>
    </dgm:pt>
    <dgm:pt modelId="{79082211-0895-406C-932E-FECBF4590AC6}">
      <dgm:prSet phldrT="[Text]"/>
      <dgm:spPr/>
      <dgm:t>
        <a:bodyPr/>
        <a:lstStyle/>
        <a:p>
          <a:r>
            <a:rPr lang="en-US" dirty="0" smtClean="0"/>
            <a:t>M2</a:t>
          </a:r>
          <a:endParaRPr lang="en-US" dirty="0"/>
        </a:p>
      </dgm:t>
    </dgm:pt>
    <dgm:pt modelId="{3EC0197F-2E0C-455E-8AFF-1E9B55360F42}" type="parTrans" cxnId="{DB945A37-6013-4F7D-8D37-605DA8CDC6E2}">
      <dgm:prSet/>
      <dgm:spPr/>
      <dgm:t>
        <a:bodyPr/>
        <a:lstStyle/>
        <a:p>
          <a:endParaRPr lang="en-US"/>
        </a:p>
      </dgm:t>
    </dgm:pt>
    <dgm:pt modelId="{4B8E5871-3168-4F3F-9533-FFC05722AC46}" type="sibTrans" cxnId="{DB945A37-6013-4F7D-8D37-605DA8CDC6E2}">
      <dgm:prSet/>
      <dgm:spPr/>
      <dgm:t>
        <a:bodyPr/>
        <a:lstStyle/>
        <a:p>
          <a:endParaRPr lang="en-US"/>
        </a:p>
      </dgm:t>
    </dgm:pt>
    <dgm:pt modelId="{5DC7D0CC-D1A1-41D2-B41C-C6379DDE89C7}">
      <dgm:prSet phldrT="[Text]"/>
      <dgm:spPr/>
      <dgm:t>
        <a:bodyPr/>
        <a:lstStyle/>
        <a:p>
          <a:r>
            <a:rPr lang="en-US" dirty="0" smtClean="0"/>
            <a:t>M3</a:t>
          </a:r>
          <a:endParaRPr lang="en-US" dirty="0"/>
        </a:p>
      </dgm:t>
    </dgm:pt>
    <dgm:pt modelId="{CDAC4492-D435-4CF8-A75D-06D5AF5DD391}" type="parTrans" cxnId="{0A50EE7A-603A-498E-B33F-4F2FB6AEB0AB}">
      <dgm:prSet/>
      <dgm:spPr/>
      <dgm:t>
        <a:bodyPr/>
        <a:lstStyle/>
        <a:p>
          <a:endParaRPr lang="en-US"/>
        </a:p>
      </dgm:t>
    </dgm:pt>
    <dgm:pt modelId="{790717B4-2A80-48DA-83D4-39F9C0E9104D}" type="sibTrans" cxnId="{0A50EE7A-603A-498E-B33F-4F2FB6AEB0AB}">
      <dgm:prSet/>
      <dgm:spPr/>
      <dgm:t>
        <a:bodyPr/>
        <a:lstStyle/>
        <a:p>
          <a:endParaRPr lang="en-US"/>
        </a:p>
      </dgm:t>
    </dgm:pt>
    <dgm:pt modelId="{ED7B2DAA-5D3D-41FB-AAE7-B60C515F8DF2}">
      <dgm:prSet phldrT="[Text]"/>
      <dgm:spPr/>
      <dgm:t>
        <a:bodyPr/>
        <a:lstStyle/>
        <a:p>
          <a:r>
            <a:rPr lang="en-US" dirty="0" smtClean="0"/>
            <a:t>M7</a:t>
          </a:r>
          <a:endParaRPr lang="en-US" dirty="0"/>
        </a:p>
      </dgm:t>
    </dgm:pt>
    <dgm:pt modelId="{A2D67164-4E35-4DA1-BACC-6DF46119410D}" type="parTrans" cxnId="{09958E0A-2F90-42D2-BEB0-0BD3FC11402D}">
      <dgm:prSet/>
      <dgm:spPr/>
      <dgm:t>
        <a:bodyPr/>
        <a:lstStyle/>
        <a:p>
          <a:endParaRPr lang="en-US"/>
        </a:p>
      </dgm:t>
    </dgm:pt>
    <dgm:pt modelId="{44F3977D-CC1B-4252-8A77-62DB41761CDF}" type="sibTrans" cxnId="{09958E0A-2F90-42D2-BEB0-0BD3FC11402D}">
      <dgm:prSet/>
      <dgm:spPr/>
      <dgm:t>
        <a:bodyPr/>
        <a:lstStyle/>
        <a:p>
          <a:endParaRPr lang="en-US"/>
        </a:p>
      </dgm:t>
    </dgm:pt>
    <dgm:pt modelId="{425EFC53-8879-4AB6-925D-B0A999B53657}">
      <dgm:prSet phldrT="[Text]"/>
      <dgm:spPr/>
      <dgm:t>
        <a:bodyPr/>
        <a:lstStyle/>
        <a:p>
          <a:r>
            <a:rPr lang="en-US" dirty="0" smtClean="0"/>
            <a:t>M6</a:t>
          </a:r>
          <a:endParaRPr lang="en-US" dirty="0"/>
        </a:p>
      </dgm:t>
    </dgm:pt>
    <dgm:pt modelId="{4A636BC3-33BD-4C97-9958-F70902D2E3E5}" type="parTrans" cxnId="{9E505B68-0966-49FA-9763-EC90B4D59D19}">
      <dgm:prSet/>
      <dgm:spPr/>
      <dgm:t>
        <a:bodyPr/>
        <a:lstStyle/>
        <a:p>
          <a:endParaRPr lang="en-US"/>
        </a:p>
      </dgm:t>
    </dgm:pt>
    <dgm:pt modelId="{27AC6B0B-0496-422E-AD90-721D5E0762E4}" type="sibTrans" cxnId="{9E505B68-0966-49FA-9763-EC90B4D59D19}">
      <dgm:prSet/>
      <dgm:spPr/>
      <dgm:t>
        <a:bodyPr/>
        <a:lstStyle/>
        <a:p>
          <a:endParaRPr lang="en-US"/>
        </a:p>
      </dgm:t>
    </dgm:pt>
    <dgm:pt modelId="{445F7AC9-7C5C-467B-805D-EFC507CC711D}">
      <dgm:prSet phldrT="[Text]"/>
      <dgm:spPr/>
      <dgm:t>
        <a:bodyPr/>
        <a:lstStyle/>
        <a:p>
          <a:r>
            <a:rPr lang="en-US" dirty="0" smtClean="0"/>
            <a:t>M5</a:t>
          </a:r>
          <a:endParaRPr lang="en-US" dirty="0"/>
        </a:p>
      </dgm:t>
    </dgm:pt>
    <dgm:pt modelId="{CB422013-D711-4B37-8B78-BD6FDEDF4E80}" type="parTrans" cxnId="{73B94C56-FA7E-4457-B3F4-3DB5003ABFC5}">
      <dgm:prSet/>
      <dgm:spPr/>
      <dgm:t>
        <a:bodyPr/>
        <a:lstStyle/>
        <a:p>
          <a:endParaRPr lang="en-US"/>
        </a:p>
      </dgm:t>
    </dgm:pt>
    <dgm:pt modelId="{3062C95D-6212-49F5-869E-8F53982F3044}" type="sibTrans" cxnId="{73B94C56-FA7E-4457-B3F4-3DB5003ABFC5}">
      <dgm:prSet/>
      <dgm:spPr/>
      <dgm:t>
        <a:bodyPr/>
        <a:lstStyle/>
        <a:p>
          <a:endParaRPr lang="en-US"/>
        </a:p>
      </dgm:t>
    </dgm:pt>
    <dgm:pt modelId="{6C5A5ECD-3ACA-44D8-87BB-82DE1709786A}">
      <dgm:prSet phldrT="[Text]"/>
      <dgm:spPr/>
      <dgm:t>
        <a:bodyPr/>
        <a:lstStyle/>
        <a:p>
          <a:r>
            <a:rPr lang="en-US" dirty="0" smtClean="0"/>
            <a:t>M4</a:t>
          </a:r>
          <a:endParaRPr lang="en-US" dirty="0"/>
        </a:p>
      </dgm:t>
    </dgm:pt>
    <dgm:pt modelId="{69FC1595-D5C0-4BB9-8DE5-06165F5C75CD}" type="parTrans" cxnId="{C16E20A3-B5C5-4F0A-B91B-98D44D8359DC}">
      <dgm:prSet/>
      <dgm:spPr/>
      <dgm:t>
        <a:bodyPr/>
        <a:lstStyle/>
        <a:p>
          <a:endParaRPr lang="en-US"/>
        </a:p>
      </dgm:t>
    </dgm:pt>
    <dgm:pt modelId="{9D00F21D-C9D4-4E54-9A44-0C85C6273572}" type="sibTrans" cxnId="{C16E20A3-B5C5-4F0A-B91B-98D44D8359DC}">
      <dgm:prSet/>
      <dgm:spPr/>
      <dgm:t>
        <a:bodyPr/>
        <a:lstStyle/>
        <a:p>
          <a:endParaRPr lang="en-US"/>
        </a:p>
      </dgm:t>
    </dgm:pt>
    <dgm:pt modelId="{A381CD26-C1FD-4601-A2EA-3EE64A630E64}">
      <dgm:prSet phldrT="[Text]"/>
      <dgm:spPr/>
      <dgm:t>
        <a:bodyPr/>
        <a:lstStyle/>
        <a:p>
          <a:r>
            <a:rPr lang="en-US" dirty="0" smtClean="0"/>
            <a:t>M8</a:t>
          </a:r>
          <a:endParaRPr lang="en-US" dirty="0"/>
        </a:p>
      </dgm:t>
    </dgm:pt>
    <dgm:pt modelId="{1D842ACB-D036-446E-B58D-A58ECF607C8F}" type="parTrans" cxnId="{F94EC3B4-E1A8-45A5-8EBD-9C565223DB19}">
      <dgm:prSet/>
      <dgm:spPr/>
      <dgm:t>
        <a:bodyPr/>
        <a:lstStyle/>
        <a:p>
          <a:endParaRPr lang="en-US"/>
        </a:p>
      </dgm:t>
    </dgm:pt>
    <dgm:pt modelId="{08B5EE94-C9DA-4EE3-BF24-952F36214ECC}" type="sibTrans" cxnId="{F94EC3B4-E1A8-45A5-8EBD-9C565223DB19}">
      <dgm:prSet/>
      <dgm:spPr/>
      <dgm:t>
        <a:bodyPr/>
        <a:lstStyle/>
        <a:p>
          <a:endParaRPr lang="en-US"/>
        </a:p>
      </dgm:t>
    </dgm:pt>
    <dgm:pt modelId="{70FB9B79-1692-4240-8654-40BF711C246B}">
      <dgm:prSet phldrT="[Text]"/>
      <dgm:spPr/>
      <dgm:t>
        <a:bodyPr/>
        <a:lstStyle/>
        <a:p>
          <a:r>
            <a:rPr lang="en-US" dirty="0" smtClean="0"/>
            <a:t>POST-ASSESSMENT</a:t>
          </a:r>
          <a:endParaRPr lang="en-US" dirty="0"/>
        </a:p>
      </dgm:t>
    </dgm:pt>
    <dgm:pt modelId="{193BF232-1FE4-4720-80CD-6A1CE78E2048}" type="parTrans" cxnId="{530F2B80-79C1-4150-AB21-2621350FF24C}">
      <dgm:prSet/>
      <dgm:spPr/>
      <dgm:t>
        <a:bodyPr/>
        <a:lstStyle/>
        <a:p>
          <a:endParaRPr lang="en-US"/>
        </a:p>
      </dgm:t>
    </dgm:pt>
    <dgm:pt modelId="{18028D36-EFF3-4DA1-8A1F-89EAB130A50D}" type="sibTrans" cxnId="{530F2B80-79C1-4150-AB21-2621350FF24C}">
      <dgm:prSet/>
      <dgm:spPr/>
      <dgm:t>
        <a:bodyPr/>
        <a:lstStyle/>
        <a:p>
          <a:endParaRPr lang="en-US"/>
        </a:p>
      </dgm:t>
    </dgm:pt>
    <dgm:pt modelId="{AADB7826-97A7-46C5-B53B-C11E4478B4C2}">
      <dgm:prSet/>
      <dgm:spPr/>
      <dgm:t>
        <a:bodyPr/>
        <a:lstStyle/>
        <a:p>
          <a:r>
            <a:rPr lang="en-US" dirty="0" smtClean="0"/>
            <a:t>M1</a:t>
          </a:r>
          <a:endParaRPr lang="en-US" dirty="0"/>
        </a:p>
      </dgm:t>
    </dgm:pt>
    <dgm:pt modelId="{91493FF1-FAD0-4E01-90D1-EE28C786AA8F}" type="parTrans" cxnId="{6868FF5D-5AF8-4FB9-BC61-3EA4DC761592}">
      <dgm:prSet/>
      <dgm:spPr/>
      <dgm:t>
        <a:bodyPr/>
        <a:lstStyle/>
        <a:p>
          <a:endParaRPr lang="en-US"/>
        </a:p>
      </dgm:t>
    </dgm:pt>
    <dgm:pt modelId="{C8F36F46-A575-4D50-BA96-D28316DB5780}" type="sibTrans" cxnId="{6868FF5D-5AF8-4FB9-BC61-3EA4DC761592}">
      <dgm:prSet/>
      <dgm:spPr/>
      <dgm:t>
        <a:bodyPr/>
        <a:lstStyle/>
        <a:p>
          <a:endParaRPr lang="en-US"/>
        </a:p>
      </dgm:t>
    </dgm:pt>
    <dgm:pt modelId="{3227D3DF-A221-4DC6-95EF-330DB2CCF98E}" type="pres">
      <dgm:prSet presAssocID="{24D9FD8A-04F3-4253-A368-4061AB6C2144}" presName="diagram" presStyleCnt="0">
        <dgm:presLayoutVars>
          <dgm:dir/>
          <dgm:resizeHandles val="exact"/>
        </dgm:presLayoutVars>
      </dgm:prSet>
      <dgm:spPr/>
      <dgm:t>
        <a:bodyPr/>
        <a:lstStyle/>
        <a:p>
          <a:endParaRPr lang="en-US"/>
        </a:p>
      </dgm:t>
    </dgm:pt>
    <dgm:pt modelId="{9F33FA2E-7AFD-41EC-A50C-13C0FEB8ED27}" type="pres">
      <dgm:prSet presAssocID="{BD5D0A33-9DB2-417E-A663-D85B738266C6}" presName="node" presStyleLbl="node1" presStyleIdx="0" presStyleCnt="10">
        <dgm:presLayoutVars>
          <dgm:bulletEnabled val="1"/>
        </dgm:presLayoutVars>
      </dgm:prSet>
      <dgm:spPr/>
      <dgm:t>
        <a:bodyPr/>
        <a:lstStyle/>
        <a:p>
          <a:endParaRPr lang="en-US"/>
        </a:p>
      </dgm:t>
    </dgm:pt>
    <dgm:pt modelId="{694F165F-788E-4239-B458-51220A37EB0C}" type="pres">
      <dgm:prSet presAssocID="{E60D73B4-2BC4-4EB2-B7DB-5D0684624D3A}" presName="sibTrans" presStyleLbl="sibTrans2D1" presStyleIdx="0" presStyleCnt="9"/>
      <dgm:spPr/>
      <dgm:t>
        <a:bodyPr/>
        <a:lstStyle/>
        <a:p>
          <a:endParaRPr lang="en-US"/>
        </a:p>
      </dgm:t>
    </dgm:pt>
    <dgm:pt modelId="{7939AD61-A744-4719-BDA1-37C73F0046D7}" type="pres">
      <dgm:prSet presAssocID="{E60D73B4-2BC4-4EB2-B7DB-5D0684624D3A}" presName="connectorText" presStyleLbl="sibTrans2D1" presStyleIdx="0" presStyleCnt="9"/>
      <dgm:spPr/>
      <dgm:t>
        <a:bodyPr/>
        <a:lstStyle/>
        <a:p>
          <a:endParaRPr lang="en-US"/>
        </a:p>
      </dgm:t>
    </dgm:pt>
    <dgm:pt modelId="{9269EF0A-9605-424A-B00B-5C697643ACBA}" type="pres">
      <dgm:prSet presAssocID="{AADB7826-97A7-46C5-B53B-C11E4478B4C2}" presName="node" presStyleLbl="node1" presStyleIdx="1" presStyleCnt="10">
        <dgm:presLayoutVars>
          <dgm:bulletEnabled val="1"/>
        </dgm:presLayoutVars>
      </dgm:prSet>
      <dgm:spPr/>
      <dgm:t>
        <a:bodyPr/>
        <a:lstStyle/>
        <a:p>
          <a:endParaRPr lang="en-US"/>
        </a:p>
      </dgm:t>
    </dgm:pt>
    <dgm:pt modelId="{22BE4E24-716C-4131-A57C-85BA9F62FE84}" type="pres">
      <dgm:prSet presAssocID="{C8F36F46-A575-4D50-BA96-D28316DB5780}" presName="sibTrans" presStyleLbl="sibTrans2D1" presStyleIdx="1" presStyleCnt="9"/>
      <dgm:spPr/>
      <dgm:t>
        <a:bodyPr/>
        <a:lstStyle/>
        <a:p>
          <a:endParaRPr lang="en-US"/>
        </a:p>
      </dgm:t>
    </dgm:pt>
    <dgm:pt modelId="{885F9E4C-60BF-478A-93FF-A36EBE753BC8}" type="pres">
      <dgm:prSet presAssocID="{C8F36F46-A575-4D50-BA96-D28316DB5780}" presName="connectorText" presStyleLbl="sibTrans2D1" presStyleIdx="1" presStyleCnt="9"/>
      <dgm:spPr/>
      <dgm:t>
        <a:bodyPr/>
        <a:lstStyle/>
        <a:p>
          <a:endParaRPr lang="en-US"/>
        </a:p>
      </dgm:t>
    </dgm:pt>
    <dgm:pt modelId="{6425E74E-46E0-4BD1-AEAD-2AAB5CE6C35B}" type="pres">
      <dgm:prSet presAssocID="{79082211-0895-406C-932E-FECBF4590AC6}" presName="node" presStyleLbl="node1" presStyleIdx="2" presStyleCnt="10">
        <dgm:presLayoutVars>
          <dgm:bulletEnabled val="1"/>
        </dgm:presLayoutVars>
      </dgm:prSet>
      <dgm:spPr/>
      <dgm:t>
        <a:bodyPr/>
        <a:lstStyle/>
        <a:p>
          <a:endParaRPr lang="en-US"/>
        </a:p>
      </dgm:t>
    </dgm:pt>
    <dgm:pt modelId="{CB00CDF0-84B1-410A-AF81-48ABCF8D67FB}" type="pres">
      <dgm:prSet presAssocID="{4B8E5871-3168-4F3F-9533-FFC05722AC46}" presName="sibTrans" presStyleLbl="sibTrans2D1" presStyleIdx="2" presStyleCnt="9"/>
      <dgm:spPr/>
      <dgm:t>
        <a:bodyPr/>
        <a:lstStyle/>
        <a:p>
          <a:endParaRPr lang="en-US"/>
        </a:p>
      </dgm:t>
    </dgm:pt>
    <dgm:pt modelId="{A567C69C-AAE7-4361-9220-1A6C2AE9E9CE}" type="pres">
      <dgm:prSet presAssocID="{4B8E5871-3168-4F3F-9533-FFC05722AC46}" presName="connectorText" presStyleLbl="sibTrans2D1" presStyleIdx="2" presStyleCnt="9"/>
      <dgm:spPr/>
      <dgm:t>
        <a:bodyPr/>
        <a:lstStyle/>
        <a:p>
          <a:endParaRPr lang="en-US"/>
        </a:p>
      </dgm:t>
    </dgm:pt>
    <dgm:pt modelId="{51C4D1E7-05BD-4973-B6A9-856DAAFA058C}" type="pres">
      <dgm:prSet presAssocID="{5DC7D0CC-D1A1-41D2-B41C-C6379DDE89C7}" presName="node" presStyleLbl="node1" presStyleIdx="3" presStyleCnt="10">
        <dgm:presLayoutVars>
          <dgm:bulletEnabled val="1"/>
        </dgm:presLayoutVars>
      </dgm:prSet>
      <dgm:spPr/>
      <dgm:t>
        <a:bodyPr/>
        <a:lstStyle/>
        <a:p>
          <a:endParaRPr lang="en-US"/>
        </a:p>
      </dgm:t>
    </dgm:pt>
    <dgm:pt modelId="{DB81AE10-53B4-4115-829A-BCF561371CB4}" type="pres">
      <dgm:prSet presAssocID="{790717B4-2A80-48DA-83D4-39F9C0E9104D}" presName="sibTrans" presStyleLbl="sibTrans2D1" presStyleIdx="3" presStyleCnt="9"/>
      <dgm:spPr/>
      <dgm:t>
        <a:bodyPr/>
        <a:lstStyle/>
        <a:p>
          <a:endParaRPr lang="en-US"/>
        </a:p>
      </dgm:t>
    </dgm:pt>
    <dgm:pt modelId="{F870E109-EBEB-410A-B704-6C9DFFE9A0E7}" type="pres">
      <dgm:prSet presAssocID="{790717B4-2A80-48DA-83D4-39F9C0E9104D}" presName="connectorText" presStyleLbl="sibTrans2D1" presStyleIdx="3" presStyleCnt="9"/>
      <dgm:spPr/>
      <dgm:t>
        <a:bodyPr/>
        <a:lstStyle/>
        <a:p>
          <a:endParaRPr lang="en-US"/>
        </a:p>
      </dgm:t>
    </dgm:pt>
    <dgm:pt modelId="{8FE4673F-B18B-4D49-A18C-3FEC16BE0375}" type="pres">
      <dgm:prSet presAssocID="{ED7B2DAA-5D3D-41FB-AAE7-B60C515F8DF2}" presName="node" presStyleLbl="node1" presStyleIdx="4" presStyleCnt="10">
        <dgm:presLayoutVars>
          <dgm:bulletEnabled val="1"/>
        </dgm:presLayoutVars>
      </dgm:prSet>
      <dgm:spPr/>
      <dgm:t>
        <a:bodyPr/>
        <a:lstStyle/>
        <a:p>
          <a:endParaRPr lang="en-US"/>
        </a:p>
      </dgm:t>
    </dgm:pt>
    <dgm:pt modelId="{0DF51E61-9A97-4789-A4E2-25EFB3B021EF}" type="pres">
      <dgm:prSet presAssocID="{44F3977D-CC1B-4252-8A77-62DB41761CDF}" presName="sibTrans" presStyleLbl="sibTrans2D1" presStyleIdx="4" presStyleCnt="9"/>
      <dgm:spPr/>
      <dgm:t>
        <a:bodyPr/>
        <a:lstStyle/>
        <a:p>
          <a:endParaRPr lang="en-US"/>
        </a:p>
      </dgm:t>
    </dgm:pt>
    <dgm:pt modelId="{DDABA3F6-4298-425F-9A01-C3D5F970D9DE}" type="pres">
      <dgm:prSet presAssocID="{44F3977D-CC1B-4252-8A77-62DB41761CDF}" presName="connectorText" presStyleLbl="sibTrans2D1" presStyleIdx="4" presStyleCnt="9"/>
      <dgm:spPr/>
      <dgm:t>
        <a:bodyPr/>
        <a:lstStyle/>
        <a:p>
          <a:endParaRPr lang="en-US"/>
        </a:p>
      </dgm:t>
    </dgm:pt>
    <dgm:pt modelId="{AF9FC9B4-B6FB-4969-BB4A-E54E4B420426}" type="pres">
      <dgm:prSet presAssocID="{425EFC53-8879-4AB6-925D-B0A999B53657}" presName="node" presStyleLbl="node1" presStyleIdx="5" presStyleCnt="10">
        <dgm:presLayoutVars>
          <dgm:bulletEnabled val="1"/>
        </dgm:presLayoutVars>
      </dgm:prSet>
      <dgm:spPr/>
      <dgm:t>
        <a:bodyPr/>
        <a:lstStyle/>
        <a:p>
          <a:endParaRPr lang="en-US"/>
        </a:p>
      </dgm:t>
    </dgm:pt>
    <dgm:pt modelId="{3A429739-F329-4CC4-855E-8A7216E2C42A}" type="pres">
      <dgm:prSet presAssocID="{27AC6B0B-0496-422E-AD90-721D5E0762E4}" presName="sibTrans" presStyleLbl="sibTrans2D1" presStyleIdx="5" presStyleCnt="9"/>
      <dgm:spPr/>
      <dgm:t>
        <a:bodyPr/>
        <a:lstStyle/>
        <a:p>
          <a:endParaRPr lang="en-US"/>
        </a:p>
      </dgm:t>
    </dgm:pt>
    <dgm:pt modelId="{1539A848-B36D-4AE9-92C5-5F87BE47E8F9}" type="pres">
      <dgm:prSet presAssocID="{27AC6B0B-0496-422E-AD90-721D5E0762E4}" presName="connectorText" presStyleLbl="sibTrans2D1" presStyleIdx="5" presStyleCnt="9"/>
      <dgm:spPr/>
      <dgm:t>
        <a:bodyPr/>
        <a:lstStyle/>
        <a:p>
          <a:endParaRPr lang="en-US"/>
        </a:p>
      </dgm:t>
    </dgm:pt>
    <dgm:pt modelId="{56316F33-A102-4695-BA5D-251FCD2E3B95}" type="pres">
      <dgm:prSet presAssocID="{445F7AC9-7C5C-467B-805D-EFC507CC711D}" presName="node" presStyleLbl="node1" presStyleIdx="6" presStyleCnt="10">
        <dgm:presLayoutVars>
          <dgm:bulletEnabled val="1"/>
        </dgm:presLayoutVars>
      </dgm:prSet>
      <dgm:spPr/>
      <dgm:t>
        <a:bodyPr/>
        <a:lstStyle/>
        <a:p>
          <a:endParaRPr lang="en-US"/>
        </a:p>
      </dgm:t>
    </dgm:pt>
    <dgm:pt modelId="{8B2E4E42-6444-4FD5-A794-658C3DA0FB0E}" type="pres">
      <dgm:prSet presAssocID="{3062C95D-6212-49F5-869E-8F53982F3044}" presName="sibTrans" presStyleLbl="sibTrans2D1" presStyleIdx="6" presStyleCnt="9"/>
      <dgm:spPr/>
      <dgm:t>
        <a:bodyPr/>
        <a:lstStyle/>
        <a:p>
          <a:endParaRPr lang="en-US"/>
        </a:p>
      </dgm:t>
    </dgm:pt>
    <dgm:pt modelId="{D6AD0399-6B3D-456A-893C-D49535D25523}" type="pres">
      <dgm:prSet presAssocID="{3062C95D-6212-49F5-869E-8F53982F3044}" presName="connectorText" presStyleLbl="sibTrans2D1" presStyleIdx="6" presStyleCnt="9"/>
      <dgm:spPr/>
      <dgm:t>
        <a:bodyPr/>
        <a:lstStyle/>
        <a:p>
          <a:endParaRPr lang="en-US"/>
        </a:p>
      </dgm:t>
    </dgm:pt>
    <dgm:pt modelId="{7CAED290-8AE1-4722-B03C-DFB6E3ECF8BB}" type="pres">
      <dgm:prSet presAssocID="{6C5A5ECD-3ACA-44D8-87BB-82DE1709786A}" presName="node" presStyleLbl="node1" presStyleIdx="7" presStyleCnt="10">
        <dgm:presLayoutVars>
          <dgm:bulletEnabled val="1"/>
        </dgm:presLayoutVars>
      </dgm:prSet>
      <dgm:spPr/>
      <dgm:t>
        <a:bodyPr/>
        <a:lstStyle/>
        <a:p>
          <a:endParaRPr lang="en-US"/>
        </a:p>
      </dgm:t>
    </dgm:pt>
    <dgm:pt modelId="{8ECE6D86-7F98-40F8-B71B-7F92A03FA338}" type="pres">
      <dgm:prSet presAssocID="{9D00F21D-C9D4-4E54-9A44-0C85C6273572}" presName="sibTrans" presStyleLbl="sibTrans2D1" presStyleIdx="7" presStyleCnt="9"/>
      <dgm:spPr/>
      <dgm:t>
        <a:bodyPr/>
        <a:lstStyle/>
        <a:p>
          <a:endParaRPr lang="en-US"/>
        </a:p>
      </dgm:t>
    </dgm:pt>
    <dgm:pt modelId="{7D3B12DD-B011-4B8B-A158-42EFD4EE10D1}" type="pres">
      <dgm:prSet presAssocID="{9D00F21D-C9D4-4E54-9A44-0C85C6273572}" presName="connectorText" presStyleLbl="sibTrans2D1" presStyleIdx="7" presStyleCnt="9"/>
      <dgm:spPr/>
      <dgm:t>
        <a:bodyPr/>
        <a:lstStyle/>
        <a:p>
          <a:endParaRPr lang="en-US"/>
        </a:p>
      </dgm:t>
    </dgm:pt>
    <dgm:pt modelId="{3707761C-2AC9-4253-A643-1237592851C9}" type="pres">
      <dgm:prSet presAssocID="{A381CD26-C1FD-4601-A2EA-3EE64A630E64}" presName="node" presStyleLbl="node1" presStyleIdx="8" presStyleCnt="10">
        <dgm:presLayoutVars>
          <dgm:bulletEnabled val="1"/>
        </dgm:presLayoutVars>
      </dgm:prSet>
      <dgm:spPr/>
      <dgm:t>
        <a:bodyPr/>
        <a:lstStyle/>
        <a:p>
          <a:endParaRPr lang="en-US"/>
        </a:p>
      </dgm:t>
    </dgm:pt>
    <dgm:pt modelId="{93C7A7B3-D16A-4B3C-941B-9730FA1163AC}" type="pres">
      <dgm:prSet presAssocID="{08B5EE94-C9DA-4EE3-BF24-952F36214ECC}" presName="sibTrans" presStyleLbl="sibTrans2D1" presStyleIdx="8" presStyleCnt="9"/>
      <dgm:spPr/>
      <dgm:t>
        <a:bodyPr/>
        <a:lstStyle/>
        <a:p>
          <a:endParaRPr lang="en-US"/>
        </a:p>
      </dgm:t>
    </dgm:pt>
    <dgm:pt modelId="{7D7A0CA4-0D90-4DFF-A304-9B7C68790C95}" type="pres">
      <dgm:prSet presAssocID="{08B5EE94-C9DA-4EE3-BF24-952F36214ECC}" presName="connectorText" presStyleLbl="sibTrans2D1" presStyleIdx="8" presStyleCnt="9"/>
      <dgm:spPr/>
      <dgm:t>
        <a:bodyPr/>
        <a:lstStyle/>
        <a:p>
          <a:endParaRPr lang="en-US"/>
        </a:p>
      </dgm:t>
    </dgm:pt>
    <dgm:pt modelId="{7B408F1B-E4B3-4427-B17C-1DADF5D32EFA}" type="pres">
      <dgm:prSet presAssocID="{70FB9B79-1692-4240-8654-40BF711C246B}" presName="node" presStyleLbl="node1" presStyleIdx="9" presStyleCnt="10">
        <dgm:presLayoutVars>
          <dgm:bulletEnabled val="1"/>
        </dgm:presLayoutVars>
      </dgm:prSet>
      <dgm:spPr/>
      <dgm:t>
        <a:bodyPr/>
        <a:lstStyle/>
        <a:p>
          <a:endParaRPr lang="en-US"/>
        </a:p>
      </dgm:t>
    </dgm:pt>
  </dgm:ptLst>
  <dgm:cxnLst>
    <dgm:cxn modelId="{F25ED95C-8D0F-4E44-BECA-22E822429D26}" type="presOf" srcId="{9D00F21D-C9D4-4E54-9A44-0C85C6273572}" destId="{8ECE6D86-7F98-40F8-B71B-7F92A03FA338}" srcOrd="0" destOrd="0" presId="urn:microsoft.com/office/officeart/2005/8/layout/process5"/>
    <dgm:cxn modelId="{A16A2251-0F06-4682-9E63-152F71B06EE2}" type="presOf" srcId="{5DC7D0CC-D1A1-41D2-B41C-C6379DDE89C7}" destId="{51C4D1E7-05BD-4973-B6A9-856DAAFA058C}" srcOrd="0" destOrd="0" presId="urn:microsoft.com/office/officeart/2005/8/layout/process5"/>
    <dgm:cxn modelId="{8DB3A65B-A957-433C-8752-7CE0BCAFCAFB}" type="presOf" srcId="{790717B4-2A80-48DA-83D4-39F9C0E9104D}" destId="{F870E109-EBEB-410A-B704-6C9DFFE9A0E7}" srcOrd="1" destOrd="0" presId="urn:microsoft.com/office/officeart/2005/8/layout/process5"/>
    <dgm:cxn modelId="{03906428-32CF-426B-978D-913F2945D84F}" type="presOf" srcId="{27AC6B0B-0496-422E-AD90-721D5E0762E4}" destId="{1539A848-B36D-4AE9-92C5-5F87BE47E8F9}" srcOrd="1" destOrd="0" presId="urn:microsoft.com/office/officeart/2005/8/layout/process5"/>
    <dgm:cxn modelId="{B45C29D9-8564-4BAA-AC56-643C6936F491}" type="presOf" srcId="{ED7B2DAA-5D3D-41FB-AAE7-B60C515F8DF2}" destId="{8FE4673F-B18B-4D49-A18C-3FEC16BE0375}" srcOrd="0" destOrd="0" presId="urn:microsoft.com/office/officeart/2005/8/layout/process5"/>
    <dgm:cxn modelId="{C16E20A3-B5C5-4F0A-B91B-98D44D8359DC}" srcId="{24D9FD8A-04F3-4253-A368-4061AB6C2144}" destId="{6C5A5ECD-3ACA-44D8-87BB-82DE1709786A}" srcOrd="7" destOrd="0" parTransId="{69FC1595-D5C0-4BB9-8DE5-06165F5C75CD}" sibTransId="{9D00F21D-C9D4-4E54-9A44-0C85C6273572}"/>
    <dgm:cxn modelId="{9C793F8D-CE9E-4CD7-8DF6-6E545878F625}" type="presOf" srcId="{425EFC53-8879-4AB6-925D-B0A999B53657}" destId="{AF9FC9B4-B6FB-4969-BB4A-E54E4B420426}" srcOrd="0" destOrd="0" presId="urn:microsoft.com/office/officeart/2005/8/layout/process5"/>
    <dgm:cxn modelId="{25C57489-F081-4ADB-8C92-B3E088C1947C}" type="presOf" srcId="{AADB7826-97A7-46C5-B53B-C11E4478B4C2}" destId="{9269EF0A-9605-424A-B00B-5C697643ACBA}" srcOrd="0" destOrd="0" presId="urn:microsoft.com/office/officeart/2005/8/layout/process5"/>
    <dgm:cxn modelId="{6868FF5D-5AF8-4FB9-BC61-3EA4DC761592}" srcId="{24D9FD8A-04F3-4253-A368-4061AB6C2144}" destId="{AADB7826-97A7-46C5-B53B-C11E4478B4C2}" srcOrd="1" destOrd="0" parTransId="{91493FF1-FAD0-4E01-90D1-EE28C786AA8F}" sibTransId="{C8F36F46-A575-4D50-BA96-D28316DB5780}"/>
    <dgm:cxn modelId="{A06A7874-E68A-431B-9086-ECED78735423}" type="presOf" srcId="{6C5A5ECD-3ACA-44D8-87BB-82DE1709786A}" destId="{7CAED290-8AE1-4722-B03C-DFB6E3ECF8BB}" srcOrd="0" destOrd="0" presId="urn:microsoft.com/office/officeart/2005/8/layout/process5"/>
    <dgm:cxn modelId="{3C940CDE-4185-49AC-9542-4929CDBB6DE9}" type="presOf" srcId="{C8F36F46-A575-4D50-BA96-D28316DB5780}" destId="{885F9E4C-60BF-478A-93FF-A36EBE753BC8}" srcOrd="1" destOrd="0" presId="urn:microsoft.com/office/officeart/2005/8/layout/process5"/>
    <dgm:cxn modelId="{73B94C56-FA7E-4457-B3F4-3DB5003ABFC5}" srcId="{24D9FD8A-04F3-4253-A368-4061AB6C2144}" destId="{445F7AC9-7C5C-467B-805D-EFC507CC711D}" srcOrd="6" destOrd="0" parTransId="{CB422013-D711-4B37-8B78-BD6FDEDF4E80}" sibTransId="{3062C95D-6212-49F5-869E-8F53982F3044}"/>
    <dgm:cxn modelId="{7F91D505-4948-4171-B163-3633F469F8A1}" type="presOf" srcId="{08B5EE94-C9DA-4EE3-BF24-952F36214ECC}" destId="{7D7A0CA4-0D90-4DFF-A304-9B7C68790C95}" srcOrd="1" destOrd="0" presId="urn:microsoft.com/office/officeart/2005/8/layout/process5"/>
    <dgm:cxn modelId="{99C550A6-3344-4C0C-969E-86E54576B2CF}" type="presOf" srcId="{A381CD26-C1FD-4601-A2EA-3EE64A630E64}" destId="{3707761C-2AC9-4253-A643-1237592851C9}" srcOrd="0" destOrd="0" presId="urn:microsoft.com/office/officeart/2005/8/layout/process5"/>
    <dgm:cxn modelId="{26167FF7-1717-4DD4-80AB-911B70AF8376}" type="presOf" srcId="{445F7AC9-7C5C-467B-805D-EFC507CC711D}" destId="{56316F33-A102-4695-BA5D-251FCD2E3B95}" srcOrd="0" destOrd="0" presId="urn:microsoft.com/office/officeart/2005/8/layout/process5"/>
    <dgm:cxn modelId="{A0532B11-EE54-43CB-8A5D-E3F983B960C0}" type="presOf" srcId="{27AC6B0B-0496-422E-AD90-721D5E0762E4}" destId="{3A429739-F329-4CC4-855E-8A7216E2C42A}" srcOrd="0" destOrd="0" presId="urn:microsoft.com/office/officeart/2005/8/layout/process5"/>
    <dgm:cxn modelId="{F94EC3B4-E1A8-45A5-8EBD-9C565223DB19}" srcId="{24D9FD8A-04F3-4253-A368-4061AB6C2144}" destId="{A381CD26-C1FD-4601-A2EA-3EE64A630E64}" srcOrd="8" destOrd="0" parTransId="{1D842ACB-D036-446E-B58D-A58ECF607C8F}" sibTransId="{08B5EE94-C9DA-4EE3-BF24-952F36214ECC}"/>
    <dgm:cxn modelId="{9DCEF066-DFF1-4ECD-889B-0ECF7C74EAE2}" type="presOf" srcId="{C8F36F46-A575-4D50-BA96-D28316DB5780}" destId="{22BE4E24-716C-4131-A57C-85BA9F62FE84}" srcOrd="0" destOrd="0" presId="urn:microsoft.com/office/officeart/2005/8/layout/process5"/>
    <dgm:cxn modelId="{09958E0A-2F90-42D2-BEB0-0BD3FC11402D}" srcId="{24D9FD8A-04F3-4253-A368-4061AB6C2144}" destId="{ED7B2DAA-5D3D-41FB-AAE7-B60C515F8DF2}" srcOrd="4" destOrd="0" parTransId="{A2D67164-4E35-4DA1-BACC-6DF46119410D}" sibTransId="{44F3977D-CC1B-4252-8A77-62DB41761CDF}"/>
    <dgm:cxn modelId="{8061FEE6-63C5-4954-A241-29F1B391EC2D}" type="presOf" srcId="{4B8E5871-3168-4F3F-9533-FFC05722AC46}" destId="{CB00CDF0-84B1-410A-AF81-48ABCF8D67FB}" srcOrd="0" destOrd="0" presId="urn:microsoft.com/office/officeart/2005/8/layout/process5"/>
    <dgm:cxn modelId="{0A50EE7A-603A-498E-B33F-4F2FB6AEB0AB}" srcId="{24D9FD8A-04F3-4253-A368-4061AB6C2144}" destId="{5DC7D0CC-D1A1-41D2-B41C-C6379DDE89C7}" srcOrd="3" destOrd="0" parTransId="{CDAC4492-D435-4CF8-A75D-06D5AF5DD391}" sibTransId="{790717B4-2A80-48DA-83D4-39F9C0E9104D}"/>
    <dgm:cxn modelId="{38AE7BDE-D7D3-4F9E-A031-9CEE4561E5C9}" type="presOf" srcId="{E60D73B4-2BC4-4EB2-B7DB-5D0684624D3A}" destId="{7939AD61-A744-4719-BDA1-37C73F0046D7}" srcOrd="1" destOrd="0" presId="urn:microsoft.com/office/officeart/2005/8/layout/process5"/>
    <dgm:cxn modelId="{C2F72C38-EDF6-43C1-895C-52B96A4409DC}" type="presOf" srcId="{9D00F21D-C9D4-4E54-9A44-0C85C6273572}" destId="{7D3B12DD-B011-4B8B-A158-42EFD4EE10D1}" srcOrd="1" destOrd="0" presId="urn:microsoft.com/office/officeart/2005/8/layout/process5"/>
    <dgm:cxn modelId="{E9065E99-D94C-40CF-9193-87BD001B7E26}" type="presOf" srcId="{08B5EE94-C9DA-4EE3-BF24-952F36214ECC}" destId="{93C7A7B3-D16A-4B3C-941B-9730FA1163AC}" srcOrd="0" destOrd="0" presId="urn:microsoft.com/office/officeart/2005/8/layout/process5"/>
    <dgm:cxn modelId="{6D97E548-ABD1-4298-9B9A-29B6639E8039}" srcId="{24D9FD8A-04F3-4253-A368-4061AB6C2144}" destId="{BD5D0A33-9DB2-417E-A663-D85B738266C6}" srcOrd="0" destOrd="0" parTransId="{9FDE0285-948F-4A16-AD75-C68B4E38923F}" sibTransId="{E60D73B4-2BC4-4EB2-B7DB-5D0684624D3A}"/>
    <dgm:cxn modelId="{9E505B68-0966-49FA-9763-EC90B4D59D19}" srcId="{24D9FD8A-04F3-4253-A368-4061AB6C2144}" destId="{425EFC53-8879-4AB6-925D-B0A999B53657}" srcOrd="5" destOrd="0" parTransId="{4A636BC3-33BD-4C97-9958-F70902D2E3E5}" sibTransId="{27AC6B0B-0496-422E-AD90-721D5E0762E4}"/>
    <dgm:cxn modelId="{8191C8E9-B796-476C-AE47-20137AA89A72}" type="presOf" srcId="{3062C95D-6212-49F5-869E-8F53982F3044}" destId="{D6AD0399-6B3D-456A-893C-D49535D25523}" srcOrd="1" destOrd="0" presId="urn:microsoft.com/office/officeart/2005/8/layout/process5"/>
    <dgm:cxn modelId="{530F2B80-79C1-4150-AB21-2621350FF24C}" srcId="{24D9FD8A-04F3-4253-A368-4061AB6C2144}" destId="{70FB9B79-1692-4240-8654-40BF711C246B}" srcOrd="9" destOrd="0" parTransId="{193BF232-1FE4-4720-80CD-6A1CE78E2048}" sibTransId="{18028D36-EFF3-4DA1-8A1F-89EAB130A50D}"/>
    <dgm:cxn modelId="{4738BAD9-B185-4733-83E3-DDDCA76B4571}" type="presOf" srcId="{4B8E5871-3168-4F3F-9533-FFC05722AC46}" destId="{A567C69C-AAE7-4361-9220-1A6C2AE9E9CE}" srcOrd="1" destOrd="0" presId="urn:microsoft.com/office/officeart/2005/8/layout/process5"/>
    <dgm:cxn modelId="{DB945A37-6013-4F7D-8D37-605DA8CDC6E2}" srcId="{24D9FD8A-04F3-4253-A368-4061AB6C2144}" destId="{79082211-0895-406C-932E-FECBF4590AC6}" srcOrd="2" destOrd="0" parTransId="{3EC0197F-2E0C-455E-8AFF-1E9B55360F42}" sibTransId="{4B8E5871-3168-4F3F-9533-FFC05722AC46}"/>
    <dgm:cxn modelId="{914F1BF0-1571-488D-BCB9-F3DBD2E95E9B}" type="presOf" srcId="{BD5D0A33-9DB2-417E-A663-D85B738266C6}" destId="{9F33FA2E-7AFD-41EC-A50C-13C0FEB8ED27}" srcOrd="0" destOrd="0" presId="urn:microsoft.com/office/officeart/2005/8/layout/process5"/>
    <dgm:cxn modelId="{C138676D-60D0-4246-B8D5-94332BF5B2BD}" type="presOf" srcId="{790717B4-2A80-48DA-83D4-39F9C0E9104D}" destId="{DB81AE10-53B4-4115-829A-BCF561371CB4}" srcOrd="0" destOrd="0" presId="urn:microsoft.com/office/officeart/2005/8/layout/process5"/>
    <dgm:cxn modelId="{975C8876-4657-409F-B9DA-3400E9AE6972}" type="presOf" srcId="{3062C95D-6212-49F5-869E-8F53982F3044}" destId="{8B2E4E42-6444-4FD5-A794-658C3DA0FB0E}" srcOrd="0" destOrd="0" presId="urn:microsoft.com/office/officeart/2005/8/layout/process5"/>
    <dgm:cxn modelId="{656F83A0-C580-461E-AC58-DBBB5EDF492E}" type="presOf" srcId="{24D9FD8A-04F3-4253-A368-4061AB6C2144}" destId="{3227D3DF-A221-4DC6-95EF-330DB2CCF98E}" srcOrd="0" destOrd="0" presId="urn:microsoft.com/office/officeart/2005/8/layout/process5"/>
    <dgm:cxn modelId="{5AC4719E-76D1-4975-A611-6D24D6DE9A22}" type="presOf" srcId="{E60D73B4-2BC4-4EB2-B7DB-5D0684624D3A}" destId="{694F165F-788E-4239-B458-51220A37EB0C}" srcOrd="0" destOrd="0" presId="urn:microsoft.com/office/officeart/2005/8/layout/process5"/>
    <dgm:cxn modelId="{4F93040E-B12F-4999-B5E3-77780E906D11}" type="presOf" srcId="{44F3977D-CC1B-4252-8A77-62DB41761CDF}" destId="{0DF51E61-9A97-4789-A4E2-25EFB3B021EF}" srcOrd="0" destOrd="0" presId="urn:microsoft.com/office/officeart/2005/8/layout/process5"/>
    <dgm:cxn modelId="{FE659840-6EA1-45A2-8945-7CEE13338129}" type="presOf" srcId="{44F3977D-CC1B-4252-8A77-62DB41761CDF}" destId="{DDABA3F6-4298-425F-9A01-C3D5F970D9DE}" srcOrd="1" destOrd="0" presId="urn:microsoft.com/office/officeart/2005/8/layout/process5"/>
    <dgm:cxn modelId="{5FC5C910-0C43-4E50-8ED5-F5F6224461F0}" type="presOf" srcId="{70FB9B79-1692-4240-8654-40BF711C246B}" destId="{7B408F1B-E4B3-4427-B17C-1DADF5D32EFA}" srcOrd="0" destOrd="0" presId="urn:microsoft.com/office/officeart/2005/8/layout/process5"/>
    <dgm:cxn modelId="{2C3B5FB5-7B03-47F4-B4F8-F8299D225292}" type="presOf" srcId="{79082211-0895-406C-932E-FECBF4590AC6}" destId="{6425E74E-46E0-4BD1-AEAD-2AAB5CE6C35B}" srcOrd="0" destOrd="0" presId="urn:microsoft.com/office/officeart/2005/8/layout/process5"/>
    <dgm:cxn modelId="{CF0C58EB-5C04-49C5-AF7A-9E2F078558AB}" type="presParOf" srcId="{3227D3DF-A221-4DC6-95EF-330DB2CCF98E}" destId="{9F33FA2E-7AFD-41EC-A50C-13C0FEB8ED27}" srcOrd="0" destOrd="0" presId="urn:microsoft.com/office/officeart/2005/8/layout/process5"/>
    <dgm:cxn modelId="{97C311E8-38A1-409C-BDEA-DA2AB3116903}" type="presParOf" srcId="{3227D3DF-A221-4DC6-95EF-330DB2CCF98E}" destId="{694F165F-788E-4239-B458-51220A37EB0C}" srcOrd="1" destOrd="0" presId="urn:microsoft.com/office/officeart/2005/8/layout/process5"/>
    <dgm:cxn modelId="{A5F1CA9C-3BE0-4626-B513-82C688B63990}" type="presParOf" srcId="{694F165F-788E-4239-B458-51220A37EB0C}" destId="{7939AD61-A744-4719-BDA1-37C73F0046D7}" srcOrd="0" destOrd="0" presId="urn:microsoft.com/office/officeart/2005/8/layout/process5"/>
    <dgm:cxn modelId="{20F366B1-54F5-4B99-B394-E0452482B170}" type="presParOf" srcId="{3227D3DF-A221-4DC6-95EF-330DB2CCF98E}" destId="{9269EF0A-9605-424A-B00B-5C697643ACBA}" srcOrd="2" destOrd="0" presId="urn:microsoft.com/office/officeart/2005/8/layout/process5"/>
    <dgm:cxn modelId="{DA873CD5-D57C-4B88-9BFB-6386F7000716}" type="presParOf" srcId="{3227D3DF-A221-4DC6-95EF-330DB2CCF98E}" destId="{22BE4E24-716C-4131-A57C-85BA9F62FE84}" srcOrd="3" destOrd="0" presId="urn:microsoft.com/office/officeart/2005/8/layout/process5"/>
    <dgm:cxn modelId="{32A227F5-31E5-4D92-AD35-C6B6A2DFFAA2}" type="presParOf" srcId="{22BE4E24-716C-4131-A57C-85BA9F62FE84}" destId="{885F9E4C-60BF-478A-93FF-A36EBE753BC8}" srcOrd="0" destOrd="0" presId="urn:microsoft.com/office/officeart/2005/8/layout/process5"/>
    <dgm:cxn modelId="{E83899D4-72AF-4B91-AEC3-CC1ED9F2EA99}" type="presParOf" srcId="{3227D3DF-A221-4DC6-95EF-330DB2CCF98E}" destId="{6425E74E-46E0-4BD1-AEAD-2AAB5CE6C35B}" srcOrd="4" destOrd="0" presId="urn:microsoft.com/office/officeart/2005/8/layout/process5"/>
    <dgm:cxn modelId="{5840710C-84FF-48A7-A3B6-6575C4CFF693}" type="presParOf" srcId="{3227D3DF-A221-4DC6-95EF-330DB2CCF98E}" destId="{CB00CDF0-84B1-410A-AF81-48ABCF8D67FB}" srcOrd="5" destOrd="0" presId="urn:microsoft.com/office/officeart/2005/8/layout/process5"/>
    <dgm:cxn modelId="{34500B11-8F68-4AD5-922A-A92EEE8F005D}" type="presParOf" srcId="{CB00CDF0-84B1-410A-AF81-48ABCF8D67FB}" destId="{A567C69C-AAE7-4361-9220-1A6C2AE9E9CE}" srcOrd="0" destOrd="0" presId="urn:microsoft.com/office/officeart/2005/8/layout/process5"/>
    <dgm:cxn modelId="{0FE11B0E-076E-45BB-AD4A-FA197FEEE3E0}" type="presParOf" srcId="{3227D3DF-A221-4DC6-95EF-330DB2CCF98E}" destId="{51C4D1E7-05BD-4973-B6A9-856DAAFA058C}" srcOrd="6" destOrd="0" presId="urn:microsoft.com/office/officeart/2005/8/layout/process5"/>
    <dgm:cxn modelId="{F1F26C93-77D2-4E46-82FF-C5E2363659E9}" type="presParOf" srcId="{3227D3DF-A221-4DC6-95EF-330DB2CCF98E}" destId="{DB81AE10-53B4-4115-829A-BCF561371CB4}" srcOrd="7" destOrd="0" presId="urn:microsoft.com/office/officeart/2005/8/layout/process5"/>
    <dgm:cxn modelId="{7A03CAAA-BC50-4237-855D-FEC72A3E4EFF}" type="presParOf" srcId="{DB81AE10-53B4-4115-829A-BCF561371CB4}" destId="{F870E109-EBEB-410A-B704-6C9DFFE9A0E7}" srcOrd="0" destOrd="0" presId="urn:microsoft.com/office/officeart/2005/8/layout/process5"/>
    <dgm:cxn modelId="{DC4DFDE2-3D42-43C1-A706-7E5F56F6B775}" type="presParOf" srcId="{3227D3DF-A221-4DC6-95EF-330DB2CCF98E}" destId="{8FE4673F-B18B-4D49-A18C-3FEC16BE0375}" srcOrd="8" destOrd="0" presId="urn:microsoft.com/office/officeart/2005/8/layout/process5"/>
    <dgm:cxn modelId="{8D4418FB-B539-4CFF-AC6E-BC56255A61B4}" type="presParOf" srcId="{3227D3DF-A221-4DC6-95EF-330DB2CCF98E}" destId="{0DF51E61-9A97-4789-A4E2-25EFB3B021EF}" srcOrd="9" destOrd="0" presId="urn:microsoft.com/office/officeart/2005/8/layout/process5"/>
    <dgm:cxn modelId="{348599DD-3842-4B22-A28F-733B882D6463}" type="presParOf" srcId="{0DF51E61-9A97-4789-A4E2-25EFB3B021EF}" destId="{DDABA3F6-4298-425F-9A01-C3D5F970D9DE}" srcOrd="0" destOrd="0" presId="urn:microsoft.com/office/officeart/2005/8/layout/process5"/>
    <dgm:cxn modelId="{6EE0A48D-362B-40AE-9F57-65E47173A47E}" type="presParOf" srcId="{3227D3DF-A221-4DC6-95EF-330DB2CCF98E}" destId="{AF9FC9B4-B6FB-4969-BB4A-E54E4B420426}" srcOrd="10" destOrd="0" presId="urn:microsoft.com/office/officeart/2005/8/layout/process5"/>
    <dgm:cxn modelId="{31D8DA02-5D2F-4AAE-A6B7-918BDB121536}" type="presParOf" srcId="{3227D3DF-A221-4DC6-95EF-330DB2CCF98E}" destId="{3A429739-F329-4CC4-855E-8A7216E2C42A}" srcOrd="11" destOrd="0" presId="urn:microsoft.com/office/officeart/2005/8/layout/process5"/>
    <dgm:cxn modelId="{888A7393-FD09-423B-B7A0-CD986323150C}" type="presParOf" srcId="{3A429739-F329-4CC4-855E-8A7216E2C42A}" destId="{1539A848-B36D-4AE9-92C5-5F87BE47E8F9}" srcOrd="0" destOrd="0" presId="urn:microsoft.com/office/officeart/2005/8/layout/process5"/>
    <dgm:cxn modelId="{65C744CD-A978-4401-BDB8-9FDD3FDF2D57}" type="presParOf" srcId="{3227D3DF-A221-4DC6-95EF-330DB2CCF98E}" destId="{56316F33-A102-4695-BA5D-251FCD2E3B95}" srcOrd="12" destOrd="0" presId="urn:microsoft.com/office/officeart/2005/8/layout/process5"/>
    <dgm:cxn modelId="{D4A194E1-3225-4E84-9E64-557FCA3CC17F}" type="presParOf" srcId="{3227D3DF-A221-4DC6-95EF-330DB2CCF98E}" destId="{8B2E4E42-6444-4FD5-A794-658C3DA0FB0E}" srcOrd="13" destOrd="0" presId="urn:microsoft.com/office/officeart/2005/8/layout/process5"/>
    <dgm:cxn modelId="{BE90E522-1715-4AF2-AB1E-8B2C631DDE04}" type="presParOf" srcId="{8B2E4E42-6444-4FD5-A794-658C3DA0FB0E}" destId="{D6AD0399-6B3D-456A-893C-D49535D25523}" srcOrd="0" destOrd="0" presId="urn:microsoft.com/office/officeart/2005/8/layout/process5"/>
    <dgm:cxn modelId="{6D06565D-E215-43CC-9E55-1BEE62C4E9E6}" type="presParOf" srcId="{3227D3DF-A221-4DC6-95EF-330DB2CCF98E}" destId="{7CAED290-8AE1-4722-B03C-DFB6E3ECF8BB}" srcOrd="14" destOrd="0" presId="urn:microsoft.com/office/officeart/2005/8/layout/process5"/>
    <dgm:cxn modelId="{1AF5CEC4-0F2E-4B27-9AC3-832C44204BDF}" type="presParOf" srcId="{3227D3DF-A221-4DC6-95EF-330DB2CCF98E}" destId="{8ECE6D86-7F98-40F8-B71B-7F92A03FA338}" srcOrd="15" destOrd="0" presId="urn:microsoft.com/office/officeart/2005/8/layout/process5"/>
    <dgm:cxn modelId="{310D8828-D86D-4754-A4D4-A4A7E2F814D6}" type="presParOf" srcId="{8ECE6D86-7F98-40F8-B71B-7F92A03FA338}" destId="{7D3B12DD-B011-4B8B-A158-42EFD4EE10D1}" srcOrd="0" destOrd="0" presId="urn:microsoft.com/office/officeart/2005/8/layout/process5"/>
    <dgm:cxn modelId="{D4A2D958-BF74-44F8-8A6B-8A36F2F728DA}" type="presParOf" srcId="{3227D3DF-A221-4DC6-95EF-330DB2CCF98E}" destId="{3707761C-2AC9-4253-A643-1237592851C9}" srcOrd="16" destOrd="0" presId="urn:microsoft.com/office/officeart/2005/8/layout/process5"/>
    <dgm:cxn modelId="{1B09C1E2-73F7-426F-A837-85BC8F5C956D}" type="presParOf" srcId="{3227D3DF-A221-4DC6-95EF-330DB2CCF98E}" destId="{93C7A7B3-D16A-4B3C-941B-9730FA1163AC}" srcOrd="17" destOrd="0" presId="urn:microsoft.com/office/officeart/2005/8/layout/process5"/>
    <dgm:cxn modelId="{C31D9DDB-BBBD-4D39-B3F3-E9754D69A11D}" type="presParOf" srcId="{93C7A7B3-D16A-4B3C-941B-9730FA1163AC}" destId="{7D7A0CA4-0D90-4DFF-A304-9B7C68790C95}" srcOrd="0" destOrd="0" presId="urn:microsoft.com/office/officeart/2005/8/layout/process5"/>
    <dgm:cxn modelId="{444D257E-71A0-49F9-982F-7F0871651F86}" type="presParOf" srcId="{3227D3DF-A221-4DC6-95EF-330DB2CCF98E}" destId="{7B408F1B-E4B3-4427-B17C-1DADF5D32EFA}" srcOrd="1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3FA2E-7AFD-41EC-A50C-13C0FEB8ED27}">
      <dsp:nvSpPr>
        <dsp:cNvPr id="0" name=""/>
        <dsp:cNvSpPr/>
      </dsp:nvSpPr>
      <dsp:spPr>
        <a:xfrm>
          <a:off x="3787" y="337708"/>
          <a:ext cx="1174219" cy="70453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PRE-ASSESSMENT</a:t>
          </a:r>
          <a:endParaRPr lang="en-US" sz="1400" kern="1200" dirty="0"/>
        </a:p>
      </dsp:txBody>
      <dsp:txXfrm>
        <a:off x="24422" y="358343"/>
        <a:ext cx="1132949" cy="663261"/>
      </dsp:txXfrm>
    </dsp:sp>
    <dsp:sp modelId="{694F165F-788E-4239-B458-51220A37EB0C}">
      <dsp:nvSpPr>
        <dsp:cNvPr id="0" name=""/>
        <dsp:cNvSpPr/>
      </dsp:nvSpPr>
      <dsp:spPr>
        <a:xfrm>
          <a:off x="1281338" y="544370"/>
          <a:ext cx="248934" cy="291206"/>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1281338" y="602611"/>
        <a:ext cx="174254" cy="174724"/>
      </dsp:txXfrm>
    </dsp:sp>
    <dsp:sp modelId="{9269EF0A-9605-424A-B00B-5C697643ACBA}">
      <dsp:nvSpPr>
        <dsp:cNvPr id="0" name=""/>
        <dsp:cNvSpPr/>
      </dsp:nvSpPr>
      <dsp:spPr>
        <a:xfrm>
          <a:off x="1647695" y="337708"/>
          <a:ext cx="1174219" cy="704531"/>
        </a:xfrm>
        <a:prstGeom prst="roundRect">
          <a:avLst>
            <a:gd name="adj" fmla="val 10000"/>
          </a:avLst>
        </a:prstGeom>
        <a:gradFill rotWithShape="0">
          <a:gsLst>
            <a:gs pos="0">
              <a:schemeClr val="accent3">
                <a:hueOff val="301178"/>
                <a:satOff val="11111"/>
                <a:lumOff val="-1634"/>
                <a:alphaOff val="0"/>
                <a:satMod val="103000"/>
                <a:lumMod val="102000"/>
                <a:tint val="94000"/>
              </a:schemeClr>
            </a:gs>
            <a:gs pos="50000">
              <a:schemeClr val="accent3">
                <a:hueOff val="301178"/>
                <a:satOff val="11111"/>
                <a:lumOff val="-1634"/>
                <a:alphaOff val="0"/>
                <a:satMod val="110000"/>
                <a:lumMod val="100000"/>
                <a:shade val="100000"/>
              </a:schemeClr>
            </a:gs>
            <a:gs pos="100000">
              <a:schemeClr val="accent3">
                <a:hueOff val="301178"/>
                <a:satOff val="11111"/>
                <a:lumOff val="-163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M1</a:t>
          </a:r>
          <a:endParaRPr lang="en-US" sz="1400" kern="1200" dirty="0"/>
        </a:p>
      </dsp:txBody>
      <dsp:txXfrm>
        <a:off x="1668330" y="358343"/>
        <a:ext cx="1132949" cy="663261"/>
      </dsp:txXfrm>
    </dsp:sp>
    <dsp:sp modelId="{22BE4E24-716C-4131-A57C-85BA9F62FE84}">
      <dsp:nvSpPr>
        <dsp:cNvPr id="0" name=""/>
        <dsp:cNvSpPr/>
      </dsp:nvSpPr>
      <dsp:spPr>
        <a:xfrm>
          <a:off x="2925246" y="544370"/>
          <a:ext cx="248934" cy="291206"/>
        </a:xfrm>
        <a:prstGeom prst="rightArrow">
          <a:avLst>
            <a:gd name="adj1" fmla="val 60000"/>
            <a:gd name="adj2" fmla="val 50000"/>
          </a:avLst>
        </a:prstGeom>
        <a:gradFill rotWithShape="0">
          <a:gsLst>
            <a:gs pos="0">
              <a:schemeClr val="accent3">
                <a:hueOff val="338825"/>
                <a:satOff val="12500"/>
                <a:lumOff val="-1838"/>
                <a:alphaOff val="0"/>
                <a:satMod val="103000"/>
                <a:lumMod val="102000"/>
                <a:tint val="94000"/>
              </a:schemeClr>
            </a:gs>
            <a:gs pos="50000">
              <a:schemeClr val="accent3">
                <a:hueOff val="338825"/>
                <a:satOff val="12500"/>
                <a:lumOff val="-1838"/>
                <a:alphaOff val="0"/>
                <a:satMod val="110000"/>
                <a:lumMod val="100000"/>
                <a:shade val="100000"/>
              </a:schemeClr>
            </a:gs>
            <a:gs pos="100000">
              <a:schemeClr val="accent3">
                <a:hueOff val="338825"/>
                <a:satOff val="12500"/>
                <a:lumOff val="-183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2925246" y="602611"/>
        <a:ext cx="174254" cy="174724"/>
      </dsp:txXfrm>
    </dsp:sp>
    <dsp:sp modelId="{6425E74E-46E0-4BD1-AEAD-2AAB5CE6C35B}">
      <dsp:nvSpPr>
        <dsp:cNvPr id="0" name=""/>
        <dsp:cNvSpPr/>
      </dsp:nvSpPr>
      <dsp:spPr>
        <a:xfrm>
          <a:off x="3291603" y="337708"/>
          <a:ext cx="1174219" cy="704531"/>
        </a:xfrm>
        <a:prstGeom prst="roundRect">
          <a:avLst>
            <a:gd name="adj" fmla="val 10000"/>
          </a:avLst>
        </a:prstGeom>
        <a:gradFill rotWithShape="0">
          <a:gsLst>
            <a:gs pos="0">
              <a:schemeClr val="accent3">
                <a:hueOff val="602355"/>
                <a:satOff val="22222"/>
                <a:lumOff val="-3268"/>
                <a:alphaOff val="0"/>
                <a:satMod val="103000"/>
                <a:lumMod val="102000"/>
                <a:tint val="94000"/>
              </a:schemeClr>
            </a:gs>
            <a:gs pos="50000">
              <a:schemeClr val="accent3">
                <a:hueOff val="602355"/>
                <a:satOff val="22222"/>
                <a:lumOff val="-3268"/>
                <a:alphaOff val="0"/>
                <a:satMod val="110000"/>
                <a:lumMod val="100000"/>
                <a:shade val="100000"/>
              </a:schemeClr>
            </a:gs>
            <a:gs pos="100000">
              <a:schemeClr val="accent3">
                <a:hueOff val="602355"/>
                <a:satOff val="22222"/>
                <a:lumOff val="-326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M2</a:t>
          </a:r>
          <a:endParaRPr lang="en-US" sz="1400" kern="1200" dirty="0"/>
        </a:p>
      </dsp:txBody>
      <dsp:txXfrm>
        <a:off x="3312238" y="358343"/>
        <a:ext cx="1132949" cy="663261"/>
      </dsp:txXfrm>
    </dsp:sp>
    <dsp:sp modelId="{CB00CDF0-84B1-410A-AF81-48ABCF8D67FB}">
      <dsp:nvSpPr>
        <dsp:cNvPr id="0" name=""/>
        <dsp:cNvSpPr/>
      </dsp:nvSpPr>
      <dsp:spPr>
        <a:xfrm>
          <a:off x="4569154" y="544370"/>
          <a:ext cx="248934" cy="291206"/>
        </a:xfrm>
        <a:prstGeom prst="rightArrow">
          <a:avLst>
            <a:gd name="adj1" fmla="val 60000"/>
            <a:gd name="adj2" fmla="val 50000"/>
          </a:avLst>
        </a:prstGeom>
        <a:gradFill rotWithShape="0">
          <a:gsLst>
            <a:gs pos="0">
              <a:schemeClr val="accent3">
                <a:hueOff val="677650"/>
                <a:satOff val="25000"/>
                <a:lumOff val="-3676"/>
                <a:alphaOff val="0"/>
                <a:satMod val="103000"/>
                <a:lumMod val="102000"/>
                <a:tint val="94000"/>
              </a:schemeClr>
            </a:gs>
            <a:gs pos="50000">
              <a:schemeClr val="accent3">
                <a:hueOff val="677650"/>
                <a:satOff val="25000"/>
                <a:lumOff val="-3676"/>
                <a:alphaOff val="0"/>
                <a:satMod val="110000"/>
                <a:lumMod val="100000"/>
                <a:shade val="100000"/>
              </a:schemeClr>
            </a:gs>
            <a:gs pos="100000">
              <a:schemeClr val="accent3">
                <a:hueOff val="677650"/>
                <a:satOff val="25000"/>
                <a:lumOff val="-36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4569154" y="602611"/>
        <a:ext cx="174254" cy="174724"/>
      </dsp:txXfrm>
    </dsp:sp>
    <dsp:sp modelId="{51C4D1E7-05BD-4973-B6A9-856DAAFA058C}">
      <dsp:nvSpPr>
        <dsp:cNvPr id="0" name=""/>
        <dsp:cNvSpPr/>
      </dsp:nvSpPr>
      <dsp:spPr>
        <a:xfrm>
          <a:off x="4935510" y="337708"/>
          <a:ext cx="1174219" cy="704531"/>
        </a:xfrm>
        <a:prstGeom prst="roundRect">
          <a:avLst>
            <a:gd name="adj" fmla="val 10000"/>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M3</a:t>
          </a:r>
          <a:endParaRPr lang="en-US" sz="1400" kern="1200" dirty="0"/>
        </a:p>
      </dsp:txBody>
      <dsp:txXfrm>
        <a:off x="4956145" y="358343"/>
        <a:ext cx="1132949" cy="663261"/>
      </dsp:txXfrm>
    </dsp:sp>
    <dsp:sp modelId="{DB81AE10-53B4-4115-829A-BCF561371CB4}">
      <dsp:nvSpPr>
        <dsp:cNvPr id="0" name=""/>
        <dsp:cNvSpPr/>
      </dsp:nvSpPr>
      <dsp:spPr>
        <a:xfrm>
          <a:off x="6213061" y="544370"/>
          <a:ext cx="248934" cy="291206"/>
        </a:xfrm>
        <a:prstGeom prst="rightArrow">
          <a:avLst>
            <a:gd name="adj1" fmla="val 60000"/>
            <a:gd name="adj2" fmla="val 50000"/>
          </a:avLst>
        </a:prstGeom>
        <a:gradFill rotWithShape="0">
          <a:gsLst>
            <a:gs pos="0">
              <a:schemeClr val="accent3">
                <a:hueOff val="1016475"/>
                <a:satOff val="37500"/>
                <a:lumOff val="-5515"/>
                <a:alphaOff val="0"/>
                <a:satMod val="103000"/>
                <a:lumMod val="102000"/>
                <a:tint val="94000"/>
              </a:schemeClr>
            </a:gs>
            <a:gs pos="50000">
              <a:schemeClr val="accent3">
                <a:hueOff val="1016475"/>
                <a:satOff val="37500"/>
                <a:lumOff val="-5515"/>
                <a:alphaOff val="0"/>
                <a:satMod val="110000"/>
                <a:lumMod val="100000"/>
                <a:shade val="100000"/>
              </a:schemeClr>
            </a:gs>
            <a:gs pos="100000">
              <a:schemeClr val="accent3">
                <a:hueOff val="1016475"/>
                <a:satOff val="37500"/>
                <a:lumOff val="-551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6213061" y="602611"/>
        <a:ext cx="174254" cy="174724"/>
      </dsp:txXfrm>
    </dsp:sp>
    <dsp:sp modelId="{8FE4673F-B18B-4D49-A18C-3FEC16BE0375}">
      <dsp:nvSpPr>
        <dsp:cNvPr id="0" name=""/>
        <dsp:cNvSpPr/>
      </dsp:nvSpPr>
      <dsp:spPr>
        <a:xfrm>
          <a:off x="6579418" y="337708"/>
          <a:ext cx="1174219" cy="704531"/>
        </a:xfrm>
        <a:prstGeom prst="roundRect">
          <a:avLst>
            <a:gd name="adj" fmla="val 10000"/>
          </a:avLst>
        </a:prstGeom>
        <a:gradFill rotWithShape="0">
          <a:gsLst>
            <a:gs pos="0">
              <a:schemeClr val="accent3">
                <a:hueOff val="1204711"/>
                <a:satOff val="44444"/>
                <a:lumOff val="-6536"/>
                <a:alphaOff val="0"/>
                <a:satMod val="103000"/>
                <a:lumMod val="102000"/>
                <a:tint val="94000"/>
              </a:schemeClr>
            </a:gs>
            <a:gs pos="50000">
              <a:schemeClr val="accent3">
                <a:hueOff val="1204711"/>
                <a:satOff val="44444"/>
                <a:lumOff val="-6536"/>
                <a:alphaOff val="0"/>
                <a:satMod val="110000"/>
                <a:lumMod val="100000"/>
                <a:shade val="100000"/>
              </a:schemeClr>
            </a:gs>
            <a:gs pos="100000">
              <a:schemeClr val="accent3">
                <a:hueOff val="1204711"/>
                <a:satOff val="44444"/>
                <a:lumOff val="-653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M7</a:t>
          </a:r>
          <a:endParaRPr lang="en-US" sz="1400" kern="1200" dirty="0"/>
        </a:p>
      </dsp:txBody>
      <dsp:txXfrm>
        <a:off x="6600053" y="358343"/>
        <a:ext cx="1132949" cy="663261"/>
      </dsp:txXfrm>
    </dsp:sp>
    <dsp:sp modelId="{0DF51E61-9A97-4789-A4E2-25EFB3B021EF}">
      <dsp:nvSpPr>
        <dsp:cNvPr id="0" name=""/>
        <dsp:cNvSpPr/>
      </dsp:nvSpPr>
      <dsp:spPr>
        <a:xfrm rot="5400000">
          <a:off x="7042061" y="1124435"/>
          <a:ext cx="248934" cy="291206"/>
        </a:xfrm>
        <a:prstGeom prst="rightArrow">
          <a:avLst>
            <a:gd name="adj1" fmla="val 60000"/>
            <a:gd name="adj2" fmla="val 50000"/>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7079166" y="1145571"/>
        <a:ext cx="174724" cy="174254"/>
      </dsp:txXfrm>
    </dsp:sp>
    <dsp:sp modelId="{AF9FC9B4-B6FB-4969-BB4A-E54E4B420426}">
      <dsp:nvSpPr>
        <dsp:cNvPr id="0" name=""/>
        <dsp:cNvSpPr/>
      </dsp:nvSpPr>
      <dsp:spPr>
        <a:xfrm>
          <a:off x="6579418" y="1511927"/>
          <a:ext cx="1174219" cy="704531"/>
        </a:xfrm>
        <a:prstGeom prst="roundRect">
          <a:avLst>
            <a:gd name="adj" fmla="val 10000"/>
          </a:avLst>
        </a:prstGeom>
        <a:gradFill rotWithShape="0">
          <a:gsLst>
            <a:gs pos="0">
              <a:schemeClr val="accent3">
                <a:hueOff val="1505888"/>
                <a:satOff val="55556"/>
                <a:lumOff val="-8170"/>
                <a:alphaOff val="0"/>
                <a:satMod val="103000"/>
                <a:lumMod val="102000"/>
                <a:tint val="94000"/>
              </a:schemeClr>
            </a:gs>
            <a:gs pos="50000">
              <a:schemeClr val="accent3">
                <a:hueOff val="1505888"/>
                <a:satOff val="55556"/>
                <a:lumOff val="-8170"/>
                <a:alphaOff val="0"/>
                <a:satMod val="110000"/>
                <a:lumMod val="100000"/>
                <a:shade val="100000"/>
              </a:schemeClr>
            </a:gs>
            <a:gs pos="100000">
              <a:schemeClr val="accent3">
                <a:hueOff val="1505888"/>
                <a:satOff val="55556"/>
                <a:lumOff val="-817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M6</a:t>
          </a:r>
          <a:endParaRPr lang="en-US" sz="1400" kern="1200" dirty="0"/>
        </a:p>
      </dsp:txBody>
      <dsp:txXfrm>
        <a:off x="6600053" y="1532562"/>
        <a:ext cx="1132949" cy="663261"/>
      </dsp:txXfrm>
    </dsp:sp>
    <dsp:sp modelId="{3A429739-F329-4CC4-855E-8A7216E2C42A}">
      <dsp:nvSpPr>
        <dsp:cNvPr id="0" name=""/>
        <dsp:cNvSpPr/>
      </dsp:nvSpPr>
      <dsp:spPr>
        <a:xfrm rot="10800000">
          <a:off x="6227152" y="1718590"/>
          <a:ext cx="248934" cy="291206"/>
        </a:xfrm>
        <a:prstGeom prst="rightArrow">
          <a:avLst>
            <a:gd name="adj1" fmla="val 60000"/>
            <a:gd name="adj2" fmla="val 50000"/>
          </a:avLst>
        </a:prstGeom>
        <a:gradFill rotWithShape="0">
          <a:gsLst>
            <a:gs pos="0">
              <a:schemeClr val="accent3">
                <a:hueOff val="1694124"/>
                <a:satOff val="62500"/>
                <a:lumOff val="-9191"/>
                <a:alphaOff val="0"/>
                <a:satMod val="103000"/>
                <a:lumMod val="102000"/>
                <a:tint val="94000"/>
              </a:schemeClr>
            </a:gs>
            <a:gs pos="50000">
              <a:schemeClr val="accent3">
                <a:hueOff val="1694124"/>
                <a:satOff val="62500"/>
                <a:lumOff val="-9191"/>
                <a:alphaOff val="0"/>
                <a:satMod val="110000"/>
                <a:lumMod val="100000"/>
                <a:shade val="100000"/>
              </a:schemeClr>
            </a:gs>
            <a:gs pos="100000">
              <a:schemeClr val="accent3">
                <a:hueOff val="1694124"/>
                <a:satOff val="62500"/>
                <a:lumOff val="-919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6301832" y="1776831"/>
        <a:ext cx="174254" cy="174724"/>
      </dsp:txXfrm>
    </dsp:sp>
    <dsp:sp modelId="{56316F33-A102-4695-BA5D-251FCD2E3B95}">
      <dsp:nvSpPr>
        <dsp:cNvPr id="0" name=""/>
        <dsp:cNvSpPr/>
      </dsp:nvSpPr>
      <dsp:spPr>
        <a:xfrm>
          <a:off x="4935510" y="1511927"/>
          <a:ext cx="1174219" cy="704531"/>
        </a:xfrm>
        <a:prstGeom prst="roundRect">
          <a:avLst>
            <a:gd name="adj" fmla="val 10000"/>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M5</a:t>
          </a:r>
          <a:endParaRPr lang="en-US" sz="1400" kern="1200" dirty="0"/>
        </a:p>
      </dsp:txBody>
      <dsp:txXfrm>
        <a:off x="4956145" y="1532562"/>
        <a:ext cx="1132949" cy="663261"/>
      </dsp:txXfrm>
    </dsp:sp>
    <dsp:sp modelId="{8B2E4E42-6444-4FD5-A794-658C3DA0FB0E}">
      <dsp:nvSpPr>
        <dsp:cNvPr id="0" name=""/>
        <dsp:cNvSpPr/>
      </dsp:nvSpPr>
      <dsp:spPr>
        <a:xfrm rot="10800000">
          <a:off x="4583244" y="1718590"/>
          <a:ext cx="248934" cy="291206"/>
        </a:xfrm>
        <a:prstGeom prst="rightArrow">
          <a:avLst>
            <a:gd name="adj1" fmla="val 60000"/>
            <a:gd name="adj2" fmla="val 50000"/>
          </a:avLst>
        </a:prstGeom>
        <a:gradFill rotWithShape="0">
          <a:gsLst>
            <a:gs pos="0">
              <a:schemeClr val="accent3">
                <a:hueOff val="2032949"/>
                <a:satOff val="75000"/>
                <a:lumOff val="-11029"/>
                <a:alphaOff val="0"/>
                <a:satMod val="103000"/>
                <a:lumMod val="102000"/>
                <a:tint val="94000"/>
              </a:schemeClr>
            </a:gs>
            <a:gs pos="50000">
              <a:schemeClr val="accent3">
                <a:hueOff val="2032949"/>
                <a:satOff val="75000"/>
                <a:lumOff val="-11029"/>
                <a:alphaOff val="0"/>
                <a:satMod val="110000"/>
                <a:lumMod val="100000"/>
                <a:shade val="100000"/>
              </a:schemeClr>
            </a:gs>
            <a:gs pos="100000">
              <a:schemeClr val="accent3">
                <a:hueOff val="2032949"/>
                <a:satOff val="75000"/>
                <a:lumOff val="-1102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4657924" y="1776831"/>
        <a:ext cx="174254" cy="174724"/>
      </dsp:txXfrm>
    </dsp:sp>
    <dsp:sp modelId="{7CAED290-8AE1-4722-B03C-DFB6E3ECF8BB}">
      <dsp:nvSpPr>
        <dsp:cNvPr id="0" name=""/>
        <dsp:cNvSpPr/>
      </dsp:nvSpPr>
      <dsp:spPr>
        <a:xfrm>
          <a:off x="3291603" y="1511927"/>
          <a:ext cx="1174219" cy="704531"/>
        </a:xfrm>
        <a:prstGeom prst="roundRect">
          <a:avLst>
            <a:gd name="adj" fmla="val 10000"/>
          </a:avLst>
        </a:prstGeom>
        <a:gradFill rotWithShape="0">
          <a:gsLst>
            <a:gs pos="0">
              <a:schemeClr val="accent3">
                <a:hueOff val="2108244"/>
                <a:satOff val="77778"/>
                <a:lumOff val="-11438"/>
                <a:alphaOff val="0"/>
                <a:satMod val="103000"/>
                <a:lumMod val="102000"/>
                <a:tint val="94000"/>
              </a:schemeClr>
            </a:gs>
            <a:gs pos="50000">
              <a:schemeClr val="accent3">
                <a:hueOff val="2108244"/>
                <a:satOff val="77778"/>
                <a:lumOff val="-11438"/>
                <a:alphaOff val="0"/>
                <a:satMod val="110000"/>
                <a:lumMod val="100000"/>
                <a:shade val="100000"/>
              </a:schemeClr>
            </a:gs>
            <a:gs pos="100000">
              <a:schemeClr val="accent3">
                <a:hueOff val="2108244"/>
                <a:satOff val="77778"/>
                <a:lumOff val="-1143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M4</a:t>
          </a:r>
          <a:endParaRPr lang="en-US" sz="1400" kern="1200" dirty="0"/>
        </a:p>
      </dsp:txBody>
      <dsp:txXfrm>
        <a:off x="3312238" y="1532562"/>
        <a:ext cx="1132949" cy="663261"/>
      </dsp:txXfrm>
    </dsp:sp>
    <dsp:sp modelId="{8ECE6D86-7F98-40F8-B71B-7F92A03FA338}">
      <dsp:nvSpPr>
        <dsp:cNvPr id="0" name=""/>
        <dsp:cNvSpPr/>
      </dsp:nvSpPr>
      <dsp:spPr>
        <a:xfrm rot="10800000">
          <a:off x="2939337" y="1718590"/>
          <a:ext cx="248934" cy="291206"/>
        </a:xfrm>
        <a:prstGeom prst="rightArrow">
          <a:avLst>
            <a:gd name="adj1" fmla="val 60000"/>
            <a:gd name="adj2" fmla="val 50000"/>
          </a:avLst>
        </a:prstGeom>
        <a:gradFill rotWithShape="0">
          <a:gsLst>
            <a:gs pos="0">
              <a:schemeClr val="accent3">
                <a:hueOff val="2371774"/>
                <a:satOff val="87500"/>
                <a:lumOff val="-12868"/>
                <a:alphaOff val="0"/>
                <a:satMod val="103000"/>
                <a:lumMod val="102000"/>
                <a:tint val="94000"/>
              </a:schemeClr>
            </a:gs>
            <a:gs pos="50000">
              <a:schemeClr val="accent3">
                <a:hueOff val="2371774"/>
                <a:satOff val="87500"/>
                <a:lumOff val="-12868"/>
                <a:alphaOff val="0"/>
                <a:satMod val="110000"/>
                <a:lumMod val="100000"/>
                <a:shade val="100000"/>
              </a:schemeClr>
            </a:gs>
            <a:gs pos="100000">
              <a:schemeClr val="accent3">
                <a:hueOff val="2371774"/>
                <a:satOff val="87500"/>
                <a:lumOff val="-1286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3014017" y="1776831"/>
        <a:ext cx="174254" cy="174724"/>
      </dsp:txXfrm>
    </dsp:sp>
    <dsp:sp modelId="{3707761C-2AC9-4253-A643-1237592851C9}">
      <dsp:nvSpPr>
        <dsp:cNvPr id="0" name=""/>
        <dsp:cNvSpPr/>
      </dsp:nvSpPr>
      <dsp:spPr>
        <a:xfrm>
          <a:off x="1647695" y="1511927"/>
          <a:ext cx="1174219" cy="704531"/>
        </a:xfrm>
        <a:prstGeom prst="roundRect">
          <a:avLst>
            <a:gd name="adj" fmla="val 10000"/>
          </a:avLst>
        </a:prstGeom>
        <a:gradFill rotWithShape="0">
          <a:gsLst>
            <a:gs pos="0">
              <a:schemeClr val="accent3">
                <a:hueOff val="2409421"/>
                <a:satOff val="88889"/>
                <a:lumOff val="-13072"/>
                <a:alphaOff val="0"/>
                <a:satMod val="103000"/>
                <a:lumMod val="102000"/>
                <a:tint val="94000"/>
              </a:schemeClr>
            </a:gs>
            <a:gs pos="50000">
              <a:schemeClr val="accent3">
                <a:hueOff val="2409421"/>
                <a:satOff val="88889"/>
                <a:lumOff val="-13072"/>
                <a:alphaOff val="0"/>
                <a:satMod val="110000"/>
                <a:lumMod val="100000"/>
                <a:shade val="100000"/>
              </a:schemeClr>
            </a:gs>
            <a:gs pos="100000">
              <a:schemeClr val="accent3">
                <a:hueOff val="2409421"/>
                <a:satOff val="88889"/>
                <a:lumOff val="-1307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M8</a:t>
          </a:r>
          <a:endParaRPr lang="en-US" sz="1400" kern="1200" dirty="0"/>
        </a:p>
      </dsp:txBody>
      <dsp:txXfrm>
        <a:off x="1668330" y="1532562"/>
        <a:ext cx="1132949" cy="663261"/>
      </dsp:txXfrm>
    </dsp:sp>
    <dsp:sp modelId="{93C7A7B3-D16A-4B3C-941B-9730FA1163AC}">
      <dsp:nvSpPr>
        <dsp:cNvPr id="0" name=""/>
        <dsp:cNvSpPr/>
      </dsp:nvSpPr>
      <dsp:spPr>
        <a:xfrm rot="10800000">
          <a:off x="1295429" y="1718590"/>
          <a:ext cx="248934" cy="291206"/>
        </a:xfrm>
        <a:prstGeom prst="rightArrow">
          <a:avLst>
            <a:gd name="adj1" fmla="val 60000"/>
            <a:gd name="adj2" fmla="val 5000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1370109" y="1776831"/>
        <a:ext cx="174254" cy="174724"/>
      </dsp:txXfrm>
    </dsp:sp>
    <dsp:sp modelId="{7B408F1B-E4B3-4427-B17C-1DADF5D32EFA}">
      <dsp:nvSpPr>
        <dsp:cNvPr id="0" name=""/>
        <dsp:cNvSpPr/>
      </dsp:nvSpPr>
      <dsp:spPr>
        <a:xfrm>
          <a:off x="3787" y="1511927"/>
          <a:ext cx="1174219" cy="704531"/>
        </a:xfrm>
        <a:prstGeom prst="roundRect">
          <a:avLst>
            <a:gd name="adj" fmla="val 1000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POST-ASSESSMENT</a:t>
          </a:r>
          <a:endParaRPr lang="en-US" sz="1400" kern="1200" dirty="0"/>
        </a:p>
      </dsp:txBody>
      <dsp:txXfrm>
        <a:off x="24422" y="1532562"/>
        <a:ext cx="1132949" cy="6632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4E7919-EF0D-4AA5-AA3D-8D754BDC133A}" type="datetimeFigureOut">
              <a:rPr lang="en-GB" smtClean="0"/>
              <a:t>09/05/2022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65E876-91DD-46B8-AAA7-DE815FD12226}" type="slidenum">
              <a:rPr lang="en-GB" smtClean="0"/>
              <a:t>‹#›</a:t>
            </a:fld>
            <a:endParaRPr lang="en-GB"/>
          </a:p>
        </p:txBody>
      </p:sp>
    </p:spTree>
    <p:extLst>
      <p:ext uri="{BB962C8B-B14F-4D97-AF65-F5344CB8AC3E}">
        <p14:creationId xmlns:p14="http://schemas.microsoft.com/office/powerpoint/2010/main" val="1751190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65E876-91DD-46B8-AAA7-DE815FD12226}" type="slidenum">
              <a:rPr lang="en-GB" smtClean="0"/>
              <a:t>3</a:t>
            </a:fld>
            <a:endParaRPr lang="en-GB"/>
          </a:p>
        </p:txBody>
      </p:sp>
    </p:spTree>
    <p:extLst>
      <p:ext uri="{BB962C8B-B14F-4D97-AF65-F5344CB8AC3E}">
        <p14:creationId xmlns:p14="http://schemas.microsoft.com/office/powerpoint/2010/main" val="913382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65E876-91DD-46B8-AAA7-DE815FD12226}" type="slidenum">
              <a:rPr lang="en-GB" smtClean="0"/>
              <a:t>7</a:t>
            </a:fld>
            <a:endParaRPr lang="en-GB"/>
          </a:p>
        </p:txBody>
      </p:sp>
    </p:spTree>
    <p:extLst>
      <p:ext uri="{BB962C8B-B14F-4D97-AF65-F5344CB8AC3E}">
        <p14:creationId xmlns:p14="http://schemas.microsoft.com/office/powerpoint/2010/main" val="3092863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47B55E5-89FC-4343-9E45-4A9CF85AC5C2}" type="datetimeFigureOut">
              <a:rPr lang="en-GB" smtClean="0"/>
              <a:t>09/05/2022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10F6DF-B0F0-434D-8099-D7876F0FE15D}" type="slidenum">
              <a:rPr lang="en-GB" smtClean="0"/>
              <a:t>‹#›</a:t>
            </a:fld>
            <a:endParaRPr lang="en-GB"/>
          </a:p>
        </p:txBody>
      </p:sp>
    </p:spTree>
    <p:extLst>
      <p:ext uri="{BB962C8B-B14F-4D97-AF65-F5344CB8AC3E}">
        <p14:creationId xmlns:p14="http://schemas.microsoft.com/office/powerpoint/2010/main" val="4128646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47B55E5-89FC-4343-9E45-4A9CF85AC5C2}" type="datetimeFigureOut">
              <a:rPr lang="en-GB" smtClean="0"/>
              <a:t>09/05/2022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10F6DF-B0F0-434D-8099-D7876F0FE15D}" type="slidenum">
              <a:rPr lang="en-GB" smtClean="0"/>
              <a:t>‹#›</a:t>
            </a:fld>
            <a:endParaRPr lang="en-GB"/>
          </a:p>
        </p:txBody>
      </p:sp>
    </p:spTree>
    <p:extLst>
      <p:ext uri="{BB962C8B-B14F-4D97-AF65-F5344CB8AC3E}">
        <p14:creationId xmlns:p14="http://schemas.microsoft.com/office/powerpoint/2010/main" val="4066279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47B55E5-89FC-4343-9E45-4A9CF85AC5C2}" type="datetimeFigureOut">
              <a:rPr lang="en-GB" smtClean="0"/>
              <a:t>09/05/2022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10F6DF-B0F0-434D-8099-D7876F0FE15D}" type="slidenum">
              <a:rPr lang="en-GB" smtClean="0"/>
              <a:t>‹#›</a:t>
            </a:fld>
            <a:endParaRPr lang="en-GB"/>
          </a:p>
        </p:txBody>
      </p:sp>
    </p:spTree>
    <p:extLst>
      <p:ext uri="{BB962C8B-B14F-4D97-AF65-F5344CB8AC3E}">
        <p14:creationId xmlns:p14="http://schemas.microsoft.com/office/powerpoint/2010/main" val="2673935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47B55E5-89FC-4343-9E45-4A9CF85AC5C2}" type="datetimeFigureOut">
              <a:rPr lang="en-GB" smtClean="0"/>
              <a:t>09/05/2022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10F6DF-B0F0-434D-8099-D7876F0FE15D}" type="slidenum">
              <a:rPr lang="en-GB" smtClean="0"/>
              <a:t>‹#›</a:t>
            </a:fld>
            <a:endParaRPr lang="en-GB"/>
          </a:p>
        </p:txBody>
      </p:sp>
    </p:spTree>
    <p:extLst>
      <p:ext uri="{BB962C8B-B14F-4D97-AF65-F5344CB8AC3E}">
        <p14:creationId xmlns:p14="http://schemas.microsoft.com/office/powerpoint/2010/main" val="2223252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47B55E5-89FC-4343-9E45-4A9CF85AC5C2}" type="datetimeFigureOut">
              <a:rPr lang="en-GB" smtClean="0"/>
              <a:t>09/05/2022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10F6DF-B0F0-434D-8099-D7876F0FE15D}" type="slidenum">
              <a:rPr lang="en-GB" smtClean="0"/>
              <a:t>‹#›</a:t>
            </a:fld>
            <a:endParaRPr lang="en-GB"/>
          </a:p>
        </p:txBody>
      </p:sp>
    </p:spTree>
    <p:extLst>
      <p:ext uri="{BB962C8B-B14F-4D97-AF65-F5344CB8AC3E}">
        <p14:creationId xmlns:p14="http://schemas.microsoft.com/office/powerpoint/2010/main" val="3465736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47B55E5-89FC-4343-9E45-4A9CF85AC5C2}" type="datetimeFigureOut">
              <a:rPr lang="en-GB" smtClean="0"/>
              <a:t>09/05/2022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B10F6DF-B0F0-434D-8099-D7876F0FE15D}" type="slidenum">
              <a:rPr lang="en-GB" smtClean="0"/>
              <a:t>‹#›</a:t>
            </a:fld>
            <a:endParaRPr lang="en-GB"/>
          </a:p>
        </p:txBody>
      </p:sp>
    </p:spTree>
    <p:extLst>
      <p:ext uri="{BB962C8B-B14F-4D97-AF65-F5344CB8AC3E}">
        <p14:creationId xmlns:p14="http://schemas.microsoft.com/office/powerpoint/2010/main" val="2024725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47B55E5-89FC-4343-9E45-4A9CF85AC5C2}" type="datetimeFigureOut">
              <a:rPr lang="en-GB" smtClean="0"/>
              <a:t>09/05/2022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B10F6DF-B0F0-434D-8099-D7876F0FE15D}" type="slidenum">
              <a:rPr lang="en-GB" smtClean="0"/>
              <a:t>‹#›</a:t>
            </a:fld>
            <a:endParaRPr lang="en-GB"/>
          </a:p>
        </p:txBody>
      </p:sp>
    </p:spTree>
    <p:extLst>
      <p:ext uri="{BB962C8B-B14F-4D97-AF65-F5344CB8AC3E}">
        <p14:creationId xmlns:p14="http://schemas.microsoft.com/office/powerpoint/2010/main" val="361824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47B55E5-89FC-4343-9E45-4A9CF85AC5C2}" type="datetimeFigureOut">
              <a:rPr lang="en-GB" smtClean="0"/>
              <a:t>09/05/2022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B10F6DF-B0F0-434D-8099-D7876F0FE15D}" type="slidenum">
              <a:rPr lang="en-GB" smtClean="0"/>
              <a:t>‹#›</a:t>
            </a:fld>
            <a:endParaRPr lang="en-GB"/>
          </a:p>
        </p:txBody>
      </p:sp>
    </p:spTree>
    <p:extLst>
      <p:ext uri="{BB962C8B-B14F-4D97-AF65-F5344CB8AC3E}">
        <p14:creationId xmlns:p14="http://schemas.microsoft.com/office/powerpoint/2010/main" val="48381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7B55E5-89FC-4343-9E45-4A9CF85AC5C2}" type="datetimeFigureOut">
              <a:rPr lang="en-GB" smtClean="0"/>
              <a:t>09/05/2022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B10F6DF-B0F0-434D-8099-D7876F0FE15D}" type="slidenum">
              <a:rPr lang="en-GB" smtClean="0"/>
              <a:t>‹#›</a:t>
            </a:fld>
            <a:endParaRPr lang="en-GB"/>
          </a:p>
        </p:txBody>
      </p:sp>
    </p:spTree>
    <p:extLst>
      <p:ext uri="{BB962C8B-B14F-4D97-AF65-F5344CB8AC3E}">
        <p14:creationId xmlns:p14="http://schemas.microsoft.com/office/powerpoint/2010/main" val="4069622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47B55E5-89FC-4343-9E45-4A9CF85AC5C2}" type="datetimeFigureOut">
              <a:rPr lang="en-GB" smtClean="0"/>
              <a:t>09/05/2022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B10F6DF-B0F0-434D-8099-D7876F0FE15D}" type="slidenum">
              <a:rPr lang="en-GB" smtClean="0"/>
              <a:t>‹#›</a:t>
            </a:fld>
            <a:endParaRPr lang="en-GB"/>
          </a:p>
        </p:txBody>
      </p:sp>
    </p:spTree>
    <p:extLst>
      <p:ext uri="{BB962C8B-B14F-4D97-AF65-F5344CB8AC3E}">
        <p14:creationId xmlns:p14="http://schemas.microsoft.com/office/powerpoint/2010/main" val="2869190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47B55E5-89FC-4343-9E45-4A9CF85AC5C2}" type="datetimeFigureOut">
              <a:rPr lang="en-GB" smtClean="0"/>
              <a:t>09/05/2022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B10F6DF-B0F0-434D-8099-D7876F0FE15D}" type="slidenum">
              <a:rPr lang="en-GB" smtClean="0"/>
              <a:t>‹#›</a:t>
            </a:fld>
            <a:endParaRPr lang="en-GB"/>
          </a:p>
        </p:txBody>
      </p:sp>
    </p:spTree>
    <p:extLst>
      <p:ext uri="{BB962C8B-B14F-4D97-AF65-F5344CB8AC3E}">
        <p14:creationId xmlns:p14="http://schemas.microsoft.com/office/powerpoint/2010/main" val="2430490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7B55E5-89FC-4343-9E45-4A9CF85AC5C2}" type="datetimeFigureOut">
              <a:rPr lang="en-GB" smtClean="0"/>
              <a:t>09/05/2022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10F6DF-B0F0-434D-8099-D7876F0FE15D}" type="slidenum">
              <a:rPr lang="en-GB" smtClean="0"/>
              <a:t>‹#›</a:t>
            </a:fld>
            <a:endParaRPr lang="en-GB"/>
          </a:p>
        </p:txBody>
      </p:sp>
    </p:spTree>
    <p:extLst>
      <p:ext uri="{BB962C8B-B14F-4D97-AF65-F5344CB8AC3E}">
        <p14:creationId xmlns:p14="http://schemas.microsoft.com/office/powerpoint/2010/main" val="714578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hyperlink" Target="http://www.shu.bg/"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2.png"/><Relationship Id="rId4" Type="http://schemas.openxmlformats.org/officeDocument/2006/relationships/diagramLayout" Target="../diagrams/layout1.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485900" y="5294628"/>
            <a:ext cx="9144000" cy="1140461"/>
          </a:xfrm>
        </p:spPr>
        <p:txBody>
          <a:bodyPr>
            <a:normAutofit lnSpcReduction="10000"/>
          </a:bodyPr>
          <a:lstStyle/>
          <a:p>
            <a:r>
              <a:rPr lang="en-US" sz="2800" dirty="0" smtClean="0">
                <a:solidFill>
                  <a:schemeClr val="accent2">
                    <a:lumMod val="75000"/>
                  </a:schemeClr>
                </a:solidFill>
              </a:rPr>
              <a:t>Assoc. Prof. Sevdzhihan Eyubova, PhD</a:t>
            </a:r>
          </a:p>
          <a:p>
            <a:r>
              <a:rPr lang="en-US" sz="4000" dirty="0" smtClean="0">
                <a:solidFill>
                  <a:schemeClr val="accent2"/>
                </a:solidFill>
                <a:effectLst>
                  <a:outerShdw blurRad="38100" dist="38100" dir="2700000" algn="tl">
                    <a:srgbClr val="000000">
                      <a:alpha val="43137"/>
                    </a:srgbClr>
                  </a:outerShdw>
                </a:effectLst>
              </a:rPr>
              <a:t>BULGARIA</a:t>
            </a:r>
            <a:endParaRPr lang="en-GB" sz="4000" dirty="0" smtClean="0">
              <a:solidFill>
                <a:schemeClr val="accent2"/>
              </a:solidFill>
              <a:effectLst>
                <a:outerShdw blurRad="38100" dist="38100" dir="2700000" algn="tl">
                  <a:srgbClr val="000000">
                    <a:alpha val="43137"/>
                  </a:srgbClr>
                </a:outerShdw>
              </a:effectLst>
            </a:endParaRPr>
          </a:p>
          <a:p>
            <a:endParaRPr lang="en-GB" dirty="0"/>
          </a:p>
        </p:txBody>
      </p:sp>
      <p:pic>
        <p:nvPicPr>
          <p:cNvPr id="6" name="Picture 5"/>
          <p:cNvPicPr>
            <a:picLocks noChangeAspect="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9438640" y="170178"/>
            <a:ext cx="2382520" cy="2382520"/>
          </a:xfrm>
          <a:prstGeom prst="rect">
            <a:avLst/>
          </a:prstGeom>
          <a:ln>
            <a:noFill/>
          </a:ln>
          <a:effectLst>
            <a:softEdge rad="112500"/>
          </a:effectLst>
        </p:spPr>
      </p:pic>
      <p:pic>
        <p:nvPicPr>
          <p:cNvPr id="10" name="Picture 9"/>
          <p:cNvPicPr>
            <a:picLocks noChangeAspect="1"/>
          </p:cNvPicPr>
          <p:nvPr/>
        </p:nvPicPr>
        <p:blipFill rotWithShape="1">
          <a:blip r:embed="rId4"/>
          <a:srcRect l="5802" t="28876" r="62379" b="22010"/>
          <a:stretch/>
        </p:blipFill>
        <p:spPr>
          <a:xfrm>
            <a:off x="145337" y="45718"/>
            <a:ext cx="3364247" cy="2921002"/>
          </a:xfrm>
          <a:prstGeom prst="rect">
            <a:avLst/>
          </a:prstGeom>
        </p:spPr>
      </p:pic>
      <p:sp>
        <p:nvSpPr>
          <p:cNvPr id="4" name="Title 3"/>
          <p:cNvSpPr>
            <a:spLocks noGrp="1"/>
          </p:cNvSpPr>
          <p:nvPr>
            <p:ph type="ctrTitle"/>
          </p:nvPr>
        </p:nvSpPr>
        <p:spPr>
          <a:xfrm>
            <a:off x="1026160" y="3545997"/>
            <a:ext cx="10058400" cy="1325563"/>
          </a:xfrm>
        </p:spPr>
        <p:txBody>
          <a:bodyPr>
            <a:noAutofit/>
          </a:bodyPr>
          <a:lstStyle/>
          <a:p>
            <a:r>
              <a:rPr lang="bg-BG" b="1" dirty="0" smtClean="0">
                <a:solidFill>
                  <a:srgbClr val="FF9933"/>
                </a:solidFill>
                <a:effectLst>
                  <a:outerShdw blurRad="38100" dist="38100" dir="2700000" algn="tl">
                    <a:srgbClr val="000000">
                      <a:alpha val="43137"/>
                    </a:srgbClr>
                  </a:outerShdw>
                </a:effectLst>
              </a:rPr>
              <a:t>“PLAY WITH FORI” </a:t>
            </a:r>
            <a:r>
              <a:rPr lang="bg-BG" b="1" dirty="0" smtClean="0">
                <a:solidFill>
                  <a:srgbClr val="FF9933"/>
                </a:solidFill>
              </a:rPr>
              <a:t/>
            </a:r>
            <a:br>
              <a:rPr lang="bg-BG" b="1" dirty="0" smtClean="0">
                <a:solidFill>
                  <a:srgbClr val="FF9933"/>
                </a:solidFill>
              </a:rPr>
            </a:br>
            <a:r>
              <a:rPr lang="bg-BG" sz="4000" dirty="0"/>
              <a:t>AN INNOVATIVE EDUCATIONAL PROGRAM </a:t>
            </a:r>
            <a:r>
              <a:rPr lang="en-US" sz="4000" dirty="0" smtClean="0"/>
              <a:t/>
            </a:r>
            <a:br>
              <a:rPr lang="en-US" sz="4000" dirty="0" smtClean="0"/>
            </a:br>
            <a:r>
              <a:rPr lang="bg-BG" sz="4000" dirty="0"/>
              <a:t>FOR SOCIAL-EMOTIONAL SKILLS DEVELOPMENT </a:t>
            </a:r>
            <a:br>
              <a:rPr lang="bg-BG" sz="4000" dirty="0"/>
            </a:br>
            <a:r>
              <a:rPr lang="bg-BG" sz="4000" dirty="0"/>
              <a:t>IN BULGARIAN PRESCHOOL EDUCATION</a:t>
            </a:r>
            <a:endParaRPr lang="en-GB" sz="4000" dirty="0"/>
          </a:p>
        </p:txBody>
      </p:sp>
    </p:spTree>
    <p:extLst>
      <p:ext uri="{BB962C8B-B14F-4D97-AF65-F5344CB8AC3E}">
        <p14:creationId xmlns:p14="http://schemas.microsoft.com/office/powerpoint/2010/main" val="3801716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0368" y="15178"/>
            <a:ext cx="4107763" cy="4183843"/>
          </a:xfrm>
          <a:prstGeom prst="rect">
            <a:avLst/>
          </a:prstGeom>
          <a:ln>
            <a:noFill/>
          </a:ln>
          <a:effectLst>
            <a:softEdge rad="112500"/>
          </a:effectLst>
        </p:spPr>
      </p:pic>
      <p:sp>
        <p:nvSpPr>
          <p:cNvPr id="7" name="Rectangle 6"/>
          <p:cNvSpPr/>
          <p:nvPr/>
        </p:nvSpPr>
        <p:spPr>
          <a:xfrm>
            <a:off x="168441" y="4390837"/>
            <a:ext cx="11802979" cy="2246769"/>
          </a:xfrm>
          <a:prstGeom prst="rect">
            <a:avLst/>
          </a:prstGeom>
        </p:spPr>
        <p:txBody>
          <a:bodyPr wrap="square">
            <a:spAutoFit/>
          </a:bodyPr>
          <a:lstStyle/>
          <a:p>
            <a:pPr algn="just"/>
            <a:r>
              <a:rPr lang="en-GB" sz="2800" dirty="0" smtClean="0"/>
              <a:t>Thanks to Fori, children can easily progress in the world of emotions and this happens while having fun. They learn words about emotions, recognize them, practice their motor skills for cutting, gluing and constructing. Teachers also combine the emotional literacy lesson with digital competences because some of the tasks could be performed in a digital environment.</a:t>
            </a:r>
            <a:endParaRPr lang="en-GB" sz="2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4107" y="15178"/>
            <a:ext cx="4229979" cy="4183843"/>
          </a:xfrm>
          <a:prstGeom prst="rect">
            <a:avLst/>
          </a:prstGeom>
          <a:ln>
            <a:noFill/>
          </a:ln>
          <a:effectLst>
            <a:softEdge rad="112500"/>
          </a:effectLst>
        </p:spPr>
      </p:pic>
      <p:pic>
        <p:nvPicPr>
          <p:cNvPr id="9" name="Picture 8"/>
          <p:cNvPicPr>
            <a:picLocks noChangeAspect="1"/>
          </p:cNvPicPr>
          <p:nvPr/>
        </p:nvPicPr>
        <p:blipFill>
          <a:blip r:embed="rId4"/>
          <a:stretch>
            <a:fillRect/>
          </a:stretch>
        </p:blipFill>
        <p:spPr>
          <a:xfrm>
            <a:off x="8038520" y="15178"/>
            <a:ext cx="4226405" cy="4243311"/>
          </a:xfrm>
          <a:prstGeom prst="rect">
            <a:avLst/>
          </a:prstGeom>
        </p:spPr>
      </p:pic>
    </p:spTree>
    <p:extLst>
      <p:ext uri="{BB962C8B-B14F-4D97-AF65-F5344CB8AC3E}">
        <p14:creationId xmlns:p14="http://schemas.microsoft.com/office/powerpoint/2010/main" val="19508463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4267" y="962526"/>
            <a:ext cx="10515600" cy="1479885"/>
          </a:xfrm>
        </p:spPr>
        <p:txBody>
          <a:bodyPr>
            <a:normAutofit/>
          </a:bodyPr>
          <a:lstStyle/>
          <a:p>
            <a:r>
              <a:rPr lang="bg-BG" dirty="0" smtClean="0">
                <a:solidFill>
                  <a:schemeClr val="accent2"/>
                </a:solidFill>
                <a:effectLst>
                  <a:outerShdw blurRad="38100" dist="38100" dir="2700000" algn="tl">
                    <a:srgbClr val="000000">
                      <a:alpha val="43137"/>
                    </a:srgbClr>
                  </a:outerShdw>
                </a:effectLst>
              </a:rPr>
              <a:t>PURPOSE</a:t>
            </a:r>
            <a:r>
              <a:rPr lang="en-US" dirty="0" smtClean="0">
                <a:solidFill>
                  <a:schemeClr val="accent2"/>
                </a:solidFill>
                <a:effectLst>
                  <a:outerShdw blurRad="38100" dist="38100" dir="2700000" algn="tl">
                    <a:srgbClr val="000000">
                      <a:alpha val="43137"/>
                    </a:srgbClr>
                  </a:outerShdw>
                </a:effectLst>
              </a:rPr>
              <a:t>S</a:t>
            </a:r>
            <a:r>
              <a:rPr lang="bg-BG" dirty="0" smtClean="0">
                <a:solidFill>
                  <a:schemeClr val="accent2"/>
                </a:solidFill>
                <a:effectLst>
                  <a:outerShdw blurRad="38100" dist="38100" dir="2700000" algn="tl">
                    <a:srgbClr val="000000">
                      <a:alpha val="43137"/>
                    </a:srgbClr>
                  </a:outerShdw>
                </a:effectLst>
              </a:rPr>
              <a:t> OF THE STUDY</a:t>
            </a:r>
            <a:r>
              <a:rPr lang="en-US" dirty="0" smtClean="0">
                <a:solidFill>
                  <a:schemeClr val="accent2"/>
                </a:solidFill>
                <a:effectLst>
                  <a:outerShdw blurRad="38100" dist="38100" dir="2700000" algn="tl">
                    <a:srgbClr val="000000">
                      <a:alpha val="43137"/>
                    </a:srgbClr>
                  </a:outerShdw>
                </a:effectLst>
              </a:rPr>
              <a:t>:</a:t>
            </a:r>
            <a:br>
              <a:rPr lang="en-US" dirty="0" smtClean="0">
                <a:solidFill>
                  <a:schemeClr val="accent2"/>
                </a:solidFill>
                <a:effectLst>
                  <a:outerShdw blurRad="38100" dist="38100" dir="2700000" algn="tl">
                    <a:srgbClr val="000000">
                      <a:alpha val="43137"/>
                    </a:srgbClr>
                  </a:outerShdw>
                </a:effectLst>
              </a:rPr>
            </a:br>
            <a:endParaRPr lang="en-GB" dirty="0">
              <a:solidFill>
                <a:schemeClr val="accent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25378" y="2442411"/>
            <a:ext cx="11193379" cy="4271209"/>
          </a:xfrm>
        </p:spPr>
        <p:txBody>
          <a:bodyPr>
            <a:noAutofit/>
          </a:bodyPr>
          <a:lstStyle/>
          <a:p>
            <a:pPr>
              <a:buClr>
                <a:srgbClr val="FF9933"/>
              </a:buClr>
              <a:buFont typeface="Wingdings" panose="05000000000000000000" pitchFamily="2" charset="2"/>
              <a:buChar char="ü"/>
            </a:pPr>
            <a:r>
              <a:rPr lang="en-US" sz="3000" dirty="0"/>
              <a:t> </a:t>
            </a:r>
            <a:r>
              <a:rPr lang="bg-BG" sz="3000" dirty="0" smtClean="0"/>
              <a:t>to ex</a:t>
            </a:r>
            <a:r>
              <a:rPr lang="en-US" sz="3000" dirty="0" smtClean="0"/>
              <a:t>plore</a:t>
            </a:r>
            <a:r>
              <a:rPr lang="bg-BG" sz="3000" dirty="0" smtClean="0"/>
              <a:t> </a:t>
            </a:r>
            <a:r>
              <a:rPr lang="bg-BG" sz="3000" dirty="0"/>
              <a:t>the level of emotional literacy in four different age </a:t>
            </a:r>
            <a:r>
              <a:rPr lang="bg-BG" sz="3000" dirty="0" smtClean="0"/>
              <a:t>groups</a:t>
            </a:r>
            <a:r>
              <a:rPr lang="en-US" sz="3000" dirty="0" smtClean="0"/>
              <a:t> </a:t>
            </a:r>
          </a:p>
          <a:p>
            <a:pPr>
              <a:buClr>
                <a:srgbClr val="FF9933"/>
              </a:buClr>
              <a:buFont typeface="Wingdings" panose="05000000000000000000" pitchFamily="2" charset="2"/>
              <a:buChar char="ü"/>
            </a:pPr>
            <a:r>
              <a:rPr lang="en-US" sz="3000" dirty="0" smtClean="0"/>
              <a:t> to conduct p</a:t>
            </a:r>
            <a:r>
              <a:rPr lang="bg-BG" sz="3000" dirty="0" smtClean="0"/>
              <a:t>re- and post-assessment of the emotional vocabulary of children using </a:t>
            </a:r>
            <a:r>
              <a:rPr lang="en-US" sz="3000" dirty="0" smtClean="0"/>
              <a:t>short </a:t>
            </a:r>
            <a:r>
              <a:rPr lang="bg-BG" sz="3000" dirty="0" smtClean="0"/>
              <a:t>picture test</a:t>
            </a:r>
            <a:r>
              <a:rPr lang="en-US" sz="3000" dirty="0" smtClean="0"/>
              <a:t> of the </a:t>
            </a:r>
            <a:r>
              <a:rPr lang="en-US" sz="3000" dirty="0" err="1" smtClean="0"/>
              <a:t>Fori`s</a:t>
            </a:r>
            <a:r>
              <a:rPr lang="en-US" sz="3000" dirty="0" smtClean="0"/>
              <a:t> facial expression</a:t>
            </a:r>
          </a:p>
          <a:p>
            <a:pPr>
              <a:buClr>
                <a:srgbClr val="FF9933"/>
              </a:buClr>
              <a:buFont typeface="Wingdings" panose="05000000000000000000" pitchFamily="2" charset="2"/>
              <a:buChar char="ü"/>
            </a:pPr>
            <a:r>
              <a:rPr lang="bg-BG" sz="3000" dirty="0" smtClean="0"/>
              <a:t>to </a:t>
            </a:r>
            <a:r>
              <a:rPr lang="bg-BG" sz="3000" dirty="0"/>
              <a:t>examine the effectiveness of the educational program "Play with Fori</a:t>
            </a:r>
            <a:r>
              <a:rPr lang="bg-BG" sz="3000" dirty="0" smtClean="0"/>
              <a:t>" </a:t>
            </a:r>
            <a:r>
              <a:rPr lang="bg-BG" sz="3000" dirty="0"/>
              <a:t>by comparing the results before and after the end of the </a:t>
            </a:r>
            <a:r>
              <a:rPr lang="bg-BG" sz="3000" dirty="0" smtClean="0"/>
              <a:t>program</a:t>
            </a:r>
            <a:endParaRPr lang="en-US" sz="3000" dirty="0" smtClean="0"/>
          </a:p>
          <a:p>
            <a:pPr>
              <a:buClr>
                <a:srgbClr val="FF9933"/>
              </a:buClr>
              <a:buFont typeface="Wingdings" panose="05000000000000000000" pitchFamily="2" charset="2"/>
              <a:buChar char="ü"/>
            </a:pPr>
            <a:r>
              <a:rPr lang="en-GB" sz="3000" dirty="0" smtClean="0"/>
              <a:t>to gather information about changes in children's </a:t>
            </a:r>
            <a:r>
              <a:rPr lang="en-GB" sz="3000" dirty="0" smtClean="0"/>
              <a:t>behaviour </a:t>
            </a:r>
            <a:r>
              <a:rPr lang="en-GB" sz="3000" dirty="0" smtClean="0"/>
              <a:t>through teacher's diaries</a:t>
            </a:r>
            <a:endParaRPr lang="en-GB" sz="3000" dirty="0"/>
          </a:p>
        </p:txBody>
      </p:sp>
      <p:pic>
        <p:nvPicPr>
          <p:cNvPr id="4" name="Picture 3"/>
          <p:cNvPicPr>
            <a:picLocks noChangeAspect="1"/>
          </p:cNvPicPr>
          <p:nvPr/>
        </p:nvPicPr>
        <p:blipFill>
          <a:blip r:embed="rId2"/>
          <a:stretch>
            <a:fillRect/>
          </a:stretch>
        </p:blipFill>
        <p:spPr>
          <a:xfrm>
            <a:off x="9720616" y="0"/>
            <a:ext cx="2255716" cy="1963082"/>
          </a:xfrm>
          <a:prstGeom prst="rect">
            <a:avLst/>
          </a:prstGeom>
        </p:spPr>
      </p:pic>
    </p:spTree>
    <p:extLst>
      <p:ext uri="{BB962C8B-B14F-4D97-AF65-F5344CB8AC3E}">
        <p14:creationId xmlns:p14="http://schemas.microsoft.com/office/powerpoint/2010/main" val="1415439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852063" y="0"/>
            <a:ext cx="2255716" cy="1963082"/>
          </a:xfrm>
          <a:prstGeom prst="rect">
            <a:avLst/>
          </a:prstGeom>
        </p:spPr>
      </p:pic>
      <p:sp>
        <p:nvSpPr>
          <p:cNvPr id="2" name="Title 1"/>
          <p:cNvSpPr>
            <a:spLocks noGrp="1"/>
          </p:cNvSpPr>
          <p:nvPr>
            <p:ph type="title"/>
          </p:nvPr>
        </p:nvSpPr>
        <p:spPr>
          <a:xfrm>
            <a:off x="810126" y="312822"/>
            <a:ext cx="10515600" cy="884572"/>
          </a:xfrm>
        </p:spPr>
        <p:txBody>
          <a:bodyPr/>
          <a:lstStyle/>
          <a:p>
            <a:r>
              <a:rPr lang="en-US" b="1" dirty="0" smtClean="0">
                <a:solidFill>
                  <a:srgbClr val="FFC000"/>
                </a:solidFill>
                <a:effectLst>
                  <a:outerShdw blurRad="38100" dist="38100" dir="2700000" algn="tl">
                    <a:srgbClr val="000000">
                      <a:alpha val="43137"/>
                    </a:srgbClr>
                  </a:outerShdw>
                </a:effectLst>
              </a:rPr>
              <a:t>RESULTS</a:t>
            </a:r>
            <a:endParaRPr lang="en-GB"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01579" y="1197394"/>
            <a:ext cx="11105148" cy="5480133"/>
          </a:xfrm>
        </p:spPr>
        <p:txBody>
          <a:bodyPr>
            <a:normAutofit lnSpcReduction="10000"/>
          </a:bodyPr>
          <a:lstStyle/>
          <a:p>
            <a:r>
              <a:rPr lang="en-US" dirty="0" smtClean="0"/>
              <a:t>n=</a:t>
            </a:r>
            <a:r>
              <a:rPr lang="bg-BG" dirty="0" smtClean="0"/>
              <a:t>15</a:t>
            </a:r>
            <a:r>
              <a:rPr lang="en-US" dirty="0" smtClean="0"/>
              <a:t>0</a:t>
            </a:r>
            <a:r>
              <a:rPr lang="bg-BG" dirty="0" smtClean="0"/>
              <a:t> </a:t>
            </a:r>
            <a:r>
              <a:rPr lang="en-US" dirty="0" smtClean="0"/>
              <a:t>preschoolers</a:t>
            </a:r>
            <a:r>
              <a:rPr lang="bg-BG" dirty="0" smtClean="0"/>
              <a:t>,from 3 to 7 years old, from </a:t>
            </a:r>
            <a:r>
              <a:rPr lang="en-US" dirty="0" smtClean="0"/>
              <a:t>4 </a:t>
            </a:r>
            <a:r>
              <a:rPr lang="bg-BG" dirty="0" smtClean="0"/>
              <a:t>preschool </a:t>
            </a:r>
            <a:r>
              <a:rPr lang="bg-BG" dirty="0" smtClean="0"/>
              <a:t>groups</a:t>
            </a:r>
            <a:endParaRPr lang="en-GB" dirty="0" smtClean="0"/>
          </a:p>
          <a:p>
            <a:r>
              <a:rPr lang="en-US" dirty="0" smtClean="0"/>
              <a:t>Mean age in months – 63.88</a:t>
            </a:r>
          </a:p>
          <a:p>
            <a:r>
              <a:rPr lang="en-US" dirty="0" smtClean="0"/>
              <a:t>53% girls: 47 % boys  /    52 % live in town</a:t>
            </a:r>
            <a:endParaRPr lang="bg-BG" dirty="0" smtClean="0"/>
          </a:p>
          <a:p>
            <a:r>
              <a:rPr lang="en-GB" dirty="0"/>
              <a:t>i</a:t>
            </a:r>
            <a:r>
              <a:rPr lang="en-GB" dirty="0" smtClean="0"/>
              <a:t>n </a:t>
            </a:r>
            <a:r>
              <a:rPr lang="en-GB" dirty="0" smtClean="0"/>
              <a:t>75% of the children </a:t>
            </a:r>
            <a:r>
              <a:rPr lang="bg-BG" dirty="0" smtClean="0"/>
              <a:t>(</a:t>
            </a:r>
            <a:r>
              <a:rPr lang="en-US" dirty="0" smtClean="0"/>
              <a:t>n=113) </a:t>
            </a:r>
            <a:r>
              <a:rPr lang="en-GB" dirty="0" smtClean="0"/>
              <a:t>there was an increase in emotional vocabulary through a higher number of correct answers in the final </a:t>
            </a:r>
            <a:r>
              <a:rPr lang="en-GB" dirty="0" smtClean="0"/>
              <a:t>assessment</a:t>
            </a:r>
            <a:endParaRPr lang="bg-BG" dirty="0" smtClean="0"/>
          </a:p>
          <a:p>
            <a:r>
              <a:rPr lang="en-GB" dirty="0"/>
              <a:t>d</a:t>
            </a:r>
            <a:r>
              <a:rPr lang="en-GB" dirty="0" smtClean="0"/>
              <a:t>uring </a:t>
            </a:r>
            <a:r>
              <a:rPr lang="en-GB" dirty="0" smtClean="0"/>
              <a:t>the administration of the picture test, children most easily recognize sadness, secondly happiness, and thirdly anger. </a:t>
            </a:r>
            <a:endParaRPr lang="bg-BG" dirty="0" smtClean="0"/>
          </a:p>
          <a:p>
            <a:r>
              <a:rPr lang="en-GB" dirty="0" smtClean="0"/>
              <a:t>respondents </a:t>
            </a:r>
            <a:r>
              <a:rPr lang="en-GB" dirty="0" smtClean="0"/>
              <a:t>found it most difficult to recognize </a:t>
            </a:r>
            <a:r>
              <a:rPr lang="en-GB" i="1" dirty="0" smtClean="0"/>
              <a:t>“</a:t>
            </a:r>
            <a:r>
              <a:rPr lang="en-GB" i="1" dirty="0" smtClean="0"/>
              <a:t>calmness” </a:t>
            </a:r>
            <a:r>
              <a:rPr lang="en-GB" dirty="0" smtClean="0"/>
              <a:t>(less than 1% succeed)</a:t>
            </a:r>
          </a:p>
          <a:p>
            <a:r>
              <a:rPr lang="en-GB" i="1" dirty="0" smtClean="0"/>
              <a:t>ANOVA </a:t>
            </a:r>
            <a:r>
              <a:rPr lang="en-GB" i="1" dirty="0" smtClean="0"/>
              <a:t>- </a:t>
            </a:r>
            <a:r>
              <a:rPr lang="en-US" dirty="0" smtClean="0"/>
              <a:t>no difference between age </a:t>
            </a:r>
            <a:r>
              <a:rPr lang="en-US" dirty="0" smtClean="0"/>
              <a:t>groups</a:t>
            </a:r>
            <a:endParaRPr lang="en-US" dirty="0" smtClean="0"/>
          </a:p>
          <a:p>
            <a:r>
              <a:rPr lang="en-US" dirty="0"/>
              <a:t>t</a:t>
            </a:r>
            <a:r>
              <a:rPr lang="en-US" dirty="0" smtClean="0"/>
              <a:t>he </a:t>
            </a:r>
            <a:r>
              <a:rPr lang="en-US" dirty="0" smtClean="0"/>
              <a:t>reliability of picture test is good, </a:t>
            </a:r>
            <a:r>
              <a:rPr lang="en-GB" i="1" dirty="0" smtClean="0"/>
              <a:t>Cronbach's Alpha is </a:t>
            </a:r>
            <a:r>
              <a:rPr lang="en-GB" i="1" dirty="0" smtClean="0"/>
              <a:t>0.78</a:t>
            </a:r>
            <a:endParaRPr lang="en-GB" i="1" dirty="0" smtClean="0"/>
          </a:p>
          <a:p>
            <a:endParaRPr lang="en-US" dirty="0" smtClean="0"/>
          </a:p>
          <a:p>
            <a:endParaRPr lang="en-US" dirty="0" smtClean="0"/>
          </a:p>
          <a:p>
            <a:endParaRPr lang="en-GB" dirty="0"/>
          </a:p>
        </p:txBody>
      </p:sp>
    </p:spTree>
    <p:extLst>
      <p:ext uri="{BB962C8B-B14F-4D97-AF65-F5344CB8AC3E}">
        <p14:creationId xmlns:p14="http://schemas.microsoft.com/office/powerpoint/2010/main" val="25230603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417" y="707247"/>
            <a:ext cx="10515600" cy="1209960"/>
          </a:xfrm>
        </p:spPr>
        <p:txBody>
          <a:bodyPr/>
          <a:lstStyle/>
          <a:p>
            <a:r>
              <a:rPr lang="en-US" b="1" dirty="0" smtClean="0">
                <a:solidFill>
                  <a:srgbClr val="FFC000"/>
                </a:solidFill>
                <a:effectLst>
                  <a:outerShdw blurRad="38100" dist="38100" dir="2700000" algn="tl">
                    <a:srgbClr val="000000">
                      <a:alpha val="43137"/>
                    </a:srgbClr>
                  </a:outerShdw>
                </a:effectLst>
              </a:rPr>
              <a:t>CONCLUSION</a:t>
            </a:r>
            <a:endParaRPr lang="en-GB"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93295" y="2261936"/>
            <a:ext cx="11369843" cy="4037747"/>
          </a:xfrm>
        </p:spPr>
        <p:txBody>
          <a:bodyPr>
            <a:normAutofit lnSpcReduction="10000"/>
          </a:bodyPr>
          <a:lstStyle/>
          <a:p>
            <a:pPr>
              <a:buFont typeface="Wingdings" panose="05000000000000000000" pitchFamily="2" charset="2"/>
              <a:buChar char="ü"/>
            </a:pPr>
            <a:r>
              <a:rPr lang="bg-BG" dirty="0" smtClean="0"/>
              <a:t>Teachers </a:t>
            </a:r>
            <a:r>
              <a:rPr lang="bg-BG" dirty="0"/>
              <a:t>report improvement in language skills in relation to </a:t>
            </a:r>
            <a:r>
              <a:rPr lang="bg-BG" dirty="0" smtClean="0"/>
              <a:t>emotions</a:t>
            </a:r>
            <a:r>
              <a:rPr lang="en-US" dirty="0" smtClean="0"/>
              <a:t>, </a:t>
            </a:r>
            <a:r>
              <a:rPr lang="bg-BG" dirty="0" smtClean="0"/>
              <a:t>reduced </a:t>
            </a:r>
            <a:r>
              <a:rPr lang="bg-BG" dirty="0"/>
              <a:t>rate of aggressive </a:t>
            </a:r>
            <a:r>
              <a:rPr lang="bg-BG" dirty="0" smtClean="0"/>
              <a:t>behaviour</a:t>
            </a:r>
            <a:r>
              <a:rPr lang="en-US" dirty="0" smtClean="0"/>
              <a:t>s</a:t>
            </a:r>
            <a:r>
              <a:rPr lang="bg-BG" dirty="0" smtClean="0"/>
              <a:t> </a:t>
            </a:r>
            <a:r>
              <a:rPr lang="bg-BG" dirty="0"/>
              <a:t>and improved social skills of children</a:t>
            </a:r>
            <a:r>
              <a:rPr lang="bg-BG" dirty="0" smtClean="0"/>
              <a:t>.</a:t>
            </a:r>
            <a:endParaRPr lang="en-US" dirty="0" smtClean="0"/>
          </a:p>
          <a:p>
            <a:pPr>
              <a:buFont typeface="Wingdings" panose="05000000000000000000" pitchFamily="2" charset="2"/>
              <a:buChar char="ü"/>
            </a:pPr>
            <a:r>
              <a:rPr lang="bg-BG" dirty="0" smtClean="0"/>
              <a:t> "Play with Fori" not only improves children's vocabulary in terms of emotions, but also helps children manage various difficult emotional states and behaviours. </a:t>
            </a:r>
            <a:endParaRPr lang="en-GB" dirty="0" smtClean="0"/>
          </a:p>
          <a:p>
            <a:pPr marL="0" indent="0" algn="ctr">
              <a:buNone/>
            </a:pPr>
            <a:r>
              <a:rPr lang="en-US" sz="3200" dirty="0" smtClean="0">
                <a:solidFill>
                  <a:srgbClr val="FF9933"/>
                </a:solidFill>
                <a:effectLst>
                  <a:outerShdw blurRad="38100" dist="38100" dir="2700000" algn="tl">
                    <a:srgbClr val="000000">
                      <a:alpha val="43137"/>
                    </a:srgbClr>
                  </a:outerShdw>
                </a:effectLst>
              </a:rPr>
              <a:t>The e</a:t>
            </a:r>
            <a:r>
              <a:rPr lang="en-US" sz="3200" dirty="0" smtClean="0">
                <a:solidFill>
                  <a:srgbClr val="FF9933"/>
                </a:solidFill>
                <a:effectLst>
                  <a:outerShdw blurRad="38100" dist="38100" dir="2700000" algn="tl">
                    <a:srgbClr val="000000">
                      <a:alpha val="43137"/>
                    </a:srgbClr>
                  </a:outerShdw>
                </a:effectLst>
              </a:rPr>
              <a:t>ducational program “PLAY WITH </a:t>
            </a:r>
            <a:r>
              <a:rPr lang="en-US" sz="3200" dirty="0" err="1" smtClean="0">
                <a:solidFill>
                  <a:srgbClr val="FF9933"/>
                </a:solidFill>
                <a:effectLst>
                  <a:outerShdw blurRad="38100" dist="38100" dir="2700000" algn="tl">
                    <a:srgbClr val="000000">
                      <a:alpha val="43137"/>
                    </a:srgbClr>
                  </a:outerShdw>
                </a:effectLst>
              </a:rPr>
              <a:t>FORi</a:t>
            </a:r>
            <a:r>
              <a:rPr lang="en-US" sz="3200" dirty="0" smtClean="0">
                <a:solidFill>
                  <a:srgbClr val="FF9933"/>
                </a:solidFill>
                <a:effectLst>
                  <a:outerShdw blurRad="38100" dist="38100" dir="2700000" algn="tl">
                    <a:srgbClr val="000000">
                      <a:alpha val="43137"/>
                    </a:srgbClr>
                  </a:outerShdw>
                </a:effectLst>
              </a:rPr>
              <a:t>”, </a:t>
            </a:r>
            <a:r>
              <a:rPr lang="en-US" sz="3200" dirty="0" smtClean="0">
                <a:solidFill>
                  <a:srgbClr val="FF9933"/>
                </a:solidFill>
                <a:effectLst>
                  <a:outerShdw blurRad="38100" dist="38100" dir="2700000" algn="tl">
                    <a:srgbClr val="000000">
                      <a:alpha val="43137"/>
                    </a:srgbClr>
                  </a:outerShdw>
                </a:effectLst>
              </a:rPr>
              <a:t>based on emotional </a:t>
            </a:r>
            <a:r>
              <a:rPr lang="en-US" sz="3200" dirty="0" smtClean="0">
                <a:solidFill>
                  <a:srgbClr val="FF9933"/>
                </a:solidFill>
                <a:effectLst>
                  <a:outerShdw blurRad="38100" dist="38100" dir="2700000" algn="tl">
                    <a:srgbClr val="000000">
                      <a:alpha val="43137"/>
                    </a:srgbClr>
                  </a:outerShdw>
                </a:effectLst>
              </a:rPr>
              <a:t>literacy and facilitated </a:t>
            </a:r>
            <a:r>
              <a:rPr lang="en-US" sz="3200" dirty="0" smtClean="0">
                <a:solidFill>
                  <a:srgbClr val="FF9933"/>
                </a:solidFill>
                <a:effectLst>
                  <a:outerShdw blurRad="38100" dist="38100" dir="2700000" algn="tl">
                    <a:srgbClr val="000000">
                      <a:alpha val="43137"/>
                    </a:srgbClr>
                  </a:outerShdw>
                </a:effectLst>
              </a:rPr>
              <a:t>with interactive </a:t>
            </a:r>
            <a:r>
              <a:rPr lang="en-US" sz="3200" dirty="0" smtClean="0">
                <a:solidFill>
                  <a:srgbClr val="FF9933"/>
                </a:solidFill>
                <a:effectLst>
                  <a:outerShdw blurRad="38100" dist="38100" dir="2700000" algn="tl">
                    <a:srgbClr val="000000">
                      <a:alpha val="43137"/>
                    </a:srgbClr>
                  </a:outerShdw>
                </a:effectLst>
              </a:rPr>
              <a:t>technologies, </a:t>
            </a:r>
            <a:br>
              <a:rPr lang="en-US" sz="3200" dirty="0" smtClean="0">
                <a:solidFill>
                  <a:srgbClr val="FF9933"/>
                </a:solidFill>
                <a:effectLst>
                  <a:outerShdw blurRad="38100" dist="38100" dir="2700000" algn="tl">
                    <a:srgbClr val="000000">
                      <a:alpha val="43137"/>
                    </a:srgbClr>
                  </a:outerShdw>
                </a:effectLst>
              </a:rPr>
            </a:br>
            <a:r>
              <a:rPr lang="en-US" sz="3200" dirty="0" smtClean="0">
                <a:solidFill>
                  <a:srgbClr val="FF9933"/>
                </a:solidFill>
                <a:effectLst>
                  <a:outerShdw blurRad="38100" dist="38100" dir="2700000" algn="tl">
                    <a:srgbClr val="000000">
                      <a:alpha val="43137"/>
                    </a:srgbClr>
                  </a:outerShdw>
                </a:effectLst>
              </a:rPr>
              <a:t>not </a:t>
            </a:r>
            <a:r>
              <a:rPr lang="en-US" sz="3200" dirty="0" smtClean="0">
                <a:solidFill>
                  <a:srgbClr val="FF9933"/>
                </a:solidFill>
                <a:effectLst>
                  <a:outerShdw blurRad="38100" dist="38100" dir="2700000" algn="tl">
                    <a:srgbClr val="000000">
                      <a:alpha val="43137"/>
                    </a:srgbClr>
                  </a:outerShdw>
                </a:effectLst>
              </a:rPr>
              <a:t>only </a:t>
            </a:r>
            <a:r>
              <a:rPr lang="en-US" sz="3200" dirty="0" smtClean="0">
                <a:solidFill>
                  <a:srgbClr val="FF9933"/>
                </a:solidFill>
                <a:effectLst>
                  <a:outerShdw blurRad="38100" dist="38100" dir="2700000" algn="tl">
                    <a:srgbClr val="000000">
                      <a:alpha val="43137"/>
                    </a:srgbClr>
                  </a:outerShdw>
                </a:effectLst>
              </a:rPr>
              <a:t>supports </a:t>
            </a:r>
            <a:r>
              <a:rPr lang="en-US" sz="3200" dirty="0" smtClean="0">
                <a:solidFill>
                  <a:srgbClr val="FF9933"/>
                </a:solidFill>
                <a:effectLst>
                  <a:outerShdw blurRad="38100" dist="38100" dir="2700000" algn="tl">
                    <a:srgbClr val="000000">
                      <a:alpha val="43137"/>
                    </a:srgbClr>
                  </a:outerShdw>
                </a:effectLst>
              </a:rPr>
              <a:t>cognitive development and communication skills </a:t>
            </a:r>
            <a:r>
              <a:rPr lang="en-US" sz="3200" dirty="0" smtClean="0">
                <a:solidFill>
                  <a:srgbClr val="FF9933"/>
                </a:solidFill>
                <a:effectLst>
                  <a:outerShdw blurRad="38100" dist="38100" dir="2700000" algn="tl">
                    <a:srgbClr val="000000">
                      <a:alpha val="43137"/>
                    </a:srgbClr>
                  </a:outerShdw>
                </a:effectLst>
              </a:rPr>
              <a:t>but also </a:t>
            </a:r>
            <a:r>
              <a:rPr lang="en-US" sz="3200" dirty="0" smtClean="0">
                <a:solidFill>
                  <a:srgbClr val="FF9933"/>
                </a:solidFill>
                <a:effectLst>
                  <a:outerShdw blurRad="38100" dist="38100" dir="2700000" algn="tl">
                    <a:srgbClr val="000000">
                      <a:alpha val="43137"/>
                    </a:srgbClr>
                  </a:outerShdw>
                </a:effectLst>
              </a:rPr>
              <a:t>promotes socialization </a:t>
            </a:r>
            <a:r>
              <a:rPr lang="en-US" sz="3200" dirty="0" smtClean="0">
                <a:solidFill>
                  <a:srgbClr val="FF9933"/>
                </a:solidFill>
                <a:effectLst>
                  <a:outerShdw blurRad="38100" dist="38100" dir="2700000" algn="tl">
                    <a:srgbClr val="000000">
                      <a:alpha val="43137"/>
                    </a:srgbClr>
                  </a:outerShdw>
                </a:effectLst>
              </a:rPr>
              <a:t/>
            </a:r>
            <a:br>
              <a:rPr lang="en-US" sz="3200" dirty="0" smtClean="0">
                <a:solidFill>
                  <a:srgbClr val="FF9933"/>
                </a:solidFill>
                <a:effectLst>
                  <a:outerShdw blurRad="38100" dist="38100" dir="2700000" algn="tl">
                    <a:srgbClr val="000000">
                      <a:alpha val="43137"/>
                    </a:srgbClr>
                  </a:outerShdw>
                </a:effectLst>
              </a:rPr>
            </a:br>
            <a:r>
              <a:rPr lang="en-US" sz="3200" dirty="0" smtClean="0">
                <a:solidFill>
                  <a:srgbClr val="FF9933"/>
                </a:solidFill>
                <a:effectLst>
                  <a:outerShdw blurRad="38100" dist="38100" dir="2700000" algn="tl">
                    <a:srgbClr val="000000">
                      <a:alpha val="43137"/>
                    </a:srgbClr>
                  </a:outerShdw>
                </a:effectLst>
              </a:rPr>
              <a:t>and this way impacts </a:t>
            </a:r>
            <a:r>
              <a:rPr lang="en-US" sz="3200" dirty="0" smtClean="0">
                <a:solidFill>
                  <a:srgbClr val="FF9933"/>
                </a:solidFill>
                <a:effectLst>
                  <a:outerShdw blurRad="38100" dist="38100" dir="2700000" algn="tl">
                    <a:srgbClr val="000000">
                      <a:alpha val="43137"/>
                    </a:srgbClr>
                  </a:outerShdw>
                </a:effectLst>
              </a:rPr>
              <a:t>the </a:t>
            </a:r>
            <a:r>
              <a:rPr lang="en-GB" sz="3200" dirty="0" smtClean="0">
                <a:solidFill>
                  <a:srgbClr val="FF9933"/>
                </a:solidFill>
                <a:effectLst>
                  <a:outerShdw blurRad="38100" dist="38100" dir="2700000" algn="tl">
                    <a:srgbClr val="000000">
                      <a:alpha val="43137"/>
                    </a:srgbClr>
                  </a:outerShdw>
                </a:effectLst>
              </a:rPr>
              <a:t>quality of </a:t>
            </a:r>
            <a:r>
              <a:rPr lang="en-GB" sz="3200" dirty="0" smtClean="0">
                <a:solidFill>
                  <a:srgbClr val="FF9933"/>
                </a:solidFill>
                <a:effectLst>
                  <a:outerShdw blurRad="38100" dist="38100" dir="2700000" algn="tl">
                    <a:srgbClr val="000000">
                      <a:alpha val="43137"/>
                    </a:srgbClr>
                  </a:outerShdw>
                </a:effectLst>
              </a:rPr>
              <a:t>life of children.</a:t>
            </a:r>
            <a:endParaRPr lang="en-GB" sz="3200" dirty="0">
              <a:solidFill>
                <a:srgbClr val="FF9933"/>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9652634" y="0"/>
            <a:ext cx="2255319" cy="1961147"/>
          </a:xfrm>
          <a:prstGeom prst="rect">
            <a:avLst/>
          </a:prstGeom>
          <a:ln>
            <a:noFill/>
          </a:ln>
          <a:effectLst>
            <a:softEdge rad="112500"/>
          </a:effectLst>
        </p:spPr>
      </p:pic>
    </p:spTree>
    <p:extLst>
      <p:ext uri="{BB962C8B-B14F-4D97-AF65-F5344CB8AC3E}">
        <p14:creationId xmlns:p14="http://schemas.microsoft.com/office/powerpoint/2010/main" val="26697021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5471" y="616117"/>
            <a:ext cx="8081013" cy="2138332"/>
          </a:xfrm>
        </p:spPr>
        <p:txBody>
          <a:bodyPr>
            <a:normAutofit/>
          </a:bodyPr>
          <a:lstStyle/>
          <a:p>
            <a:r>
              <a:rPr lang="en-US" b="1" dirty="0" smtClean="0">
                <a:solidFill>
                  <a:schemeClr val="accent2"/>
                </a:solidFill>
                <a:effectLst>
                  <a:outerShdw blurRad="38100" dist="38100" dir="2700000" algn="tl">
                    <a:srgbClr val="000000">
                      <a:alpha val="43137"/>
                    </a:srgbClr>
                  </a:outerShdw>
                </a:effectLst>
              </a:rPr>
              <a:t>YOU CAN LEARN </a:t>
            </a:r>
            <a:r>
              <a:rPr lang="bg-BG" b="1" dirty="0" smtClean="0">
                <a:solidFill>
                  <a:schemeClr val="accent2"/>
                </a:solidFill>
                <a:effectLst>
                  <a:outerShdw blurRad="38100" dist="38100" dir="2700000" algn="tl">
                    <a:srgbClr val="000000">
                      <a:alpha val="43137"/>
                    </a:srgbClr>
                  </a:outerShdw>
                </a:effectLst>
              </a:rPr>
              <a:t/>
            </a:r>
            <a:br>
              <a:rPr lang="bg-BG" b="1" dirty="0" smtClean="0">
                <a:solidFill>
                  <a:schemeClr val="accent2"/>
                </a:solidFill>
                <a:effectLst>
                  <a:outerShdw blurRad="38100" dist="38100" dir="2700000" algn="tl">
                    <a:srgbClr val="000000">
                      <a:alpha val="43137"/>
                    </a:srgbClr>
                  </a:outerShdw>
                </a:effectLst>
              </a:rPr>
            </a:br>
            <a:r>
              <a:rPr lang="en-US" b="1" dirty="0" smtClean="0">
                <a:solidFill>
                  <a:schemeClr val="accent2"/>
                </a:solidFill>
                <a:effectLst>
                  <a:outerShdw blurRad="38100" dist="38100" dir="2700000" algn="tl">
                    <a:srgbClr val="000000">
                      <a:alpha val="43137"/>
                    </a:srgbClr>
                  </a:outerShdw>
                </a:effectLst>
              </a:rPr>
              <a:t>MORE ABOUT </a:t>
            </a:r>
            <a:br>
              <a:rPr lang="en-US" b="1" dirty="0" smtClean="0">
                <a:solidFill>
                  <a:schemeClr val="accent2"/>
                </a:solidFill>
                <a:effectLst>
                  <a:outerShdw blurRad="38100" dist="38100" dir="2700000" algn="tl">
                    <a:srgbClr val="000000">
                      <a:alpha val="43137"/>
                    </a:srgbClr>
                  </a:outerShdw>
                </a:effectLst>
              </a:rPr>
            </a:br>
            <a:r>
              <a:rPr lang="en-US" b="1" dirty="0" smtClean="0">
                <a:solidFill>
                  <a:schemeClr val="accent2"/>
                </a:solidFill>
                <a:effectLst>
                  <a:outerShdw blurRad="38100" dist="38100" dir="2700000" algn="tl">
                    <a:srgbClr val="000000">
                      <a:alpha val="43137"/>
                    </a:srgbClr>
                  </a:outerShdw>
                </a:effectLst>
              </a:rPr>
              <a:t>THE PROGRAM “Play with Fori”:</a:t>
            </a:r>
            <a:endParaRPr lang="en-GB" b="1" dirty="0">
              <a:solidFill>
                <a:schemeClr val="accent2"/>
              </a:solidFill>
              <a:effectLst>
                <a:outerShdw blurRad="38100" dist="38100" dir="2700000" algn="tl">
                  <a:srgbClr val="000000">
                    <a:alpha val="43137"/>
                  </a:srgbClr>
                </a:outerShdw>
              </a:effectLst>
            </a:endParaRPr>
          </a:p>
        </p:txBody>
      </p:sp>
      <p:sp>
        <p:nvSpPr>
          <p:cNvPr id="4" name="TextBox 3"/>
          <p:cNvSpPr txBox="1"/>
          <p:nvPr/>
        </p:nvSpPr>
        <p:spPr>
          <a:xfrm>
            <a:off x="485471" y="2820022"/>
            <a:ext cx="7610015" cy="584775"/>
          </a:xfrm>
          <a:prstGeom prst="rect">
            <a:avLst/>
          </a:prstGeom>
          <a:noFill/>
        </p:spPr>
        <p:txBody>
          <a:bodyPr wrap="square" rtlCol="0">
            <a:spAutoFit/>
          </a:bodyPr>
          <a:lstStyle/>
          <a:p>
            <a:r>
              <a:rPr lang="en-US" sz="3200" dirty="0" smtClean="0"/>
              <a:t>    WWW                      FB                      E-mail</a:t>
            </a:r>
            <a:endParaRPr lang="en-GB" sz="2000"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8990754" y="2754449"/>
            <a:ext cx="2679667" cy="3935658"/>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2998671" y="3690247"/>
            <a:ext cx="2687500" cy="2687500"/>
          </a:xfrm>
          <a:prstGeom prst="rect">
            <a:avLst/>
          </a:prstGeom>
        </p:spPr>
      </p:pic>
      <p:pic>
        <p:nvPicPr>
          <p:cNvPr id="9" name="Picture 8"/>
          <p:cNvPicPr>
            <a:picLocks noChangeAspect="1"/>
          </p:cNvPicPr>
          <p:nvPr/>
        </p:nvPicPr>
        <p:blipFill>
          <a:blip r:embed="rId5"/>
          <a:stretch>
            <a:fillRect/>
          </a:stretch>
        </p:blipFill>
        <p:spPr>
          <a:xfrm>
            <a:off x="5738113" y="3664276"/>
            <a:ext cx="2739442" cy="2739442"/>
          </a:xfrm>
          <a:prstGeom prst="rect">
            <a:avLst/>
          </a:prstGeom>
        </p:spPr>
      </p:pic>
      <p:pic>
        <p:nvPicPr>
          <p:cNvPr id="11" name="Picture 10"/>
          <p:cNvPicPr>
            <a:picLocks noChangeAspect="1"/>
          </p:cNvPicPr>
          <p:nvPr/>
        </p:nvPicPr>
        <p:blipFill>
          <a:blip r:embed="rId6"/>
          <a:stretch>
            <a:fillRect/>
          </a:stretch>
        </p:blipFill>
        <p:spPr>
          <a:xfrm>
            <a:off x="259229" y="3690247"/>
            <a:ext cx="2687500" cy="2687500"/>
          </a:xfrm>
          <a:prstGeom prst="rect">
            <a:avLst/>
          </a:prstGeom>
        </p:spPr>
      </p:pic>
      <p:sp>
        <p:nvSpPr>
          <p:cNvPr id="12" name="Curved Down Arrow 11"/>
          <p:cNvSpPr/>
          <p:nvPr/>
        </p:nvSpPr>
        <p:spPr>
          <a:xfrm rot="1937223">
            <a:off x="4521845" y="669066"/>
            <a:ext cx="4495284" cy="1592682"/>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Rectangle 12"/>
          <p:cNvSpPr/>
          <p:nvPr/>
        </p:nvSpPr>
        <p:spPr>
          <a:xfrm>
            <a:off x="9094979" y="2121565"/>
            <a:ext cx="2275816" cy="923330"/>
          </a:xfrm>
          <a:prstGeom prst="rect">
            <a:avLst/>
          </a:prstGeom>
          <a:noFill/>
        </p:spPr>
        <p:txBody>
          <a:bodyPr wrap="none" lIns="91440" tIns="45720" rIns="91440" bIns="45720">
            <a:spAutoFit/>
          </a:bodyPr>
          <a:lstStyle/>
          <a:p>
            <a:pPr algn="ctr"/>
            <a:r>
              <a:rPr lang="en-US" sz="5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Gracias</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Rectangle 13"/>
          <p:cNvSpPr/>
          <p:nvPr/>
        </p:nvSpPr>
        <p:spPr>
          <a:xfrm>
            <a:off x="8688298" y="1223618"/>
            <a:ext cx="3089179"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Thank you</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15" name="Rectangle 14"/>
          <p:cNvSpPr/>
          <p:nvPr/>
        </p:nvSpPr>
        <p:spPr>
          <a:xfrm>
            <a:off x="8330892" y="432820"/>
            <a:ext cx="3803990" cy="923330"/>
          </a:xfrm>
          <a:prstGeom prst="rect">
            <a:avLst/>
          </a:prstGeom>
          <a:noFill/>
        </p:spPr>
        <p:txBody>
          <a:bodyPr wrap="none" lIns="91440" tIns="45720" rIns="91440" bIns="45720">
            <a:spAutoFit/>
          </a:bodyPr>
          <a:lstStyle/>
          <a:p>
            <a:pPr algn="ctr"/>
            <a:r>
              <a:rPr lang="bg-BG" sz="5400" b="1" dirty="0" smtClean="0">
                <a:ln w="22225">
                  <a:solidFill>
                    <a:schemeClr val="accent2"/>
                  </a:solidFill>
                  <a:prstDash val="solid"/>
                </a:ln>
                <a:solidFill>
                  <a:schemeClr val="accent2">
                    <a:lumMod val="40000"/>
                    <a:lumOff val="60000"/>
                  </a:schemeClr>
                </a:solidFill>
              </a:rPr>
              <a:t>БЛАГОДАРЯ</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6375733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24697"/>
            <a:ext cx="6266772" cy="4700079"/>
          </a:xfrm>
          <a:prstGeom prst="rect">
            <a:avLst/>
          </a:prstGeom>
          <a:ln>
            <a:noFill/>
          </a:ln>
          <a:effectLst>
            <a:softEdge rad="112500"/>
          </a:effectLst>
        </p:spPr>
      </p:pic>
      <p:sp>
        <p:nvSpPr>
          <p:cNvPr id="9" name="Rectangle 1"/>
          <p:cNvSpPr>
            <a:spLocks noGrp="1" noChangeArrowheads="1"/>
          </p:cNvSpPr>
          <p:nvPr>
            <p:ph idx="1"/>
          </p:nvPr>
        </p:nvSpPr>
        <p:spPr bwMode="auto">
          <a:xfrm>
            <a:off x="126533" y="4810834"/>
            <a:ext cx="5506720"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0" indent="0" algn="ctr" eaLnBrk="0" fontAlgn="base" hangingPunct="0">
              <a:lnSpc>
                <a:spcPct val="100000"/>
              </a:lnSpc>
              <a:spcBef>
                <a:spcPct val="0"/>
              </a:spcBef>
              <a:spcAft>
                <a:spcPct val="0"/>
              </a:spcAft>
              <a:buNone/>
            </a:pPr>
            <a:r>
              <a:rPr lang="en-GB" sz="3200" dirty="0" smtClean="0">
                <a:solidFill>
                  <a:srgbClr val="7030A0"/>
                </a:solidFill>
              </a:rPr>
              <a:t>The </a:t>
            </a:r>
            <a:r>
              <a:rPr lang="en-GB" sz="3200" dirty="0" err="1" smtClean="0">
                <a:solidFill>
                  <a:srgbClr val="7030A0"/>
                </a:solidFill>
              </a:rPr>
              <a:t>Episkop</a:t>
            </a:r>
            <a:r>
              <a:rPr lang="en-GB" sz="3200" dirty="0" smtClean="0">
                <a:solidFill>
                  <a:srgbClr val="7030A0"/>
                </a:solidFill>
              </a:rPr>
              <a:t> Konstantin </a:t>
            </a:r>
            <a:r>
              <a:rPr lang="en-GB" sz="3200" dirty="0" err="1" smtClean="0">
                <a:solidFill>
                  <a:srgbClr val="7030A0"/>
                </a:solidFill>
              </a:rPr>
              <a:t>Preslavski</a:t>
            </a:r>
            <a:r>
              <a:rPr lang="en-GB" sz="3200" dirty="0" smtClean="0">
                <a:solidFill>
                  <a:srgbClr val="7030A0"/>
                </a:solidFill>
              </a:rPr>
              <a:t> University of Shumen </a:t>
            </a:r>
          </a:p>
          <a:p>
            <a:pPr marL="0" lvl="0" indent="0" algn="ctr" eaLnBrk="0" fontAlgn="base" hangingPunct="0">
              <a:lnSpc>
                <a:spcPct val="100000"/>
              </a:lnSpc>
              <a:spcBef>
                <a:spcPct val="0"/>
              </a:spcBef>
              <a:spcAft>
                <a:spcPct val="0"/>
              </a:spcAft>
              <a:buNone/>
            </a:pPr>
            <a:r>
              <a:rPr lang="en-US" sz="3200" dirty="0" smtClean="0">
                <a:solidFill>
                  <a:srgbClr val="7030A0"/>
                </a:solidFill>
                <a:hlinkClick r:id="rId3"/>
              </a:rPr>
              <a:t>www.shu.bg</a:t>
            </a:r>
            <a:endParaRPr lang="en-GB" sz="3200" dirty="0" smtClean="0">
              <a:solidFill>
                <a:srgbClr val="7030A0"/>
              </a:solidFill>
            </a:endParaRPr>
          </a:p>
          <a:p>
            <a:pPr marL="0" lvl="0" indent="0" eaLnBrk="0" fontAlgn="base" hangingPunct="0">
              <a:lnSpc>
                <a:spcPct val="100000"/>
              </a:lnSpc>
              <a:spcBef>
                <a:spcPct val="0"/>
              </a:spcBef>
              <a:spcAft>
                <a:spcPct val="0"/>
              </a:spcAft>
              <a:buNone/>
            </a:pPr>
            <a:r>
              <a:rPr kumimoji="0" lang="bg-BG" altLang="en-US" sz="1800" b="0" i="0" u="none" strike="noStrike" cap="none" normalizeH="0" baseline="0" dirty="0" smtClean="0">
                <a:ln>
                  <a:noFill/>
                </a:ln>
                <a:solidFill>
                  <a:schemeClr val="tx1"/>
                </a:solidFill>
                <a:effectLst/>
                <a:latin typeface="Arial" panose="020B0604020202020204" pitchFamily="34" charset="0"/>
              </a:rPr>
              <a:t> </a:t>
            </a:r>
          </a:p>
        </p:txBody>
      </p:sp>
      <p:pic>
        <p:nvPicPr>
          <p:cNvPr id="6" name="Picture 5"/>
          <p:cNvPicPr>
            <a:picLocks noChangeAspect="1"/>
          </p:cNvPicPr>
          <p:nvPr/>
        </p:nvPicPr>
        <p:blipFill>
          <a:blip r:embed="rId4"/>
          <a:stretch>
            <a:fillRect/>
          </a:stretch>
        </p:blipFill>
        <p:spPr>
          <a:xfrm>
            <a:off x="5759785" y="3319493"/>
            <a:ext cx="6432215" cy="3573452"/>
          </a:xfrm>
          <a:prstGeom prst="rect">
            <a:avLst/>
          </a:prstGeom>
          <a:ln>
            <a:noFill/>
          </a:ln>
          <a:effectLst>
            <a:softEdge rad="112500"/>
          </a:effectLst>
        </p:spPr>
      </p:pic>
      <p:sp>
        <p:nvSpPr>
          <p:cNvPr id="10" name="Rectangle 9"/>
          <p:cNvSpPr/>
          <p:nvPr/>
        </p:nvSpPr>
        <p:spPr>
          <a:xfrm>
            <a:off x="6994915" y="720235"/>
            <a:ext cx="4683847" cy="1754326"/>
          </a:xfrm>
          <a:prstGeom prst="rect">
            <a:avLst/>
          </a:prstGeom>
        </p:spPr>
        <p:txBody>
          <a:bodyPr wrap="square">
            <a:spAutoFit/>
          </a:bodyPr>
          <a:lstStyle/>
          <a:p>
            <a:pPr lvl="0" eaLnBrk="0" fontAlgn="base" hangingPunct="0">
              <a:spcBef>
                <a:spcPct val="0"/>
              </a:spcBef>
              <a:spcAft>
                <a:spcPct val="0"/>
              </a:spcAft>
            </a:pPr>
            <a:r>
              <a:rPr lang="en-US" altLang="en-US" sz="3600" b="1" dirty="0">
                <a:solidFill>
                  <a:srgbClr val="7030A0"/>
                </a:solidFill>
              </a:rPr>
              <a:t>Shumen</a:t>
            </a:r>
            <a:r>
              <a:rPr lang="en-US" altLang="en-US" sz="3600" dirty="0">
                <a:solidFill>
                  <a:srgbClr val="7030A0"/>
                </a:solidFill>
              </a:rPr>
              <a:t> </a:t>
            </a:r>
            <a:r>
              <a:rPr lang="bg-BG" altLang="en-US" sz="3600" dirty="0">
                <a:solidFill>
                  <a:srgbClr val="7030A0"/>
                </a:solidFill>
              </a:rPr>
              <a:t>is </a:t>
            </a:r>
            <a:endParaRPr lang="en-US" altLang="en-US" sz="3600" dirty="0" smtClean="0">
              <a:solidFill>
                <a:srgbClr val="7030A0"/>
              </a:solidFill>
            </a:endParaRPr>
          </a:p>
          <a:p>
            <a:pPr lvl="0" eaLnBrk="0" fontAlgn="base" hangingPunct="0">
              <a:spcBef>
                <a:spcPct val="0"/>
              </a:spcBef>
              <a:spcAft>
                <a:spcPct val="0"/>
              </a:spcAft>
            </a:pPr>
            <a:r>
              <a:rPr lang="bg-BG" altLang="en-US" sz="3600" dirty="0" smtClean="0">
                <a:solidFill>
                  <a:srgbClr val="7030A0"/>
                </a:solidFill>
              </a:rPr>
              <a:t>the </a:t>
            </a:r>
            <a:r>
              <a:rPr lang="bg-BG" altLang="en-US" sz="3600" dirty="0">
                <a:solidFill>
                  <a:srgbClr val="7030A0"/>
                </a:solidFill>
              </a:rPr>
              <a:t>tenth largest city </a:t>
            </a:r>
            <a:endParaRPr lang="en-US" altLang="en-US" sz="3600" dirty="0" smtClean="0">
              <a:solidFill>
                <a:srgbClr val="7030A0"/>
              </a:solidFill>
            </a:endParaRPr>
          </a:p>
          <a:p>
            <a:pPr lvl="0" eaLnBrk="0" fontAlgn="base" hangingPunct="0">
              <a:spcBef>
                <a:spcPct val="0"/>
              </a:spcBef>
              <a:spcAft>
                <a:spcPct val="0"/>
              </a:spcAft>
            </a:pPr>
            <a:r>
              <a:rPr lang="bg-BG" altLang="en-US" sz="3600" dirty="0" smtClean="0">
                <a:solidFill>
                  <a:srgbClr val="7030A0"/>
                </a:solidFill>
              </a:rPr>
              <a:t>in Bulgaria</a:t>
            </a:r>
            <a:r>
              <a:rPr lang="en-US" altLang="en-US" sz="3600" dirty="0" smtClean="0">
                <a:solidFill>
                  <a:srgbClr val="7030A0"/>
                </a:solidFill>
              </a:rPr>
              <a:t>.</a:t>
            </a:r>
            <a:endParaRPr lang="en-US" altLang="en-US" sz="3600" dirty="0">
              <a:solidFill>
                <a:srgbClr val="7030A0"/>
              </a:solidFill>
            </a:endParaRPr>
          </a:p>
        </p:txBody>
      </p:sp>
    </p:spTree>
    <p:extLst>
      <p:ext uri="{BB962C8B-B14F-4D97-AF65-F5344CB8AC3E}">
        <p14:creationId xmlns:p14="http://schemas.microsoft.com/office/powerpoint/2010/main" val="2797780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2405" t="4846" r="11466" b="10820"/>
          <a:stretch/>
        </p:blipFill>
        <p:spPr>
          <a:xfrm>
            <a:off x="8160047" y="2117557"/>
            <a:ext cx="3554401" cy="437059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652780" y="271756"/>
            <a:ext cx="10515600" cy="1325563"/>
          </a:xfrm>
        </p:spPr>
        <p:txBody>
          <a:bodyPr/>
          <a:lstStyle/>
          <a:p>
            <a:r>
              <a:rPr lang="en-US" dirty="0" smtClean="0">
                <a:solidFill>
                  <a:schemeClr val="accent2"/>
                </a:solidFill>
                <a:effectLst>
                  <a:outerShdw blurRad="38100" dist="38100" dir="2700000" algn="tl">
                    <a:srgbClr val="000000">
                      <a:alpha val="43137"/>
                    </a:srgbClr>
                  </a:outerShdw>
                </a:effectLst>
              </a:rPr>
              <a:t>AIM &amp; OBJECTIVES:</a:t>
            </a:r>
            <a:endParaRPr lang="en-GB" dirty="0">
              <a:solidFill>
                <a:schemeClr val="accent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52780" y="1491916"/>
            <a:ext cx="7901673" cy="5089358"/>
          </a:xfrm>
        </p:spPr>
        <p:txBody>
          <a:bodyPr>
            <a:normAutofit/>
          </a:bodyPr>
          <a:lstStyle/>
          <a:p>
            <a:pPr marL="0" indent="0">
              <a:buNone/>
            </a:pPr>
            <a:r>
              <a:rPr lang="en-US" dirty="0" smtClean="0">
                <a:solidFill>
                  <a:schemeClr val="accent2"/>
                </a:solidFill>
                <a:effectLst>
                  <a:outerShdw blurRad="38100" dist="38100" dir="2700000" algn="tl">
                    <a:srgbClr val="000000">
                      <a:alpha val="43137"/>
                    </a:srgbClr>
                  </a:outerShdw>
                </a:effectLst>
              </a:rPr>
              <a:t>AIM </a:t>
            </a:r>
            <a:endParaRPr lang="bg-BG" dirty="0" smtClean="0">
              <a:solidFill>
                <a:schemeClr val="accent2"/>
              </a:solidFill>
              <a:effectLst>
                <a:outerShdw blurRad="38100" dist="38100" dir="2700000" algn="tl">
                  <a:srgbClr val="000000">
                    <a:alpha val="43137"/>
                  </a:srgbClr>
                </a:outerShdw>
              </a:effectLst>
            </a:endParaRPr>
          </a:p>
          <a:p>
            <a:r>
              <a:rPr lang="en-US" dirty="0" smtClean="0"/>
              <a:t>To present the innovative educational program “Play with Fori</a:t>
            </a:r>
            <a:r>
              <a:rPr lang="en-GB" dirty="0" smtClean="0"/>
              <a:t>”</a:t>
            </a:r>
            <a:endParaRPr lang="bg-BG" dirty="0" smtClean="0"/>
          </a:p>
          <a:p>
            <a:endParaRPr lang="bg-BG" dirty="0"/>
          </a:p>
          <a:p>
            <a:pPr marL="0" indent="0">
              <a:buNone/>
            </a:pPr>
            <a:r>
              <a:rPr lang="en-US" dirty="0" smtClean="0">
                <a:solidFill>
                  <a:schemeClr val="accent2"/>
                </a:solidFill>
                <a:effectLst>
                  <a:outerShdw blurRad="38100" dist="38100" dir="2700000" algn="tl">
                    <a:srgbClr val="000000">
                      <a:alpha val="43137"/>
                    </a:srgbClr>
                  </a:outerShdw>
                </a:effectLst>
              </a:rPr>
              <a:t>OBJECTIVES</a:t>
            </a:r>
            <a:endParaRPr lang="bg-BG" dirty="0">
              <a:solidFill>
                <a:schemeClr val="accent2"/>
              </a:solidFill>
              <a:effectLst>
                <a:outerShdw blurRad="38100" dist="38100" dir="2700000" algn="tl">
                  <a:srgbClr val="000000">
                    <a:alpha val="43137"/>
                  </a:srgbClr>
                </a:outerShdw>
              </a:effectLst>
            </a:endParaRPr>
          </a:p>
          <a:p>
            <a:r>
              <a:rPr lang="en-GB" dirty="0" smtClean="0"/>
              <a:t>To define</a:t>
            </a:r>
            <a:r>
              <a:rPr lang="bg-BG" dirty="0" smtClean="0"/>
              <a:t> </a:t>
            </a:r>
            <a:r>
              <a:rPr lang="en-US" dirty="0" smtClean="0"/>
              <a:t>the concept of emotional literacy</a:t>
            </a:r>
            <a:endParaRPr lang="bg-BG" dirty="0" smtClean="0"/>
          </a:p>
          <a:p>
            <a:r>
              <a:rPr lang="en-GB" dirty="0" smtClean="0"/>
              <a:t>To describe and discuss the preliminary research results </a:t>
            </a:r>
          </a:p>
          <a:p>
            <a:r>
              <a:rPr lang="en-GB" dirty="0" smtClean="0"/>
              <a:t>To analyse the effectiveness of the educational program “Play with Fori” </a:t>
            </a:r>
            <a:endParaRPr lang="bg-BG" dirty="0" smtClean="0"/>
          </a:p>
          <a:p>
            <a:endParaRPr lang="en-US" dirty="0" smtClean="0"/>
          </a:p>
        </p:txBody>
      </p:sp>
      <p:pic>
        <p:nvPicPr>
          <p:cNvPr id="4" name="Picture 3"/>
          <p:cNvPicPr>
            <a:picLocks noChangeAspect="1"/>
          </p:cNvPicPr>
          <p:nvPr/>
        </p:nvPicPr>
        <p:blipFill>
          <a:blip r:embed="rId4"/>
          <a:stretch>
            <a:fillRect/>
          </a:stretch>
        </p:blipFill>
        <p:spPr>
          <a:xfrm>
            <a:off x="9792805" y="-105644"/>
            <a:ext cx="2255716" cy="1963082"/>
          </a:xfrm>
          <a:prstGeom prst="rect">
            <a:avLst/>
          </a:prstGeom>
        </p:spPr>
      </p:pic>
    </p:spTree>
    <p:extLst>
      <p:ext uri="{BB962C8B-B14F-4D97-AF65-F5344CB8AC3E}">
        <p14:creationId xmlns:p14="http://schemas.microsoft.com/office/powerpoint/2010/main" val="4118103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5480" y="276542"/>
            <a:ext cx="10515600" cy="1325563"/>
          </a:xfrm>
        </p:spPr>
        <p:txBody>
          <a:bodyPr/>
          <a:lstStyle/>
          <a:p>
            <a:r>
              <a:rPr lang="en-US" b="1" dirty="0" smtClean="0">
                <a:solidFill>
                  <a:schemeClr val="accent2"/>
                </a:solidFill>
                <a:effectLst>
                  <a:outerShdw blurRad="38100" dist="38100" dir="2700000" algn="tl">
                    <a:srgbClr val="000000">
                      <a:alpha val="43137"/>
                    </a:srgbClr>
                  </a:outerShdw>
                </a:effectLst>
              </a:rPr>
              <a:t>The concept of emotional literacy</a:t>
            </a:r>
            <a:endParaRPr lang="en-GB" dirty="0"/>
          </a:p>
        </p:txBody>
      </p:sp>
      <p:sp>
        <p:nvSpPr>
          <p:cNvPr id="5" name="Content Placeholder 4"/>
          <p:cNvSpPr>
            <a:spLocks noGrp="1"/>
          </p:cNvSpPr>
          <p:nvPr>
            <p:ph idx="1"/>
          </p:nvPr>
        </p:nvSpPr>
        <p:spPr>
          <a:xfrm>
            <a:off x="385011" y="1654939"/>
            <a:ext cx="8362749" cy="5046650"/>
          </a:xfrm>
        </p:spPr>
        <p:txBody>
          <a:bodyPr>
            <a:normAutofit lnSpcReduction="10000"/>
          </a:bodyPr>
          <a:lstStyle/>
          <a:p>
            <a:pPr marL="0" indent="0">
              <a:buNone/>
            </a:pPr>
            <a:r>
              <a:rPr lang="en-GB" dirty="0" smtClean="0"/>
              <a:t>Steiner (1984) defines emotional literacy as the ability to experience a variety of emotions at a variety of intensities, with knowledge of the causes for these feelings.</a:t>
            </a:r>
          </a:p>
          <a:p>
            <a:pPr marL="0" indent="0">
              <a:buNone/>
            </a:pPr>
            <a:r>
              <a:rPr lang="en-US" dirty="0" smtClean="0"/>
              <a:t>In order to develop emotional literacy (</a:t>
            </a:r>
            <a:r>
              <a:rPr lang="en-GB" dirty="0" smtClean="0"/>
              <a:t>Steiner &amp; Perry, 1997) </a:t>
            </a:r>
            <a:r>
              <a:rPr lang="en-US" dirty="0" smtClean="0"/>
              <a:t>we have to:</a:t>
            </a:r>
          </a:p>
          <a:p>
            <a:r>
              <a:rPr lang="en-US" dirty="0" smtClean="0"/>
              <a:t>be able to recognize, differentiate and name the emotions</a:t>
            </a:r>
          </a:p>
          <a:p>
            <a:r>
              <a:rPr lang="en-US" dirty="0" smtClean="0"/>
              <a:t>manage and regulate different emotional states in ourselves </a:t>
            </a:r>
          </a:p>
          <a:p>
            <a:r>
              <a:rPr lang="en-US" dirty="0" smtClean="0"/>
              <a:t>be socially proactive and help others regulate their emotional states which provides the basis of the empathy.     </a:t>
            </a:r>
            <a:endParaRPr lang="en-GB" dirty="0"/>
          </a:p>
        </p:txBody>
      </p:sp>
      <p:pic>
        <p:nvPicPr>
          <p:cNvPr id="6" name="Picture 5"/>
          <p:cNvPicPr>
            <a:picLocks noChangeAspect="1"/>
          </p:cNvPicPr>
          <p:nvPr/>
        </p:nvPicPr>
        <p:blipFill>
          <a:blip r:embed="rId2"/>
          <a:stretch>
            <a:fillRect/>
          </a:stretch>
        </p:blipFill>
        <p:spPr>
          <a:xfrm>
            <a:off x="8852770" y="1654939"/>
            <a:ext cx="2881628" cy="46338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87499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853" y="541420"/>
            <a:ext cx="11676347" cy="1467853"/>
          </a:xfrm>
        </p:spPr>
        <p:txBody>
          <a:bodyPr>
            <a:normAutofit/>
          </a:bodyPr>
          <a:lstStyle/>
          <a:p>
            <a:r>
              <a:rPr lang="en-GB" sz="4900" b="1" dirty="0" smtClean="0">
                <a:solidFill>
                  <a:schemeClr val="accent2"/>
                </a:solidFill>
                <a:effectLst>
                  <a:outerShdw blurRad="38100" dist="38100" dir="2700000" algn="tl">
                    <a:srgbClr val="000000">
                      <a:alpha val="43137"/>
                    </a:srgbClr>
                  </a:outerShdw>
                </a:effectLst>
              </a:rPr>
              <a:t>Characteristic of preschool age </a:t>
            </a:r>
            <a:r>
              <a:rPr lang="en-GB" b="1" dirty="0" smtClean="0">
                <a:solidFill>
                  <a:schemeClr val="accent2"/>
                </a:solidFill>
                <a:effectLst>
                  <a:outerShdw blurRad="38100" dist="38100" dir="2700000" algn="tl">
                    <a:srgbClr val="000000">
                      <a:alpha val="43137"/>
                    </a:srgbClr>
                  </a:outerShdw>
                </a:effectLst>
              </a:rPr>
              <a:t/>
            </a:r>
            <a:br>
              <a:rPr lang="en-GB" b="1" dirty="0" smtClean="0">
                <a:solidFill>
                  <a:schemeClr val="accent2"/>
                </a:solidFill>
                <a:effectLst>
                  <a:outerShdw blurRad="38100" dist="38100" dir="2700000" algn="tl">
                    <a:srgbClr val="000000">
                      <a:alpha val="43137"/>
                    </a:srgbClr>
                  </a:outerShdw>
                </a:effectLst>
              </a:rPr>
            </a:br>
            <a:endParaRPr lang="en-GB" b="1" dirty="0">
              <a:solidFill>
                <a:schemeClr val="accent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955633" y="1828801"/>
            <a:ext cx="6236368" cy="4633968"/>
          </a:xfrm>
          <a:solidFill>
            <a:srgbClr val="FFF5D9"/>
          </a:solidFill>
        </p:spPr>
        <p:txBody>
          <a:bodyPr>
            <a:normAutofit/>
          </a:bodyPr>
          <a:lstStyle/>
          <a:p>
            <a:pPr>
              <a:buFont typeface="Wingdings" panose="05000000000000000000" pitchFamily="2" charset="2"/>
              <a:buChar char="ü"/>
            </a:pPr>
            <a:r>
              <a:rPr lang="en-GB" dirty="0" smtClean="0"/>
              <a:t>intensive period for development of social competencies </a:t>
            </a:r>
          </a:p>
          <a:p>
            <a:pPr>
              <a:buFont typeface="Wingdings" panose="05000000000000000000" pitchFamily="2" charset="2"/>
              <a:buChar char="ü"/>
            </a:pPr>
            <a:r>
              <a:rPr lang="en-GB" dirty="0"/>
              <a:t>m</a:t>
            </a:r>
            <a:r>
              <a:rPr lang="en-GB" dirty="0" smtClean="0"/>
              <a:t>arked by major life transitions</a:t>
            </a:r>
          </a:p>
          <a:p>
            <a:pPr>
              <a:buFont typeface="Wingdings" panose="05000000000000000000" pitchFamily="2" charset="2"/>
              <a:buChar char="ü"/>
            </a:pPr>
            <a:r>
              <a:rPr lang="en-GB" dirty="0" smtClean="0"/>
              <a:t>children learn to accept others point of view </a:t>
            </a:r>
          </a:p>
          <a:p>
            <a:pPr>
              <a:buFont typeface="Wingdings" panose="05000000000000000000" pitchFamily="2" charset="2"/>
              <a:buChar char="ü"/>
            </a:pPr>
            <a:r>
              <a:rPr lang="en-GB" dirty="0" smtClean="0"/>
              <a:t>they are interested in the emotions of others</a:t>
            </a:r>
          </a:p>
          <a:p>
            <a:pPr>
              <a:buFont typeface="Wingdings" panose="05000000000000000000" pitchFamily="2" charset="2"/>
              <a:buChar char="ü"/>
            </a:pPr>
            <a:r>
              <a:rPr lang="en-GB" dirty="0"/>
              <a:t>s</a:t>
            </a:r>
            <a:r>
              <a:rPr lang="en-GB" dirty="0" smtClean="0"/>
              <a:t>tart to make friends by themselves</a:t>
            </a:r>
          </a:p>
          <a:p>
            <a:pPr>
              <a:buFont typeface="Wingdings" panose="05000000000000000000" pitchFamily="2" charset="2"/>
              <a:buChar char="ü"/>
            </a:pPr>
            <a:r>
              <a:rPr lang="en-GB" dirty="0" smtClean="0"/>
              <a:t>they use their verbal skills more often in social interactions</a:t>
            </a:r>
            <a:endParaRPr lang="en-GB" dirty="0"/>
          </a:p>
        </p:txBody>
      </p:sp>
      <p:pic>
        <p:nvPicPr>
          <p:cNvPr id="4" name="Picture 3"/>
          <p:cNvPicPr>
            <a:picLocks noChangeAspect="1"/>
          </p:cNvPicPr>
          <p:nvPr/>
        </p:nvPicPr>
        <p:blipFill rotWithShape="1">
          <a:blip r:embed="rId2"/>
          <a:srcRect l="5730" r="8583"/>
          <a:stretch/>
        </p:blipFill>
        <p:spPr>
          <a:xfrm>
            <a:off x="0" y="1828801"/>
            <a:ext cx="5955632" cy="4633968"/>
          </a:xfrm>
          <a:prstGeom prst="rect">
            <a:avLst/>
          </a:prstGeom>
        </p:spPr>
      </p:pic>
      <p:pic>
        <p:nvPicPr>
          <p:cNvPr id="5" name="Picture 4"/>
          <p:cNvPicPr>
            <a:picLocks noChangeAspect="1"/>
          </p:cNvPicPr>
          <p:nvPr/>
        </p:nvPicPr>
        <p:blipFill>
          <a:blip r:embed="rId3"/>
          <a:stretch>
            <a:fillRect/>
          </a:stretch>
        </p:blipFill>
        <p:spPr>
          <a:xfrm>
            <a:off x="10076435" y="0"/>
            <a:ext cx="1963165" cy="1708484"/>
          </a:xfrm>
          <a:prstGeom prst="rect">
            <a:avLst/>
          </a:prstGeom>
        </p:spPr>
      </p:pic>
    </p:spTree>
    <p:extLst>
      <p:ext uri="{BB962C8B-B14F-4D97-AF65-F5344CB8AC3E}">
        <p14:creationId xmlns:p14="http://schemas.microsoft.com/office/powerpoint/2010/main" val="38420028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179" y="319077"/>
            <a:ext cx="9172074" cy="1325563"/>
          </a:xfrm>
        </p:spPr>
        <p:txBody>
          <a:bodyPr/>
          <a:lstStyle/>
          <a:p>
            <a:r>
              <a:rPr lang="en-GB" dirty="0" smtClean="0">
                <a:solidFill>
                  <a:schemeClr val="accent2"/>
                </a:solidFill>
                <a:effectLst>
                  <a:outerShdw blurRad="38100" dist="38100" dir="2700000" algn="tl">
                    <a:srgbClr val="000000">
                      <a:alpha val="43137"/>
                    </a:srgbClr>
                  </a:outerShdw>
                </a:effectLst>
              </a:rPr>
              <a:t>Children with emotional literacy deficits are more likely to experience:</a:t>
            </a:r>
            <a:endParaRPr lang="en-GB" dirty="0">
              <a:solidFill>
                <a:schemeClr val="accent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06120" y="2651760"/>
            <a:ext cx="5857240" cy="4033520"/>
          </a:xfrm>
        </p:spPr>
        <p:txBody>
          <a:bodyPr>
            <a:normAutofit lnSpcReduction="10000"/>
          </a:bodyPr>
          <a:lstStyle/>
          <a:p>
            <a:r>
              <a:rPr lang="en-GB" dirty="0" smtClean="0"/>
              <a:t>difficulties to connect with peers, teachers and significant adults;</a:t>
            </a:r>
          </a:p>
          <a:p>
            <a:r>
              <a:rPr lang="en-GB" dirty="0" smtClean="0"/>
              <a:t>risk of developing internalized behavioural problems (anxiety, depression);</a:t>
            </a:r>
          </a:p>
          <a:p>
            <a:r>
              <a:rPr lang="en-GB" dirty="0" smtClean="0"/>
              <a:t>tendency to use aggression to express their needs;</a:t>
            </a:r>
          </a:p>
          <a:p>
            <a:r>
              <a:rPr lang="en-GB" dirty="0" smtClean="0"/>
              <a:t>isolation and rejection from others;</a:t>
            </a:r>
          </a:p>
          <a:p>
            <a:r>
              <a:rPr lang="en-GB" dirty="0" smtClean="0"/>
              <a:t>learning difficulties.</a:t>
            </a:r>
            <a:endParaRPr lang="en-GB" dirty="0"/>
          </a:p>
        </p:txBody>
      </p:sp>
      <p:sp>
        <p:nvSpPr>
          <p:cNvPr id="4" name="Rectangle 3"/>
          <p:cNvSpPr/>
          <p:nvPr/>
        </p:nvSpPr>
        <p:spPr>
          <a:xfrm>
            <a:off x="843741" y="1854696"/>
            <a:ext cx="10510059" cy="523220"/>
          </a:xfrm>
          <a:prstGeom prst="rect">
            <a:avLst/>
          </a:prstGeom>
        </p:spPr>
        <p:txBody>
          <a:bodyPr wrap="square">
            <a:spAutoFit/>
          </a:bodyPr>
          <a:lstStyle/>
          <a:p>
            <a:r>
              <a:rPr lang="en-US" sz="1400" dirty="0" smtClean="0"/>
              <a:t>Izard </a:t>
            </a:r>
            <a:r>
              <a:rPr lang="en-US" sz="1400" dirty="0"/>
              <a:t>CE, Fine S, Schultz D, </a:t>
            </a:r>
            <a:r>
              <a:rPr lang="en-US" sz="1400" dirty="0" err="1"/>
              <a:t>Mostow</a:t>
            </a:r>
            <a:r>
              <a:rPr lang="en-US" sz="1400" dirty="0"/>
              <a:t> A, Ackerman B, </a:t>
            </a:r>
            <a:r>
              <a:rPr lang="en-US" sz="1400" dirty="0" err="1"/>
              <a:t>Youngstrom</a:t>
            </a:r>
            <a:r>
              <a:rPr lang="en-US" sz="1400" dirty="0"/>
              <a:t> E. Emotions knowledge  as predictor of social behavior and academic competence in children at risk. Psychological Science. (2001);12:18–23.</a:t>
            </a:r>
          </a:p>
        </p:txBody>
      </p:sp>
      <p:pic>
        <p:nvPicPr>
          <p:cNvPr id="5" name="Picture 4"/>
          <p:cNvPicPr>
            <a:picLocks noChangeAspect="1"/>
          </p:cNvPicPr>
          <p:nvPr/>
        </p:nvPicPr>
        <p:blipFill>
          <a:blip r:embed="rId2"/>
          <a:stretch>
            <a:fillRect/>
          </a:stretch>
        </p:blipFill>
        <p:spPr>
          <a:xfrm>
            <a:off x="6750196" y="2651760"/>
            <a:ext cx="4935075" cy="3909274"/>
          </a:xfrm>
          <a:prstGeom prst="rect">
            <a:avLst/>
          </a:prstGeom>
        </p:spPr>
      </p:pic>
      <p:pic>
        <p:nvPicPr>
          <p:cNvPr id="6" name="Picture 5"/>
          <p:cNvPicPr>
            <a:picLocks noChangeAspect="1"/>
          </p:cNvPicPr>
          <p:nvPr/>
        </p:nvPicPr>
        <p:blipFill>
          <a:blip r:embed="rId3"/>
          <a:stretch>
            <a:fillRect/>
          </a:stretch>
        </p:blipFill>
        <p:spPr>
          <a:xfrm>
            <a:off x="9816868" y="0"/>
            <a:ext cx="2255716" cy="1963082"/>
          </a:xfrm>
          <a:prstGeom prst="rect">
            <a:avLst/>
          </a:prstGeom>
        </p:spPr>
      </p:pic>
    </p:spTree>
    <p:extLst>
      <p:ext uri="{BB962C8B-B14F-4D97-AF65-F5344CB8AC3E}">
        <p14:creationId xmlns:p14="http://schemas.microsoft.com/office/powerpoint/2010/main" val="38099499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128690798"/>
              </p:ext>
            </p:extLst>
          </p:nvPr>
        </p:nvGraphicFramePr>
        <p:xfrm>
          <a:off x="4154104" y="1034715"/>
          <a:ext cx="7757426" cy="2554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294640" y="4414520"/>
            <a:ext cx="6515234" cy="1584960"/>
          </a:xfrm>
        </p:spPr>
        <p:txBody>
          <a:bodyPr>
            <a:noAutofit/>
          </a:bodyPr>
          <a:lstStyle/>
          <a:p>
            <a:r>
              <a:rPr lang="en-US" sz="2800" b="1" dirty="0" smtClean="0">
                <a:solidFill>
                  <a:srgbClr val="C00000"/>
                </a:solidFill>
                <a:effectLst>
                  <a:outerShdw blurRad="38100" dist="38100" dir="2700000" algn="tl">
                    <a:srgbClr val="000000">
                      <a:alpha val="43137"/>
                    </a:srgbClr>
                  </a:outerShdw>
                </a:effectLst>
              </a:rPr>
              <a:t>10</a:t>
            </a:r>
            <a:r>
              <a:rPr lang="en-US" sz="2800" b="1" dirty="0" smtClean="0"/>
              <a:t>   MODULES for 10 WEEKS / once a week</a:t>
            </a:r>
            <a:br>
              <a:rPr lang="en-US" sz="2800" b="1" dirty="0" smtClean="0"/>
            </a:br>
            <a:r>
              <a:rPr lang="en-US" sz="2800" b="1" dirty="0" smtClean="0">
                <a:solidFill>
                  <a:srgbClr val="C00000"/>
                </a:solidFill>
                <a:effectLst>
                  <a:outerShdw blurRad="38100" dist="38100" dir="2700000" algn="tl">
                    <a:srgbClr val="000000">
                      <a:alpha val="43137"/>
                    </a:srgbClr>
                  </a:outerShdw>
                </a:effectLst>
              </a:rPr>
              <a:t>+50 </a:t>
            </a:r>
            <a:r>
              <a:rPr lang="en-US" sz="2800" b="1" dirty="0" smtClean="0"/>
              <a:t>DIDACTIC GAMES</a:t>
            </a:r>
            <a:br>
              <a:rPr lang="en-US" sz="2800" b="1" dirty="0" smtClean="0"/>
            </a:br>
            <a:r>
              <a:rPr lang="en-US" sz="2800" b="1" dirty="0" smtClean="0"/>
              <a:t> </a:t>
            </a:r>
            <a:r>
              <a:rPr lang="en-US" sz="2800" b="1" dirty="0" smtClean="0">
                <a:solidFill>
                  <a:srgbClr val="C00000"/>
                </a:solidFill>
                <a:effectLst>
                  <a:outerShdw blurRad="38100" dist="38100" dir="2700000" algn="tl">
                    <a:srgbClr val="000000">
                      <a:alpha val="43137"/>
                    </a:srgbClr>
                  </a:outerShdw>
                </a:effectLst>
              </a:rPr>
              <a:t>8</a:t>
            </a:r>
            <a:r>
              <a:rPr lang="en-US" sz="2800" b="1" dirty="0" smtClean="0"/>
              <a:t>    BASIC EMOTIONS</a:t>
            </a:r>
            <a:r>
              <a:rPr lang="bg-BG" sz="2800" b="1" dirty="0" smtClean="0"/>
              <a:t/>
            </a:r>
            <a:br>
              <a:rPr lang="bg-BG" sz="2800" b="1" dirty="0" smtClean="0"/>
            </a:br>
            <a:r>
              <a:rPr lang="en-US" sz="2800" b="1" dirty="0" smtClean="0"/>
              <a:t> </a:t>
            </a:r>
            <a:r>
              <a:rPr lang="en-US" sz="2800" b="1" dirty="0" smtClean="0">
                <a:solidFill>
                  <a:srgbClr val="C00000"/>
                </a:solidFill>
                <a:effectLst>
                  <a:outerShdw blurRad="38100" dist="38100" dir="2700000" algn="tl">
                    <a:srgbClr val="000000">
                      <a:alpha val="43137"/>
                    </a:srgbClr>
                  </a:outerShdw>
                </a:effectLst>
              </a:rPr>
              <a:t>2</a:t>
            </a:r>
            <a:r>
              <a:rPr lang="en-US" sz="2800" b="1" dirty="0" smtClean="0"/>
              <a:t>   ASSESSMENTS WITH PICTURE TEST</a:t>
            </a:r>
            <a:endParaRPr lang="en-GB" sz="2800" b="1" dirty="0"/>
          </a:p>
        </p:txBody>
      </p:sp>
      <p:pic>
        <p:nvPicPr>
          <p:cNvPr id="7" name="Picture 6"/>
          <p:cNvPicPr>
            <a:picLocks noChangeAspect="1"/>
          </p:cNvPicPr>
          <p:nvPr/>
        </p:nvPicPr>
        <p:blipFill>
          <a:blip r:embed="rId8"/>
          <a:stretch>
            <a:fillRect/>
          </a:stretch>
        </p:blipFill>
        <p:spPr>
          <a:xfrm>
            <a:off x="1023219" y="944849"/>
            <a:ext cx="1960880" cy="2876817"/>
          </a:xfrm>
          <a:prstGeom prst="rect">
            <a:avLst/>
          </a:prstGeom>
        </p:spPr>
      </p:pic>
      <p:pic>
        <p:nvPicPr>
          <p:cNvPr id="8" name="Picture 7"/>
          <p:cNvPicPr>
            <a:picLocks noChangeAspect="1"/>
          </p:cNvPicPr>
          <p:nvPr/>
        </p:nvPicPr>
        <p:blipFill>
          <a:blip r:embed="rId9"/>
          <a:stretch>
            <a:fillRect/>
          </a:stretch>
        </p:blipFill>
        <p:spPr>
          <a:xfrm>
            <a:off x="6809874" y="3710244"/>
            <a:ext cx="2589780" cy="2766722"/>
          </a:xfrm>
          <a:prstGeom prst="rect">
            <a:avLst/>
          </a:prstGeom>
        </p:spPr>
      </p:pic>
      <p:sp>
        <p:nvSpPr>
          <p:cNvPr id="9" name="Title 1"/>
          <p:cNvSpPr txBox="1">
            <a:spLocks/>
          </p:cNvSpPr>
          <p:nvPr/>
        </p:nvSpPr>
        <p:spPr>
          <a:xfrm>
            <a:off x="415490" y="312192"/>
            <a:ext cx="10515600" cy="8654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solidFill>
                  <a:schemeClr val="accent2"/>
                </a:solidFill>
                <a:effectLst>
                  <a:outerShdw blurRad="38100" dist="38100" dir="2700000" algn="tl">
                    <a:srgbClr val="000000">
                      <a:alpha val="43137"/>
                    </a:srgbClr>
                  </a:outerShdw>
                </a:effectLst>
              </a:rPr>
              <a:t>PLAY WITH FORi</a:t>
            </a:r>
            <a:endParaRPr lang="en-GB" b="1" dirty="0">
              <a:solidFill>
                <a:schemeClr val="accent2"/>
              </a:solidFill>
              <a:effectLst>
                <a:outerShdw blurRad="38100" dist="38100" dir="2700000" algn="tl">
                  <a:srgbClr val="000000">
                    <a:alpha val="43137"/>
                  </a:srgbClr>
                </a:outerShdw>
              </a:effectLst>
            </a:endParaRPr>
          </a:p>
        </p:txBody>
      </p:sp>
      <p:pic>
        <p:nvPicPr>
          <p:cNvPr id="10" name="Picture 9"/>
          <p:cNvPicPr>
            <a:picLocks noChangeAspect="1"/>
          </p:cNvPicPr>
          <p:nvPr/>
        </p:nvPicPr>
        <p:blipFill>
          <a:blip r:embed="rId10"/>
          <a:stretch>
            <a:fillRect/>
          </a:stretch>
        </p:blipFill>
        <p:spPr>
          <a:xfrm>
            <a:off x="9564396" y="3710244"/>
            <a:ext cx="2627604" cy="3017782"/>
          </a:xfrm>
          <a:prstGeom prst="rect">
            <a:avLst/>
          </a:prstGeom>
        </p:spPr>
      </p:pic>
    </p:spTree>
    <p:extLst>
      <p:ext uri="{BB962C8B-B14F-4D97-AF65-F5344CB8AC3E}">
        <p14:creationId xmlns:p14="http://schemas.microsoft.com/office/powerpoint/2010/main" val="8670517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Content Placeholder 2"/>
          <p:cNvSpPr txBox="1">
            <a:spLocks/>
          </p:cNvSpPr>
          <p:nvPr/>
        </p:nvSpPr>
        <p:spPr>
          <a:xfrm>
            <a:off x="6204212" y="3316575"/>
            <a:ext cx="5887525" cy="3205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bg-BG" sz="3200" dirty="0" smtClean="0"/>
              <a:t>The </a:t>
            </a:r>
            <a:r>
              <a:rPr lang="en-US" sz="3200" dirty="0" smtClean="0"/>
              <a:t>program </a:t>
            </a:r>
            <a:r>
              <a:rPr lang="bg-BG" sz="3200" dirty="0" smtClean="0"/>
              <a:t>begin</a:t>
            </a:r>
            <a:r>
              <a:rPr lang="en-US" sz="3200" dirty="0" smtClean="0"/>
              <a:t>s</a:t>
            </a:r>
            <a:r>
              <a:rPr lang="bg-BG" sz="3200" dirty="0" smtClean="0"/>
              <a:t> with the story and situation in which the main character Fori the hedgehog finds himself, the emotion he feels and the related facial expression, as well as his attempts to deal with the situation. </a:t>
            </a:r>
            <a:endParaRPr lang="en-GB" sz="3200" dirty="0"/>
          </a:p>
        </p:txBody>
      </p:sp>
      <p:pic>
        <p:nvPicPr>
          <p:cNvPr id="9" name="Picture 8"/>
          <p:cNvPicPr>
            <a:picLocks noChangeAspect="1"/>
          </p:cNvPicPr>
          <p:nvPr/>
        </p:nvPicPr>
        <p:blipFill>
          <a:blip r:embed="rId2"/>
          <a:stretch>
            <a:fillRect/>
          </a:stretch>
        </p:blipFill>
        <p:spPr>
          <a:xfrm>
            <a:off x="6204212" y="168660"/>
            <a:ext cx="5787261" cy="3015567"/>
          </a:xfrm>
          <a:prstGeom prst="rect">
            <a:avLst/>
          </a:prstGeom>
          <a:ln>
            <a:noFill/>
          </a:ln>
          <a:effectLst>
            <a:softEdge rad="112500"/>
          </a:effectLst>
        </p:spPr>
      </p:pic>
      <p:pic>
        <p:nvPicPr>
          <p:cNvPr id="10" name="Picture 9"/>
          <p:cNvPicPr>
            <a:picLocks noChangeAspect="1"/>
          </p:cNvPicPr>
          <p:nvPr/>
        </p:nvPicPr>
        <p:blipFill>
          <a:blip r:embed="rId3"/>
          <a:stretch>
            <a:fillRect/>
          </a:stretch>
        </p:blipFill>
        <p:spPr>
          <a:xfrm>
            <a:off x="0" y="18442"/>
            <a:ext cx="6157494" cy="6858594"/>
          </a:xfrm>
          <a:prstGeom prst="rect">
            <a:avLst/>
          </a:prstGeom>
          <a:solidFill>
            <a:schemeClr val="bg1">
              <a:lumMod val="95000"/>
            </a:schemeClr>
          </a:solidFill>
        </p:spPr>
      </p:pic>
    </p:spTree>
    <p:extLst>
      <p:ext uri="{BB962C8B-B14F-4D97-AF65-F5344CB8AC3E}">
        <p14:creationId xmlns:p14="http://schemas.microsoft.com/office/powerpoint/2010/main" val="36206332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171322" y="-87259"/>
            <a:ext cx="6121316" cy="4578234"/>
          </a:xfrm>
          <a:prstGeom prst="rect">
            <a:avLst/>
          </a:prstGeom>
          <a:ln>
            <a:noFill/>
          </a:ln>
          <a:effectLst>
            <a:softEdge rad="112500"/>
          </a:effectLst>
        </p:spPr>
      </p:pic>
      <p:pic>
        <p:nvPicPr>
          <p:cNvPr id="6" name="Picture 5"/>
          <p:cNvPicPr>
            <a:picLocks noChangeAspect="1"/>
          </p:cNvPicPr>
          <p:nvPr/>
        </p:nvPicPr>
        <p:blipFill rotWithShape="1">
          <a:blip r:embed="rId3"/>
          <a:srcRect r="28587"/>
          <a:stretch/>
        </p:blipFill>
        <p:spPr>
          <a:xfrm>
            <a:off x="3596640" y="-87258"/>
            <a:ext cx="4794820" cy="4578234"/>
          </a:xfrm>
          <a:prstGeom prst="rect">
            <a:avLst/>
          </a:prstGeom>
          <a:ln>
            <a:noFill/>
          </a:ln>
          <a:effectLst>
            <a:softEdge rad="112500"/>
          </a:effectLst>
        </p:spPr>
      </p:pic>
      <p:pic>
        <p:nvPicPr>
          <p:cNvPr id="9" name="Picture 8"/>
          <p:cNvPicPr>
            <a:picLocks noChangeAspect="1"/>
          </p:cNvPicPr>
          <p:nvPr/>
        </p:nvPicPr>
        <p:blipFill rotWithShape="1">
          <a:blip r:embed="rId4"/>
          <a:srcRect l="7768" t="7301"/>
          <a:stretch/>
        </p:blipFill>
        <p:spPr>
          <a:xfrm>
            <a:off x="-108300" y="-87258"/>
            <a:ext cx="4569764" cy="4592872"/>
          </a:xfrm>
          <a:prstGeom prst="rect">
            <a:avLst/>
          </a:prstGeom>
          <a:ln>
            <a:noFill/>
          </a:ln>
          <a:effectLst>
            <a:softEdge rad="112500"/>
          </a:effectLst>
        </p:spPr>
      </p:pic>
      <p:sp>
        <p:nvSpPr>
          <p:cNvPr id="10" name="Rectangle 9"/>
          <p:cNvSpPr/>
          <p:nvPr/>
        </p:nvSpPr>
        <p:spPr>
          <a:xfrm>
            <a:off x="2875548" y="4678601"/>
            <a:ext cx="9063790" cy="1815882"/>
          </a:xfrm>
          <a:prstGeom prst="rect">
            <a:avLst/>
          </a:prstGeom>
        </p:spPr>
        <p:txBody>
          <a:bodyPr wrap="square">
            <a:spAutoFit/>
          </a:bodyPr>
          <a:lstStyle/>
          <a:p>
            <a:r>
              <a:rPr lang="en-GB" sz="2800" dirty="0" smtClean="0"/>
              <a:t>Half of the content of the educational program is digitalized</a:t>
            </a:r>
          </a:p>
          <a:p>
            <a:r>
              <a:rPr lang="en-GB" sz="2800" dirty="0"/>
              <a:t>a</a:t>
            </a:r>
            <a:r>
              <a:rPr lang="en-GB" sz="2800" dirty="0" smtClean="0"/>
              <a:t>nd provides opportunities to combine the learning experience with different devices – laptops, smartphones, interactive boards, Bee-Bots</a:t>
            </a:r>
            <a:r>
              <a:rPr lang="en-GB" dirty="0"/>
              <a:t>.</a:t>
            </a:r>
          </a:p>
        </p:txBody>
      </p:sp>
      <p:sp>
        <p:nvSpPr>
          <p:cNvPr id="14" name="Rectangle 13"/>
          <p:cNvSpPr/>
          <p:nvPr/>
        </p:nvSpPr>
        <p:spPr>
          <a:xfrm>
            <a:off x="551376" y="4524713"/>
            <a:ext cx="2083540" cy="2123658"/>
          </a:xfrm>
          <a:prstGeom prst="rect">
            <a:avLst/>
          </a:prstGeom>
          <a:solidFill>
            <a:srgbClr val="FFF5D9"/>
          </a:solidFill>
        </p:spPr>
        <p:txBody>
          <a:bodyPr wrap="square">
            <a:spAutoFit/>
          </a:bodyPr>
          <a:lstStyle/>
          <a:p>
            <a:pPr algn="ctr"/>
            <a:r>
              <a:rPr lang="en-US" sz="4400" dirty="0" smtClean="0">
                <a:solidFill>
                  <a:schemeClr val="accent2"/>
                </a:solidFill>
                <a:effectLst>
                  <a:outerShdw blurRad="38100" dist="38100" dir="2700000" algn="tl">
                    <a:srgbClr val="000000">
                      <a:alpha val="43137"/>
                    </a:srgbClr>
                  </a:outerShdw>
                </a:effectLst>
              </a:rPr>
              <a:t>PLAY </a:t>
            </a:r>
          </a:p>
          <a:p>
            <a:pPr algn="ctr"/>
            <a:r>
              <a:rPr lang="en-US" sz="4400" dirty="0" smtClean="0">
                <a:solidFill>
                  <a:schemeClr val="accent2"/>
                </a:solidFill>
                <a:effectLst>
                  <a:outerShdw blurRad="38100" dist="38100" dir="2700000" algn="tl">
                    <a:srgbClr val="000000">
                      <a:alpha val="43137"/>
                    </a:srgbClr>
                  </a:outerShdw>
                </a:effectLst>
              </a:rPr>
              <a:t>WITH</a:t>
            </a:r>
          </a:p>
          <a:p>
            <a:pPr algn="ctr"/>
            <a:r>
              <a:rPr lang="en-US" sz="4400" dirty="0" smtClean="0">
                <a:solidFill>
                  <a:schemeClr val="accent2"/>
                </a:solidFill>
                <a:effectLst>
                  <a:outerShdw blurRad="38100" dist="38100" dir="2700000" algn="tl">
                    <a:srgbClr val="000000">
                      <a:alpha val="43137"/>
                    </a:srgbClr>
                  </a:outerShdw>
                </a:effectLst>
              </a:rPr>
              <a:t> </a:t>
            </a:r>
            <a:r>
              <a:rPr lang="en-US" sz="4400" dirty="0" err="1" smtClean="0">
                <a:solidFill>
                  <a:schemeClr val="accent2"/>
                </a:solidFill>
                <a:effectLst>
                  <a:outerShdw blurRad="38100" dist="38100" dir="2700000" algn="tl">
                    <a:srgbClr val="000000">
                      <a:alpha val="43137"/>
                    </a:srgbClr>
                  </a:outerShdw>
                </a:effectLst>
              </a:rPr>
              <a:t>FORi</a:t>
            </a:r>
            <a:endParaRPr lang="en-GB" sz="4400" dirty="0"/>
          </a:p>
        </p:txBody>
      </p:sp>
    </p:spTree>
    <p:extLst>
      <p:ext uri="{BB962C8B-B14F-4D97-AF65-F5344CB8AC3E}">
        <p14:creationId xmlns:p14="http://schemas.microsoft.com/office/powerpoint/2010/main" val="41251744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2954</TotalTime>
  <Words>748</Words>
  <Application>Microsoft Office PowerPoint</Application>
  <PresentationFormat>Widescreen</PresentationFormat>
  <Paragraphs>82</Paragraphs>
  <Slides>14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Wingdings</vt:lpstr>
      <vt:lpstr>Office Theme</vt:lpstr>
      <vt:lpstr>“PLAY WITH FORI”  AN INNOVATIVE EDUCATIONAL PROGRAM  FOR SOCIAL-EMOTIONAL SKILLS DEVELOPMENT  IN BULGARIAN PRESCHOOL EDUCATION</vt:lpstr>
      <vt:lpstr>PowerPoint Presentation</vt:lpstr>
      <vt:lpstr>AIM &amp; OBJECTIVES:</vt:lpstr>
      <vt:lpstr>The concept of emotional literacy</vt:lpstr>
      <vt:lpstr>Characteristic of preschool age  </vt:lpstr>
      <vt:lpstr>Children with emotional literacy deficits are more likely to experience:</vt:lpstr>
      <vt:lpstr>10   MODULES for 10 WEEKS / once a week +50 DIDACTIC GAMES  8    BASIC EMOTIONS  2   ASSESSMENTS WITH PICTURE TEST</vt:lpstr>
      <vt:lpstr>PowerPoint Presentation</vt:lpstr>
      <vt:lpstr>PowerPoint Presentation</vt:lpstr>
      <vt:lpstr>PowerPoint Presentation</vt:lpstr>
      <vt:lpstr>PURPOSES OF THE STUDY: </vt:lpstr>
      <vt:lpstr>RESULTS</vt:lpstr>
      <vt:lpstr>CONCLUSION</vt:lpstr>
      <vt:lpstr>YOU CAN LEARN  MORE ABOUT  THE PROGRAM “Play with Fori”:</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“PLAY WITH FORI”  AN INNOVATIVE EDUCATIONAL PROGRAM  FOR SOCIAL-EMOTIONAL SKILLS DEVELOPMENT  IN BULGARIAN PRESCHOOL EDUCATION </dc:title>
  <dc:creator>Sevdzhihan Eyubova</dc:creator>
  <cp:lastModifiedBy>Sevdzhihan Eyubova</cp:lastModifiedBy>
  <cp:revision>54</cp:revision>
  <dcterms:created xsi:type="dcterms:W3CDTF">2022-05-07T00:37:33Z</dcterms:created>
  <dcterms:modified xsi:type="dcterms:W3CDTF">2022-05-09T11:18:06Z</dcterms:modified>
</cp:coreProperties>
</file>