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700" r:id="rId3"/>
    <p:sldMasterId id="2147483713" r:id="rId4"/>
    <p:sldMasterId id="2147483726" r:id="rId5"/>
  </p:sldMasterIdLst>
  <p:notesMasterIdLst>
    <p:notesMasterId r:id="rId14"/>
  </p:notesMasterIdLst>
  <p:sldIdLst>
    <p:sldId id="256" r:id="rId6"/>
    <p:sldId id="258" r:id="rId7"/>
    <p:sldId id="282" r:id="rId8"/>
    <p:sldId id="260" r:id="rId9"/>
    <p:sldId id="283" r:id="rId10"/>
    <p:sldId id="280" r:id="rId11"/>
    <p:sldId id="287" r:id="rId12"/>
    <p:sldId id="286" r:id="rId1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355"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лексей Нилов" userId="fe1939a31d684321" providerId="LiveId" clId="{22F7194C-D5E4-4778-9CF5-0FDAE34F4AE1}"/>
    <pc:docChg chg="undo custSel addSld delSld modSld sldOrd">
      <pc:chgData name="Алексей Нилов" userId="fe1939a31d684321" providerId="LiveId" clId="{22F7194C-D5E4-4778-9CF5-0FDAE34F4AE1}" dt="2023-05-21T14:36:14.834" v="218" actId="1076"/>
      <pc:docMkLst>
        <pc:docMk/>
      </pc:docMkLst>
      <pc:sldChg chg="modSp mod">
        <pc:chgData name="Алексей Нилов" userId="fe1939a31d684321" providerId="LiveId" clId="{22F7194C-D5E4-4778-9CF5-0FDAE34F4AE1}" dt="2023-05-21T14:04:07.713" v="139" actId="1076"/>
        <pc:sldMkLst>
          <pc:docMk/>
          <pc:sldMk cId="0" sldId="256"/>
        </pc:sldMkLst>
        <pc:spChg chg="mod">
          <ac:chgData name="Алексей Нилов" userId="fe1939a31d684321" providerId="LiveId" clId="{22F7194C-D5E4-4778-9CF5-0FDAE34F4AE1}" dt="2023-05-21T13:57:15.641" v="55" actId="20577"/>
          <ac:spMkLst>
            <pc:docMk/>
            <pc:sldMk cId="0" sldId="256"/>
            <ac:spMk id="958" creationId="{00000000-0000-0000-0000-000000000000}"/>
          </ac:spMkLst>
        </pc:spChg>
        <pc:spChg chg="mod">
          <ac:chgData name="Алексей Нилов" userId="fe1939a31d684321" providerId="LiveId" clId="{22F7194C-D5E4-4778-9CF5-0FDAE34F4AE1}" dt="2023-05-21T14:02:25.618" v="138" actId="14100"/>
          <ac:spMkLst>
            <pc:docMk/>
            <pc:sldMk cId="0" sldId="256"/>
            <ac:spMk id="959" creationId="{00000000-0000-0000-0000-000000000000}"/>
          </ac:spMkLst>
        </pc:spChg>
        <pc:picChg chg="mod">
          <ac:chgData name="Алексей Нилов" userId="fe1939a31d684321" providerId="LiveId" clId="{22F7194C-D5E4-4778-9CF5-0FDAE34F4AE1}" dt="2023-05-21T14:04:07.713" v="139" actId="1076"/>
          <ac:picMkLst>
            <pc:docMk/>
            <pc:sldMk cId="0" sldId="256"/>
            <ac:picMk id="967" creationId="{00000000-0000-0000-0000-000000000000}"/>
          </ac:picMkLst>
        </pc:picChg>
      </pc:sldChg>
      <pc:sldChg chg="modSp mod">
        <pc:chgData name="Алексей Нилов" userId="fe1939a31d684321" providerId="LiveId" clId="{22F7194C-D5E4-4778-9CF5-0FDAE34F4AE1}" dt="2023-05-21T14:33:01.653" v="212" actId="403"/>
        <pc:sldMkLst>
          <pc:docMk/>
          <pc:sldMk cId="0" sldId="258"/>
        </pc:sldMkLst>
        <pc:spChg chg="mod">
          <ac:chgData name="Алексей Нилов" userId="fe1939a31d684321" providerId="LiveId" clId="{22F7194C-D5E4-4778-9CF5-0FDAE34F4AE1}" dt="2023-05-21T14:33:01.653" v="212" actId="403"/>
          <ac:spMkLst>
            <pc:docMk/>
            <pc:sldMk cId="0" sldId="258"/>
            <ac:spMk id="982" creationId="{00000000-0000-0000-0000-000000000000}"/>
          </ac:spMkLst>
        </pc:spChg>
        <pc:spChg chg="mod">
          <ac:chgData name="Алексей Нилов" userId="fe1939a31d684321" providerId="LiveId" clId="{22F7194C-D5E4-4778-9CF5-0FDAE34F4AE1}" dt="2023-05-21T14:05:00.630" v="150" actId="255"/>
          <ac:spMkLst>
            <pc:docMk/>
            <pc:sldMk cId="0" sldId="258"/>
            <ac:spMk id="983" creationId="{00000000-0000-0000-0000-000000000000}"/>
          </ac:spMkLst>
        </pc:spChg>
      </pc:sldChg>
      <pc:sldChg chg="modSp mod">
        <pc:chgData name="Алексей Нилов" userId="fe1939a31d684321" providerId="LiveId" clId="{22F7194C-D5E4-4778-9CF5-0FDAE34F4AE1}" dt="2023-05-21T14:33:22.184" v="214" actId="403"/>
        <pc:sldMkLst>
          <pc:docMk/>
          <pc:sldMk cId="0" sldId="260"/>
        </pc:sldMkLst>
        <pc:spChg chg="mod">
          <ac:chgData name="Алексей Нилов" userId="fe1939a31d684321" providerId="LiveId" clId="{22F7194C-D5E4-4778-9CF5-0FDAE34F4AE1}" dt="2023-05-21T14:13:41.876" v="161"/>
          <ac:spMkLst>
            <pc:docMk/>
            <pc:sldMk cId="0" sldId="260"/>
            <ac:spMk id="1000" creationId="{00000000-0000-0000-0000-000000000000}"/>
          </ac:spMkLst>
        </pc:spChg>
        <pc:spChg chg="mod">
          <ac:chgData name="Алексей Нилов" userId="fe1939a31d684321" providerId="LiveId" clId="{22F7194C-D5E4-4778-9CF5-0FDAE34F4AE1}" dt="2023-05-21T14:33:22.184" v="214" actId="403"/>
          <ac:spMkLst>
            <pc:docMk/>
            <pc:sldMk cId="0" sldId="260"/>
            <ac:spMk id="1001" creationId="{00000000-0000-0000-0000-000000000000}"/>
          </ac:spMkLst>
        </pc:spChg>
      </pc:sldChg>
      <pc:sldChg chg="modSp mod">
        <pc:chgData name="Алексей Нилов" userId="fe1939a31d684321" providerId="LiveId" clId="{22F7194C-D5E4-4778-9CF5-0FDAE34F4AE1}" dt="2023-05-21T14:36:14.834" v="218" actId="1076"/>
        <pc:sldMkLst>
          <pc:docMk/>
          <pc:sldMk cId="2335591057" sldId="280"/>
        </pc:sldMkLst>
        <pc:spChg chg="mod">
          <ac:chgData name="Алексей Нилов" userId="fe1939a31d684321" providerId="LiveId" clId="{22F7194C-D5E4-4778-9CF5-0FDAE34F4AE1}" dt="2023-05-21T14:20:53.285" v="174" actId="14100"/>
          <ac:spMkLst>
            <pc:docMk/>
            <pc:sldMk cId="2335591057" sldId="280"/>
            <ac:spMk id="2" creationId="{EEFDF717-0100-9202-CF97-3F847717BDA9}"/>
          </ac:spMkLst>
        </pc:spChg>
        <pc:spChg chg="mod">
          <ac:chgData name="Алексей Нилов" userId="fe1939a31d684321" providerId="LiveId" clId="{22F7194C-D5E4-4778-9CF5-0FDAE34F4AE1}" dt="2023-05-21T14:36:14.834" v="218" actId="1076"/>
          <ac:spMkLst>
            <pc:docMk/>
            <pc:sldMk cId="2335591057" sldId="280"/>
            <ac:spMk id="3" creationId="{70154952-50C8-9C4C-1A46-DD986BED7CFB}"/>
          </ac:spMkLst>
        </pc:spChg>
      </pc:sldChg>
      <pc:sldChg chg="modSp del mod">
        <pc:chgData name="Алексей Нилов" userId="fe1939a31d684321" providerId="LiveId" clId="{22F7194C-D5E4-4778-9CF5-0FDAE34F4AE1}" dt="2023-05-21T14:07:08.656" v="153" actId="2696"/>
        <pc:sldMkLst>
          <pc:docMk/>
          <pc:sldMk cId="1718784895" sldId="281"/>
        </pc:sldMkLst>
        <pc:spChg chg="mod">
          <ac:chgData name="Алексей Нилов" userId="fe1939a31d684321" providerId="LiveId" clId="{22F7194C-D5E4-4778-9CF5-0FDAE34F4AE1}" dt="2023-05-21T13:48:06.850" v="0" actId="1076"/>
          <ac:spMkLst>
            <pc:docMk/>
            <pc:sldMk cId="1718784895" sldId="281"/>
            <ac:spMk id="3" creationId="{C2EF7597-A9E8-89BD-F0AD-E50DAF7F8AC1}"/>
          </ac:spMkLst>
        </pc:spChg>
        <pc:spChg chg="mod">
          <ac:chgData name="Алексей Нилов" userId="fe1939a31d684321" providerId="LiveId" clId="{22F7194C-D5E4-4778-9CF5-0FDAE34F4AE1}" dt="2023-05-21T13:48:24.961" v="3" actId="1076"/>
          <ac:spMkLst>
            <pc:docMk/>
            <pc:sldMk cId="1718784895" sldId="281"/>
            <ac:spMk id="4" creationId="{EDA47565-1DC1-BCF6-ADF2-3A18E5FDBA51}"/>
          </ac:spMkLst>
        </pc:spChg>
        <pc:spChg chg="mod">
          <ac:chgData name="Алексей Нилов" userId="fe1939a31d684321" providerId="LiveId" clId="{22F7194C-D5E4-4778-9CF5-0FDAE34F4AE1}" dt="2023-05-21T13:48:37.928" v="6" actId="1076"/>
          <ac:spMkLst>
            <pc:docMk/>
            <pc:sldMk cId="1718784895" sldId="281"/>
            <ac:spMk id="5" creationId="{1279B813-97AF-E9B1-3B4A-4DF8109AA892}"/>
          </ac:spMkLst>
        </pc:spChg>
        <pc:spChg chg="mod">
          <ac:chgData name="Алексей Нилов" userId="fe1939a31d684321" providerId="LiveId" clId="{22F7194C-D5E4-4778-9CF5-0FDAE34F4AE1}" dt="2023-05-21T13:48:59.356" v="12" actId="1076"/>
          <ac:spMkLst>
            <pc:docMk/>
            <pc:sldMk cId="1718784895" sldId="281"/>
            <ac:spMk id="6" creationId="{86D652D1-1CD7-38E7-8579-E58DD09FB7A1}"/>
          </ac:spMkLst>
        </pc:spChg>
        <pc:spChg chg="mod">
          <ac:chgData name="Алексей Нилов" userId="fe1939a31d684321" providerId="LiveId" clId="{22F7194C-D5E4-4778-9CF5-0FDAE34F4AE1}" dt="2023-05-21T13:49:18.909" v="15" actId="1076"/>
          <ac:spMkLst>
            <pc:docMk/>
            <pc:sldMk cId="1718784895" sldId="281"/>
            <ac:spMk id="7" creationId="{6D8CA711-78DC-974E-D49F-51CA29B8A437}"/>
          </ac:spMkLst>
        </pc:spChg>
        <pc:picChg chg="mod">
          <ac:chgData name="Алексей Нилов" userId="fe1939a31d684321" providerId="LiveId" clId="{22F7194C-D5E4-4778-9CF5-0FDAE34F4AE1}" dt="2023-05-21T13:48:55.012" v="11" actId="1076"/>
          <ac:picMkLst>
            <pc:docMk/>
            <pc:sldMk cId="1718784895" sldId="281"/>
            <ac:picMk id="12" creationId="{73F32499-0282-B8C0-72AD-727956015171}"/>
          </ac:picMkLst>
        </pc:picChg>
        <pc:picChg chg="mod">
          <ac:chgData name="Алексей Нилов" userId="fe1939a31d684321" providerId="LiveId" clId="{22F7194C-D5E4-4778-9CF5-0FDAE34F4AE1}" dt="2023-05-21T13:49:34.368" v="17" actId="1076"/>
          <ac:picMkLst>
            <pc:docMk/>
            <pc:sldMk cId="1718784895" sldId="281"/>
            <ac:picMk id="13" creationId="{CFC55418-5BAE-CB7C-1A7E-8722B7D2528A}"/>
          </ac:picMkLst>
        </pc:picChg>
        <pc:picChg chg="mod">
          <ac:chgData name="Алексей Нилов" userId="fe1939a31d684321" providerId="LiveId" clId="{22F7194C-D5E4-4778-9CF5-0FDAE34F4AE1}" dt="2023-05-21T13:48:42.198" v="7" actId="1076"/>
          <ac:picMkLst>
            <pc:docMk/>
            <pc:sldMk cId="1718784895" sldId="281"/>
            <ac:picMk id="14" creationId="{0DA66FA6-017F-3B09-E38A-A51129E88E12}"/>
          </ac:picMkLst>
        </pc:picChg>
        <pc:picChg chg="mod">
          <ac:chgData name="Алексей Нилов" userId="fe1939a31d684321" providerId="LiveId" clId="{22F7194C-D5E4-4778-9CF5-0FDAE34F4AE1}" dt="2023-05-21T13:49:05.709" v="13" actId="1076"/>
          <ac:picMkLst>
            <pc:docMk/>
            <pc:sldMk cId="1718784895" sldId="281"/>
            <ac:picMk id="15" creationId="{C2915B37-C500-D299-5E00-076973347F43}"/>
          </ac:picMkLst>
        </pc:picChg>
        <pc:picChg chg="mod">
          <ac:chgData name="Алексей Нилов" userId="fe1939a31d684321" providerId="LiveId" clId="{22F7194C-D5E4-4778-9CF5-0FDAE34F4AE1}" dt="2023-05-21T13:49:27.132" v="16" actId="1076"/>
          <ac:picMkLst>
            <pc:docMk/>
            <pc:sldMk cId="1718784895" sldId="281"/>
            <ac:picMk id="16" creationId="{1DB6DE8A-0D6C-06C3-9C8D-4CA1A1C51970}"/>
          </ac:picMkLst>
        </pc:picChg>
      </pc:sldChg>
      <pc:sldChg chg="modSp mod">
        <pc:chgData name="Алексей Нилов" userId="fe1939a31d684321" providerId="LiveId" clId="{22F7194C-D5E4-4778-9CF5-0FDAE34F4AE1}" dt="2023-05-21T14:33:09.199" v="213" actId="403"/>
        <pc:sldMkLst>
          <pc:docMk/>
          <pc:sldMk cId="3296069828" sldId="282"/>
        </pc:sldMkLst>
        <pc:spChg chg="mod">
          <ac:chgData name="Алексей Нилов" userId="fe1939a31d684321" providerId="LiveId" clId="{22F7194C-D5E4-4778-9CF5-0FDAE34F4AE1}" dt="2023-05-21T14:09:57.009" v="157" actId="20577"/>
          <ac:spMkLst>
            <pc:docMk/>
            <pc:sldMk cId="3296069828" sldId="282"/>
            <ac:spMk id="2" creationId="{0487A576-2206-FCAB-A4E6-2668C59AC9A6}"/>
          </ac:spMkLst>
        </pc:spChg>
        <pc:spChg chg="mod">
          <ac:chgData name="Алексей Нилов" userId="fe1939a31d684321" providerId="LiveId" clId="{22F7194C-D5E4-4778-9CF5-0FDAE34F4AE1}" dt="2023-05-21T14:33:09.199" v="213" actId="403"/>
          <ac:spMkLst>
            <pc:docMk/>
            <pc:sldMk cId="3296069828" sldId="282"/>
            <ac:spMk id="3" creationId="{5398C1A6-1AB1-DEE0-B39C-330632D7D3CD}"/>
          </ac:spMkLst>
        </pc:spChg>
      </pc:sldChg>
      <pc:sldChg chg="modSp mod ord">
        <pc:chgData name="Алексей Нилов" userId="fe1939a31d684321" providerId="LiveId" clId="{22F7194C-D5E4-4778-9CF5-0FDAE34F4AE1}" dt="2023-05-21T14:35:59.103" v="216"/>
        <pc:sldMkLst>
          <pc:docMk/>
          <pc:sldMk cId="428706838" sldId="283"/>
        </pc:sldMkLst>
        <pc:spChg chg="mod">
          <ac:chgData name="Алексей Нилов" userId="fe1939a31d684321" providerId="LiveId" clId="{22F7194C-D5E4-4778-9CF5-0FDAE34F4AE1}" dt="2023-05-21T14:17:39.514" v="165"/>
          <ac:spMkLst>
            <pc:docMk/>
            <pc:sldMk cId="428706838" sldId="283"/>
            <ac:spMk id="2" creationId="{C6ECF6B4-54B9-01A1-7831-C451A65A3922}"/>
          </ac:spMkLst>
        </pc:spChg>
        <pc:spChg chg="mod">
          <ac:chgData name="Алексей Нилов" userId="fe1939a31d684321" providerId="LiveId" clId="{22F7194C-D5E4-4778-9CF5-0FDAE34F4AE1}" dt="2023-05-21T14:18:52.618" v="169" actId="1076"/>
          <ac:spMkLst>
            <pc:docMk/>
            <pc:sldMk cId="428706838" sldId="283"/>
            <ac:spMk id="3" creationId="{E0AAB4F6-7210-D2F4-B1A6-7585259DBEED}"/>
          </ac:spMkLst>
        </pc:spChg>
      </pc:sldChg>
      <pc:sldChg chg="modSp del mod">
        <pc:chgData name="Алексей Нилов" userId="fe1939a31d684321" providerId="LiveId" clId="{22F7194C-D5E4-4778-9CF5-0FDAE34F4AE1}" dt="2023-05-21T14:22:55.747" v="179" actId="2696"/>
        <pc:sldMkLst>
          <pc:docMk/>
          <pc:sldMk cId="3347703547" sldId="284"/>
        </pc:sldMkLst>
        <pc:spChg chg="mod">
          <ac:chgData name="Алексей Нилов" userId="fe1939a31d684321" providerId="LiveId" clId="{22F7194C-D5E4-4778-9CF5-0FDAE34F4AE1}" dt="2023-05-21T13:51:04.549" v="29" actId="5793"/>
          <ac:spMkLst>
            <pc:docMk/>
            <pc:sldMk cId="3347703547" sldId="284"/>
            <ac:spMk id="3" creationId="{8045A005-F46C-7214-1CEF-8751137E3F96}"/>
          </ac:spMkLst>
        </pc:spChg>
      </pc:sldChg>
      <pc:sldChg chg="addSp delSp del mod">
        <pc:chgData name="Алексей Нилов" userId="fe1939a31d684321" providerId="LiveId" clId="{22F7194C-D5E4-4778-9CF5-0FDAE34F4AE1}" dt="2023-05-21T14:23:23.377" v="183" actId="2696"/>
        <pc:sldMkLst>
          <pc:docMk/>
          <pc:sldMk cId="2152378222" sldId="285"/>
        </pc:sldMkLst>
        <pc:picChg chg="add del">
          <ac:chgData name="Алексей Нилов" userId="fe1939a31d684321" providerId="LiveId" clId="{22F7194C-D5E4-4778-9CF5-0FDAE34F4AE1}" dt="2023-05-21T14:23:13.611" v="181" actId="478"/>
          <ac:picMkLst>
            <pc:docMk/>
            <pc:sldMk cId="2152378222" sldId="285"/>
            <ac:picMk id="2" creationId="{90F08AD4-B1F3-F165-416E-682DE66D56B3}"/>
          </ac:picMkLst>
        </pc:picChg>
      </pc:sldChg>
      <pc:sldChg chg="add">
        <pc:chgData name="Алексей Нилов" userId="fe1939a31d684321" providerId="LiveId" clId="{22F7194C-D5E4-4778-9CF5-0FDAE34F4AE1}" dt="2023-05-21T14:23:17.808" v="182"/>
        <pc:sldMkLst>
          <pc:docMk/>
          <pc:sldMk cId="2645597872" sldId="286"/>
        </pc:sldMkLst>
      </pc:sldChg>
      <pc:sldChg chg="addSp delSp modSp new mod modClrScheme chgLayout">
        <pc:chgData name="Алексей Нилов" userId="fe1939a31d684321" providerId="LiveId" clId="{22F7194C-D5E4-4778-9CF5-0FDAE34F4AE1}" dt="2023-05-21T14:32:21.980" v="210" actId="20577"/>
        <pc:sldMkLst>
          <pc:docMk/>
          <pc:sldMk cId="544415772" sldId="287"/>
        </pc:sldMkLst>
        <pc:spChg chg="del mod ord">
          <ac:chgData name="Алексей Нилов" userId="fe1939a31d684321" providerId="LiveId" clId="{22F7194C-D5E4-4778-9CF5-0FDAE34F4AE1}" dt="2023-05-21T14:26:55.746" v="185" actId="700"/>
          <ac:spMkLst>
            <pc:docMk/>
            <pc:sldMk cId="544415772" sldId="287"/>
            <ac:spMk id="2" creationId="{E5DDE67F-1035-0A41-5BBD-C8B262E0A801}"/>
          </ac:spMkLst>
        </pc:spChg>
        <pc:spChg chg="del mod">
          <ac:chgData name="Алексей Нилов" userId="fe1939a31d684321" providerId="LiveId" clId="{22F7194C-D5E4-4778-9CF5-0FDAE34F4AE1}" dt="2023-05-21T14:26:55.746" v="185" actId="700"/>
          <ac:spMkLst>
            <pc:docMk/>
            <pc:sldMk cId="544415772" sldId="287"/>
            <ac:spMk id="3" creationId="{EC0E4945-C831-26A8-D42A-13A81D7156D5}"/>
          </ac:spMkLst>
        </pc:spChg>
        <pc:spChg chg="del">
          <ac:chgData name="Алексей Нилов" userId="fe1939a31d684321" providerId="LiveId" clId="{22F7194C-D5E4-4778-9CF5-0FDAE34F4AE1}" dt="2023-05-21T14:26:55.746" v="185" actId="700"/>
          <ac:spMkLst>
            <pc:docMk/>
            <pc:sldMk cId="544415772" sldId="287"/>
            <ac:spMk id="4" creationId="{E471BDD6-85B5-EEB2-0FC8-7F8655178A9B}"/>
          </ac:spMkLst>
        </pc:spChg>
        <pc:spChg chg="add mod ord">
          <ac:chgData name="Алексей Нилов" userId="fe1939a31d684321" providerId="LiveId" clId="{22F7194C-D5E4-4778-9CF5-0FDAE34F4AE1}" dt="2023-05-21T14:27:42.647" v="188" actId="20577"/>
          <ac:spMkLst>
            <pc:docMk/>
            <pc:sldMk cId="544415772" sldId="287"/>
            <ac:spMk id="5" creationId="{E3CE3116-FD39-0A6E-D5BC-495224A2A280}"/>
          </ac:spMkLst>
        </pc:spChg>
        <pc:spChg chg="add mod">
          <ac:chgData name="Алексей Нилов" userId="fe1939a31d684321" providerId="LiveId" clId="{22F7194C-D5E4-4778-9CF5-0FDAE34F4AE1}" dt="2023-05-21T14:32:21.980" v="210" actId="20577"/>
          <ac:spMkLst>
            <pc:docMk/>
            <pc:sldMk cId="544415772" sldId="287"/>
            <ac:spMk id="6" creationId="{C2BB1453-4D97-4B92-D589-E6BFF0302B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31554-5E21-4883-A47B-58F01D6795CF}" type="datetimeFigureOut">
              <a:rPr lang="ru-RU" smtClean="0"/>
              <a:t>21.05.2023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C09B6-DF57-4880-BE1E-F73EF9183979}" type="slidenum">
              <a:rPr lang="ru-RU" smtClean="0"/>
              <a:t>‹#›</a:t>
            </a:fld>
            <a:endParaRPr lang="ru-RU"/>
          </a:p>
        </p:txBody>
      </p:sp>
    </p:spTree>
    <p:extLst>
      <p:ext uri="{BB962C8B-B14F-4D97-AF65-F5344CB8AC3E}">
        <p14:creationId xmlns:p14="http://schemas.microsoft.com/office/powerpoint/2010/main" val="133316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FC09B6-DF57-4880-BE1E-F73EF9183979}" type="slidenum">
              <a:rPr lang="ru-RU" smtClean="0"/>
              <a:t>4</a:t>
            </a:fld>
            <a:endParaRPr lang="ru-RU"/>
          </a:p>
        </p:txBody>
      </p:sp>
    </p:spTree>
    <p:extLst>
      <p:ext uri="{BB962C8B-B14F-4D97-AF65-F5344CB8AC3E}">
        <p14:creationId xmlns:p14="http://schemas.microsoft.com/office/powerpoint/2010/main" val="157913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5"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6"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1"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33"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4"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5"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6"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7"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38"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3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3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3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3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720000" y="444960"/>
            <a:ext cx="77036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4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4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4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4"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4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4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4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4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5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5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5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5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5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5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5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5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6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6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6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6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6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6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7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7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8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8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720000" y="444960"/>
            <a:ext cx="77036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8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8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8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8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9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9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9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9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9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9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9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0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0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1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0"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2"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720000" y="444960"/>
            <a:ext cx="77036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2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3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5"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3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9"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41"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42"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4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4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4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47"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49"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0"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1"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2"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3"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54"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2"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6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6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6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6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9"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0" name="PlaceHolder 1"/>
          <p:cNvSpPr>
            <a:spLocks noGrp="1"/>
          </p:cNvSpPr>
          <p:nvPr>
            <p:ph type="subTitle"/>
          </p:nvPr>
        </p:nvSpPr>
        <p:spPr>
          <a:xfrm>
            <a:off x="720000" y="444960"/>
            <a:ext cx="77036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7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7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7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7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7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7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8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8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8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8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8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8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8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8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9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720000" y="444960"/>
            <a:ext cx="7703640" cy="26546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9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9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9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9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9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9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1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19"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20000" y="444960"/>
            <a:ext cx="7703640" cy="572400"/>
          </a:xfrm>
          <a:prstGeom prst="rect">
            <a:avLst/>
          </a:prstGeom>
          <a:noFill/>
          <a:ln w="0">
            <a:noFill/>
          </a:ln>
        </p:spPr>
        <p:txBody>
          <a:bodyPr lIns="0" tIns="0" rIns="0" bIns="0" anchor="ctr">
            <a:noAutofit/>
          </a:bodyPr>
          <a:lstStyle/>
          <a:p>
            <a:endParaRPr lang="ru-RU" sz="1400" b="0" strike="noStrike" spc="-1">
              <a:solidFill>
                <a:srgbClr val="000000"/>
              </a:solidFill>
              <a:latin typeface="Arial"/>
            </a:endParaRPr>
          </a:p>
        </p:txBody>
      </p:sp>
      <p:sp>
        <p:nvSpPr>
          <p:cNvPr id="2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
        <p:nvSpPr>
          <p:cNvPr id="23"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ru-RU"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9.png"/><Relationship Id="rId2" Type="http://schemas.openxmlformats.org/officeDocument/2006/relationships/slideLayout" Target="../slideLayouts/slideLayout26.xml"/><Relationship Id="rId16"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7.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0.png"/><Relationship Id="rId2" Type="http://schemas.openxmlformats.org/officeDocument/2006/relationships/slideLayout" Target="../slideLayouts/slideLayout38.xml"/><Relationship Id="rId16"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6.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8.png"/><Relationship Id="rId2" Type="http://schemas.openxmlformats.org/officeDocument/2006/relationships/slideLayout" Target="../slideLayouts/slideLayout50.xml"/><Relationship Id="rId16" Type="http://schemas.openxmlformats.org/officeDocument/2006/relationships/image" Target="../media/image9.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1677600" y="539640"/>
            <a:ext cx="5788080" cy="3315960"/>
          </a:xfrm>
          <a:prstGeom prst="rect">
            <a:avLst/>
          </a:prstGeom>
          <a:noFill/>
          <a:ln w="0">
            <a:noFill/>
          </a:ln>
        </p:spPr>
        <p:txBody>
          <a:bodyPr tIns="91440" bIns="91440" anchor="ctr">
            <a:noAutofit/>
          </a:bodyPr>
          <a:lstStyle/>
          <a:p>
            <a:r>
              <a:rPr lang="ru-RU" sz="8500" b="0" strike="noStrike" spc="-1">
                <a:solidFill>
                  <a:srgbClr val="000000"/>
                </a:solidFill>
                <a:latin typeface="Arial"/>
              </a:rPr>
              <a:t>Для правки текста заглавия щёлкните мышью</a:t>
            </a:r>
          </a:p>
        </p:txBody>
      </p:sp>
      <p:pic>
        <p:nvPicPr>
          <p:cNvPr id="4" name="Google Shape;11;p2"/>
          <p:cNvPicPr/>
          <p:nvPr/>
        </p:nvPicPr>
        <p:blipFill>
          <a:blip r:embed="rId15">
            <a:alphaModFix amt="84000"/>
          </a:blip>
          <a:stretch/>
        </p:blipFill>
        <p:spPr>
          <a:xfrm rot="11019600">
            <a:off x="6411960" y="-205200"/>
            <a:ext cx="663840" cy="591480"/>
          </a:xfrm>
          <a:prstGeom prst="rect">
            <a:avLst/>
          </a:prstGeom>
          <a:ln w="0">
            <a:noFill/>
          </a:ln>
        </p:spPr>
      </p:pic>
      <p:sp>
        <p:nvSpPr>
          <p:cNvPr id="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720000" y="444960"/>
            <a:ext cx="7703640" cy="572400"/>
          </a:xfrm>
          <a:prstGeom prst="rect">
            <a:avLst/>
          </a:prstGeom>
          <a:noFill/>
          <a:ln w="0">
            <a:noFill/>
          </a:ln>
        </p:spPr>
        <p:txBody>
          <a:bodyPr tIns="91440" bIns="91440" anchor="t">
            <a:noAutofit/>
          </a:bodyPr>
          <a:lstStyle/>
          <a:p>
            <a:r>
              <a:rPr lang="ru-RU" sz="3500" b="0" strike="noStrike" spc="-1">
                <a:solidFill>
                  <a:srgbClr val="000000"/>
                </a:solidFill>
                <a:latin typeface="Arial"/>
              </a:rPr>
              <a:t>Для правки текста заглавия щёлкните мышью</a:t>
            </a:r>
          </a:p>
        </p:txBody>
      </p:sp>
      <p:pic>
        <p:nvPicPr>
          <p:cNvPr id="127" name="Google Shape;57;p9"/>
          <p:cNvPicPr/>
          <p:nvPr/>
        </p:nvPicPr>
        <p:blipFill>
          <a:blip r:embed="rId15">
            <a:alphaModFix amt="80000"/>
          </a:blip>
          <a:stretch/>
        </p:blipFill>
        <p:spPr>
          <a:xfrm rot="20119800">
            <a:off x="6629400" y="4326480"/>
            <a:ext cx="4063680" cy="1108800"/>
          </a:xfrm>
          <a:prstGeom prst="rect">
            <a:avLst/>
          </a:prstGeom>
          <a:ln w="0">
            <a:noFill/>
          </a:ln>
        </p:spPr>
      </p:pic>
      <p:pic>
        <p:nvPicPr>
          <p:cNvPr id="128" name="Google Shape;58;p9"/>
          <p:cNvPicPr/>
          <p:nvPr/>
        </p:nvPicPr>
        <p:blipFill>
          <a:blip r:embed="rId16">
            <a:alphaModFix amt="80000"/>
          </a:blip>
          <a:stretch/>
        </p:blipFill>
        <p:spPr>
          <a:xfrm rot="18247200">
            <a:off x="8470440" y="1592640"/>
            <a:ext cx="242280" cy="224640"/>
          </a:xfrm>
          <a:prstGeom prst="rect">
            <a:avLst/>
          </a:prstGeom>
          <a:ln w="0">
            <a:noFill/>
          </a:ln>
        </p:spPr>
      </p:pic>
      <p:pic>
        <p:nvPicPr>
          <p:cNvPr id="129" name="Google Shape;59;p9"/>
          <p:cNvPicPr/>
          <p:nvPr/>
        </p:nvPicPr>
        <p:blipFill>
          <a:blip r:embed="rId17">
            <a:alphaModFix amt="80000"/>
          </a:blip>
          <a:stretch/>
        </p:blipFill>
        <p:spPr>
          <a:xfrm>
            <a:off x="8188200" y="168480"/>
            <a:ext cx="1081800" cy="978120"/>
          </a:xfrm>
          <a:prstGeom prst="rect">
            <a:avLst/>
          </a:prstGeom>
          <a:ln w="0">
            <a:noFill/>
          </a:ln>
        </p:spPr>
      </p:pic>
      <p:sp>
        <p:nvSpPr>
          <p:cNvPr id="13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67" name="PlaceHolder 1"/>
          <p:cNvSpPr>
            <a:spLocks noGrp="1"/>
          </p:cNvSpPr>
          <p:nvPr>
            <p:ph type="title"/>
          </p:nvPr>
        </p:nvSpPr>
        <p:spPr>
          <a:xfrm>
            <a:off x="2656440" y="2000880"/>
            <a:ext cx="3831120" cy="1140480"/>
          </a:xfrm>
          <a:prstGeom prst="rect">
            <a:avLst/>
          </a:prstGeom>
          <a:noFill/>
          <a:ln w="0">
            <a:noFill/>
          </a:ln>
        </p:spPr>
        <p:txBody>
          <a:bodyPr tIns="91440" bIns="91440" anchor="ctr">
            <a:noAutofit/>
          </a:bodyPr>
          <a:lstStyle/>
          <a:p>
            <a:r>
              <a:rPr lang="ru-RU" sz="4000" b="0" strike="noStrike" spc="-1">
                <a:solidFill>
                  <a:srgbClr val="000000"/>
                </a:solidFill>
                <a:latin typeface="Arial"/>
              </a:rPr>
              <a:t>Для правки текста заглавия щёлкните мышью</a:t>
            </a:r>
          </a:p>
        </p:txBody>
      </p:sp>
      <p:sp>
        <p:nvSpPr>
          <p:cNvPr id="168" name="PlaceHolder 2"/>
          <p:cNvSpPr>
            <a:spLocks noGrp="1"/>
          </p:cNvSpPr>
          <p:nvPr>
            <p:ph type="title"/>
          </p:nvPr>
        </p:nvSpPr>
        <p:spPr>
          <a:xfrm>
            <a:off x="3925800" y="865080"/>
            <a:ext cx="1267920" cy="1269360"/>
          </a:xfrm>
          <a:prstGeom prst="rect">
            <a:avLst/>
          </a:prstGeom>
          <a:noFill/>
          <a:ln w="0">
            <a:noFill/>
          </a:ln>
        </p:spPr>
        <p:txBody>
          <a:bodyPr tIns="91440" bIns="91440" anchor="ctr">
            <a:noAutofit/>
          </a:bodyPr>
          <a:lstStyle/>
          <a:p>
            <a:pPr algn="ctr">
              <a:lnSpc>
                <a:spcPct val="100000"/>
              </a:lnSpc>
              <a:buNone/>
            </a:pPr>
            <a:r>
              <a:rPr lang="ru-RU" sz="6000" b="1" strike="noStrike" spc="-1">
                <a:solidFill>
                  <a:srgbClr val="FFAC21"/>
                </a:solidFill>
                <a:latin typeface="Livvic"/>
                <a:ea typeface="Livvic"/>
              </a:rPr>
              <a:t>xx%</a:t>
            </a:r>
            <a:endParaRPr lang="ru-RU" sz="6000" b="0" strike="noStrike" spc="-1">
              <a:solidFill>
                <a:srgbClr val="000000"/>
              </a:solidFill>
              <a:latin typeface="Arial"/>
            </a:endParaRPr>
          </a:p>
        </p:txBody>
      </p:sp>
      <p:pic>
        <p:nvPicPr>
          <p:cNvPr id="169" name="Google Shape;16;p3"/>
          <p:cNvPicPr/>
          <p:nvPr/>
        </p:nvPicPr>
        <p:blipFill>
          <a:blip r:embed="rId15">
            <a:alphaModFix amt="80000"/>
          </a:blip>
          <a:stretch/>
        </p:blipFill>
        <p:spPr>
          <a:xfrm rot="17714400">
            <a:off x="-627120" y="1723320"/>
            <a:ext cx="1625040" cy="400320"/>
          </a:xfrm>
          <a:prstGeom prst="rect">
            <a:avLst/>
          </a:prstGeom>
          <a:ln w="0">
            <a:noFill/>
          </a:ln>
        </p:spPr>
      </p:pic>
      <p:pic>
        <p:nvPicPr>
          <p:cNvPr id="170" name="Google Shape;17;p3"/>
          <p:cNvPicPr/>
          <p:nvPr/>
        </p:nvPicPr>
        <p:blipFill>
          <a:blip r:embed="rId16">
            <a:alphaModFix amt="80000"/>
          </a:blip>
          <a:stretch/>
        </p:blipFill>
        <p:spPr>
          <a:xfrm rot="2700000">
            <a:off x="1540440" y="-365400"/>
            <a:ext cx="1322280" cy="1121400"/>
          </a:xfrm>
          <a:prstGeom prst="rect">
            <a:avLst/>
          </a:prstGeom>
          <a:ln w="0">
            <a:noFill/>
          </a:ln>
        </p:spPr>
      </p:pic>
      <p:pic>
        <p:nvPicPr>
          <p:cNvPr id="171" name="Google Shape;18;p3"/>
          <p:cNvPicPr/>
          <p:nvPr/>
        </p:nvPicPr>
        <p:blipFill>
          <a:blip r:embed="rId17">
            <a:alphaModFix amt="80000"/>
          </a:blip>
          <a:stretch/>
        </p:blipFill>
        <p:spPr>
          <a:xfrm>
            <a:off x="-213120" y="-517320"/>
            <a:ext cx="1176840" cy="913680"/>
          </a:xfrm>
          <a:prstGeom prst="rect">
            <a:avLst/>
          </a:prstGeom>
          <a:ln w="0">
            <a:noFill/>
          </a:ln>
        </p:spPr>
      </p:pic>
      <p:pic>
        <p:nvPicPr>
          <p:cNvPr id="172" name="Google Shape;19;p3"/>
          <p:cNvPicPr/>
          <p:nvPr/>
        </p:nvPicPr>
        <p:blipFill>
          <a:blip r:embed="rId18">
            <a:alphaModFix amt="80000"/>
          </a:blip>
          <a:stretch/>
        </p:blipFill>
        <p:spPr>
          <a:xfrm>
            <a:off x="7936920" y="318960"/>
            <a:ext cx="365400" cy="338400"/>
          </a:xfrm>
          <a:prstGeom prst="rect">
            <a:avLst/>
          </a:prstGeom>
          <a:ln w="0">
            <a:noFill/>
          </a:ln>
        </p:spPr>
      </p:pic>
      <p:pic>
        <p:nvPicPr>
          <p:cNvPr id="173" name="Google Shape;20;p3"/>
          <p:cNvPicPr/>
          <p:nvPr/>
        </p:nvPicPr>
        <p:blipFill>
          <a:blip r:embed="rId18">
            <a:alphaModFix amt="80000"/>
          </a:blip>
          <a:stretch/>
        </p:blipFill>
        <p:spPr>
          <a:xfrm rot="612600">
            <a:off x="8427960" y="299520"/>
            <a:ext cx="272520" cy="252360"/>
          </a:xfrm>
          <a:prstGeom prst="rect">
            <a:avLst/>
          </a:prstGeom>
          <a:ln w="0">
            <a:noFill/>
          </a:ln>
        </p:spPr>
      </p:pic>
      <p:sp>
        <p:nvSpPr>
          <p:cNvPr id="174"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11" name="PlaceHolder 1"/>
          <p:cNvSpPr>
            <a:spLocks noGrp="1"/>
          </p:cNvSpPr>
          <p:nvPr>
            <p:ph type="title"/>
          </p:nvPr>
        </p:nvSpPr>
        <p:spPr>
          <a:xfrm>
            <a:off x="720000" y="745560"/>
            <a:ext cx="4038480" cy="1126440"/>
          </a:xfrm>
          <a:prstGeom prst="rect">
            <a:avLst/>
          </a:prstGeom>
          <a:noFill/>
          <a:ln w="0">
            <a:noFill/>
          </a:ln>
        </p:spPr>
        <p:txBody>
          <a:bodyPr tIns="91440" bIns="91440" anchor="t">
            <a:noAutofit/>
          </a:bodyPr>
          <a:lstStyle/>
          <a:p>
            <a:r>
              <a:rPr lang="ru-RU" sz="3500" b="0" strike="noStrike" spc="-1">
                <a:solidFill>
                  <a:srgbClr val="000000"/>
                </a:solidFill>
                <a:latin typeface="Arial"/>
              </a:rPr>
              <a:t>Для правки текста заглавия щёлкните мышью</a:t>
            </a:r>
          </a:p>
        </p:txBody>
      </p:sp>
      <p:sp>
        <p:nvSpPr>
          <p:cNvPr id="212" name="PlaceHolder 2"/>
          <p:cNvSpPr>
            <a:spLocks noGrp="1"/>
          </p:cNvSpPr>
          <p:nvPr>
            <p:ph type="body"/>
          </p:nvPr>
        </p:nvSpPr>
        <p:spPr>
          <a:xfrm>
            <a:off x="726480" y="2055600"/>
            <a:ext cx="4039560" cy="215172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4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4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400" b="0" strike="noStrike" spc="-1">
                <a:solidFill>
                  <a:srgbClr val="000000"/>
                </a:solidFill>
                <a:latin typeface="Arial"/>
              </a:rPr>
              <a:t>Седьмой уровень структуры</a:t>
            </a:r>
          </a:p>
        </p:txBody>
      </p:sp>
      <p:sp>
        <p:nvSpPr>
          <p:cNvPr id="213" name="PlaceHolder 3"/>
          <p:cNvSpPr>
            <a:spLocks noGrp="1"/>
          </p:cNvSpPr>
          <p:nvPr>
            <p:ph type="body"/>
          </p:nvPr>
        </p:nvSpPr>
        <p:spPr>
          <a:xfrm>
            <a:off x="5086080" y="1055520"/>
            <a:ext cx="3344400" cy="3344400"/>
          </a:xfrm>
          <a:prstGeom prst="rect">
            <a:avLst/>
          </a:prstGeom>
          <a:noFill/>
          <a:ln w="0">
            <a:noFill/>
          </a:ln>
        </p:spPr>
        <p:txBody>
          <a:bodyPr lIns="90000" tIns="45000" rIns="90000" bIns="45000" anchor="t">
            <a:normAutofit fontScale="77000"/>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pic>
        <p:nvPicPr>
          <p:cNvPr id="214" name="Google Shape;46;p7"/>
          <p:cNvPicPr/>
          <p:nvPr/>
        </p:nvPicPr>
        <p:blipFill>
          <a:blip r:embed="rId15">
            <a:alphaModFix amt="80000"/>
          </a:blip>
          <a:stretch/>
        </p:blipFill>
        <p:spPr>
          <a:xfrm>
            <a:off x="5086080" y="4400280"/>
            <a:ext cx="864720" cy="781560"/>
          </a:xfrm>
          <a:prstGeom prst="rect">
            <a:avLst/>
          </a:prstGeom>
          <a:ln w="0">
            <a:noFill/>
          </a:ln>
        </p:spPr>
      </p:pic>
      <p:pic>
        <p:nvPicPr>
          <p:cNvPr id="215" name="Google Shape;47;p7"/>
          <p:cNvPicPr/>
          <p:nvPr/>
        </p:nvPicPr>
        <p:blipFill>
          <a:blip r:embed="rId15">
            <a:alphaModFix amt="80000"/>
          </a:blip>
          <a:stretch/>
        </p:blipFill>
        <p:spPr>
          <a:xfrm>
            <a:off x="8484120" y="3174480"/>
            <a:ext cx="466560" cy="421920"/>
          </a:xfrm>
          <a:prstGeom prst="rect">
            <a:avLst/>
          </a:prstGeom>
          <a:ln w="0">
            <a:noFill/>
          </a:ln>
        </p:spPr>
      </p:pic>
      <p:pic>
        <p:nvPicPr>
          <p:cNvPr id="216" name="Google Shape;48;p7"/>
          <p:cNvPicPr/>
          <p:nvPr/>
        </p:nvPicPr>
        <p:blipFill>
          <a:blip r:embed="rId16">
            <a:alphaModFix amt="80000"/>
          </a:blip>
          <a:stretch/>
        </p:blipFill>
        <p:spPr>
          <a:xfrm>
            <a:off x="328680" y="223560"/>
            <a:ext cx="998640" cy="245880"/>
          </a:xfrm>
          <a:prstGeom prst="rect">
            <a:avLst/>
          </a:prstGeom>
          <a:ln w="0">
            <a:noFill/>
          </a:ln>
        </p:spPr>
      </p:pic>
      <p:pic>
        <p:nvPicPr>
          <p:cNvPr id="217" name="Google Shape;49;p7"/>
          <p:cNvPicPr/>
          <p:nvPr/>
        </p:nvPicPr>
        <p:blipFill>
          <a:blip r:embed="rId17">
            <a:alphaModFix amt="80000"/>
          </a:blip>
          <a:stretch/>
        </p:blipFill>
        <p:spPr>
          <a:xfrm>
            <a:off x="8315280" y="158400"/>
            <a:ext cx="427320" cy="432360"/>
          </a:xfrm>
          <a:prstGeom prst="rect">
            <a:avLst/>
          </a:prstGeom>
          <a:ln w="0">
            <a:noFill/>
          </a:ln>
        </p:spPr>
      </p:pic>
      <p:pic>
        <p:nvPicPr>
          <p:cNvPr id="218" name="Google Shape;50;p7"/>
          <p:cNvPicPr/>
          <p:nvPr/>
        </p:nvPicPr>
        <p:blipFill>
          <a:blip r:embed="rId18">
            <a:alphaModFix amt="80000"/>
          </a:blip>
          <a:stretch/>
        </p:blipFill>
        <p:spPr>
          <a:xfrm>
            <a:off x="8579520" y="809280"/>
            <a:ext cx="276120" cy="24588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55" name="PlaceHolder 1"/>
          <p:cNvSpPr>
            <a:spLocks noGrp="1"/>
          </p:cNvSpPr>
          <p:nvPr>
            <p:ph type="title"/>
          </p:nvPr>
        </p:nvSpPr>
        <p:spPr>
          <a:xfrm>
            <a:off x="720000" y="444960"/>
            <a:ext cx="7703640" cy="572400"/>
          </a:xfrm>
          <a:prstGeom prst="rect">
            <a:avLst/>
          </a:prstGeom>
          <a:noFill/>
          <a:ln w="0">
            <a:noFill/>
          </a:ln>
        </p:spPr>
        <p:txBody>
          <a:bodyPr tIns="91440" bIns="91440" anchor="t">
            <a:noAutofit/>
          </a:bodyPr>
          <a:lstStyle/>
          <a:p>
            <a:r>
              <a:rPr lang="ru-RU" sz="3500" b="0" strike="noStrike" spc="-1">
                <a:solidFill>
                  <a:srgbClr val="000000"/>
                </a:solidFill>
                <a:latin typeface="Arial"/>
              </a:rPr>
              <a:t>Для правки текста заглавия щёлкните мышью</a:t>
            </a:r>
          </a:p>
        </p:txBody>
      </p:sp>
      <p:pic>
        <p:nvPicPr>
          <p:cNvPr id="256" name="Google Shape;31;p5"/>
          <p:cNvPicPr/>
          <p:nvPr/>
        </p:nvPicPr>
        <p:blipFill>
          <a:blip r:embed="rId15">
            <a:alphaModFix amt="79000"/>
          </a:blip>
          <a:stretch/>
        </p:blipFill>
        <p:spPr>
          <a:xfrm rot="14400000">
            <a:off x="481320" y="4126320"/>
            <a:ext cx="180360" cy="167040"/>
          </a:xfrm>
          <a:prstGeom prst="rect">
            <a:avLst/>
          </a:prstGeom>
          <a:ln w="0">
            <a:noFill/>
          </a:ln>
        </p:spPr>
      </p:pic>
      <p:pic>
        <p:nvPicPr>
          <p:cNvPr id="257" name="Google Shape;32;p5"/>
          <p:cNvPicPr/>
          <p:nvPr/>
        </p:nvPicPr>
        <p:blipFill>
          <a:blip r:embed="rId16">
            <a:alphaModFix amt="79000"/>
          </a:blip>
          <a:stretch/>
        </p:blipFill>
        <p:spPr>
          <a:xfrm>
            <a:off x="8322120" y="3363840"/>
            <a:ext cx="736920" cy="572400"/>
          </a:xfrm>
          <a:prstGeom prst="rect">
            <a:avLst/>
          </a:prstGeom>
          <a:ln w="0">
            <a:noFill/>
          </a:ln>
        </p:spPr>
      </p:pic>
      <p:pic>
        <p:nvPicPr>
          <p:cNvPr id="258" name="Google Shape;33;p5"/>
          <p:cNvPicPr/>
          <p:nvPr/>
        </p:nvPicPr>
        <p:blipFill>
          <a:blip r:embed="rId17">
            <a:alphaModFix amt="79000"/>
          </a:blip>
          <a:stretch/>
        </p:blipFill>
        <p:spPr>
          <a:xfrm rot="16809000">
            <a:off x="8305560" y="4528440"/>
            <a:ext cx="769320" cy="652320"/>
          </a:xfrm>
          <a:prstGeom prst="rect">
            <a:avLst/>
          </a:prstGeom>
          <a:ln w="0">
            <a:noFill/>
          </a:ln>
        </p:spPr>
      </p:pic>
      <p:pic>
        <p:nvPicPr>
          <p:cNvPr id="259" name="Google Shape;34;p5"/>
          <p:cNvPicPr/>
          <p:nvPr/>
        </p:nvPicPr>
        <p:blipFill>
          <a:blip r:embed="rId15">
            <a:alphaModFix amt="79000"/>
          </a:blip>
          <a:stretch/>
        </p:blipFill>
        <p:spPr>
          <a:xfrm>
            <a:off x="273600" y="3796560"/>
            <a:ext cx="180360" cy="167040"/>
          </a:xfrm>
          <a:prstGeom prst="rect">
            <a:avLst/>
          </a:prstGeom>
          <a:ln w="0">
            <a:noFill/>
          </a:ln>
        </p:spPr>
      </p:pic>
      <p:pic>
        <p:nvPicPr>
          <p:cNvPr id="260" name="Google Shape;35;p5"/>
          <p:cNvPicPr/>
          <p:nvPr/>
        </p:nvPicPr>
        <p:blipFill>
          <a:blip r:embed="rId18">
            <a:alphaModFix amt="79000"/>
          </a:blip>
          <a:stretch/>
        </p:blipFill>
        <p:spPr>
          <a:xfrm>
            <a:off x="-151920" y="1572120"/>
            <a:ext cx="864720" cy="781560"/>
          </a:xfrm>
          <a:prstGeom prst="rect">
            <a:avLst/>
          </a:prstGeom>
          <a:ln w="0">
            <a:noFill/>
          </a:ln>
        </p:spPr>
      </p:pic>
      <p:sp>
        <p:nvSpPr>
          <p:cNvPr id="261"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4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4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PlaceHolder 1"/>
          <p:cNvSpPr>
            <a:spLocks noGrp="1"/>
          </p:cNvSpPr>
          <p:nvPr>
            <p:ph type="title"/>
          </p:nvPr>
        </p:nvSpPr>
        <p:spPr>
          <a:xfrm>
            <a:off x="1677600" y="539640"/>
            <a:ext cx="5788080" cy="3315960"/>
          </a:xfrm>
          <a:prstGeom prst="rect">
            <a:avLst/>
          </a:prstGeom>
          <a:noFill/>
          <a:ln w="0">
            <a:noFill/>
          </a:ln>
        </p:spPr>
        <p:txBody>
          <a:bodyPr tIns="91440" bIns="91440" anchor="ctr">
            <a:noAutofit/>
          </a:bodyPr>
          <a:lstStyle/>
          <a:p>
            <a:pPr algn="ctr">
              <a:lnSpc>
                <a:spcPct val="90000"/>
              </a:lnSpc>
              <a:buNone/>
              <a:tabLst>
                <a:tab pos="0" algn="l"/>
              </a:tabLst>
            </a:pPr>
            <a:r>
              <a:rPr lang="en-US" sz="1800" b="0" strike="noStrike" spc="-1" dirty="0">
                <a:solidFill>
                  <a:srgbClr val="000000"/>
                </a:solidFill>
                <a:latin typeface="Arial"/>
              </a:rPr>
              <a:t>International Psychological Forum "Child in a Digital World“</a:t>
            </a:r>
            <a:br>
              <a:rPr lang="en-US" sz="1800" b="0" strike="noStrike" spc="-1" dirty="0">
                <a:solidFill>
                  <a:srgbClr val="000000"/>
                </a:solidFill>
                <a:latin typeface="Arial"/>
              </a:rPr>
            </a:br>
            <a:br>
              <a:rPr lang="en-US" sz="1800" b="0" strike="noStrike" spc="-1" dirty="0">
                <a:solidFill>
                  <a:srgbClr val="000000"/>
                </a:solidFill>
                <a:latin typeface="Arial"/>
              </a:rPr>
            </a:br>
            <a:br>
              <a:rPr lang="en-US" sz="1800" b="0" strike="noStrike" spc="-1" dirty="0">
                <a:solidFill>
                  <a:srgbClr val="000000"/>
                </a:solidFill>
                <a:latin typeface="Arial"/>
              </a:rPr>
            </a:br>
            <a:r>
              <a:rPr lang="en-US" sz="3200" spc="-1" dirty="0">
                <a:solidFill>
                  <a:srgbClr val="000000"/>
                </a:solidFill>
                <a:latin typeface="Arial"/>
              </a:rPr>
              <a:t>AWAKENING INTEREST IN SCIENCE BY THE GAME "LIFE"</a:t>
            </a:r>
            <a:endParaRPr lang="ru-RU" sz="3200" b="0" strike="noStrike" spc="-1" dirty="0">
              <a:solidFill>
                <a:srgbClr val="000000"/>
              </a:solidFill>
              <a:latin typeface="Arial"/>
            </a:endParaRPr>
          </a:p>
        </p:txBody>
      </p:sp>
      <p:sp>
        <p:nvSpPr>
          <p:cNvPr id="959" name="PlaceHolder 2"/>
          <p:cNvSpPr>
            <a:spLocks noGrp="1"/>
          </p:cNvSpPr>
          <p:nvPr>
            <p:ph type="subTitle"/>
          </p:nvPr>
        </p:nvSpPr>
        <p:spPr>
          <a:xfrm>
            <a:off x="1677599" y="3838680"/>
            <a:ext cx="6222847" cy="1146960"/>
          </a:xfrm>
          <a:prstGeom prst="rect">
            <a:avLst/>
          </a:prstGeom>
          <a:noFill/>
          <a:ln w="0">
            <a:noFill/>
          </a:ln>
        </p:spPr>
        <p:txBody>
          <a:bodyPr tIns="91440" bIns="91440" anchor="ctr">
            <a:noAutofit/>
          </a:bodyPr>
          <a:lstStyle/>
          <a:p>
            <a:pPr algn="ctr">
              <a:lnSpc>
                <a:spcPct val="100000"/>
              </a:lnSpc>
              <a:buNone/>
              <a:tabLst>
                <a:tab pos="0" algn="l"/>
              </a:tabLst>
            </a:pPr>
            <a:r>
              <a:rPr lang="en-US" sz="1600" b="0" strike="noStrike" spc="-1" dirty="0">
                <a:latin typeface="Arial"/>
              </a:rPr>
              <a:t>Authors: Andreev A. A., Zager M. V., </a:t>
            </a:r>
            <a:r>
              <a:rPr lang="en-US" sz="1600" b="0" strike="noStrike" spc="-1" dirty="0" err="1">
                <a:latin typeface="Arial"/>
              </a:rPr>
              <a:t>Nilov</a:t>
            </a:r>
            <a:r>
              <a:rPr lang="en-US" sz="1600" b="0" strike="noStrike" spc="-1" dirty="0">
                <a:latin typeface="Arial"/>
              </a:rPr>
              <a:t> A. S.</a:t>
            </a:r>
          </a:p>
          <a:p>
            <a:pPr algn="ctr">
              <a:lnSpc>
                <a:spcPct val="100000"/>
              </a:lnSpc>
              <a:buNone/>
              <a:tabLst>
                <a:tab pos="0" algn="l"/>
              </a:tabLst>
            </a:pPr>
            <a:r>
              <a:rPr lang="en-US" sz="1600" b="0" strike="noStrike" spc="-1" dirty="0">
                <a:latin typeface="Arial"/>
              </a:rPr>
              <a:t>Director: </a:t>
            </a:r>
            <a:r>
              <a:rPr lang="en-US" sz="1600" b="0" strike="noStrike" spc="-1" dirty="0" err="1">
                <a:latin typeface="Arial"/>
              </a:rPr>
              <a:t>Rulevskaya</a:t>
            </a:r>
            <a:r>
              <a:rPr lang="en-US" sz="1600" b="0" strike="noStrike" spc="-1" dirty="0">
                <a:latin typeface="Arial"/>
              </a:rPr>
              <a:t> L. P.</a:t>
            </a:r>
            <a:endParaRPr lang="ru-RU" sz="1600" b="0" strike="noStrike" spc="-1" dirty="0">
              <a:latin typeface="Arial"/>
            </a:endParaRPr>
          </a:p>
          <a:p>
            <a:pPr algn="ctr">
              <a:lnSpc>
                <a:spcPct val="100000"/>
              </a:lnSpc>
              <a:buNone/>
              <a:tabLst>
                <a:tab pos="0" algn="l"/>
              </a:tabLst>
            </a:pPr>
            <a:r>
              <a:rPr lang="en-US" sz="1600" b="0" strike="noStrike" spc="-1" dirty="0">
                <a:latin typeface="Arial"/>
              </a:rPr>
              <a:t>Financial University under the Government of the Russian Federation Ural branch, 1st grade</a:t>
            </a:r>
            <a:endParaRPr lang="ru-RU" sz="1600" b="0" strike="noStrike" spc="-1" dirty="0">
              <a:latin typeface="Arial"/>
            </a:endParaRPr>
          </a:p>
        </p:txBody>
      </p:sp>
      <p:pic>
        <p:nvPicPr>
          <p:cNvPr id="960" name="Google Shape;206;p31"/>
          <p:cNvPicPr/>
          <p:nvPr/>
        </p:nvPicPr>
        <p:blipFill>
          <a:blip r:embed="rId2">
            <a:alphaModFix amt="91000"/>
          </a:blip>
          <a:stretch/>
        </p:blipFill>
        <p:spPr>
          <a:xfrm>
            <a:off x="7135560" y="732600"/>
            <a:ext cx="3120120" cy="4625280"/>
          </a:xfrm>
          <a:prstGeom prst="rect">
            <a:avLst/>
          </a:prstGeom>
          <a:ln w="0">
            <a:noFill/>
          </a:ln>
        </p:spPr>
      </p:pic>
      <p:pic>
        <p:nvPicPr>
          <p:cNvPr id="961" name="Google Shape;207;p31"/>
          <p:cNvPicPr/>
          <p:nvPr/>
        </p:nvPicPr>
        <p:blipFill>
          <a:blip r:embed="rId3">
            <a:alphaModFix amt="85000"/>
          </a:blip>
          <a:stretch/>
        </p:blipFill>
        <p:spPr>
          <a:xfrm>
            <a:off x="-3018960" y="209160"/>
            <a:ext cx="4789440" cy="5054760"/>
          </a:xfrm>
          <a:prstGeom prst="rect">
            <a:avLst/>
          </a:prstGeom>
          <a:ln w="0">
            <a:noFill/>
          </a:ln>
        </p:spPr>
      </p:pic>
      <p:pic>
        <p:nvPicPr>
          <p:cNvPr id="962" name="Google Shape;208;p31"/>
          <p:cNvPicPr/>
          <p:nvPr/>
        </p:nvPicPr>
        <p:blipFill>
          <a:blip r:embed="rId4">
            <a:alphaModFix amt="79000"/>
          </a:blip>
          <a:stretch/>
        </p:blipFill>
        <p:spPr>
          <a:xfrm rot="3648600" flipH="1">
            <a:off x="6692760" y="4403520"/>
            <a:ext cx="1625040" cy="400320"/>
          </a:xfrm>
          <a:prstGeom prst="rect">
            <a:avLst/>
          </a:prstGeom>
          <a:ln w="0">
            <a:noFill/>
          </a:ln>
        </p:spPr>
      </p:pic>
      <p:pic>
        <p:nvPicPr>
          <p:cNvPr id="963" name="Google Shape;209;p31"/>
          <p:cNvPicPr/>
          <p:nvPr/>
        </p:nvPicPr>
        <p:blipFill>
          <a:blip r:embed="rId5">
            <a:alphaModFix amt="79000"/>
          </a:blip>
          <a:stretch/>
        </p:blipFill>
        <p:spPr>
          <a:xfrm>
            <a:off x="7203240" y="840240"/>
            <a:ext cx="262440" cy="243360"/>
          </a:xfrm>
          <a:prstGeom prst="rect">
            <a:avLst/>
          </a:prstGeom>
          <a:ln w="0">
            <a:noFill/>
          </a:ln>
        </p:spPr>
      </p:pic>
      <p:pic>
        <p:nvPicPr>
          <p:cNvPr id="964" name="Google Shape;210;p31"/>
          <p:cNvPicPr/>
          <p:nvPr/>
        </p:nvPicPr>
        <p:blipFill>
          <a:blip r:embed="rId6">
            <a:alphaModFix amt="79000"/>
          </a:blip>
          <a:stretch/>
        </p:blipFill>
        <p:spPr>
          <a:xfrm>
            <a:off x="987120" y="4365000"/>
            <a:ext cx="1010880" cy="913680"/>
          </a:xfrm>
          <a:prstGeom prst="rect">
            <a:avLst/>
          </a:prstGeom>
          <a:ln w="0">
            <a:noFill/>
          </a:ln>
        </p:spPr>
      </p:pic>
      <p:pic>
        <p:nvPicPr>
          <p:cNvPr id="965" name="Google Shape;211;p31"/>
          <p:cNvPicPr/>
          <p:nvPr/>
        </p:nvPicPr>
        <p:blipFill>
          <a:blip r:embed="rId7">
            <a:alphaModFix amt="79000"/>
          </a:blip>
          <a:stretch/>
        </p:blipFill>
        <p:spPr>
          <a:xfrm>
            <a:off x="790920" y="3839400"/>
            <a:ext cx="693000" cy="538200"/>
          </a:xfrm>
          <a:prstGeom prst="rect">
            <a:avLst/>
          </a:prstGeom>
          <a:ln w="0">
            <a:noFill/>
          </a:ln>
        </p:spPr>
      </p:pic>
      <p:pic>
        <p:nvPicPr>
          <p:cNvPr id="966" name="Google Shape;212;p31"/>
          <p:cNvPicPr/>
          <p:nvPr/>
        </p:nvPicPr>
        <p:blipFill>
          <a:blip r:embed="rId4">
            <a:alphaModFix amt="79000"/>
          </a:blip>
          <a:stretch/>
        </p:blipFill>
        <p:spPr>
          <a:xfrm rot="17951400">
            <a:off x="7754040" y="4700160"/>
            <a:ext cx="985680" cy="243000"/>
          </a:xfrm>
          <a:prstGeom prst="rect">
            <a:avLst/>
          </a:prstGeom>
          <a:ln w="0">
            <a:noFill/>
          </a:ln>
        </p:spPr>
      </p:pic>
      <p:pic>
        <p:nvPicPr>
          <p:cNvPr id="967" name="Google Shape;213;p31"/>
          <p:cNvPicPr/>
          <p:nvPr/>
        </p:nvPicPr>
        <p:blipFill>
          <a:blip r:embed="rId8">
            <a:alphaModFix amt="79000"/>
          </a:blip>
          <a:stretch/>
        </p:blipFill>
        <p:spPr>
          <a:xfrm>
            <a:off x="1844100" y="1388700"/>
            <a:ext cx="646200" cy="270360"/>
          </a:xfrm>
          <a:prstGeom prst="rect">
            <a:avLst/>
          </a:prstGeom>
          <a:ln w="0">
            <a:noFill/>
          </a:ln>
        </p:spPr>
      </p:pic>
      <p:pic>
        <p:nvPicPr>
          <p:cNvPr id="968" name="Google Shape;214;p31"/>
          <p:cNvPicPr/>
          <p:nvPr/>
        </p:nvPicPr>
        <p:blipFill>
          <a:blip r:embed="rId5">
            <a:alphaModFix amt="79000"/>
          </a:blip>
          <a:stretch/>
        </p:blipFill>
        <p:spPr>
          <a:xfrm>
            <a:off x="1589400" y="3500280"/>
            <a:ext cx="365400" cy="33840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PlaceHolder 1"/>
          <p:cNvSpPr>
            <a:spLocks noGrp="1"/>
          </p:cNvSpPr>
          <p:nvPr>
            <p:ph type="subTitle"/>
          </p:nvPr>
        </p:nvSpPr>
        <p:spPr>
          <a:xfrm>
            <a:off x="720000" y="1403350"/>
            <a:ext cx="7935050" cy="2838450"/>
          </a:xfrm>
          <a:prstGeom prst="rect">
            <a:avLst/>
          </a:prstGeom>
          <a:noFill/>
          <a:ln w="0">
            <a:noFill/>
          </a:ln>
        </p:spPr>
        <p:txBody>
          <a:bodyPr tIns="91440" bIns="91440" anchor="t">
            <a:noAutofit/>
          </a:bodyPr>
          <a:lstStyle/>
          <a:p>
            <a:pPr algn="just">
              <a:lnSpc>
                <a:spcPct val="100000"/>
              </a:lnSpc>
              <a:buNone/>
              <a:tabLst>
                <a:tab pos="0" algn="l"/>
              </a:tabLst>
            </a:pPr>
            <a:r>
              <a:rPr lang="en-US" sz="2000" dirty="0">
                <a:effectLst/>
                <a:latin typeface="Times New Roman" panose="02020603050405020304" pitchFamily="18" charset="0"/>
                <a:ea typeface="Calibri" panose="020F0502020204030204" pitchFamily="34" charset="0"/>
              </a:rPr>
              <a:t>Modernization of the education system, due to increased requirements for the quality of education and orientation to the personality of students, required scientists and teachers to develop new learning technologies. Due to the development of digitalization, Excel and other programs are becoming increasingly popular and accessible, including among children. The game "Life" will be an example of how the game can contribute to the development of intelligence and interest in science and education.</a:t>
            </a:r>
            <a:endParaRPr lang="ru-RU" sz="1600" b="0" strike="noStrike" spc="-1" dirty="0">
              <a:latin typeface="Arial" panose="020B0604020202020204" pitchFamily="34" charset="0"/>
              <a:ea typeface="Inconsolata Medium" pitchFamily="1" charset="0"/>
              <a:cs typeface="Arial" panose="020B0604020202020204" pitchFamily="34" charset="0"/>
            </a:endParaRPr>
          </a:p>
        </p:txBody>
      </p:sp>
      <p:sp>
        <p:nvSpPr>
          <p:cNvPr id="983" name="PlaceHolder 2"/>
          <p:cNvSpPr>
            <a:spLocks noGrp="1"/>
          </p:cNvSpPr>
          <p:nvPr>
            <p:ph type="title"/>
          </p:nvPr>
        </p:nvSpPr>
        <p:spPr>
          <a:xfrm>
            <a:off x="720000" y="444960"/>
            <a:ext cx="7703640" cy="572400"/>
          </a:xfrm>
          <a:prstGeom prst="rect">
            <a:avLst/>
          </a:prstGeom>
          <a:noFill/>
          <a:ln w="0">
            <a:noFill/>
          </a:ln>
        </p:spPr>
        <p:txBody>
          <a:bodyPr tIns="91440" bIns="91440" anchor="t">
            <a:noAutofit/>
          </a:bodyPr>
          <a:lstStyle/>
          <a:p>
            <a:pPr algn="ctr">
              <a:lnSpc>
                <a:spcPct val="100000"/>
              </a:lnSpc>
              <a:buNone/>
              <a:tabLst>
                <a:tab pos="0" algn="l"/>
              </a:tabLst>
            </a:pPr>
            <a:r>
              <a:rPr lang="en-US" sz="3600" dirty="0">
                <a:effectLst/>
                <a:latin typeface="Times New Roman" panose="02020603050405020304" pitchFamily="18" charset="0"/>
                <a:ea typeface="Calibri" panose="020F0502020204030204" pitchFamily="34" charset="0"/>
              </a:rPr>
              <a:t>Annotation</a:t>
            </a:r>
            <a:endParaRPr lang="ru-RU" sz="3600" b="0" strike="noStrike" spc="-1" dirty="0">
              <a:solidFill>
                <a:srgbClr val="000000"/>
              </a:solidFill>
              <a:latin typeface="Arial"/>
            </a:endParaRPr>
          </a:p>
        </p:txBody>
      </p:sp>
      <p:pic>
        <p:nvPicPr>
          <p:cNvPr id="985" name="Google Shape;249;p34"/>
          <p:cNvPicPr/>
          <p:nvPr/>
        </p:nvPicPr>
        <p:blipFill>
          <a:blip r:embed="rId2">
            <a:alphaModFix amt="80000"/>
          </a:blip>
          <a:stretch/>
        </p:blipFill>
        <p:spPr>
          <a:xfrm>
            <a:off x="-378720" y="316080"/>
            <a:ext cx="3009960" cy="830160"/>
          </a:xfrm>
          <a:prstGeom prst="rect">
            <a:avLst/>
          </a:prstGeom>
          <a:ln w="0">
            <a:noFill/>
          </a:ln>
        </p:spPr>
      </p:pic>
      <p:pic>
        <p:nvPicPr>
          <p:cNvPr id="986" name="Google Shape;250;p34"/>
          <p:cNvPicPr/>
          <p:nvPr/>
        </p:nvPicPr>
        <p:blipFill>
          <a:blip r:embed="rId3">
            <a:alphaModFix amt="80000"/>
          </a:blip>
          <a:stretch/>
        </p:blipFill>
        <p:spPr>
          <a:xfrm rot="18247200">
            <a:off x="8301960" y="1257480"/>
            <a:ext cx="221760" cy="22464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87A576-2206-FCAB-A4E6-2668C59AC9A6}"/>
              </a:ext>
            </a:extLst>
          </p:cNvPr>
          <p:cNvSpPr>
            <a:spLocks noGrp="1"/>
          </p:cNvSpPr>
          <p:nvPr>
            <p:ph type="title"/>
          </p:nvPr>
        </p:nvSpPr>
        <p:spPr/>
        <p:txBody>
          <a:bodyPr/>
          <a:lstStyle/>
          <a:p>
            <a:r>
              <a:rPr lang="en-US" dirty="0"/>
              <a:t>Goals and methods</a:t>
            </a:r>
            <a:endParaRPr lang="ru-RU" dirty="0"/>
          </a:p>
        </p:txBody>
      </p:sp>
      <p:sp>
        <p:nvSpPr>
          <p:cNvPr id="3" name="Подзаголовок 2">
            <a:extLst>
              <a:ext uri="{FF2B5EF4-FFF2-40B4-BE49-F238E27FC236}">
                <a16:creationId xmlns:a16="http://schemas.microsoft.com/office/drawing/2014/main" id="{5398C1A6-1AB1-DEE0-B39C-330632D7D3CD}"/>
              </a:ext>
            </a:extLst>
          </p:cNvPr>
          <p:cNvSpPr>
            <a:spLocks noGrp="1"/>
          </p:cNvSpPr>
          <p:nvPr>
            <p:ph type="subTitle"/>
          </p:nvPr>
        </p:nvSpPr>
        <p:spPr>
          <a:xfrm>
            <a:off x="503853" y="1331168"/>
            <a:ext cx="7919967" cy="2715532"/>
          </a:xfrm>
        </p:spPr>
        <p:txBody>
          <a:bodyPr/>
          <a:lstStyle/>
          <a:p>
            <a:pPr algn="just">
              <a:lnSpc>
                <a:spcPct val="150000"/>
              </a:lnSpc>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purpose of the study is to consider the game as a factor contributing to the development of a child's interest in science.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following methods were used in the course of the study: system-information analysis, comparison of statistical data, analysis and specification of the collected information.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9606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5D3AC67-B4DF-ACE0-269C-658D51237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111" y="1642884"/>
            <a:ext cx="2271936" cy="2418791"/>
          </a:xfrm>
          <a:prstGeom prst="rect">
            <a:avLst/>
          </a:prstGeom>
        </p:spPr>
      </p:pic>
      <p:pic>
        <p:nvPicPr>
          <p:cNvPr id="998" name="Google Shape;270;p36"/>
          <p:cNvPicPr/>
          <p:nvPr/>
        </p:nvPicPr>
        <p:blipFill>
          <a:blip r:embed="rId4">
            <a:alphaModFix amt="80000"/>
          </a:blip>
          <a:stretch/>
        </p:blipFill>
        <p:spPr>
          <a:xfrm rot="18762600">
            <a:off x="7222320" y="634320"/>
            <a:ext cx="1072080" cy="909360"/>
          </a:xfrm>
          <a:prstGeom prst="rect">
            <a:avLst/>
          </a:prstGeom>
          <a:ln w="0">
            <a:noFill/>
          </a:ln>
        </p:spPr>
      </p:pic>
      <p:sp>
        <p:nvSpPr>
          <p:cNvPr id="1000" name="PlaceHolder 1"/>
          <p:cNvSpPr>
            <a:spLocks noGrp="1"/>
          </p:cNvSpPr>
          <p:nvPr>
            <p:ph type="title"/>
          </p:nvPr>
        </p:nvSpPr>
        <p:spPr>
          <a:xfrm>
            <a:off x="720000" y="745560"/>
            <a:ext cx="4038480" cy="1126440"/>
          </a:xfrm>
          <a:prstGeom prst="rect">
            <a:avLst/>
          </a:prstGeom>
          <a:noFill/>
          <a:ln w="0">
            <a:noFill/>
          </a:ln>
        </p:spPr>
        <p:txBody>
          <a:bodyPr tIns="91440" bIns="91440" anchor="t">
            <a:noAutofit/>
          </a:bodyPr>
          <a:lstStyle/>
          <a:p>
            <a:pPr>
              <a:lnSpc>
                <a:spcPct val="100000"/>
              </a:lnSpc>
              <a:buNone/>
              <a:tabLst>
                <a:tab pos="0" algn="l"/>
              </a:tabLst>
            </a:pPr>
            <a:r>
              <a:rPr lang="en-US" sz="3500" b="0" strike="noStrike" spc="-1" dirty="0">
                <a:solidFill>
                  <a:srgbClr val="000000"/>
                </a:solidFill>
                <a:latin typeface="Arial"/>
              </a:rPr>
              <a:t>What is the game "Life"?</a:t>
            </a:r>
            <a:endParaRPr lang="ru-RU" sz="3500" b="0" strike="noStrike" spc="-1" dirty="0">
              <a:solidFill>
                <a:srgbClr val="000000"/>
              </a:solidFill>
              <a:latin typeface="Arial"/>
            </a:endParaRPr>
          </a:p>
        </p:txBody>
      </p:sp>
      <p:sp>
        <p:nvSpPr>
          <p:cNvPr id="1001" name="PlaceHolder 2"/>
          <p:cNvSpPr>
            <a:spLocks noGrp="1"/>
          </p:cNvSpPr>
          <p:nvPr>
            <p:ph/>
          </p:nvPr>
        </p:nvSpPr>
        <p:spPr>
          <a:xfrm>
            <a:off x="726480" y="2055599"/>
            <a:ext cx="4112998" cy="2292465"/>
          </a:xfrm>
          <a:prstGeom prst="rect">
            <a:avLst/>
          </a:prstGeom>
          <a:noFill/>
          <a:ln w="0">
            <a:noFill/>
          </a:ln>
        </p:spPr>
        <p:txBody>
          <a:bodyPr tIns="91440" bIns="91440" anchor="t">
            <a:noAutofit/>
          </a:bodyPr>
          <a:lstStyle/>
          <a:p>
            <a:pPr>
              <a:lnSpc>
                <a:spcPct val="100000"/>
              </a:lnSpc>
              <a:buNone/>
              <a:tabLst>
                <a:tab pos="0" algn="l"/>
              </a:tabLst>
            </a:pPr>
            <a:r>
              <a:rPr lang="en-US" sz="2000" dirty="0">
                <a:effectLst/>
                <a:latin typeface="Times New Roman" panose="02020603050405020304" pitchFamily="18" charset="0"/>
                <a:ea typeface="Calibri" panose="020F0502020204030204" pitchFamily="34" charset="0"/>
              </a:rPr>
              <a:t>The game «Life» was invented by the British mathematician John Conway in 1970 based on the works of mathematician John von Neumann. This game helps you learn how to use Excel, logically build moves and expand the horizons of the child</a:t>
            </a:r>
            <a:r>
              <a:rPr lang="ru-RU" sz="1600" b="0" strike="noStrike" spc="-1" dirty="0">
                <a:solidFill>
                  <a:srgbClr val="2A1F1D"/>
                </a:solidFill>
                <a:latin typeface="Inconsolata Medium"/>
                <a:ea typeface="Inconsolata Medium"/>
              </a:rPr>
              <a:t>.</a:t>
            </a:r>
            <a:endParaRPr lang="ru-RU" sz="1600" b="0" strike="noStrike" spc="-1" dirty="0">
              <a:solidFill>
                <a:srgbClr val="000000"/>
              </a:solidFill>
              <a:latin typeface="Arial"/>
            </a:endParaRPr>
          </a:p>
        </p:txBody>
      </p:sp>
      <p:pic>
        <p:nvPicPr>
          <p:cNvPr id="1002" name="Google Shape;274;p36"/>
          <p:cNvPicPr/>
          <p:nvPr/>
        </p:nvPicPr>
        <p:blipFill>
          <a:blip r:embed="rId5">
            <a:alphaModFix amt="80000"/>
          </a:blip>
          <a:stretch/>
        </p:blipFill>
        <p:spPr>
          <a:xfrm>
            <a:off x="4766400" y="2852280"/>
            <a:ext cx="768960" cy="321840"/>
          </a:xfrm>
          <a:prstGeom prst="rect">
            <a:avLst/>
          </a:prstGeom>
          <a:ln w="0">
            <a:noFill/>
          </a:ln>
        </p:spPr>
      </p:pic>
      <p:pic>
        <p:nvPicPr>
          <p:cNvPr id="1003" name="Google Shape;275;p36"/>
          <p:cNvPicPr/>
          <p:nvPr/>
        </p:nvPicPr>
        <p:blipFill>
          <a:blip r:embed="rId6">
            <a:alphaModFix amt="80000"/>
          </a:blip>
          <a:stretch/>
        </p:blipFill>
        <p:spPr>
          <a:xfrm rot="21231822">
            <a:off x="6321517" y="3931149"/>
            <a:ext cx="2484360" cy="68508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ECF6B4-54B9-01A1-7831-C451A65A3922}"/>
              </a:ext>
            </a:extLst>
          </p:cNvPr>
          <p:cNvSpPr>
            <a:spLocks noGrp="1"/>
          </p:cNvSpPr>
          <p:nvPr>
            <p:ph type="title"/>
          </p:nvPr>
        </p:nvSpPr>
        <p:spPr/>
        <p:txBody>
          <a:bodyPr/>
          <a:lstStyle/>
          <a:p>
            <a:r>
              <a:rPr lang="en-US" dirty="0"/>
              <a:t>Rules of the game</a:t>
            </a:r>
            <a:endParaRPr lang="ru-RU" dirty="0"/>
          </a:p>
        </p:txBody>
      </p:sp>
      <p:sp>
        <p:nvSpPr>
          <p:cNvPr id="3" name="Подзаголовок 2">
            <a:extLst>
              <a:ext uri="{FF2B5EF4-FFF2-40B4-BE49-F238E27FC236}">
                <a16:creationId xmlns:a16="http://schemas.microsoft.com/office/drawing/2014/main" id="{E0AAB4F6-7210-D2F4-B1A6-7585259DBEED}"/>
              </a:ext>
            </a:extLst>
          </p:cNvPr>
          <p:cNvSpPr>
            <a:spLocks noGrp="1"/>
          </p:cNvSpPr>
          <p:nvPr>
            <p:ph type="subTitle"/>
          </p:nvPr>
        </p:nvSpPr>
        <p:spPr>
          <a:xfrm>
            <a:off x="632914" y="1017360"/>
            <a:ext cx="7703640" cy="2867608"/>
          </a:xfrm>
        </p:spPr>
        <p:txBody>
          <a:bodyPr/>
          <a:lstStyle/>
          <a:p>
            <a:r>
              <a:rPr lang="en-US" sz="2400" dirty="0">
                <a:effectLst/>
                <a:latin typeface="Times New Roman" panose="02020603050405020304" pitchFamily="18" charset="0"/>
                <a:ea typeface="Calibri" panose="020F0502020204030204" pitchFamily="34" charset="0"/>
              </a:rPr>
              <a:t>The rules of the game are quite simple. In order to start playing, you need to open the Excel program and designate an empty cell with some icon (now it is "alive"). The entire playing field, consisting of many cells, is considered the "universe". It is worth noting that an empty cell can be in two states – "alive" or "dead". </a:t>
            </a:r>
            <a:endParaRPr lang="ru-RU" sz="3200" dirty="0"/>
          </a:p>
        </p:txBody>
      </p:sp>
    </p:spTree>
    <p:extLst>
      <p:ext uri="{BB962C8B-B14F-4D97-AF65-F5344CB8AC3E}">
        <p14:creationId xmlns:p14="http://schemas.microsoft.com/office/powerpoint/2010/main" val="42870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FDF717-0100-9202-CF97-3F847717BDA9}"/>
              </a:ext>
            </a:extLst>
          </p:cNvPr>
          <p:cNvSpPr>
            <a:spLocks noGrp="1"/>
          </p:cNvSpPr>
          <p:nvPr>
            <p:ph type="title"/>
          </p:nvPr>
        </p:nvSpPr>
        <p:spPr>
          <a:xfrm>
            <a:off x="2936033" y="255037"/>
            <a:ext cx="3782008" cy="793425"/>
          </a:xfrm>
        </p:spPr>
        <p:txBody>
          <a:bodyPr/>
          <a:lstStyle/>
          <a:p>
            <a:r>
              <a:rPr lang="en-US" dirty="0"/>
              <a:t>Conclusion</a:t>
            </a:r>
            <a:endParaRPr lang="ru-RU" dirty="0"/>
          </a:p>
        </p:txBody>
      </p:sp>
      <p:sp>
        <p:nvSpPr>
          <p:cNvPr id="3" name="Объект 2">
            <a:extLst>
              <a:ext uri="{FF2B5EF4-FFF2-40B4-BE49-F238E27FC236}">
                <a16:creationId xmlns:a16="http://schemas.microsoft.com/office/drawing/2014/main" id="{70154952-50C8-9C4C-1A46-DD986BED7CFB}"/>
              </a:ext>
            </a:extLst>
          </p:cNvPr>
          <p:cNvSpPr>
            <a:spLocks noGrp="1"/>
          </p:cNvSpPr>
          <p:nvPr>
            <p:ph/>
          </p:nvPr>
        </p:nvSpPr>
        <p:spPr>
          <a:xfrm>
            <a:off x="463420" y="1048462"/>
            <a:ext cx="8014996" cy="3463958"/>
          </a:xfrm>
        </p:spPr>
        <p:txBody>
          <a:bodyPr/>
          <a:lstStyle/>
          <a:p>
            <a:r>
              <a:rPr lang="en-US" sz="2400" dirty="0">
                <a:effectLst/>
                <a:latin typeface="Times New Roman" panose="02020603050405020304" pitchFamily="18" charset="0"/>
                <a:ea typeface="Calibri" panose="020F0502020204030204" pitchFamily="34" charset="0"/>
              </a:rPr>
              <a:t>After conducting the study, the following conclusions can be drawn. Firstly, digitalization contributes to the socialization of the child in the digital world, helps him to understand the features of computer programs and programming. Secondly, the use of digital forms in teaching instills in the child an interest in science. Thirdly, the introduction of various digital forms can provide a child with useful leisure.</a:t>
            </a:r>
            <a:endParaRPr lang="ru-RU" sz="5400" dirty="0"/>
          </a:p>
        </p:txBody>
      </p:sp>
    </p:spTree>
    <p:extLst>
      <p:ext uri="{BB962C8B-B14F-4D97-AF65-F5344CB8AC3E}">
        <p14:creationId xmlns:p14="http://schemas.microsoft.com/office/powerpoint/2010/main" val="233559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3CE3116-FD39-0A6E-D5BC-495224A2A280}"/>
              </a:ext>
            </a:extLst>
          </p:cNvPr>
          <p:cNvSpPr>
            <a:spLocks noGrp="1"/>
          </p:cNvSpPr>
          <p:nvPr>
            <p:ph type="title"/>
          </p:nvPr>
        </p:nvSpPr>
        <p:spPr/>
        <p:txBody>
          <a:bodyPr/>
          <a:lstStyle/>
          <a:p>
            <a:r>
              <a:rPr lang="en-US" dirty="0"/>
              <a:t>List of sources</a:t>
            </a:r>
            <a:endParaRPr lang="ru-RU" dirty="0"/>
          </a:p>
        </p:txBody>
      </p:sp>
      <p:sp>
        <p:nvSpPr>
          <p:cNvPr id="6" name="Подзаголовок 5">
            <a:extLst>
              <a:ext uri="{FF2B5EF4-FFF2-40B4-BE49-F238E27FC236}">
                <a16:creationId xmlns:a16="http://schemas.microsoft.com/office/drawing/2014/main" id="{C2BB1453-4D97-4B92-D589-E6BFF0302BF7}"/>
              </a:ext>
            </a:extLst>
          </p:cNvPr>
          <p:cNvSpPr>
            <a:spLocks noGrp="1"/>
          </p:cNvSpPr>
          <p:nvPr>
            <p:ph type="subTitle"/>
          </p:nvPr>
        </p:nvSpPr>
        <p:spPr>
          <a:xfrm>
            <a:off x="304800" y="1138335"/>
            <a:ext cx="8381639" cy="3757125"/>
          </a:xfrm>
        </p:spPr>
        <p:txBody>
          <a:bodyPr/>
          <a:lstStyle/>
          <a:p>
            <a:r>
              <a:rPr lang="en-US" sz="1600" dirty="0"/>
              <a:t>1. Semenov, M. E. Creation, testing and optimization of trading systems using the </a:t>
            </a:r>
            <a:r>
              <a:rPr lang="en-US" sz="1600" dirty="0" err="1"/>
              <a:t>Metastok</a:t>
            </a:r>
            <a:r>
              <a:rPr lang="en-US" sz="1600" dirty="0"/>
              <a:t> program and the R language : textbook / M. E. Semenov. — Tomsk : TPU, 2019. — 59 p. — ISBN 978-5-4387-0910-7. — Text : electronic // Lan : electronic library system. — URL: https://e.lanbook.com/book/246080 (accessed: 30.03.2023). — Access mode: for authorization. users.</a:t>
            </a:r>
          </a:p>
          <a:p>
            <a:r>
              <a:rPr lang="en-US" sz="1600" dirty="0"/>
              <a:t>2.Paul Rendell Turing Machine Universality of the Game of Life: Paul Rendell Department of Computer Science University of the West of England Bristol UK ISSN 2194-7287 ISSN 2194-7295 (electronic) Emergence, Complexity and Computation ISBN 978-3-319-19841-5 ISBN 978-3-319-19842-2 (eBook) DOI 10.1007/978-3-319-19842-2</a:t>
            </a:r>
          </a:p>
          <a:p>
            <a:r>
              <a:rPr lang="en-US" sz="1600" dirty="0"/>
              <a:t>3. Yusupova, M. R. Matrix games in MS Excel space / M. R. Yusupova // Alley of Science. – 2020. – Vol. 1, No. 6(45). – pp. 978-982. – EDN MDLENG.</a:t>
            </a:r>
          </a:p>
          <a:p>
            <a:r>
              <a:rPr lang="en-US" sz="1600" dirty="0"/>
              <a:t>4. Nikitin, B. E. Game theory, econometrics: models, algorithms, computer implementation : textbook / B. E. Nikitin, M. N. </a:t>
            </a:r>
            <a:r>
              <a:rPr lang="en-US" sz="1600" dirty="0" err="1"/>
              <a:t>Ivliev</a:t>
            </a:r>
            <a:r>
              <a:rPr lang="en-US" sz="1600" dirty="0"/>
              <a:t>; Voronezh State University of Engineering Technologies. – Voronezh : Voronezh State University of Engineering Technologies, 2019. – 92 p. – ISBN 978-5-00032-433-2. –EDN SCOITV.</a:t>
            </a:r>
            <a:endParaRPr lang="ru-RU" sz="1600" dirty="0"/>
          </a:p>
        </p:txBody>
      </p:sp>
    </p:spTree>
    <p:extLst>
      <p:ext uri="{BB962C8B-B14F-4D97-AF65-F5344CB8AC3E}">
        <p14:creationId xmlns:p14="http://schemas.microsoft.com/office/powerpoint/2010/main" val="54441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PlaceHolder 1"/>
          <p:cNvSpPr>
            <a:spLocks noGrp="1"/>
          </p:cNvSpPr>
          <p:nvPr>
            <p:ph type="title"/>
          </p:nvPr>
        </p:nvSpPr>
        <p:spPr>
          <a:xfrm>
            <a:off x="1677600" y="539640"/>
            <a:ext cx="5788080" cy="3315960"/>
          </a:xfrm>
          <a:prstGeom prst="rect">
            <a:avLst/>
          </a:prstGeom>
          <a:noFill/>
          <a:ln w="0">
            <a:noFill/>
          </a:ln>
        </p:spPr>
        <p:txBody>
          <a:bodyPr tIns="91440" bIns="91440" anchor="ctr">
            <a:noAutofit/>
          </a:bodyPr>
          <a:lstStyle/>
          <a:p>
            <a:pPr algn="ctr">
              <a:lnSpc>
                <a:spcPct val="90000"/>
              </a:lnSpc>
              <a:buNone/>
              <a:tabLst>
                <a:tab pos="0" algn="l"/>
              </a:tabLst>
            </a:pPr>
            <a:r>
              <a:rPr lang="en-US" sz="1800" b="0" strike="noStrike" spc="-1" dirty="0">
                <a:solidFill>
                  <a:srgbClr val="000000"/>
                </a:solidFill>
                <a:latin typeface="Arial"/>
              </a:rPr>
              <a:t>International Psychological Forum "Child in a Digital World“</a:t>
            </a:r>
            <a:br>
              <a:rPr lang="en-US" sz="1800" b="0" strike="noStrike" spc="-1" dirty="0">
                <a:solidFill>
                  <a:srgbClr val="000000"/>
                </a:solidFill>
                <a:latin typeface="Arial"/>
              </a:rPr>
            </a:br>
            <a:br>
              <a:rPr lang="en-US" sz="1800" b="0" strike="noStrike" spc="-1" dirty="0">
                <a:solidFill>
                  <a:srgbClr val="000000"/>
                </a:solidFill>
                <a:latin typeface="Arial"/>
              </a:rPr>
            </a:br>
            <a:br>
              <a:rPr lang="en-US" sz="1800" b="0" strike="noStrike" spc="-1" dirty="0">
                <a:solidFill>
                  <a:srgbClr val="000000"/>
                </a:solidFill>
                <a:latin typeface="Arial"/>
              </a:rPr>
            </a:br>
            <a:r>
              <a:rPr lang="en-US" sz="3200" spc="-1" dirty="0">
                <a:solidFill>
                  <a:srgbClr val="000000"/>
                </a:solidFill>
                <a:latin typeface="Arial"/>
              </a:rPr>
              <a:t>AWAKENING INTEREST IN SCIENCE BY THE GAME "LIFE"</a:t>
            </a:r>
            <a:endParaRPr lang="ru-RU" sz="3200" b="0" strike="noStrike" spc="-1" dirty="0">
              <a:solidFill>
                <a:srgbClr val="000000"/>
              </a:solidFill>
              <a:latin typeface="Arial"/>
            </a:endParaRPr>
          </a:p>
        </p:txBody>
      </p:sp>
      <p:sp>
        <p:nvSpPr>
          <p:cNvPr id="959" name="PlaceHolder 2"/>
          <p:cNvSpPr>
            <a:spLocks noGrp="1"/>
          </p:cNvSpPr>
          <p:nvPr>
            <p:ph type="subTitle"/>
          </p:nvPr>
        </p:nvSpPr>
        <p:spPr>
          <a:xfrm>
            <a:off x="1677599" y="3838680"/>
            <a:ext cx="6222847" cy="1146960"/>
          </a:xfrm>
          <a:prstGeom prst="rect">
            <a:avLst/>
          </a:prstGeom>
          <a:noFill/>
          <a:ln w="0">
            <a:noFill/>
          </a:ln>
        </p:spPr>
        <p:txBody>
          <a:bodyPr tIns="91440" bIns="91440" anchor="ctr">
            <a:noAutofit/>
          </a:bodyPr>
          <a:lstStyle/>
          <a:p>
            <a:pPr algn="ctr">
              <a:lnSpc>
                <a:spcPct val="100000"/>
              </a:lnSpc>
              <a:buNone/>
              <a:tabLst>
                <a:tab pos="0" algn="l"/>
              </a:tabLst>
            </a:pPr>
            <a:r>
              <a:rPr lang="en-US" sz="1600" b="0" strike="noStrike" spc="-1" dirty="0">
                <a:latin typeface="Arial"/>
              </a:rPr>
              <a:t>Authors: Andreev A. A., Zager M. V., </a:t>
            </a:r>
            <a:r>
              <a:rPr lang="en-US" sz="1600" b="0" strike="noStrike" spc="-1" dirty="0" err="1">
                <a:latin typeface="Arial"/>
              </a:rPr>
              <a:t>Nilov</a:t>
            </a:r>
            <a:r>
              <a:rPr lang="en-US" sz="1600" b="0" strike="noStrike" spc="-1" dirty="0">
                <a:latin typeface="Arial"/>
              </a:rPr>
              <a:t> A. S.</a:t>
            </a:r>
          </a:p>
          <a:p>
            <a:pPr algn="ctr">
              <a:lnSpc>
                <a:spcPct val="100000"/>
              </a:lnSpc>
              <a:buNone/>
              <a:tabLst>
                <a:tab pos="0" algn="l"/>
              </a:tabLst>
            </a:pPr>
            <a:r>
              <a:rPr lang="en-US" sz="1600" b="0" strike="noStrike" spc="-1" dirty="0">
                <a:latin typeface="Arial"/>
              </a:rPr>
              <a:t>Director: </a:t>
            </a:r>
            <a:r>
              <a:rPr lang="en-US" sz="1600" b="0" strike="noStrike" spc="-1" dirty="0" err="1">
                <a:latin typeface="Arial"/>
              </a:rPr>
              <a:t>Rulevskaya</a:t>
            </a:r>
            <a:r>
              <a:rPr lang="en-US" sz="1600" b="0" strike="noStrike" spc="-1" dirty="0">
                <a:latin typeface="Arial"/>
              </a:rPr>
              <a:t> L. P.</a:t>
            </a:r>
            <a:endParaRPr lang="ru-RU" sz="1600" b="0" strike="noStrike" spc="-1" dirty="0">
              <a:latin typeface="Arial"/>
            </a:endParaRPr>
          </a:p>
          <a:p>
            <a:pPr algn="ctr">
              <a:lnSpc>
                <a:spcPct val="100000"/>
              </a:lnSpc>
              <a:buNone/>
              <a:tabLst>
                <a:tab pos="0" algn="l"/>
              </a:tabLst>
            </a:pPr>
            <a:r>
              <a:rPr lang="en-US" sz="1600" b="0" strike="noStrike" spc="-1" dirty="0">
                <a:latin typeface="Arial"/>
              </a:rPr>
              <a:t>Financial University under the Government of the Russian Federation Ural branch, 1st grade</a:t>
            </a:r>
            <a:endParaRPr lang="ru-RU" sz="1600" b="0" strike="noStrike" spc="-1" dirty="0">
              <a:latin typeface="Arial"/>
            </a:endParaRPr>
          </a:p>
        </p:txBody>
      </p:sp>
      <p:pic>
        <p:nvPicPr>
          <p:cNvPr id="960" name="Google Shape;206;p31"/>
          <p:cNvPicPr/>
          <p:nvPr/>
        </p:nvPicPr>
        <p:blipFill>
          <a:blip r:embed="rId2">
            <a:alphaModFix amt="91000"/>
          </a:blip>
          <a:stretch/>
        </p:blipFill>
        <p:spPr>
          <a:xfrm>
            <a:off x="7135560" y="732600"/>
            <a:ext cx="3120120" cy="4625280"/>
          </a:xfrm>
          <a:prstGeom prst="rect">
            <a:avLst/>
          </a:prstGeom>
          <a:ln w="0">
            <a:noFill/>
          </a:ln>
        </p:spPr>
      </p:pic>
      <p:pic>
        <p:nvPicPr>
          <p:cNvPr id="961" name="Google Shape;207;p31"/>
          <p:cNvPicPr/>
          <p:nvPr/>
        </p:nvPicPr>
        <p:blipFill>
          <a:blip r:embed="rId3">
            <a:alphaModFix amt="85000"/>
          </a:blip>
          <a:stretch/>
        </p:blipFill>
        <p:spPr>
          <a:xfrm>
            <a:off x="-3018960" y="209160"/>
            <a:ext cx="4789440" cy="5054760"/>
          </a:xfrm>
          <a:prstGeom prst="rect">
            <a:avLst/>
          </a:prstGeom>
          <a:ln w="0">
            <a:noFill/>
          </a:ln>
        </p:spPr>
      </p:pic>
      <p:pic>
        <p:nvPicPr>
          <p:cNvPr id="962" name="Google Shape;208;p31"/>
          <p:cNvPicPr/>
          <p:nvPr/>
        </p:nvPicPr>
        <p:blipFill>
          <a:blip r:embed="rId4">
            <a:alphaModFix amt="79000"/>
          </a:blip>
          <a:stretch/>
        </p:blipFill>
        <p:spPr>
          <a:xfrm rot="3648600" flipH="1">
            <a:off x="6692760" y="4403520"/>
            <a:ext cx="1625040" cy="400320"/>
          </a:xfrm>
          <a:prstGeom prst="rect">
            <a:avLst/>
          </a:prstGeom>
          <a:ln w="0">
            <a:noFill/>
          </a:ln>
        </p:spPr>
      </p:pic>
      <p:pic>
        <p:nvPicPr>
          <p:cNvPr id="963" name="Google Shape;209;p31"/>
          <p:cNvPicPr/>
          <p:nvPr/>
        </p:nvPicPr>
        <p:blipFill>
          <a:blip r:embed="rId5">
            <a:alphaModFix amt="79000"/>
          </a:blip>
          <a:stretch/>
        </p:blipFill>
        <p:spPr>
          <a:xfrm>
            <a:off x="7203240" y="840240"/>
            <a:ext cx="262440" cy="243360"/>
          </a:xfrm>
          <a:prstGeom prst="rect">
            <a:avLst/>
          </a:prstGeom>
          <a:ln w="0">
            <a:noFill/>
          </a:ln>
        </p:spPr>
      </p:pic>
      <p:pic>
        <p:nvPicPr>
          <p:cNvPr id="964" name="Google Shape;210;p31"/>
          <p:cNvPicPr/>
          <p:nvPr/>
        </p:nvPicPr>
        <p:blipFill>
          <a:blip r:embed="rId6">
            <a:alphaModFix amt="79000"/>
          </a:blip>
          <a:stretch/>
        </p:blipFill>
        <p:spPr>
          <a:xfrm>
            <a:off x="987120" y="4365000"/>
            <a:ext cx="1010880" cy="913680"/>
          </a:xfrm>
          <a:prstGeom prst="rect">
            <a:avLst/>
          </a:prstGeom>
          <a:ln w="0">
            <a:noFill/>
          </a:ln>
        </p:spPr>
      </p:pic>
      <p:pic>
        <p:nvPicPr>
          <p:cNvPr id="965" name="Google Shape;211;p31"/>
          <p:cNvPicPr/>
          <p:nvPr/>
        </p:nvPicPr>
        <p:blipFill>
          <a:blip r:embed="rId7">
            <a:alphaModFix amt="79000"/>
          </a:blip>
          <a:stretch/>
        </p:blipFill>
        <p:spPr>
          <a:xfrm>
            <a:off x="790920" y="3839400"/>
            <a:ext cx="693000" cy="538200"/>
          </a:xfrm>
          <a:prstGeom prst="rect">
            <a:avLst/>
          </a:prstGeom>
          <a:ln w="0">
            <a:noFill/>
          </a:ln>
        </p:spPr>
      </p:pic>
      <p:pic>
        <p:nvPicPr>
          <p:cNvPr id="966" name="Google Shape;212;p31"/>
          <p:cNvPicPr/>
          <p:nvPr/>
        </p:nvPicPr>
        <p:blipFill>
          <a:blip r:embed="rId4">
            <a:alphaModFix amt="79000"/>
          </a:blip>
          <a:stretch/>
        </p:blipFill>
        <p:spPr>
          <a:xfrm rot="17951400">
            <a:off x="7754040" y="4700160"/>
            <a:ext cx="985680" cy="243000"/>
          </a:xfrm>
          <a:prstGeom prst="rect">
            <a:avLst/>
          </a:prstGeom>
          <a:ln w="0">
            <a:noFill/>
          </a:ln>
        </p:spPr>
      </p:pic>
      <p:pic>
        <p:nvPicPr>
          <p:cNvPr id="967" name="Google Shape;213;p31"/>
          <p:cNvPicPr/>
          <p:nvPr/>
        </p:nvPicPr>
        <p:blipFill>
          <a:blip r:embed="rId8">
            <a:alphaModFix amt="79000"/>
          </a:blip>
          <a:stretch/>
        </p:blipFill>
        <p:spPr>
          <a:xfrm>
            <a:off x="1844100" y="1388700"/>
            <a:ext cx="646200" cy="270360"/>
          </a:xfrm>
          <a:prstGeom prst="rect">
            <a:avLst/>
          </a:prstGeom>
          <a:ln w="0">
            <a:noFill/>
          </a:ln>
        </p:spPr>
      </p:pic>
      <p:pic>
        <p:nvPicPr>
          <p:cNvPr id="968" name="Google Shape;214;p31"/>
          <p:cNvPicPr/>
          <p:nvPr/>
        </p:nvPicPr>
        <p:blipFill>
          <a:blip r:embed="rId5">
            <a:alphaModFix amt="79000"/>
          </a:blip>
          <a:stretch/>
        </p:blipFill>
        <p:spPr>
          <a:xfrm>
            <a:off x="1589400" y="3500280"/>
            <a:ext cx="365400" cy="338400"/>
          </a:xfrm>
          <a:prstGeom prst="rect">
            <a:avLst/>
          </a:prstGeom>
          <a:ln w="0">
            <a:noFill/>
          </a:ln>
        </p:spPr>
      </p:pic>
    </p:spTree>
    <p:extLst>
      <p:ext uri="{BB962C8B-B14F-4D97-AF65-F5344CB8AC3E}">
        <p14:creationId xmlns:p14="http://schemas.microsoft.com/office/powerpoint/2010/main" val="2645597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FAC21"/>
      </a:dk2>
      <a:lt2>
        <a:srgbClr val="F40C05"/>
      </a:lt2>
      <a:accent1>
        <a:srgbClr val="71972F"/>
      </a:accent1>
      <a:accent2>
        <a:srgbClr val="B56A4C"/>
      </a:accent2>
      <a:accent3>
        <a:srgbClr val="32ACAC"/>
      </a:accent3>
      <a:accent4>
        <a:srgbClr val="FFFFFF"/>
      </a:accent4>
      <a:accent5>
        <a:srgbClr val="FFFFFF"/>
      </a:accent5>
      <a:accent6>
        <a:srgbClr val="FFFFFF"/>
      </a:accent6>
      <a:hlink>
        <a:srgbClr val="2A1F1D"/>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FFAC21"/>
      </a:dk2>
      <a:lt2>
        <a:srgbClr val="F40C05"/>
      </a:lt2>
      <a:accent1>
        <a:srgbClr val="71972F"/>
      </a:accent1>
      <a:accent2>
        <a:srgbClr val="B56A4C"/>
      </a:accent2>
      <a:accent3>
        <a:srgbClr val="32ACAC"/>
      </a:accent3>
      <a:accent4>
        <a:srgbClr val="FFFFFF"/>
      </a:accent4>
      <a:accent5>
        <a:srgbClr val="FFFFFF"/>
      </a:accent5>
      <a:accent6>
        <a:srgbClr val="FFFFFF"/>
      </a:accent6>
      <a:hlink>
        <a:srgbClr val="2A1F1D"/>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FFAC21"/>
      </a:dk2>
      <a:lt2>
        <a:srgbClr val="F40C05"/>
      </a:lt2>
      <a:accent1>
        <a:srgbClr val="71972F"/>
      </a:accent1>
      <a:accent2>
        <a:srgbClr val="B56A4C"/>
      </a:accent2>
      <a:accent3>
        <a:srgbClr val="32ACAC"/>
      </a:accent3>
      <a:accent4>
        <a:srgbClr val="FFFFFF"/>
      </a:accent4>
      <a:accent5>
        <a:srgbClr val="FFFFFF"/>
      </a:accent5>
      <a:accent6>
        <a:srgbClr val="FFFFFF"/>
      </a:accent6>
      <a:hlink>
        <a:srgbClr val="2A1F1D"/>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FFAC21"/>
      </a:dk2>
      <a:lt2>
        <a:srgbClr val="F40C05"/>
      </a:lt2>
      <a:accent1>
        <a:srgbClr val="71972F"/>
      </a:accent1>
      <a:accent2>
        <a:srgbClr val="B56A4C"/>
      </a:accent2>
      <a:accent3>
        <a:srgbClr val="32ACAC"/>
      </a:accent3>
      <a:accent4>
        <a:srgbClr val="FFFFFF"/>
      </a:accent4>
      <a:accent5>
        <a:srgbClr val="FFFFFF"/>
      </a:accent5>
      <a:accent6>
        <a:srgbClr val="FFFFFF"/>
      </a:accent6>
      <a:hlink>
        <a:srgbClr val="2A1F1D"/>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FFAC21"/>
      </a:dk2>
      <a:lt2>
        <a:srgbClr val="F40C05"/>
      </a:lt2>
      <a:accent1>
        <a:srgbClr val="71972F"/>
      </a:accent1>
      <a:accent2>
        <a:srgbClr val="B56A4C"/>
      </a:accent2>
      <a:accent3>
        <a:srgbClr val="32ACAC"/>
      </a:accent3>
      <a:accent4>
        <a:srgbClr val="FFFFFF"/>
      </a:accent4>
      <a:accent5>
        <a:srgbClr val="FFFFFF"/>
      </a:accent5>
      <a:accent6>
        <a:srgbClr val="FFFFFF"/>
      </a:accent6>
      <a:hlink>
        <a:srgbClr val="2A1F1D"/>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1968</TotalTime>
  <Words>715</Words>
  <Application>Microsoft Office PowerPoint</Application>
  <PresentationFormat>Экран (16:9)</PresentationFormat>
  <Paragraphs>25</Paragraphs>
  <Slides>8</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5</vt:i4>
      </vt:variant>
      <vt:variant>
        <vt:lpstr>Заголовки слайдов</vt:lpstr>
      </vt:variant>
      <vt:variant>
        <vt:i4>8</vt:i4>
      </vt:variant>
    </vt:vector>
  </HeadingPairs>
  <TitlesOfParts>
    <vt:vector size="20" baseType="lpstr">
      <vt:lpstr>Arial</vt:lpstr>
      <vt:lpstr>Calibri</vt:lpstr>
      <vt:lpstr>Inconsolata Medium</vt:lpstr>
      <vt:lpstr>Livvic</vt:lpstr>
      <vt:lpstr>Symbol</vt:lpstr>
      <vt:lpstr>Times New Roman</vt:lpstr>
      <vt:lpstr>Wingdings</vt:lpstr>
      <vt:lpstr>Office Theme</vt:lpstr>
      <vt:lpstr>Office Theme</vt:lpstr>
      <vt:lpstr>Office Theme</vt:lpstr>
      <vt:lpstr>Office Theme</vt:lpstr>
      <vt:lpstr>Office Theme</vt:lpstr>
      <vt:lpstr>International Psychological Forum "Child in a Digital World“   AWAKENING INTEREST IN SCIENCE BY THE GAME "LIFE"</vt:lpstr>
      <vt:lpstr>Annotation</vt:lpstr>
      <vt:lpstr>Goals and methods</vt:lpstr>
      <vt:lpstr>What is the game "Life"?</vt:lpstr>
      <vt:lpstr>Rules of the game</vt:lpstr>
      <vt:lpstr>Conclusion</vt:lpstr>
      <vt:lpstr>List of sources</vt:lpstr>
      <vt:lpstr>International Psychological Forum "Child in a Digital World“   AWAKENING INTEREST IN SCIENCE BY THE GAME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Международный психологический форум «Ребенок в цифровом мире» Пробуждение интереса к науке через игру «жизнь»</dc:title>
  <dc:subject/>
  <dc:creator>Алексей Нилов</dc:creator>
  <dc:description/>
  <cp:lastModifiedBy>Алексей Нилов</cp:lastModifiedBy>
  <cp:revision>2</cp:revision>
  <dcterms:modified xsi:type="dcterms:W3CDTF">2023-05-22T19:52:26Z</dcterms:modified>
  <dc:language>ru-RU</dc:language>
</cp:coreProperties>
</file>