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65" r:id="rId3"/>
    <p:sldId id="258" r:id="rId4"/>
    <p:sldId id="263" r:id="rId5"/>
    <p:sldId id="264" r:id="rId6"/>
    <p:sldId id="259" r:id="rId7"/>
    <p:sldId id="257"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435701690065561E-2"/>
          <c:y val="1.7498808231225099E-2"/>
          <c:w val="0.89562658816213847"/>
          <c:h val="0.83572912605961081"/>
        </c:manualLayout>
      </c:layout>
      <c:barChart>
        <c:barDir val="col"/>
        <c:grouping val="clustered"/>
        <c:varyColors val="0"/>
        <c:ser>
          <c:idx val="0"/>
          <c:order val="0"/>
          <c:tx>
            <c:strRef>
              <c:f>Лист1!$B$1</c:f>
              <c:strCache>
                <c:ptCount val="1"/>
                <c:pt idx="0">
                  <c:v>13 лет</c:v>
                </c:pt>
              </c:strCache>
            </c:strRef>
          </c:tx>
          <c:spPr>
            <a:solidFill>
              <a:schemeClr val="accent1"/>
            </a:solidFill>
            <a:ln>
              <a:noFill/>
            </a:ln>
            <a:effectLst/>
          </c:spPr>
          <c:invertIfNegative val="0"/>
          <c:cat>
            <c:strRef>
              <c:f>Лист1!$A$2:$A$5</c:f>
              <c:strCache>
                <c:ptCount val="1"/>
                <c:pt idx="0">
                  <c:v>Общее время</c:v>
                </c:pt>
              </c:strCache>
            </c:strRef>
          </c:cat>
          <c:val>
            <c:numRef>
              <c:f>Лист1!$B$2:$B$5</c:f>
              <c:numCache>
                <c:formatCode>General</c:formatCode>
                <c:ptCount val="4"/>
                <c:pt idx="0">
                  <c:v>748</c:v>
                </c:pt>
              </c:numCache>
            </c:numRef>
          </c:val>
          <c:extLst>
            <c:ext xmlns:c16="http://schemas.microsoft.com/office/drawing/2014/chart" uri="{C3380CC4-5D6E-409C-BE32-E72D297353CC}">
              <c16:uniqueId val="{00000000-9D98-414F-98FB-39BF40D342C3}"/>
            </c:ext>
          </c:extLst>
        </c:ser>
        <c:ser>
          <c:idx val="1"/>
          <c:order val="1"/>
          <c:tx>
            <c:strRef>
              <c:f>Лист1!$C$1</c:f>
              <c:strCache>
                <c:ptCount val="1"/>
                <c:pt idx="0">
                  <c:v>20-29 лет</c:v>
                </c:pt>
              </c:strCache>
            </c:strRef>
          </c:tx>
          <c:spPr>
            <a:solidFill>
              <a:schemeClr val="accent2"/>
            </a:solidFill>
            <a:ln>
              <a:noFill/>
            </a:ln>
            <a:effectLst/>
          </c:spPr>
          <c:invertIfNegative val="0"/>
          <c:cat>
            <c:strRef>
              <c:f>Лист1!$A$2:$A$5</c:f>
              <c:strCache>
                <c:ptCount val="1"/>
                <c:pt idx="0">
                  <c:v>Общее время</c:v>
                </c:pt>
              </c:strCache>
            </c:strRef>
          </c:cat>
          <c:val>
            <c:numRef>
              <c:f>Лист1!$C$2:$C$5</c:f>
              <c:numCache>
                <c:formatCode>General</c:formatCode>
                <c:ptCount val="4"/>
                <c:pt idx="0">
                  <c:v>432</c:v>
                </c:pt>
              </c:numCache>
            </c:numRef>
          </c:val>
          <c:extLst>
            <c:ext xmlns:c16="http://schemas.microsoft.com/office/drawing/2014/chart" uri="{C3380CC4-5D6E-409C-BE32-E72D297353CC}">
              <c16:uniqueId val="{00000001-9D98-414F-98FB-39BF40D342C3}"/>
            </c:ext>
          </c:extLst>
        </c:ser>
        <c:ser>
          <c:idx val="2"/>
          <c:order val="2"/>
          <c:tx>
            <c:strRef>
              <c:f>Лист1!$D$1</c:f>
              <c:strCache>
                <c:ptCount val="1"/>
                <c:pt idx="0">
                  <c:v>30-40 лет</c:v>
                </c:pt>
              </c:strCache>
            </c:strRef>
          </c:tx>
          <c:spPr>
            <a:solidFill>
              <a:schemeClr val="accent3"/>
            </a:solidFill>
            <a:ln>
              <a:noFill/>
            </a:ln>
            <a:effectLst/>
          </c:spPr>
          <c:invertIfNegative val="0"/>
          <c:cat>
            <c:strRef>
              <c:f>Лист1!$A$2:$A$5</c:f>
              <c:strCache>
                <c:ptCount val="1"/>
                <c:pt idx="0">
                  <c:v>Общее время</c:v>
                </c:pt>
              </c:strCache>
            </c:strRef>
          </c:cat>
          <c:val>
            <c:numRef>
              <c:f>Лист1!$D$2:$D$5</c:f>
              <c:numCache>
                <c:formatCode>General</c:formatCode>
                <c:ptCount val="4"/>
                <c:pt idx="0">
                  <c:v>458</c:v>
                </c:pt>
              </c:numCache>
            </c:numRef>
          </c:val>
          <c:extLst>
            <c:ext xmlns:c16="http://schemas.microsoft.com/office/drawing/2014/chart" uri="{C3380CC4-5D6E-409C-BE32-E72D297353CC}">
              <c16:uniqueId val="{00000002-9D98-414F-98FB-39BF40D342C3}"/>
            </c:ext>
          </c:extLst>
        </c:ser>
        <c:ser>
          <c:idx val="3"/>
          <c:order val="3"/>
          <c:tx>
            <c:strRef>
              <c:f>Лист1!$E$1</c:f>
              <c:strCache>
                <c:ptCount val="1"/>
                <c:pt idx="0">
                  <c:v>50-65 лет</c:v>
                </c:pt>
              </c:strCache>
            </c:strRef>
          </c:tx>
          <c:spPr>
            <a:solidFill>
              <a:schemeClr val="accent4"/>
            </a:solidFill>
            <a:ln>
              <a:noFill/>
            </a:ln>
            <a:effectLst/>
          </c:spPr>
          <c:invertIfNegative val="0"/>
          <c:cat>
            <c:strRef>
              <c:f>Лист1!$A$2:$A$5</c:f>
              <c:strCache>
                <c:ptCount val="1"/>
                <c:pt idx="0">
                  <c:v>Общее время</c:v>
                </c:pt>
              </c:strCache>
            </c:strRef>
          </c:cat>
          <c:val>
            <c:numRef>
              <c:f>Лист1!$E$2:$E$5</c:f>
              <c:numCache>
                <c:formatCode>General</c:formatCode>
                <c:ptCount val="4"/>
                <c:pt idx="0">
                  <c:v>245</c:v>
                </c:pt>
              </c:numCache>
            </c:numRef>
          </c:val>
          <c:extLst>
            <c:ext xmlns:c16="http://schemas.microsoft.com/office/drawing/2014/chart" uri="{C3380CC4-5D6E-409C-BE32-E72D297353CC}">
              <c16:uniqueId val="{00000003-9D98-414F-98FB-39BF40D342C3}"/>
            </c:ext>
          </c:extLst>
        </c:ser>
        <c:dLbls>
          <c:showLegendKey val="0"/>
          <c:showVal val="0"/>
          <c:showCatName val="0"/>
          <c:showSerName val="0"/>
          <c:showPercent val="0"/>
          <c:showBubbleSize val="0"/>
        </c:dLbls>
        <c:gapWidth val="219"/>
        <c:overlap val="-27"/>
        <c:axId val="434278632"/>
        <c:axId val="434279024"/>
      </c:barChart>
      <c:catAx>
        <c:axId val="434278632"/>
        <c:scaling>
          <c:orientation val="minMax"/>
        </c:scaling>
        <c:delete val="1"/>
        <c:axPos val="b"/>
        <c:title>
          <c:tx>
            <c:rich>
              <a:bodyPr rot="0" spcFirstLastPara="1" vertOverflow="ellipsis" vert="horz" wrap="square" anchor="ctr" anchorCtr="1"/>
              <a:lstStyle/>
              <a:p>
                <a:pPr>
                  <a:defRPr lang="en-US" sz="1000" b="0" i="0" u="none" strike="noStrike" kern="1200" baseline="0" smtClean="0">
                    <a:solidFill>
                      <a:schemeClr val="tx1">
                        <a:lumMod val="65000"/>
                        <a:lumOff val="35000"/>
                      </a:schemeClr>
                    </a:solidFill>
                    <a:latin typeface="+mn-lt"/>
                    <a:ea typeface="+mn-ea"/>
                    <a:cs typeface="+mn-cs"/>
                  </a:defRPr>
                </a:pPr>
                <a:r>
                  <a:rPr lang="en-US"/>
                  <a:t>Age category</a:t>
                </a:r>
              </a:p>
            </c:rich>
          </c:tx>
          <c:overlay val="0"/>
          <c:spPr>
            <a:noFill/>
            <a:ln>
              <a:noFill/>
            </a:ln>
            <a:effectLst/>
          </c:spPr>
          <c:txPr>
            <a:bodyPr rot="0" spcFirstLastPara="1" vertOverflow="ellipsis" vert="horz" wrap="square" anchor="ctr" anchorCtr="1"/>
            <a:lstStyle/>
            <a:p>
              <a:pPr>
                <a:defRPr lang="en-US" sz="1000" b="0" i="0" u="none" strike="noStrike" kern="1200" baseline="0" smtClean="0">
                  <a:solidFill>
                    <a:schemeClr val="tx1">
                      <a:lumMod val="65000"/>
                      <a:lumOff val="35000"/>
                    </a:schemeClr>
                  </a:solidFill>
                  <a:latin typeface="+mn-lt"/>
                  <a:ea typeface="+mn-ea"/>
                  <a:cs typeface="+mn-cs"/>
                </a:defRPr>
              </a:pPr>
              <a:endParaRPr lang="ru-RU"/>
            </a:p>
          </c:txPr>
        </c:title>
        <c:numFmt formatCode="General" sourceLinked="1"/>
        <c:majorTickMark val="out"/>
        <c:minorTickMark val="none"/>
        <c:tickLblPos val="nextTo"/>
        <c:crossAx val="434279024"/>
        <c:crosses val="autoZero"/>
        <c:auto val="1"/>
        <c:lblAlgn val="ctr"/>
        <c:lblOffset val="100"/>
        <c:noMultiLvlLbl val="0"/>
      </c:catAx>
      <c:valAx>
        <c:axId val="434279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smtClean="0">
                    <a:solidFill>
                      <a:schemeClr val="tx1">
                        <a:lumMod val="65000"/>
                        <a:lumOff val="35000"/>
                      </a:schemeClr>
                    </a:solidFill>
                    <a:latin typeface="+mn-lt"/>
                    <a:ea typeface="+mn-ea"/>
                    <a:cs typeface="+mn-cs"/>
                  </a:defRPr>
                </a:pPr>
                <a:r>
                  <a:rPr lang="en-US"/>
                  <a:t>Time (min)</a:t>
                </a:r>
              </a:p>
            </c:rich>
          </c:tx>
          <c:overlay val="0"/>
          <c:spPr>
            <a:noFill/>
            <a:ln>
              <a:noFill/>
            </a:ln>
            <a:effectLst/>
          </c:spPr>
          <c:txPr>
            <a:bodyPr rot="-5400000" spcFirstLastPara="1" vertOverflow="ellipsis" vert="horz" wrap="square" anchor="ctr" anchorCtr="1"/>
            <a:lstStyle/>
            <a:p>
              <a:pPr>
                <a:defRPr lang="en-US" sz="1000" b="0" i="0" u="none" strike="noStrike" kern="1200" baseline="0" smtClean="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34278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00" b="1" i="0" u="none" strike="noStrike" kern="1200" cap="all" spc="100" normalizeH="0" baseline="0" smtClean="0">
                <a:solidFill>
                  <a:schemeClr val="tx1"/>
                </a:solidFill>
                <a:latin typeface="+mn-lt"/>
                <a:ea typeface="+mn-ea"/>
                <a:cs typeface="+mn-cs"/>
              </a:defRPr>
            </a:pPr>
            <a:r>
              <a:rPr lang="ru-RU" dirty="0"/>
              <a:t>13</a:t>
            </a:r>
            <a:r>
              <a:rPr lang="en-US" dirty="0"/>
              <a:t> years</a:t>
            </a:r>
            <a:endParaRPr lang="ru-RU" dirty="0"/>
          </a:p>
        </c:rich>
      </c:tx>
      <c:overlay val="0"/>
      <c:spPr>
        <a:noFill/>
        <a:ln>
          <a:noFill/>
        </a:ln>
        <a:effectLst/>
      </c:spPr>
      <c:txPr>
        <a:bodyPr rot="0" spcFirstLastPara="1" vertOverflow="ellipsis" vert="horz" wrap="square" anchor="ctr" anchorCtr="1"/>
        <a:lstStyle/>
        <a:p>
          <a:pPr>
            <a:defRPr lang="en-US" sz="1500" b="1" i="0" u="none" strike="noStrike" kern="1200" cap="all" spc="100" normalizeH="0" baseline="0" smtClean="0">
              <a:solidFill>
                <a:schemeClr val="tx1"/>
              </a:solidFill>
              <a:latin typeface="+mn-lt"/>
              <a:ea typeface="+mn-ea"/>
              <a:cs typeface="+mn-cs"/>
            </a:defRPr>
          </a:pPr>
          <a:endParaRPr lang="ru-RU"/>
        </a:p>
      </c:txPr>
    </c:title>
    <c:autoTitleDeleted val="0"/>
    <c:plotArea>
      <c:layout>
        <c:manualLayout>
          <c:layoutTarget val="inner"/>
          <c:xMode val="edge"/>
          <c:yMode val="edge"/>
          <c:x val="1.6812587571076207E-3"/>
          <c:y val="0.1126849941563514"/>
          <c:w val="0.66193646059817868"/>
          <c:h val="0.88731500584364864"/>
        </c:manualLayout>
      </c:layout>
      <c:pieChart>
        <c:varyColors val="1"/>
        <c:ser>
          <c:idx val="0"/>
          <c:order val="0"/>
          <c:tx>
            <c:strRef>
              <c:f>Лист1!$B$1</c:f>
              <c:strCache>
                <c:ptCount val="1"/>
                <c:pt idx="0">
                  <c:v>13 лет</c:v>
                </c:pt>
              </c:strCache>
            </c:strRef>
          </c:tx>
          <c:spPr>
            <a:solidFill>
              <a:schemeClr val="lt1"/>
            </a:solidFill>
            <a:ln w="19050">
              <a:solidFill>
                <a:schemeClr val="accent1"/>
              </a:solidFill>
            </a:ln>
            <a:effectLst/>
          </c:spPr>
          <c:explosion val="13"/>
          <c:dPt>
            <c:idx val="0"/>
            <c:bubble3D val="0"/>
            <c:spPr>
              <a:solidFill>
                <a:schemeClr val="lt1"/>
              </a:solidFill>
              <a:ln w="19050">
                <a:solidFill>
                  <a:schemeClr val="accent1"/>
                </a:solidFill>
              </a:ln>
              <a:effectLst/>
            </c:spPr>
            <c:extLst>
              <c:ext xmlns:c16="http://schemas.microsoft.com/office/drawing/2014/chart" uri="{C3380CC4-5D6E-409C-BE32-E72D297353CC}">
                <c16:uniqueId val="{00000001-27C7-4A59-ACF2-77CF4828114D}"/>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3-27C7-4A59-ACF2-77CF4828114D}"/>
              </c:ext>
            </c:extLst>
          </c:dPt>
          <c:dPt>
            <c:idx val="2"/>
            <c:bubble3D val="0"/>
            <c:spPr>
              <a:solidFill>
                <a:schemeClr val="lt1"/>
              </a:solidFill>
              <a:ln w="19050">
                <a:solidFill>
                  <a:schemeClr val="accent1"/>
                </a:solidFill>
              </a:ln>
              <a:effectLst/>
            </c:spPr>
            <c:extLst>
              <c:ext xmlns:c16="http://schemas.microsoft.com/office/drawing/2014/chart" uri="{C3380CC4-5D6E-409C-BE32-E72D297353CC}">
                <c16:uniqueId val="{00000005-27C7-4A59-ACF2-77CF4828114D}"/>
              </c:ext>
            </c:extLst>
          </c:dPt>
          <c:dPt>
            <c:idx val="3"/>
            <c:bubble3D val="0"/>
            <c:spPr>
              <a:solidFill>
                <a:schemeClr val="lt1"/>
              </a:solidFill>
              <a:ln w="19050">
                <a:solidFill>
                  <a:schemeClr val="accent1"/>
                </a:solidFill>
              </a:ln>
              <a:effectLst/>
            </c:spPr>
            <c:extLst>
              <c:ext xmlns:c16="http://schemas.microsoft.com/office/drawing/2014/chart" uri="{C3380CC4-5D6E-409C-BE32-E72D297353CC}">
                <c16:uniqueId val="{00000007-27C7-4A59-ACF2-77CF4828114D}"/>
              </c:ext>
            </c:extLst>
          </c:dPt>
          <c:dLbls>
            <c:dLbl>
              <c:idx val="0"/>
              <c:layout>
                <c:manualLayout>
                  <c:x val="-0.24670473283606903"/>
                  <c:y val="0.1584766266478184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r>
                      <a:rPr lang="en-US"/>
                      <a:t>COMMUNICATION 33%</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7910563388485682"/>
                      <c:h val="0.18016076865717462"/>
                    </c:manualLayout>
                  </c15:layout>
                </c:ext>
                <c:ext xmlns:c16="http://schemas.microsoft.com/office/drawing/2014/chart" uri="{C3380CC4-5D6E-409C-BE32-E72D297353CC}">
                  <c16:uniqueId val="{00000001-27C7-4A59-ACF2-77CF4828114D}"/>
                </c:ext>
              </c:extLst>
            </c:dLbl>
            <c:dLbl>
              <c:idx val="1"/>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r>
                      <a:rPr lang="en-US"/>
                      <a:t>INFORMATION 25%</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ru-RU"/>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27C7-4A59-ACF2-77CF4828114D}"/>
                </c:ext>
              </c:extLst>
            </c:dLbl>
            <c:dLbl>
              <c:idx val="2"/>
              <c:tx>
                <c:rich>
                  <a:bodyPr/>
                  <a:lstStyle/>
                  <a:p>
                    <a:r>
                      <a:rPr lang="en-US"/>
                      <a:t>MOVIES  22%</a:t>
                    </a:r>
                  </a:p>
                </c:rich>
              </c:tx>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7C7-4A59-ACF2-77CF4828114D}"/>
                </c:ext>
              </c:extLst>
            </c:dLbl>
            <c:dLbl>
              <c:idx val="3"/>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r>
                      <a:rPr lang="en-US" dirty="0"/>
                      <a:t>Games 20%</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ru-RU"/>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27C7-4A59-ACF2-77CF4828114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ru-RU"/>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Лист1!$A$2:$A$5</c:f>
              <c:strCache>
                <c:ptCount val="4"/>
                <c:pt idx="0">
                  <c:v>Общение</c:v>
                </c:pt>
                <c:pt idx="1">
                  <c:v>Информация</c:v>
                </c:pt>
                <c:pt idx="2">
                  <c:v>Фильмы</c:v>
                </c:pt>
                <c:pt idx="3">
                  <c:v>Игры</c:v>
                </c:pt>
              </c:strCache>
            </c:strRef>
          </c:cat>
          <c:val>
            <c:numRef>
              <c:f>Лист1!$B$2:$B$5</c:f>
              <c:numCache>
                <c:formatCode>General</c:formatCode>
                <c:ptCount val="4"/>
                <c:pt idx="0">
                  <c:v>1.66</c:v>
                </c:pt>
                <c:pt idx="1">
                  <c:v>1.24</c:v>
                </c:pt>
                <c:pt idx="2">
                  <c:v>1.07</c:v>
                </c:pt>
                <c:pt idx="3">
                  <c:v>1</c:v>
                </c:pt>
              </c:numCache>
            </c:numRef>
          </c:val>
          <c:extLst>
            <c:ext xmlns:c16="http://schemas.microsoft.com/office/drawing/2014/chart" uri="{C3380CC4-5D6E-409C-BE32-E72D297353CC}">
              <c16:uniqueId val="{00000008-27C7-4A59-ACF2-77CF4828114D}"/>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00" b="1" i="0" u="none" strike="noStrike" kern="1200" cap="all" spc="100" normalizeH="0" baseline="0" smtClean="0">
                <a:solidFill>
                  <a:schemeClr val="tx1"/>
                </a:solidFill>
                <a:latin typeface="+mn-lt"/>
                <a:ea typeface="+mn-ea"/>
                <a:cs typeface="+mn-cs"/>
              </a:defRPr>
            </a:pPr>
            <a:r>
              <a:rPr lang="ru-RU" dirty="0"/>
              <a:t>20-29 </a:t>
            </a:r>
            <a:r>
              <a:rPr lang="en-US" dirty="0"/>
              <a:t>years old</a:t>
            </a:r>
            <a:endParaRPr lang="ru-RU" dirty="0"/>
          </a:p>
        </c:rich>
      </c:tx>
      <c:overlay val="0"/>
      <c:spPr>
        <a:noFill/>
        <a:ln>
          <a:noFill/>
        </a:ln>
        <a:effectLst/>
      </c:spPr>
      <c:txPr>
        <a:bodyPr rot="0" spcFirstLastPara="1" vertOverflow="ellipsis" vert="horz" wrap="square" anchor="ctr" anchorCtr="1"/>
        <a:lstStyle/>
        <a:p>
          <a:pPr>
            <a:defRPr lang="en-US" sz="1500" b="1" i="0" u="none" strike="noStrike" kern="1200" cap="all" spc="100" normalizeH="0" baseline="0" smtClean="0">
              <a:solidFill>
                <a:schemeClr val="tx1"/>
              </a:solidFill>
              <a:latin typeface="+mn-lt"/>
              <a:ea typeface="+mn-ea"/>
              <a:cs typeface="+mn-cs"/>
            </a:defRPr>
          </a:pPr>
          <a:endParaRPr lang="ru-RU"/>
        </a:p>
      </c:txPr>
    </c:title>
    <c:autoTitleDeleted val="0"/>
    <c:plotArea>
      <c:layout>
        <c:manualLayout>
          <c:layoutTarget val="inner"/>
          <c:xMode val="edge"/>
          <c:yMode val="edge"/>
          <c:x val="0.16578709461340016"/>
          <c:y val="0.17346819092006927"/>
          <c:w val="0.48020400218468717"/>
          <c:h val="0.82653180907993073"/>
        </c:manualLayout>
      </c:layout>
      <c:pieChart>
        <c:varyColors val="1"/>
        <c:ser>
          <c:idx val="0"/>
          <c:order val="0"/>
          <c:tx>
            <c:strRef>
              <c:f>Лист1!$B$1</c:f>
              <c:strCache>
                <c:ptCount val="1"/>
                <c:pt idx="0">
                  <c:v>20-29 лет</c:v>
                </c:pt>
              </c:strCache>
            </c:strRef>
          </c:tx>
          <c:spPr>
            <a:solidFill>
              <a:schemeClr val="lt1"/>
            </a:solidFill>
            <a:ln w="19050">
              <a:solidFill>
                <a:schemeClr val="accent1"/>
              </a:solidFill>
            </a:ln>
            <a:effectLst/>
          </c:spPr>
          <c:explosion val="6"/>
          <c:dPt>
            <c:idx val="0"/>
            <c:bubble3D val="0"/>
            <c:spPr>
              <a:solidFill>
                <a:schemeClr val="lt1"/>
              </a:solidFill>
              <a:ln w="19050">
                <a:solidFill>
                  <a:schemeClr val="accent1"/>
                </a:solidFill>
              </a:ln>
              <a:effectLst/>
            </c:spPr>
            <c:extLst>
              <c:ext xmlns:c16="http://schemas.microsoft.com/office/drawing/2014/chart" uri="{C3380CC4-5D6E-409C-BE32-E72D297353CC}">
                <c16:uniqueId val="{00000001-E8E8-4001-81F4-246D3611B8E4}"/>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3-E8E8-4001-81F4-246D3611B8E4}"/>
              </c:ext>
            </c:extLst>
          </c:dPt>
          <c:dPt>
            <c:idx val="2"/>
            <c:bubble3D val="0"/>
            <c:spPr>
              <a:solidFill>
                <a:schemeClr val="lt1"/>
              </a:solidFill>
              <a:ln w="19050">
                <a:solidFill>
                  <a:schemeClr val="accent1"/>
                </a:solidFill>
              </a:ln>
              <a:effectLst/>
            </c:spPr>
            <c:extLst>
              <c:ext xmlns:c16="http://schemas.microsoft.com/office/drawing/2014/chart" uri="{C3380CC4-5D6E-409C-BE32-E72D297353CC}">
                <c16:uniqueId val="{00000005-E8E8-4001-81F4-246D3611B8E4}"/>
              </c:ext>
            </c:extLst>
          </c:dPt>
          <c:dPt>
            <c:idx val="3"/>
            <c:bubble3D val="0"/>
            <c:spPr>
              <a:solidFill>
                <a:schemeClr val="lt1"/>
              </a:solidFill>
              <a:ln w="19050">
                <a:solidFill>
                  <a:schemeClr val="accent1"/>
                </a:solidFill>
              </a:ln>
              <a:effectLst/>
            </c:spPr>
            <c:extLst>
              <c:ext xmlns:c16="http://schemas.microsoft.com/office/drawing/2014/chart" uri="{C3380CC4-5D6E-409C-BE32-E72D297353CC}">
                <c16:uniqueId val="{00000007-E8E8-4001-81F4-246D3611B8E4}"/>
              </c:ext>
            </c:extLst>
          </c:dPt>
          <c:dPt>
            <c:idx val="4"/>
            <c:bubble3D val="0"/>
            <c:spPr>
              <a:solidFill>
                <a:schemeClr val="lt1"/>
              </a:solidFill>
              <a:ln w="19050">
                <a:solidFill>
                  <a:schemeClr val="accent1"/>
                </a:solidFill>
              </a:ln>
              <a:effectLst/>
            </c:spPr>
            <c:extLst>
              <c:ext xmlns:c16="http://schemas.microsoft.com/office/drawing/2014/chart" uri="{C3380CC4-5D6E-409C-BE32-E72D297353CC}">
                <c16:uniqueId val="{00000009-E8E8-4001-81F4-246D3611B8E4}"/>
              </c:ext>
            </c:extLst>
          </c:dPt>
          <c:dLbls>
            <c:dLbl>
              <c:idx val="0"/>
              <c:tx>
                <c:rich>
                  <a:bodyPr/>
                  <a:lstStyle/>
                  <a:p>
                    <a:r>
                      <a:rPr lang="en-US"/>
                      <a:t>MOVIES 40%</a:t>
                    </a:r>
                    <a:r>
                      <a:rPr lang="en-US" baseline="0" dirty="0"/>
                      <a:t>
</a:t>
                    </a:r>
                    <a:fld id="{90A32502-8A2E-449F-9D51-7041BB1D4EAB}" type="PERCENTAGE">
                      <a:rPr lang="en-US" baseline="0"/>
                      <a:pPr/>
                      <a:t>[ПРОЦЕНТ]</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E8-4001-81F4-246D3611B8E4}"/>
                </c:ext>
              </c:extLst>
            </c:dLbl>
            <c:dLbl>
              <c:idx val="1"/>
              <c:tx>
                <c:rich>
                  <a:bodyPr/>
                  <a:lstStyle/>
                  <a:p>
                    <a:r>
                      <a:rPr lang="en-US" dirty="0"/>
                      <a:t>COMMUNICATION 26%</a:t>
                    </a:r>
                  </a:p>
                </c:rich>
              </c:tx>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8E8-4001-81F4-246D3611B8E4}"/>
                </c:ext>
              </c:extLst>
            </c:dLbl>
            <c:dLbl>
              <c:idx val="2"/>
              <c:tx>
                <c:rich>
                  <a:bodyPr/>
                  <a:lstStyle/>
                  <a:p>
                    <a:r>
                      <a:rPr lang="en-US"/>
                      <a:t>JOB 17%</a:t>
                    </a:r>
                    <a:endParaRPr lang="en-US" dirty="0"/>
                  </a:p>
                </c:rich>
              </c:tx>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8E8-4001-81F4-246D3611B8E4}"/>
                </c:ext>
              </c:extLst>
            </c:dLbl>
            <c:dLbl>
              <c:idx val="3"/>
              <c:tx>
                <c:rich>
                  <a:bodyPr/>
                  <a:lstStyle/>
                  <a:p>
                    <a:r>
                      <a:rPr lang="en-US"/>
                      <a:t>INFORMATION 9%</a:t>
                    </a:r>
                  </a:p>
                </c:rich>
              </c:tx>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8E8-4001-81F4-246D3611B8E4}"/>
                </c:ext>
              </c:extLst>
            </c:dLbl>
            <c:dLbl>
              <c:idx val="4"/>
              <c:tx>
                <c:rich>
                  <a:bodyPr/>
                  <a:lstStyle/>
                  <a:p>
                    <a:r>
                      <a:rPr lang="en-US"/>
                      <a:t>GAMES 8%</a:t>
                    </a:r>
                    <a:r>
                      <a:rPr lang="en-US" baseline="0" dirty="0"/>
                      <a:t>
</a:t>
                    </a:r>
                    <a:fld id="{37810FE0-E3AB-41B4-8DA5-D813FB21FD13}" type="PERCENTAGE">
                      <a:rPr lang="en-US" baseline="0"/>
                      <a:pPr/>
                      <a:t>[ПРОЦЕНТ]</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8E8-4001-81F4-246D3611B8E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ru-RU"/>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Лист1!$A$2:$A$6</c:f>
              <c:strCache>
                <c:ptCount val="5"/>
                <c:pt idx="0">
                  <c:v>Фильмы</c:v>
                </c:pt>
                <c:pt idx="1">
                  <c:v>Общение</c:v>
                </c:pt>
                <c:pt idx="2">
                  <c:v>Работа</c:v>
                </c:pt>
                <c:pt idx="3">
                  <c:v>Информация</c:v>
                </c:pt>
                <c:pt idx="4">
                  <c:v>Игры</c:v>
                </c:pt>
              </c:strCache>
            </c:strRef>
          </c:cat>
          <c:val>
            <c:numRef>
              <c:f>Лист1!$B$2:$B$6</c:f>
              <c:numCache>
                <c:formatCode>General</c:formatCode>
                <c:ptCount val="5"/>
                <c:pt idx="0">
                  <c:v>5.43</c:v>
                </c:pt>
                <c:pt idx="1">
                  <c:v>4.1900000000000004</c:v>
                </c:pt>
                <c:pt idx="2">
                  <c:v>1.64</c:v>
                </c:pt>
                <c:pt idx="3">
                  <c:v>1.2</c:v>
                </c:pt>
                <c:pt idx="4">
                  <c:v>1</c:v>
                </c:pt>
              </c:numCache>
            </c:numRef>
          </c:val>
          <c:extLst>
            <c:ext xmlns:c16="http://schemas.microsoft.com/office/drawing/2014/chart" uri="{C3380CC4-5D6E-409C-BE32-E72D297353CC}">
              <c16:uniqueId val="{0000000A-E8E8-4001-81F4-246D3611B8E4}"/>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ru-R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tx1"/>
                </a:solidFill>
                <a:latin typeface="+mn-lt"/>
                <a:ea typeface="+mn-ea"/>
                <a:cs typeface="+mn-cs"/>
              </a:defRPr>
            </a:pPr>
            <a:r>
              <a:rPr lang="ru-RU" dirty="0"/>
              <a:t>30-40</a:t>
            </a:r>
            <a:r>
              <a:rPr lang="en-US" dirty="0"/>
              <a:t> years old</a:t>
            </a:r>
            <a:endParaRPr lang="ru-RU" dirty="0"/>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tx1"/>
              </a:solidFill>
              <a:latin typeface="+mn-lt"/>
              <a:ea typeface="+mn-ea"/>
              <a:cs typeface="+mn-cs"/>
            </a:defRPr>
          </a:pPr>
          <a:endParaRPr lang="ru-RU"/>
        </a:p>
      </c:txPr>
    </c:title>
    <c:autoTitleDeleted val="0"/>
    <c:plotArea>
      <c:layout>
        <c:manualLayout>
          <c:layoutTarget val="inner"/>
          <c:xMode val="edge"/>
          <c:yMode val="edge"/>
          <c:x val="0.16394169668554634"/>
          <c:y val="0.21110038407793091"/>
          <c:w val="0.64053731759454891"/>
          <c:h val="0.75945939904336845"/>
        </c:manualLayout>
      </c:layout>
      <c:pieChart>
        <c:varyColors val="1"/>
        <c:ser>
          <c:idx val="0"/>
          <c:order val="0"/>
          <c:tx>
            <c:strRef>
              <c:f>Лист1!$B$1</c:f>
              <c:strCache>
                <c:ptCount val="1"/>
                <c:pt idx="0">
                  <c:v>30-40 лет</c:v>
                </c:pt>
              </c:strCache>
            </c:strRef>
          </c:tx>
          <c:spPr>
            <a:solidFill>
              <a:schemeClr val="lt1"/>
            </a:solidFill>
            <a:ln w="19050">
              <a:solidFill>
                <a:schemeClr val="accent1"/>
              </a:solidFill>
            </a:ln>
            <a:effectLst/>
          </c:spPr>
          <c:dPt>
            <c:idx val="0"/>
            <c:bubble3D val="0"/>
            <c:spPr>
              <a:solidFill>
                <a:schemeClr val="lt1"/>
              </a:solidFill>
              <a:ln w="19050">
                <a:solidFill>
                  <a:schemeClr val="accent1"/>
                </a:solidFill>
              </a:ln>
              <a:effectLst/>
            </c:spPr>
            <c:extLst>
              <c:ext xmlns:c16="http://schemas.microsoft.com/office/drawing/2014/chart" uri="{C3380CC4-5D6E-409C-BE32-E72D297353CC}">
                <c16:uniqueId val="{00000001-A4B3-45B0-8334-4F32EBAC8ADE}"/>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3-A4B3-45B0-8334-4F32EBAC8ADE}"/>
              </c:ext>
            </c:extLst>
          </c:dPt>
          <c:dPt>
            <c:idx val="2"/>
            <c:bubble3D val="0"/>
            <c:spPr>
              <a:solidFill>
                <a:schemeClr val="lt1"/>
              </a:solidFill>
              <a:ln w="19050">
                <a:solidFill>
                  <a:schemeClr val="accent1"/>
                </a:solidFill>
              </a:ln>
              <a:effectLst/>
            </c:spPr>
            <c:extLst>
              <c:ext xmlns:c16="http://schemas.microsoft.com/office/drawing/2014/chart" uri="{C3380CC4-5D6E-409C-BE32-E72D297353CC}">
                <c16:uniqueId val="{00000005-A4B3-45B0-8334-4F32EBAC8ADE}"/>
              </c:ext>
            </c:extLst>
          </c:dPt>
          <c:dPt>
            <c:idx val="3"/>
            <c:bubble3D val="0"/>
            <c:spPr>
              <a:solidFill>
                <a:schemeClr val="lt1"/>
              </a:solidFill>
              <a:ln w="19050">
                <a:solidFill>
                  <a:schemeClr val="accent1"/>
                </a:solidFill>
              </a:ln>
              <a:effectLst/>
            </c:spPr>
            <c:extLst>
              <c:ext xmlns:c16="http://schemas.microsoft.com/office/drawing/2014/chart" uri="{C3380CC4-5D6E-409C-BE32-E72D297353CC}">
                <c16:uniqueId val="{00000007-A4B3-45B0-8334-4F32EBAC8ADE}"/>
              </c:ext>
            </c:extLst>
          </c:dPt>
          <c:dPt>
            <c:idx val="4"/>
            <c:bubble3D val="0"/>
            <c:spPr>
              <a:solidFill>
                <a:schemeClr val="lt1"/>
              </a:solidFill>
              <a:ln w="19050">
                <a:solidFill>
                  <a:schemeClr val="accent1"/>
                </a:solidFill>
              </a:ln>
              <a:effectLst/>
            </c:spPr>
            <c:extLst>
              <c:ext xmlns:c16="http://schemas.microsoft.com/office/drawing/2014/chart" uri="{C3380CC4-5D6E-409C-BE32-E72D297353CC}">
                <c16:uniqueId val="{00000009-A4B3-45B0-8334-4F32EBAC8ADE}"/>
              </c:ext>
            </c:extLst>
          </c:dPt>
          <c:dLbls>
            <c:dLbl>
              <c:idx val="0"/>
              <c:tx>
                <c:rich>
                  <a:bodyPr/>
                  <a:lstStyle/>
                  <a:p>
                    <a:r>
                      <a:rPr lang="en-US"/>
                      <a:t>JOB 41%</a:t>
                    </a:r>
                  </a:p>
                </c:rich>
              </c:tx>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4B3-45B0-8334-4F32EBAC8ADE}"/>
                </c:ext>
              </c:extLst>
            </c:dLbl>
            <c:dLbl>
              <c:idx val="1"/>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r>
                      <a:rPr lang="en-US"/>
                      <a:t>COMMUNICFTION 24%</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ru-RU"/>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A4B3-45B0-8334-4F32EBAC8ADE}"/>
                </c:ext>
              </c:extLst>
            </c:dLbl>
            <c:dLbl>
              <c:idx val="2"/>
              <c:tx>
                <c:rich>
                  <a:bodyPr/>
                  <a:lstStyle/>
                  <a:p>
                    <a:r>
                      <a:rPr lang="en-US"/>
                      <a:t>MOVIES 18%</a:t>
                    </a:r>
                  </a:p>
                </c:rich>
              </c:tx>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4B3-45B0-8334-4F32EBAC8ADE}"/>
                </c:ext>
              </c:extLst>
            </c:dLbl>
            <c:dLbl>
              <c:idx val="3"/>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r>
                      <a:rPr lang="en-US"/>
                      <a:t>INFORMATION 14%</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ru-RU"/>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A4B3-45B0-8334-4F32EBAC8ADE}"/>
                </c:ext>
              </c:extLst>
            </c:dLbl>
            <c:dLbl>
              <c:idx val="4"/>
              <c:tx>
                <c:rich>
                  <a:bodyPr/>
                  <a:lstStyle/>
                  <a:p>
                    <a:r>
                      <a:rPr lang="en-US"/>
                      <a:t>GAMES 4%</a:t>
                    </a:r>
                  </a:p>
                </c:rich>
              </c:tx>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4B3-45B0-8334-4F32EBAC8AD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ru-RU"/>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Лист1!$A$2:$A$6</c:f>
              <c:strCache>
                <c:ptCount val="5"/>
                <c:pt idx="0">
                  <c:v>Работа</c:v>
                </c:pt>
                <c:pt idx="1">
                  <c:v>Общение</c:v>
                </c:pt>
                <c:pt idx="2">
                  <c:v>Фильмы</c:v>
                </c:pt>
                <c:pt idx="3">
                  <c:v>Информация</c:v>
                </c:pt>
                <c:pt idx="4">
                  <c:v>Игры</c:v>
                </c:pt>
              </c:strCache>
            </c:strRef>
          </c:cat>
          <c:val>
            <c:numRef>
              <c:f>Лист1!$B$2:$B$6</c:f>
              <c:numCache>
                <c:formatCode>General</c:formatCode>
                <c:ptCount val="5"/>
                <c:pt idx="0">
                  <c:v>11.23</c:v>
                </c:pt>
                <c:pt idx="1">
                  <c:v>6.49</c:v>
                </c:pt>
                <c:pt idx="2">
                  <c:v>5.1100000000000003</c:v>
                </c:pt>
                <c:pt idx="3">
                  <c:v>3.74</c:v>
                </c:pt>
                <c:pt idx="4">
                  <c:v>1</c:v>
                </c:pt>
              </c:numCache>
            </c:numRef>
          </c:val>
          <c:extLst>
            <c:ext xmlns:c16="http://schemas.microsoft.com/office/drawing/2014/chart" uri="{C3380CC4-5D6E-409C-BE32-E72D297353CC}">
              <c16:uniqueId val="{0000000A-A4B3-45B0-8334-4F32EBAC8ADE}"/>
            </c:ext>
          </c:extLst>
        </c:ser>
        <c:dLbls>
          <c:dLblPos val="in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solidFill>
            <a:schemeClr val="tx1"/>
          </a:solidFill>
        </a:defRPr>
      </a:pPr>
      <a:endParaRPr lang="ru-R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tx1"/>
                </a:solidFill>
                <a:latin typeface="+mn-lt"/>
                <a:ea typeface="+mn-ea"/>
                <a:cs typeface="+mn-cs"/>
              </a:defRPr>
            </a:pPr>
            <a:r>
              <a:rPr lang="ru-RU" dirty="0"/>
              <a:t>50-65 </a:t>
            </a:r>
            <a:r>
              <a:rPr lang="en-US" dirty="0"/>
              <a:t>years old</a:t>
            </a:r>
            <a:endParaRPr lang="ru-RU" dirty="0"/>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tx1"/>
              </a:solidFill>
              <a:latin typeface="+mn-lt"/>
              <a:ea typeface="+mn-ea"/>
              <a:cs typeface="+mn-cs"/>
            </a:defRPr>
          </a:pPr>
          <a:endParaRPr lang="ru-RU"/>
        </a:p>
      </c:txPr>
    </c:title>
    <c:autoTitleDeleted val="0"/>
    <c:plotArea>
      <c:layout>
        <c:manualLayout>
          <c:layoutTarget val="inner"/>
          <c:xMode val="edge"/>
          <c:yMode val="edge"/>
          <c:x val="0.11324593327142016"/>
          <c:y val="0.1693718852215905"/>
          <c:w val="0.68109316477910309"/>
          <c:h val="0.78199614564665554"/>
        </c:manualLayout>
      </c:layout>
      <c:pieChart>
        <c:varyColors val="1"/>
        <c:ser>
          <c:idx val="0"/>
          <c:order val="0"/>
          <c:tx>
            <c:strRef>
              <c:f>Лист1!$B$1</c:f>
              <c:strCache>
                <c:ptCount val="1"/>
                <c:pt idx="0">
                  <c:v>50-65 лет</c:v>
                </c:pt>
              </c:strCache>
            </c:strRef>
          </c:tx>
          <c:spPr>
            <a:solidFill>
              <a:schemeClr val="lt1"/>
            </a:solidFill>
            <a:ln w="19050">
              <a:solidFill>
                <a:schemeClr val="accent1"/>
              </a:solidFill>
            </a:ln>
            <a:effectLst/>
          </c:spPr>
          <c:explosion val="13"/>
          <c:dPt>
            <c:idx val="0"/>
            <c:bubble3D val="0"/>
            <c:spPr>
              <a:solidFill>
                <a:schemeClr val="lt1"/>
              </a:solidFill>
              <a:ln w="19050">
                <a:solidFill>
                  <a:schemeClr val="accent1"/>
                </a:solidFill>
              </a:ln>
              <a:effectLst/>
            </c:spPr>
            <c:extLst>
              <c:ext xmlns:c16="http://schemas.microsoft.com/office/drawing/2014/chart" uri="{C3380CC4-5D6E-409C-BE32-E72D297353CC}">
                <c16:uniqueId val="{00000001-D1CC-49A4-9408-C67B4F522067}"/>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3-D1CC-49A4-9408-C67B4F522067}"/>
              </c:ext>
            </c:extLst>
          </c:dPt>
          <c:dPt>
            <c:idx val="2"/>
            <c:bubble3D val="0"/>
            <c:spPr>
              <a:solidFill>
                <a:schemeClr val="lt1"/>
              </a:solidFill>
              <a:ln w="19050">
                <a:solidFill>
                  <a:schemeClr val="accent1"/>
                </a:solidFill>
              </a:ln>
              <a:effectLst/>
            </c:spPr>
            <c:extLst>
              <c:ext xmlns:c16="http://schemas.microsoft.com/office/drawing/2014/chart" uri="{C3380CC4-5D6E-409C-BE32-E72D297353CC}">
                <c16:uniqueId val="{00000005-D1CC-49A4-9408-C67B4F522067}"/>
              </c:ext>
            </c:extLst>
          </c:dPt>
          <c:dPt>
            <c:idx val="3"/>
            <c:bubble3D val="0"/>
            <c:spPr>
              <a:solidFill>
                <a:schemeClr val="lt1"/>
              </a:solidFill>
              <a:ln w="19050">
                <a:solidFill>
                  <a:schemeClr val="accent1"/>
                </a:solidFill>
              </a:ln>
              <a:effectLst/>
            </c:spPr>
            <c:extLst>
              <c:ext xmlns:c16="http://schemas.microsoft.com/office/drawing/2014/chart" uri="{C3380CC4-5D6E-409C-BE32-E72D297353CC}">
                <c16:uniqueId val="{00000007-D1CC-49A4-9408-C67B4F522067}"/>
              </c:ext>
            </c:extLst>
          </c:dPt>
          <c:dLbls>
            <c:dLbl>
              <c:idx val="0"/>
              <c:tx>
                <c:rich>
                  <a:bodyPr/>
                  <a:lstStyle/>
                  <a:p>
                    <a:r>
                      <a:rPr lang="en-US"/>
                      <a:t>MOVIES 55%</a:t>
                    </a:r>
                  </a:p>
                </c:rich>
              </c:tx>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1CC-49A4-9408-C67B4F522067}"/>
                </c:ext>
              </c:extLst>
            </c:dLbl>
            <c:dLbl>
              <c:idx val="1"/>
              <c:layout>
                <c:manualLayout>
                  <c:x val="3.3944465428905964E-3"/>
                  <c:y val="-0.1339411520928305"/>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r>
                      <a:rPr lang="en-US"/>
                      <a:t>INFORMATION 24%</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43038111011031371"/>
                      <c:h val="0.19526335523848992"/>
                    </c:manualLayout>
                  </c15:layout>
                </c:ext>
                <c:ext xmlns:c16="http://schemas.microsoft.com/office/drawing/2014/chart" uri="{C3380CC4-5D6E-409C-BE32-E72D297353CC}">
                  <c16:uniqueId val="{00000003-D1CC-49A4-9408-C67B4F522067}"/>
                </c:ext>
              </c:extLst>
            </c:dLbl>
            <c:dLbl>
              <c:idx val="2"/>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r>
                      <a:rPr lang="en-US" dirty="0"/>
                      <a:t>COMMUNICATION 13%</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ru-RU"/>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0631711493080854"/>
                      <c:h val="0.12365783423774175"/>
                    </c:manualLayout>
                  </c15:layout>
                </c:ext>
                <c:ext xmlns:c16="http://schemas.microsoft.com/office/drawing/2014/chart" uri="{C3380CC4-5D6E-409C-BE32-E72D297353CC}">
                  <c16:uniqueId val="{00000005-D1CC-49A4-9408-C67B4F522067}"/>
                </c:ext>
              </c:extLst>
            </c:dLbl>
            <c:dLbl>
              <c:idx val="3"/>
              <c:tx>
                <c:rich>
                  <a:bodyPr/>
                  <a:lstStyle/>
                  <a:p>
                    <a:r>
                      <a:rPr lang="en-US"/>
                      <a:t>JOB</a:t>
                    </a:r>
                  </a:p>
                </c:rich>
              </c:tx>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1CC-49A4-9408-C67B4F52206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ru-RU"/>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Лист1!$A$2:$A$5</c:f>
              <c:strCache>
                <c:ptCount val="4"/>
                <c:pt idx="0">
                  <c:v>Фильмы</c:v>
                </c:pt>
                <c:pt idx="1">
                  <c:v>Информация</c:v>
                </c:pt>
                <c:pt idx="2">
                  <c:v>Общение</c:v>
                </c:pt>
                <c:pt idx="3">
                  <c:v>Работа</c:v>
                </c:pt>
              </c:strCache>
            </c:strRef>
          </c:cat>
          <c:val>
            <c:numRef>
              <c:f>Лист1!$B$2:$B$5</c:f>
              <c:numCache>
                <c:formatCode>General</c:formatCode>
                <c:ptCount val="4"/>
                <c:pt idx="0">
                  <c:v>6.72</c:v>
                </c:pt>
                <c:pt idx="1">
                  <c:v>2.94</c:v>
                </c:pt>
                <c:pt idx="2">
                  <c:v>1.54</c:v>
                </c:pt>
                <c:pt idx="3">
                  <c:v>1</c:v>
                </c:pt>
              </c:numCache>
            </c:numRef>
          </c:val>
          <c:extLst>
            <c:ext xmlns:c16="http://schemas.microsoft.com/office/drawing/2014/chart" uri="{C3380CC4-5D6E-409C-BE32-E72D297353CC}">
              <c16:uniqueId val="{00000008-D1CC-49A4-9408-C67B4F522067}"/>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solidFill>
            <a:schemeClr val="tx1"/>
          </a:solidFill>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287B4-0FFA-4824-996F-DA89DF8F111D}" type="datetimeFigureOut">
              <a:rPr lang="ru-RU" smtClean="0"/>
              <a:t>20.05.2024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A211E-1B2A-43F4-8C62-09528B20ACBC}" type="slidenum">
              <a:rPr lang="ru-RU" smtClean="0"/>
              <a:t>‹#›</a:t>
            </a:fld>
            <a:endParaRPr lang="ru-RU"/>
          </a:p>
        </p:txBody>
      </p:sp>
    </p:spTree>
    <p:extLst>
      <p:ext uri="{BB962C8B-B14F-4D97-AF65-F5344CB8AC3E}">
        <p14:creationId xmlns:p14="http://schemas.microsoft.com/office/powerpoint/2010/main" val="197725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ru-RU" altLang="ru-RU"/>
          </a:p>
        </p:txBody>
      </p:sp>
    </p:spTree>
    <p:extLst>
      <p:ext uri="{BB962C8B-B14F-4D97-AF65-F5344CB8AC3E}">
        <p14:creationId xmlns:p14="http://schemas.microsoft.com/office/powerpoint/2010/main" val="68254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63A211E-1B2A-43F4-8C62-09528B20ACBC}" type="slidenum">
              <a:rPr lang="ru-RU" smtClean="0"/>
              <a:t>4</a:t>
            </a:fld>
            <a:endParaRPr lang="ru-RU"/>
          </a:p>
        </p:txBody>
      </p:sp>
    </p:spTree>
    <p:extLst>
      <p:ext uri="{BB962C8B-B14F-4D97-AF65-F5344CB8AC3E}">
        <p14:creationId xmlns:p14="http://schemas.microsoft.com/office/powerpoint/2010/main" val="379482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E1DF6F-93C0-419F-B015-20E553D1E3B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BAB92E0-A636-4302-8C83-7C6F7930E0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DA05B45-965F-4DDC-9B4B-A25AB57C903E}"/>
              </a:ext>
            </a:extLst>
          </p:cNvPr>
          <p:cNvSpPr>
            <a:spLocks noGrp="1"/>
          </p:cNvSpPr>
          <p:nvPr>
            <p:ph type="dt" sz="half" idx="10"/>
          </p:nvPr>
        </p:nvSpPr>
        <p:spPr/>
        <p:txBody>
          <a:bodyPr/>
          <a:lstStyle/>
          <a:p>
            <a:fld id="{2784917E-A51C-48D9-81F0-885DAA779445}" type="datetimeFigureOut">
              <a:rPr lang="ru-RU" smtClean="0"/>
              <a:t>20.05.2024</a:t>
            </a:fld>
            <a:endParaRPr lang="ru-RU"/>
          </a:p>
        </p:txBody>
      </p:sp>
      <p:sp>
        <p:nvSpPr>
          <p:cNvPr id="5" name="Нижний колонтитул 4">
            <a:extLst>
              <a:ext uri="{FF2B5EF4-FFF2-40B4-BE49-F238E27FC236}">
                <a16:creationId xmlns:a16="http://schemas.microsoft.com/office/drawing/2014/main" id="{15E6FA73-7DD2-4174-AFCF-08F1727662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F55D6CB-36A4-46E1-9D34-912420A35E58}"/>
              </a:ext>
            </a:extLst>
          </p:cNvPr>
          <p:cNvSpPr>
            <a:spLocks noGrp="1"/>
          </p:cNvSpPr>
          <p:nvPr>
            <p:ph type="sldNum" sz="quarter" idx="12"/>
          </p:nvPr>
        </p:nvSpPr>
        <p:spPr/>
        <p:txBody>
          <a:bodyPr/>
          <a:lstStyle/>
          <a:p>
            <a:fld id="{E0395AB4-19DE-482A-9EC8-DFAC11A26AFB}" type="slidenum">
              <a:rPr lang="ru-RU" smtClean="0"/>
              <a:t>‹#›</a:t>
            </a:fld>
            <a:endParaRPr lang="ru-RU"/>
          </a:p>
        </p:txBody>
      </p:sp>
    </p:spTree>
    <p:extLst>
      <p:ext uri="{BB962C8B-B14F-4D97-AF65-F5344CB8AC3E}">
        <p14:creationId xmlns:p14="http://schemas.microsoft.com/office/powerpoint/2010/main" val="53179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FCDD23-57D9-40C9-9CCB-64E24344029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4A756D5-2441-4BD1-9288-465250E1FF7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3A0B735-84E1-43E0-92C9-9942895D1E11}"/>
              </a:ext>
            </a:extLst>
          </p:cNvPr>
          <p:cNvSpPr>
            <a:spLocks noGrp="1"/>
          </p:cNvSpPr>
          <p:nvPr>
            <p:ph type="dt" sz="half" idx="10"/>
          </p:nvPr>
        </p:nvSpPr>
        <p:spPr/>
        <p:txBody>
          <a:bodyPr/>
          <a:lstStyle/>
          <a:p>
            <a:fld id="{2784917E-A51C-48D9-81F0-885DAA779445}" type="datetimeFigureOut">
              <a:rPr lang="ru-RU" smtClean="0"/>
              <a:t>20.05.2024</a:t>
            </a:fld>
            <a:endParaRPr lang="ru-RU"/>
          </a:p>
        </p:txBody>
      </p:sp>
      <p:sp>
        <p:nvSpPr>
          <p:cNvPr id="5" name="Нижний колонтитул 4">
            <a:extLst>
              <a:ext uri="{FF2B5EF4-FFF2-40B4-BE49-F238E27FC236}">
                <a16:creationId xmlns:a16="http://schemas.microsoft.com/office/drawing/2014/main" id="{F7945D8F-E94C-4EC8-944D-91D021E96F8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FC058A2-7F12-4F39-BA7C-618FE0BA35D9}"/>
              </a:ext>
            </a:extLst>
          </p:cNvPr>
          <p:cNvSpPr>
            <a:spLocks noGrp="1"/>
          </p:cNvSpPr>
          <p:nvPr>
            <p:ph type="sldNum" sz="quarter" idx="12"/>
          </p:nvPr>
        </p:nvSpPr>
        <p:spPr/>
        <p:txBody>
          <a:bodyPr/>
          <a:lstStyle/>
          <a:p>
            <a:fld id="{E0395AB4-19DE-482A-9EC8-DFAC11A26AFB}" type="slidenum">
              <a:rPr lang="ru-RU" smtClean="0"/>
              <a:t>‹#›</a:t>
            </a:fld>
            <a:endParaRPr lang="ru-RU"/>
          </a:p>
        </p:txBody>
      </p:sp>
    </p:spTree>
    <p:extLst>
      <p:ext uri="{BB962C8B-B14F-4D97-AF65-F5344CB8AC3E}">
        <p14:creationId xmlns:p14="http://schemas.microsoft.com/office/powerpoint/2010/main" val="343927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04EA7B6-F86A-42B2-90F8-A73C73A5DA5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7AA7E73-A0BD-4B6E-BB08-4D625813F6B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2C12088-372D-4DEB-A4B0-AFBBC0EF3514}"/>
              </a:ext>
            </a:extLst>
          </p:cNvPr>
          <p:cNvSpPr>
            <a:spLocks noGrp="1"/>
          </p:cNvSpPr>
          <p:nvPr>
            <p:ph type="dt" sz="half" idx="10"/>
          </p:nvPr>
        </p:nvSpPr>
        <p:spPr/>
        <p:txBody>
          <a:bodyPr/>
          <a:lstStyle/>
          <a:p>
            <a:fld id="{2784917E-A51C-48D9-81F0-885DAA779445}" type="datetimeFigureOut">
              <a:rPr lang="ru-RU" smtClean="0"/>
              <a:t>20.05.2024</a:t>
            </a:fld>
            <a:endParaRPr lang="ru-RU"/>
          </a:p>
        </p:txBody>
      </p:sp>
      <p:sp>
        <p:nvSpPr>
          <p:cNvPr id="5" name="Нижний колонтитул 4">
            <a:extLst>
              <a:ext uri="{FF2B5EF4-FFF2-40B4-BE49-F238E27FC236}">
                <a16:creationId xmlns:a16="http://schemas.microsoft.com/office/drawing/2014/main" id="{F147FEEB-968A-4B23-B6E4-E346A8695A4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83F761D-F03B-4752-96BB-DA2C6A41E943}"/>
              </a:ext>
            </a:extLst>
          </p:cNvPr>
          <p:cNvSpPr>
            <a:spLocks noGrp="1"/>
          </p:cNvSpPr>
          <p:nvPr>
            <p:ph type="sldNum" sz="quarter" idx="12"/>
          </p:nvPr>
        </p:nvSpPr>
        <p:spPr/>
        <p:txBody>
          <a:bodyPr/>
          <a:lstStyle/>
          <a:p>
            <a:fld id="{E0395AB4-19DE-482A-9EC8-DFAC11A26AFB}" type="slidenum">
              <a:rPr lang="ru-RU" smtClean="0"/>
              <a:t>‹#›</a:t>
            </a:fld>
            <a:endParaRPr lang="ru-RU"/>
          </a:p>
        </p:txBody>
      </p:sp>
    </p:spTree>
    <p:extLst>
      <p:ext uri="{BB962C8B-B14F-4D97-AF65-F5344CB8AC3E}">
        <p14:creationId xmlns:p14="http://schemas.microsoft.com/office/powerpoint/2010/main" val="127500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5200B1-E2E8-497B-9862-A344EB89BAD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526BC8A-C27F-4F6A-AB4D-A79F57FBF7F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AF8703E-52A4-45A2-8CE0-B149ADC98ACB}"/>
              </a:ext>
            </a:extLst>
          </p:cNvPr>
          <p:cNvSpPr>
            <a:spLocks noGrp="1"/>
          </p:cNvSpPr>
          <p:nvPr>
            <p:ph type="dt" sz="half" idx="10"/>
          </p:nvPr>
        </p:nvSpPr>
        <p:spPr/>
        <p:txBody>
          <a:bodyPr/>
          <a:lstStyle/>
          <a:p>
            <a:fld id="{2784917E-A51C-48D9-81F0-885DAA779445}" type="datetimeFigureOut">
              <a:rPr lang="ru-RU" smtClean="0"/>
              <a:t>20.05.2024</a:t>
            </a:fld>
            <a:endParaRPr lang="ru-RU"/>
          </a:p>
        </p:txBody>
      </p:sp>
      <p:sp>
        <p:nvSpPr>
          <p:cNvPr id="5" name="Нижний колонтитул 4">
            <a:extLst>
              <a:ext uri="{FF2B5EF4-FFF2-40B4-BE49-F238E27FC236}">
                <a16:creationId xmlns:a16="http://schemas.microsoft.com/office/drawing/2014/main" id="{E9984D2B-B961-41B5-A9DC-0211150905F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AB8B1FE-1B7A-474B-AA3B-8A16C3819E3F}"/>
              </a:ext>
            </a:extLst>
          </p:cNvPr>
          <p:cNvSpPr>
            <a:spLocks noGrp="1"/>
          </p:cNvSpPr>
          <p:nvPr>
            <p:ph type="sldNum" sz="quarter" idx="12"/>
          </p:nvPr>
        </p:nvSpPr>
        <p:spPr/>
        <p:txBody>
          <a:bodyPr/>
          <a:lstStyle/>
          <a:p>
            <a:fld id="{E0395AB4-19DE-482A-9EC8-DFAC11A26AFB}" type="slidenum">
              <a:rPr lang="ru-RU" smtClean="0"/>
              <a:t>‹#›</a:t>
            </a:fld>
            <a:endParaRPr lang="ru-RU"/>
          </a:p>
        </p:txBody>
      </p:sp>
    </p:spTree>
    <p:extLst>
      <p:ext uri="{BB962C8B-B14F-4D97-AF65-F5344CB8AC3E}">
        <p14:creationId xmlns:p14="http://schemas.microsoft.com/office/powerpoint/2010/main" val="26781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BF189E-C8F0-49D8-B3DC-4A8FC2894F1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2B35191-8653-47BB-9C70-AB301147C8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F9CB84F-E3AF-4555-94D8-E7B693892DE3}"/>
              </a:ext>
            </a:extLst>
          </p:cNvPr>
          <p:cNvSpPr>
            <a:spLocks noGrp="1"/>
          </p:cNvSpPr>
          <p:nvPr>
            <p:ph type="dt" sz="half" idx="10"/>
          </p:nvPr>
        </p:nvSpPr>
        <p:spPr/>
        <p:txBody>
          <a:bodyPr/>
          <a:lstStyle/>
          <a:p>
            <a:fld id="{2784917E-A51C-48D9-81F0-885DAA779445}" type="datetimeFigureOut">
              <a:rPr lang="ru-RU" smtClean="0"/>
              <a:t>20.05.2024</a:t>
            </a:fld>
            <a:endParaRPr lang="ru-RU"/>
          </a:p>
        </p:txBody>
      </p:sp>
      <p:sp>
        <p:nvSpPr>
          <p:cNvPr id="5" name="Нижний колонтитул 4">
            <a:extLst>
              <a:ext uri="{FF2B5EF4-FFF2-40B4-BE49-F238E27FC236}">
                <a16:creationId xmlns:a16="http://schemas.microsoft.com/office/drawing/2014/main" id="{17443168-7A07-4704-AF8A-EC507F024E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9282F85-DBA0-4CB3-90AA-37E70C43C020}"/>
              </a:ext>
            </a:extLst>
          </p:cNvPr>
          <p:cNvSpPr>
            <a:spLocks noGrp="1"/>
          </p:cNvSpPr>
          <p:nvPr>
            <p:ph type="sldNum" sz="quarter" idx="12"/>
          </p:nvPr>
        </p:nvSpPr>
        <p:spPr/>
        <p:txBody>
          <a:bodyPr/>
          <a:lstStyle/>
          <a:p>
            <a:fld id="{E0395AB4-19DE-482A-9EC8-DFAC11A26AFB}" type="slidenum">
              <a:rPr lang="ru-RU" smtClean="0"/>
              <a:t>‹#›</a:t>
            </a:fld>
            <a:endParaRPr lang="ru-RU"/>
          </a:p>
        </p:txBody>
      </p:sp>
    </p:spTree>
    <p:extLst>
      <p:ext uri="{BB962C8B-B14F-4D97-AF65-F5344CB8AC3E}">
        <p14:creationId xmlns:p14="http://schemas.microsoft.com/office/powerpoint/2010/main" val="388758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6C69C5-4ED1-42F8-8F2D-EABF3B39174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00D9E0B-73DD-4BA9-A8F8-B62BD50B212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385E77D-F32A-43F8-A2F3-6815678E8C3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C0F90E1-5C54-485C-B9E7-718CC81BE33F}"/>
              </a:ext>
            </a:extLst>
          </p:cNvPr>
          <p:cNvSpPr>
            <a:spLocks noGrp="1"/>
          </p:cNvSpPr>
          <p:nvPr>
            <p:ph type="dt" sz="half" idx="10"/>
          </p:nvPr>
        </p:nvSpPr>
        <p:spPr/>
        <p:txBody>
          <a:bodyPr/>
          <a:lstStyle/>
          <a:p>
            <a:fld id="{2784917E-A51C-48D9-81F0-885DAA779445}" type="datetimeFigureOut">
              <a:rPr lang="ru-RU" smtClean="0"/>
              <a:t>20.05.2024</a:t>
            </a:fld>
            <a:endParaRPr lang="ru-RU"/>
          </a:p>
        </p:txBody>
      </p:sp>
      <p:sp>
        <p:nvSpPr>
          <p:cNvPr id="6" name="Нижний колонтитул 5">
            <a:extLst>
              <a:ext uri="{FF2B5EF4-FFF2-40B4-BE49-F238E27FC236}">
                <a16:creationId xmlns:a16="http://schemas.microsoft.com/office/drawing/2014/main" id="{E6DF7DB0-B651-430A-8044-E23F51EA475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12370D1-3B6C-4D0A-8957-60917593B1AC}"/>
              </a:ext>
            </a:extLst>
          </p:cNvPr>
          <p:cNvSpPr>
            <a:spLocks noGrp="1"/>
          </p:cNvSpPr>
          <p:nvPr>
            <p:ph type="sldNum" sz="quarter" idx="12"/>
          </p:nvPr>
        </p:nvSpPr>
        <p:spPr/>
        <p:txBody>
          <a:bodyPr/>
          <a:lstStyle/>
          <a:p>
            <a:fld id="{E0395AB4-19DE-482A-9EC8-DFAC11A26AFB}" type="slidenum">
              <a:rPr lang="ru-RU" smtClean="0"/>
              <a:t>‹#›</a:t>
            </a:fld>
            <a:endParaRPr lang="ru-RU"/>
          </a:p>
        </p:txBody>
      </p:sp>
    </p:spTree>
    <p:extLst>
      <p:ext uri="{BB962C8B-B14F-4D97-AF65-F5344CB8AC3E}">
        <p14:creationId xmlns:p14="http://schemas.microsoft.com/office/powerpoint/2010/main" val="154536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CB878D-AF67-4AA3-A7C0-1162F49484A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DF8841C-E6FE-4706-AACC-A4C35A74B3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FBC90EC-B7D3-4699-BF0A-9624BB9AD37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354CF63-F563-4C06-B257-98F2E2C4C5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C1940A8-75A9-425E-875C-259307EA8CA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53AA975-F124-4D0D-9FDB-CADB68824AD1}"/>
              </a:ext>
            </a:extLst>
          </p:cNvPr>
          <p:cNvSpPr>
            <a:spLocks noGrp="1"/>
          </p:cNvSpPr>
          <p:nvPr>
            <p:ph type="dt" sz="half" idx="10"/>
          </p:nvPr>
        </p:nvSpPr>
        <p:spPr/>
        <p:txBody>
          <a:bodyPr/>
          <a:lstStyle/>
          <a:p>
            <a:fld id="{2784917E-A51C-48D9-81F0-885DAA779445}" type="datetimeFigureOut">
              <a:rPr lang="ru-RU" smtClean="0"/>
              <a:t>20.05.2024</a:t>
            </a:fld>
            <a:endParaRPr lang="ru-RU"/>
          </a:p>
        </p:txBody>
      </p:sp>
      <p:sp>
        <p:nvSpPr>
          <p:cNvPr id="8" name="Нижний колонтитул 7">
            <a:extLst>
              <a:ext uri="{FF2B5EF4-FFF2-40B4-BE49-F238E27FC236}">
                <a16:creationId xmlns:a16="http://schemas.microsoft.com/office/drawing/2014/main" id="{FE1892A3-68B8-4698-985D-B9E3D331CDD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BA332E0-D12C-4527-825F-ABB23899249F}"/>
              </a:ext>
            </a:extLst>
          </p:cNvPr>
          <p:cNvSpPr>
            <a:spLocks noGrp="1"/>
          </p:cNvSpPr>
          <p:nvPr>
            <p:ph type="sldNum" sz="quarter" idx="12"/>
          </p:nvPr>
        </p:nvSpPr>
        <p:spPr/>
        <p:txBody>
          <a:bodyPr/>
          <a:lstStyle/>
          <a:p>
            <a:fld id="{E0395AB4-19DE-482A-9EC8-DFAC11A26AFB}" type="slidenum">
              <a:rPr lang="ru-RU" smtClean="0"/>
              <a:t>‹#›</a:t>
            </a:fld>
            <a:endParaRPr lang="ru-RU"/>
          </a:p>
        </p:txBody>
      </p:sp>
    </p:spTree>
    <p:extLst>
      <p:ext uri="{BB962C8B-B14F-4D97-AF65-F5344CB8AC3E}">
        <p14:creationId xmlns:p14="http://schemas.microsoft.com/office/powerpoint/2010/main" val="411510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B32685-89F4-488B-9F26-D010D0F72E0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DB52BDF-FB97-4189-A8EF-E7DE227B68EF}"/>
              </a:ext>
            </a:extLst>
          </p:cNvPr>
          <p:cNvSpPr>
            <a:spLocks noGrp="1"/>
          </p:cNvSpPr>
          <p:nvPr>
            <p:ph type="dt" sz="half" idx="10"/>
          </p:nvPr>
        </p:nvSpPr>
        <p:spPr/>
        <p:txBody>
          <a:bodyPr/>
          <a:lstStyle/>
          <a:p>
            <a:fld id="{2784917E-A51C-48D9-81F0-885DAA779445}" type="datetimeFigureOut">
              <a:rPr lang="ru-RU" smtClean="0"/>
              <a:t>20.05.2024</a:t>
            </a:fld>
            <a:endParaRPr lang="ru-RU"/>
          </a:p>
        </p:txBody>
      </p:sp>
      <p:sp>
        <p:nvSpPr>
          <p:cNvPr id="4" name="Нижний колонтитул 3">
            <a:extLst>
              <a:ext uri="{FF2B5EF4-FFF2-40B4-BE49-F238E27FC236}">
                <a16:creationId xmlns:a16="http://schemas.microsoft.com/office/drawing/2014/main" id="{6EBCF7B0-3C6E-4C0F-8156-02E5292EFB9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59175EB-E01B-43CF-8517-459396D3906B}"/>
              </a:ext>
            </a:extLst>
          </p:cNvPr>
          <p:cNvSpPr>
            <a:spLocks noGrp="1"/>
          </p:cNvSpPr>
          <p:nvPr>
            <p:ph type="sldNum" sz="quarter" idx="12"/>
          </p:nvPr>
        </p:nvSpPr>
        <p:spPr/>
        <p:txBody>
          <a:bodyPr/>
          <a:lstStyle/>
          <a:p>
            <a:fld id="{E0395AB4-19DE-482A-9EC8-DFAC11A26AFB}" type="slidenum">
              <a:rPr lang="ru-RU" smtClean="0"/>
              <a:t>‹#›</a:t>
            </a:fld>
            <a:endParaRPr lang="ru-RU"/>
          </a:p>
        </p:txBody>
      </p:sp>
    </p:spTree>
    <p:extLst>
      <p:ext uri="{BB962C8B-B14F-4D97-AF65-F5344CB8AC3E}">
        <p14:creationId xmlns:p14="http://schemas.microsoft.com/office/powerpoint/2010/main" val="344838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9AB2753-80C7-48F2-A75F-3C6BE6E64D48}"/>
              </a:ext>
            </a:extLst>
          </p:cNvPr>
          <p:cNvSpPr>
            <a:spLocks noGrp="1"/>
          </p:cNvSpPr>
          <p:nvPr>
            <p:ph type="dt" sz="half" idx="10"/>
          </p:nvPr>
        </p:nvSpPr>
        <p:spPr/>
        <p:txBody>
          <a:bodyPr/>
          <a:lstStyle/>
          <a:p>
            <a:fld id="{2784917E-A51C-48D9-81F0-885DAA779445}" type="datetimeFigureOut">
              <a:rPr lang="ru-RU" smtClean="0"/>
              <a:t>20.05.2024</a:t>
            </a:fld>
            <a:endParaRPr lang="ru-RU"/>
          </a:p>
        </p:txBody>
      </p:sp>
      <p:sp>
        <p:nvSpPr>
          <p:cNvPr id="3" name="Нижний колонтитул 2">
            <a:extLst>
              <a:ext uri="{FF2B5EF4-FFF2-40B4-BE49-F238E27FC236}">
                <a16:creationId xmlns:a16="http://schemas.microsoft.com/office/drawing/2014/main" id="{EB7F8625-076A-47C5-AACD-6F1635ADE82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31D105B-1FB7-4A2F-8885-A4ECED4911EA}"/>
              </a:ext>
            </a:extLst>
          </p:cNvPr>
          <p:cNvSpPr>
            <a:spLocks noGrp="1"/>
          </p:cNvSpPr>
          <p:nvPr>
            <p:ph type="sldNum" sz="quarter" idx="12"/>
          </p:nvPr>
        </p:nvSpPr>
        <p:spPr/>
        <p:txBody>
          <a:bodyPr/>
          <a:lstStyle/>
          <a:p>
            <a:fld id="{E0395AB4-19DE-482A-9EC8-DFAC11A26AFB}" type="slidenum">
              <a:rPr lang="ru-RU" smtClean="0"/>
              <a:t>‹#›</a:t>
            </a:fld>
            <a:endParaRPr lang="ru-RU"/>
          </a:p>
        </p:txBody>
      </p:sp>
    </p:spTree>
    <p:extLst>
      <p:ext uri="{BB962C8B-B14F-4D97-AF65-F5344CB8AC3E}">
        <p14:creationId xmlns:p14="http://schemas.microsoft.com/office/powerpoint/2010/main" val="234482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80AAAA-B23F-482C-B2FE-A2E47F46A32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440C778-0D2C-43AE-807F-E9EE997622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5808CDD-16A5-40B8-87B5-8F43653FB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8C95573-72CD-4D7A-8168-B4A9387CAA4F}"/>
              </a:ext>
            </a:extLst>
          </p:cNvPr>
          <p:cNvSpPr>
            <a:spLocks noGrp="1"/>
          </p:cNvSpPr>
          <p:nvPr>
            <p:ph type="dt" sz="half" idx="10"/>
          </p:nvPr>
        </p:nvSpPr>
        <p:spPr/>
        <p:txBody>
          <a:bodyPr/>
          <a:lstStyle/>
          <a:p>
            <a:fld id="{2784917E-A51C-48D9-81F0-885DAA779445}" type="datetimeFigureOut">
              <a:rPr lang="ru-RU" smtClean="0"/>
              <a:t>20.05.2024</a:t>
            </a:fld>
            <a:endParaRPr lang="ru-RU"/>
          </a:p>
        </p:txBody>
      </p:sp>
      <p:sp>
        <p:nvSpPr>
          <p:cNvPr id="6" name="Нижний колонтитул 5">
            <a:extLst>
              <a:ext uri="{FF2B5EF4-FFF2-40B4-BE49-F238E27FC236}">
                <a16:creationId xmlns:a16="http://schemas.microsoft.com/office/drawing/2014/main" id="{92ABDCCC-DAB5-44E1-938C-E64697FBA3B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4F251A9-AF6E-4651-A3E2-09D646C5B9C1}"/>
              </a:ext>
            </a:extLst>
          </p:cNvPr>
          <p:cNvSpPr>
            <a:spLocks noGrp="1"/>
          </p:cNvSpPr>
          <p:nvPr>
            <p:ph type="sldNum" sz="quarter" idx="12"/>
          </p:nvPr>
        </p:nvSpPr>
        <p:spPr/>
        <p:txBody>
          <a:bodyPr/>
          <a:lstStyle/>
          <a:p>
            <a:fld id="{E0395AB4-19DE-482A-9EC8-DFAC11A26AFB}" type="slidenum">
              <a:rPr lang="ru-RU" smtClean="0"/>
              <a:t>‹#›</a:t>
            </a:fld>
            <a:endParaRPr lang="ru-RU"/>
          </a:p>
        </p:txBody>
      </p:sp>
    </p:spTree>
    <p:extLst>
      <p:ext uri="{BB962C8B-B14F-4D97-AF65-F5344CB8AC3E}">
        <p14:creationId xmlns:p14="http://schemas.microsoft.com/office/powerpoint/2010/main" val="293018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6E4C76-66E9-4323-9D8A-69C31AC6EAE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69FE8CF-0E3D-4CCA-8E2B-4BBDB4BCEE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786A226-1969-4AAD-A954-B0560BEF5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B0A15AC-FE59-46A1-B096-856296D00591}"/>
              </a:ext>
            </a:extLst>
          </p:cNvPr>
          <p:cNvSpPr>
            <a:spLocks noGrp="1"/>
          </p:cNvSpPr>
          <p:nvPr>
            <p:ph type="dt" sz="half" idx="10"/>
          </p:nvPr>
        </p:nvSpPr>
        <p:spPr/>
        <p:txBody>
          <a:bodyPr/>
          <a:lstStyle/>
          <a:p>
            <a:fld id="{2784917E-A51C-48D9-81F0-885DAA779445}" type="datetimeFigureOut">
              <a:rPr lang="ru-RU" smtClean="0"/>
              <a:t>20.05.2024</a:t>
            </a:fld>
            <a:endParaRPr lang="ru-RU"/>
          </a:p>
        </p:txBody>
      </p:sp>
      <p:sp>
        <p:nvSpPr>
          <p:cNvPr id="6" name="Нижний колонтитул 5">
            <a:extLst>
              <a:ext uri="{FF2B5EF4-FFF2-40B4-BE49-F238E27FC236}">
                <a16:creationId xmlns:a16="http://schemas.microsoft.com/office/drawing/2014/main" id="{181485FD-BDF9-41AD-BFC9-E64BB22B06D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CA47CFA-286A-47B4-A131-E424BF021276}"/>
              </a:ext>
            </a:extLst>
          </p:cNvPr>
          <p:cNvSpPr>
            <a:spLocks noGrp="1"/>
          </p:cNvSpPr>
          <p:nvPr>
            <p:ph type="sldNum" sz="quarter" idx="12"/>
          </p:nvPr>
        </p:nvSpPr>
        <p:spPr/>
        <p:txBody>
          <a:bodyPr/>
          <a:lstStyle/>
          <a:p>
            <a:fld id="{E0395AB4-19DE-482A-9EC8-DFAC11A26AFB}" type="slidenum">
              <a:rPr lang="ru-RU" smtClean="0"/>
              <a:t>‹#›</a:t>
            </a:fld>
            <a:endParaRPr lang="ru-RU"/>
          </a:p>
        </p:txBody>
      </p:sp>
    </p:spTree>
    <p:extLst>
      <p:ext uri="{BB962C8B-B14F-4D97-AF65-F5344CB8AC3E}">
        <p14:creationId xmlns:p14="http://schemas.microsoft.com/office/powerpoint/2010/main" val="85190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5568F3-15C7-4EAB-B470-6264A42B8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C49CD6C-A376-4699-BAAF-D8F5A09BA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1F7963E-8A56-4E12-822A-1E99C9E52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4917E-A51C-48D9-81F0-885DAA779445}" type="datetimeFigureOut">
              <a:rPr lang="ru-RU" smtClean="0"/>
              <a:t>20.05.2024</a:t>
            </a:fld>
            <a:endParaRPr lang="ru-RU"/>
          </a:p>
        </p:txBody>
      </p:sp>
      <p:sp>
        <p:nvSpPr>
          <p:cNvPr id="5" name="Нижний колонтитул 4">
            <a:extLst>
              <a:ext uri="{FF2B5EF4-FFF2-40B4-BE49-F238E27FC236}">
                <a16:creationId xmlns:a16="http://schemas.microsoft.com/office/drawing/2014/main" id="{541F041D-7533-4F01-9D72-9620073785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8F61726-CB71-446E-8C52-3FA7DE542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95AB4-19DE-482A-9EC8-DFAC11A26AFB}" type="slidenum">
              <a:rPr lang="ru-RU" smtClean="0"/>
              <a:t>‹#›</a:t>
            </a:fld>
            <a:endParaRPr lang="ru-RU"/>
          </a:p>
        </p:txBody>
      </p:sp>
    </p:spTree>
    <p:extLst>
      <p:ext uri="{BB962C8B-B14F-4D97-AF65-F5344CB8AC3E}">
        <p14:creationId xmlns:p14="http://schemas.microsoft.com/office/powerpoint/2010/main" val="2697302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азвание 3"/>
          <p:cNvSpPr>
            <a:spLocks noGrp="1"/>
          </p:cNvSpPr>
          <p:nvPr>
            <p:ph type="ctrTitle"/>
          </p:nvPr>
        </p:nvSpPr>
        <p:spPr>
          <a:xfrm>
            <a:off x="0" y="1509623"/>
            <a:ext cx="12192000" cy="3189377"/>
          </a:xfrm>
          <a:solidFill>
            <a:srgbClr val="002060"/>
          </a:solidFill>
        </p:spPr>
        <p:txBody>
          <a:bodyPr>
            <a:normAutofit fontScale="90000"/>
          </a:bodyPr>
          <a:lstStyle/>
          <a:p>
            <a:r>
              <a:rPr lang="en-US" altLang="ru-RU" b="1" dirty="0">
                <a:solidFill>
                  <a:schemeClr val="bg1"/>
                </a:solidFill>
                <a:latin typeface="Arial" pitchFamily="34" charset="0"/>
                <a:cs typeface="Arial" pitchFamily="34" charset="0"/>
              </a:rPr>
              <a:t>Study of the </a:t>
            </a:r>
            <a:br>
              <a:rPr lang="en-US" altLang="ru-RU" b="1" dirty="0">
                <a:solidFill>
                  <a:schemeClr val="bg1"/>
                </a:solidFill>
                <a:latin typeface="Arial" pitchFamily="34" charset="0"/>
                <a:cs typeface="Arial" pitchFamily="34" charset="0"/>
              </a:rPr>
            </a:br>
            <a:r>
              <a:rPr lang="en-US" altLang="ru-RU" b="1" dirty="0">
                <a:solidFill>
                  <a:schemeClr val="bg1"/>
                </a:solidFill>
                <a:latin typeface="Arial" pitchFamily="34" charset="0"/>
                <a:cs typeface="Arial" pitchFamily="34" charset="0"/>
              </a:rPr>
              <a:t>“Human-</a:t>
            </a:r>
            <a:r>
              <a:rPr lang="ru-RU" altLang="ru-RU" b="1" dirty="0">
                <a:solidFill>
                  <a:schemeClr val="bg1"/>
                </a:solidFill>
                <a:latin typeface="Arial" pitchFamily="34" charset="0"/>
                <a:cs typeface="Arial" pitchFamily="34" charset="0"/>
              </a:rPr>
              <a:t> </a:t>
            </a:r>
            <a:r>
              <a:rPr lang="en-US" altLang="ru-RU" b="1" dirty="0">
                <a:solidFill>
                  <a:schemeClr val="bg1"/>
                </a:solidFill>
                <a:latin typeface="Arial" pitchFamily="34" charset="0"/>
                <a:cs typeface="Arial" pitchFamily="34" charset="0"/>
              </a:rPr>
              <a:t>Digital Environment” System: Development</a:t>
            </a:r>
            <a:r>
              <a:rPr lang="ru-RU" altLang="ru-RU" b="1" dirty="0">
                <a:solidFill>
                  <a:schemeClr val="bg1"/>
                </a:solidFill>
                <a:latin typeface="Arial" pitchFamily="34" charset="0"/>
                <a:cs typeface="Arial" pitchFamily="34" charset="0"/>
              </a:rPr>
              <a:t> </a:t>
            </a:r>
            <a:r>
              <a:rPr lang="en-US" altLang="ru-RU" b="1" dirty="0">
                <a:solidFill>
                  <a:schemeClr val="bg1"/>
                </a:solidFill>
                <a:latin typeface="Arial" pitchFamily="34" charset="0"/>
                <a:cs typeface="Arial" pitchFamily="34" charset="0"/>
              </a:rPr>
              <a:t>of the Child’s  Psyche</a:t>
            </a:r>
            <a:endParaRPr lang="ru-RU" altLang="ru-RU" b="1" dirty="0">
              <a:solidFill>
                <a:schemeClr val="bg1"/>
              </a:solidFill>
              <a:latin typeface="Arial" pitchFamily="34" charset="0"/>
              <a:cs typeface="Arial" pitchFamily="34" charset="0"/>
            </a:endParaRPr>
          </a:p>
        </p:txBody>
      </p:sp>
      <p:sp>
        <p:nvSpPr>
          <p:cNvPr id="3075" name="Подзаголовок 4">
            <a:extLst/>
          </p:cNvPr>
          <p:cNvSpPr>
            <a:spLocks noGrp="1"/>
          </p:cNvSpPr>
          <p:nvPr>
            <p:ph type="subTitle" idx="1"/>
          </p:nvPr>
        </p:nvSpPr>
        <p:spPr>
          <a:xfrm>
            <a:off x="0" y="4581525"/>
            <a:ext cx="12192000" cy="2276475"/>
          </a:xfrm>
        </p:spPr>
        <p:txBody>
          <a:bodyPr/>
          <a:lstStyle/>
          <a:p>
            <a:pPr>
              <a:lnSpc>
                <a:spcPct val="80000"/>
              </a:lnSpc>
              <a:defRPr/>
            </a:pPr>
            <a:endParaRPr lang="ru-RU" altLang="ru-RU" sz="2400" b="1" dirty="0">
              <a:solidFill>
                <a:srgbClr val="7F7F7F"/>
              </a:solidFill>
              <a:latin typeface="Arial" panose="020B0604020202020204" pitchFamily="34" charset="0"/>
              <a:cs typeface="Arial" panose="020B0604020202020204" pitchFamily="34" charset="0"/>
            </a:endParaRPr>
          </a:p>
          <a:p>
            <a:pPr>
              <a:spcBef>
                <a:spcPct val="0"/>
              </a:spcBef>
              <a:defRPr/>
            </a:pPr>
            <a:r>
              <a:rPr lang="en-US" altLang="ru-RU" sz="3600" b="1" dirty="0">
                <a:solidFill>
                  <a:schemeClr val="tx1"/>
                </a:solidFill>
                <a:latin typeface="Arial" panose="020B0604020202020204" pitchFamily="34" charset="0"/>
                <a:cs typeface="Arial" panose="020B0604020202020204" pitchFamily="34" charset="0"/>
              </a:rPr>
              <a:t>Moll Elena</a:t>
            </a:r>
            <a:endParaRPr lang="ru-RU" altLang="ru-RU" sz="3600" b="1" dirty="0">
              <a:solidFill>
                <a:schemeClr val="tx1"/>
              </a:solidFill>
              <a:latin typeface="Arial" panose="020B0604020202020204" pitchFamily="34" charset="0"/>
              <a:cs typeface="Arial" panose="020B0604020202020204" pitchFamily="34" charset="0"/>
            </a:endParaRPr>
          </a:p>
          <a:p>
            <a:pPr>
              <a:spcBef>
                <a:spcPct val="0"/>
              </a:spcBef>
              <a:defRPr/>
            </a:pPr>
            <a:r>
              <a:rPr lang="en-US" altLang="ru-RU" sz="2000" dirty="0">
                <a:solidFill>
                  <a:schemeClr val="tx1"/>
                </a:solidFill>
                <a:latin typeface="Arial" panose="020B0604020202020204" pitchFamily="34" charset="0"/>
                <a:cs typeface="Arial" panose="020B0604020202020204" pitchFamily="34" charset="0"/>
              </a:rPr>
              <a:t>Professor,</a:t>
            </a:r>
            <a:r>
              <a:rPr lang="ru-RU" altLang="ru-RU" sz="2000" dirty="0">
                <a:solidFill>
                  <a:schemeClr val="tx1"/>
                </a:solidFill>
                <a:latin typeface="Arial" panose="020B0604020202020204" pitchFamily="34" charset="0"/>
                <a:cs typeface="Arial" panose="020B0604020202020204" pitchFamily="34" charset="0"/>
              </a:rPr>
              <a:t> </a:t>
            </a:r>
            <a:r>
              <a:rPr lang="en-US" altLang="ru-RU" sz="2000" dirty="0">
                <a:solidFill>
                  <a:schemeClr val="tx1"/>
                </a:solidFill>
                <a:latin typeface="Arial" panose="020B0604020202020204" pitchFamily="34" charset="0"/>
                <a:cs typeface="Arial" panose="020B0604020202020204" pitchFamily="34" charset="0"/>
              </a:rPr>
              <a:t>CCTM</a:t>
            </a:r>
            <a:r>
              <a:rPr lang="ru-RU" altLang="ru-RU" sz="2000" dirty="0">
                <a:solidFill>
                  <a:schemeClr val="tx1"/>
                </a:solidFill>
                <a:latin typeface="Arial" panose="020B0604020202020204" pitchFamily="34" charset="0"/>
                <a:cs typeface="Arial" panose="020B0604020202020204" pitchFamily="34" charset="0"/>
              </a:rPr>
              <a:t> ММК</a:t>
            </a:r>
          </a:p>
          <a:p>
            <a:pPr>
              <a:spcBef>
                <a:spcPct val="0"/>
              </a:spcBef>
              <a:defRPr/>
            </a:pPr>
            <a:r>
              <a:rPr lang="en-US" altLang="ru-RU" sz="2000" dirty="0" err="1">
                <a:latin typeface="Arial" panose="020B0604020202020204" pitchFamily="34" charset="0"/>
                <a:cs typeface="Arial" panose="020B0604020202020204" pitchFamily="34" charset="0"/>
              </a:rPr>
              <a:t>St.Petersburg</a:t>
            </a:r>
            <a:endParaRPr lang="en-US" altLang="ru-RU" sz="2000" dirty="0">
              <a:solidFill>
                <a:schemeClr val="tx1"/>
              </a:solidFill>
              <a:latin typeface="Arial" panose="020B0604020202020204" pitchFamily="34" charset="0"/>
              <a:cs typeface="Arial" panose="020B0604020202020204" pitchFamily="34" charset="0"/>
            </a:endParaRPr>
          </a:p>
          <a:p>
            <a:pPr>
              <a:spcBef>
                <a:spcPct val="0"/>
              </a:spcBef>
              <a:defRPr/>
            </a:pPr>
            <a:endParaRPr lang="ru-RU" altLang="ru-RU" sz="900" dirty="0">
              <a:solidFill>
                <a:schemeClr val="tx1"/>
              </a:solidFill>
              <a:latin typeface="Arial" panose="020B0604020202020204" pitchFamily="34" charset="0"/>
              <a:cs typeface="Arial" panose="020B0604020202020204" pitchFamily="34" charset="0"/>
            </a:endParaRPr>
          </a:p>
          <a:p>
            <a:pPr>
              <a:spcBef>
                <a:spcPct val="0"/>
              </a:spcBef>
              <a:defRPr/>
            </a:pPr>
            <a:r>
              <a:rPr lang="ru-RU" altLang="ru-RU" sz="1600" dirty="0">
                <a:solidFill>
                  <a:schemeClr val="bg1">
                    <a:lumMod val="50000"/>
                  </a:schemeClr>
                </a:solidFill>
                <a:latin typeface="Arial" panose="020B0604020202020204" pitchFamily="34" charset="0"/>
                <a:cs typeface="Arial" panose="020B0604020202020204" pitchFamily="34" charset="0"/>
              </a:rPr>
              <a:t>1 -2 </a:t>
            </a:r>
            <a:r>
              <a:rPr lang="en-US" altLang="ru-RU" sz="1600" dirty="0">
                <a:solidFill>
                  <a:schemeClr val="bg1">
                    <a:lumMod val="50000"/>
                  </a:schemeClr>
                </a:solidFill>
                <a:latin typeface="Arial" panose="020B0604020202020204" pitchFamily="34" charset="0"/>
                <a:cs typeface="Arial" panose="020B0604020202020204" pitchFamily="34" charset="0"/>
              </a:rPr>
              <a:t>June</a:t>
            </a:r>
            <a:r>
              <a:rPr lang="ru-RU" altLang="ru-RU" sz="1600" dirty="0">
                <a:solidFill>
                  <a:schemeClr val="bg1">
                    <a:lumMod val="50000"/>
                  </a:schemeClr>
                </a:solidFill>
                <a:latin typeface="Arial" panose="020B0604020202020204" pitchFamily="34" charset="0"/>
                <a:cs typeface="Arial" panose="020B0604020202020204" pitchFamily="34" charset="0"/>
              </a:rPr>
              <a:t> 2024</a:t>
            </a:r>
            <a:endParaRPr lang="en-US" altLang="ru-RU" sz="16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55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Box 15"/>
          <p:cNvSpPr txBox="1">
            <a:spLocks noChangeArrowheads="1"/>
          </p:cNvSpPr>
          <p:nvPr/>
        </p:nvSpPr>
        <p:spPr bwMode="auto">
          <a:xfrm>
            <a:off x="94892" y="3461579"/>
            <a:ext cx="3657600" cy="3693319"/>
          </a:xfrm>
          <a:prstGeom prst="rect">
            <a:avLst/>
          </a:prstGeom>
          <a:noFill/>
          <a:ln w="9525">
            <a:noFill/>
            <a:miter lim="800000"/>
            <a:headEnd/>
            <a:tailEnd/>
          </a:ln>
        </p:spPr>
        <p:txBody>
          <a:bodyPr wrap="square">
            <a:spAutoFit/>
          </a:bodyPr>
          <a:lstStyle/>
          <a:p>
            <a:pPr lvl="0"/>
            <a:r>
              <a:rPr lang="en-US" b="1" dirty="0"/>
              <a:t>INFORMATION CLUSTER</a:t>
            </a:r>
          </a:p>
          <a:p>
            <a:pPr marL="285750" indent="-285750">
              <a:buFontTx/>
              <a:buChar char="-"/>
            </a:pPr>
            <a:r>
              <a:rPr lang="en-US" dirty="0"/>
              <a:t>Increase in the amount of information</a:t>
            </a:r>
          </a:p>
          <a:p>
            <a:pPr marL="285750" indent="-285750">
              <a:buFontTx/>
              <a:buChar char="-"/>
            </a:pPr>
            <a:r>
              <a:rPr lang="en-US" dirty="0"/>
              <a:t>Increase in the speed of information transfer</a:t>
            </a:r>
          </a:p>
          <a:p>
            <a:pPr marL="285750" indent="-285750">
              <a:buFontTx/>
              <a:buChar char="-"/>
            </a:pPr>
            <a:r>
              <a:rPr lang="en-US" dirty="0"/>
              <a:t>Decrease in the quality of information </a:t>
            </a:r>
          </a:p>
          <a:p>
            <a:pPr marL="285750" indent="-285750">
              <a:buFontTx/>
              <a:buChar char="-"/>
            </a:pPr>
            <a:r>
              <a:rPr lang="en-US" dirty="0"/>
              <a:t>Expand information storage offerings </a:t>
            </a:r>
          </a:p>
          <a:p>
            <a:pPr marL="285750" indent="-285750">
              <a:buFontTx/>
              <a:buChar char="-"/>
            </a:pPr>
            <a:r>
              <a:rPr lang="en-US" dirty="0"/>
              <a:t>Redistribution of the amount of information received from different analyzers</a:t>
            </a:r>
          </a:p>
          <a:p>
            <a:pPr lvl="0"/>
            <a:endParaRPr lang="ru-RU" b="1" dirty="0"/>
          </a:p>
        </p:txBody>
      </p:sp>
      <p:sp>
        <p:nvSpPr>
          <p:cNvPr id="12296" name="TextBox 16"/>
          <p:cNvSpPr txBox="1">
            <a:spLocks noChangeArrowheads="1"/>
          </p:cNvSpPr>
          <p:nvPr/>
        </p:nvSpPr>
        <p:spPr bwMode="auto">
          <a:xfrm>
            <a:off x="3752491" y="785004"/>
            <a:ext cx="3884553" cy="3416320"/>
          </a:xfrm>
          <a:prstGeom prst="rect">
            <a:avLst/>
          </a:prstGeom>
          <a:noFill/>
          <a:ln w="9525">
            <a:noFill/>
            <a:miter lim="800000"/>
            <a:headEnd/>
            <a:tailEnd/>
          </a:ln>
        </p:spPr>
        <p:txBody>
          <a:bodyPr wrap="square">
            <a:spAutoFit/>
          </a:bodyPr>
          <a:lstStyle/>
          <a:p>
            <a:r>
              <a:rPr lang="en-US" b="1" dirty="0"/>
              <a:t>SPATIO-TEMPORAL CLUSTER</a:t>
            </a:r>
          </a:p>
          <a:p>
            <a:endParaRPr lang="en-US" dirty="0"/>
          </a:p>
          <a:p>
            <a:r>
              <a:rPr lang="en-US" dirty="0"/>
              <a:t> - Imitation of the objective real world, the loss of its material components   </a:t>
            </a:r>
          </a:p>
          <a:p>
            <a:r>
              <a:rPr lang="en-US" dirty="0"/>
              <a:t> - Distortion of the real world by creating augmented reality</a:t>
            </a:r>
          </a:p>
          <a:p>
            <a:pPr marL="285750" indent="-285750">
              <a:buFontTx/>
              <a:buChar char="-"/>
            </a:pPr>
            <a:r>
              <a:rPr lang="en-US" dirty="0"/>
              <a:t>Personalize Virtual Environments </a:t>
            </a:r>
          </a:p>
          <a:p>
            <a:pPr marL="285750" indent="-285750">
              <a:buFontTx/>
              <a:buChar char="-"/>
            </a:pPr>
            <a:r>
              <a:rPr lang="en-US" dirty="0"/>
              <a:t>The Existence of Social Virtual Reality</a:t>
            </a:r>
          </a:p>
          <a:p>
            <a:pPr marL="285750" indent="-285750">
              <a:buFontTx/>
              <a:buChar char="-"/>
            </a:pPr>
            <a:r>
              <a:rPr lang="en-US" dirty="0"/>
              <a:t>Creation of interactive environments synthesized by technical devices</a:t>
            </a:r>
          </a:p>
          <a:p>
            <a:endParaRPr lang="ru-RU" b="1" dirty="0"/>
          </a:p>
        </p:txBody>
      </p:sp>
      <p:sp>
        <p:nvSpPr>
          <p:cNvPr id="12297" name="TextBox 17"/>
          <p:cNvSpPr txBox="1">
            <a:spLocks noChangeArrowheads="1"/>
          </p:cNvSpPr>
          <p:nvPr/>
        </p:nvSpPr>
        <p:spPr bwMode="auto">
          <a:xfrm>
            <a:off x="7716838" y="4790143"/>
            <a:ext cx="4062412" cy="1754326"/>
          </a:xfrm>
          <a:prstGeom prst="rect">
            <a:avLst/>
          </a:prstGeom>
          <a:noFill/>
          <a:ln w="9525">
            <a:noFill/>
            <a:miter lim="800000"/>
            <a:headEnd/>
            <a:tailEnd/>
          </a:ln>
        </p:spPr>
        <p:txBody>
          <a:bodyPr>
            <a:spAutoFit/>
          </a:bodyPr>
          <a:lstStyle/>
          <a:p>
            <a:r>
              <a:rPr lang="ru-RU" dirty="0"/>
              <a:t>. </a:t>
            </a:r>
            <a:r>
              <a:rPr lang="en-US" b="1" dirty="0"/>
              <a:t>TASK CLUSTER</a:t>
            </a:r>
            <a:endParaRPr lang="ru-RU" b="1" dirty="0"/>
          </a:p>
          <a:p>
            <a:pPr marL="285750" indent="-285750">
              <a:buFontTx/>
              <a:buChar char="-"/>
            </a:pPr>
            <a:r>
              <a:rPr lang="en-US" dirty="0"/>
              <a:t>Reduce the number of tasks 
Changing the nature of intellectual tasks
Faster switching between different tasks</a:t>
            </a:r>
            <a:endParaRPr lang="ru-RU" altLang="ru-RU" sz="1400" b="0" dirty="0"/>
          </a:p>
        </p:txBody>
      </p:sp>
      <p:sp>
        <p:nvSpPr>
          <p:cNvPr id="14" name="Название 3">
            <a:extLst/>
          </p:cNvPr>
          <p:cNvSpPr txBox="1">
            <a:spLocks/>
          </p:cNvSpPr>
          <p:nvPr/>
        </p:nvSpPr>
        <p:spPr bwMode="auto">
          <a:xfrm>
            <a:off x="0" y="-3175"/>
            <a:ext cx="12192000" cy="600075"/>
          </a:xfrm>
          <a:prstGeom prst="rect">
            <a:avLst/>
          </a:prstGeom>
          <a:solidFill>
            <a:srgbClr val="002060"/>
          </a:solidFill>
          <a:ln>
            <a:noFill/>
          </a:ln>
          <a:effectLst/>
          <a:extLst/>
        </p:spPr>
        <p:style>
          <a:lnRef idx="1">
            <a:schemeClr val="accent5"/>
          </a:lnRef>
          <a:fillRef idx="3">
            <a:schemeClr val="accent5"/>
          </a:fillRef>
          <a:effectRef idx="2">
            <a:schemeClr val="accent5"/>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ru-RU" sz="2400" dirty="0">
                <a:solidFill>
                  <a:schemeClr val="bg1"/>
                </a:solidFill>
                <a:latin typeface="Tahoma" pitchFamily="34" charset="0"/>
              </a:rPr>
              <a:t>CHANGING the ENVIROMENT</a:t>
            </a:r>
            <a:endParaRPr lang="ru-RU" altLang="ru-RU" sz="2400" dirty="0">
              <a:solidFill>
                <a:schemeClr val="bg1"/>
              </a:solidFill>
              <a:latin typeface="Arial" pitchFamily="34" charset="0"/>
            </a:endParaRPr>
          </a:p>
        </p:txBody>
      </p:sp>
      <p:pic>
        <p:nvPicPr>
          <p:cNvPr id="20" name="Рисунок 19">
            <a:extLst>
              <a:ext uri="{FF2B5EF4-FFF2-40B4-BE49-F238E27FC236}">
                <a16:creationId xmlns:a16="http://schemas.microsoft.com/office/drawing/2014/main" id="{137C06E5-2769-4BF6-B262-F4906A937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334" y="603853"/>
            <a:ext cx="3884553" cy="3884553"/>
          </a:xfrm>
          <a:prstGeom prst="rect">
            <a:avLst/>
          </a:prstGeom>
        </p:spPr>
      </p:pic>
      <p:pic>
        <p:nvPicPr>
          <p:cNvPr id="24" name="Объект 3">
            <a:extLst>
              <a:ext uri="{FF2B5EF4-FFF2-40B4-BE49-F238E27FC236}">
                <a16:creationId xmlns:a16="http://schemas.microsoft.com/office/drawing/2014/main" id="{FF2BF839-F07B-4913-B3AA-E992DAA77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9" y="595239"/>
            <a:ext cx="2895235" cy="2895235"/>
          </a:xfrm>
          <a:prstGeom prst="rect">
            <a:avLst/>
          </a:prstGeom>
        </p:spPr>
      </p:pic>
    </p:spTree>
    <p:extLst>
      <p:ext uri="{BB962C8B-B14F-4D97-AF65-F5344CB8AC3E}">
        <p14:creationId xmlns:p14="http://schemas.microsoft.com/office/powerpoint/2010/main" val="2351584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дпись 1">
            <a:extLst>
              <a:ext uri="{FF2B5EF4-FFF2-40B4-BE49-F238E27FC236}">
                <a16:creationId xmlns:a16="http://schemas.microsoft.com/office/drawing/2014/main" id="{25A00E20-7163-4AFB-9A90-71FA3C8ECDE9}"/>
              </a:ext>
            </a:extLst>
          </p:cNvPr>
          <p:cNvSpPr txBox="1">
            <a:spLocks noChangeArrowheads="1"/>
          </p:cNvSpPr>
          <p:nvPr/>
        </p:nvSpPr>
        <p:spPr bwMode="auto">
          <a:xfrm>
            <a:off x="2806238" y="3085029"/>
            <a:ext cx="3263050" cy="2127810"/>
          </a:xfrm>
          <a:prstGeom prst="rect">
            <a:avLst/>
          </a:prstGeom>
          <a:solidFill>
            <a:srgbClr val="FFFFFF"/>
          </a:solidFill>
          <a:ln w="76200">
            <a:solidFill>
              <a:schemeClr val="accent1">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lvl="0" algn="ctr" eaLnBrk="0" fontAlgn="base" hangingPunct="0">
              <a:spcBef>
                <a:spcPct val="0"/>
              </a:spcBef>
              <a:spcAft>
                <a:spcPct val="0"/>
              </a:spcAft>
            </a:pPr>
            <a:r>
              <a:rPr lang="en-US" altLang="ru-RU" sz="1400" b="1" dirty="0">
                <a:latin typeface="Arial" panose="020B0604020202020204" pitchFamily="34" charset="0"/>
                <a:ea typeface="Times New Roman" panose="02020603050405020304" pitchFamily="18" charset="0"/>
              </a:rPr>
              <a:t>PERSON
Transactional Memory
"Branded" consciousness
Clip thinking
Network identity</a:t>
            </a:r>
            <a:endParaRPr kumimoji="0" lang="ru-RU" altLang="ru-RU"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5" name="Стрелка вправо 2">
            <a:extLst>
              <a:ext uri="{FF2B5EF4-FFF2-40B4-BE49-F238E27FC236}">
                <a16:creationId xmlns:a16="http://schemas.microsoft.com/office/drawing/2014/main" id="{8A520D76-3289-40EC-B2C7-11A30CD46071}"/>
              </a:ext>
            </a:extLst>
          </p:cNvPr>
          <p:cNvSpPr>
            <a:spLocks noChangeArrowheads="1"/>
          </p:cNvSpPr>
          <p:nvPr/>
        </p:nvSpPr>
        <p:spPr bwMode="auto">
          <a:xfrm>
            <a:off x="838199" y="3647040"/>
            <a:ext cx="1964334" cy="951402"/>
          </a:xfrm>
          <a:prstGeom prst="rightArrow">
            <a:avLst>
              <a:gd name="adj1" fmla="val 50000"/>
              <a:gd name="adj2" fmla="val 49999"/>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Spatio</a:t>
            </a:r>
            <a:r>
              <a:rPr kumimoji="0" lang="en-US" altLang="ru-RU"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-temporal cluster</a:t>
            </a:r>
            <a:endParaRPr kumimoji="0" lang="ru-RU" altLang="ru-RU"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6" name="Стрелка вправо 4">
            <a:extLst>
              <a:ext uri="{FF2B5EF4-FFF2-40B4-BE49-F238E27FC236}">
                <a16:creationId xmlns:a16="http://schemas.microsoft.com/office/drawing/2014/main" id="{26E451F5-B146-40DB-A310-C2AA52B57141}"/>
              </a:ext>
            </a:extLst>
          </p:cNvPr>
          <p:cNvSpPr>
            <a:spLocks noChangeArrowheads="1"/>
          </p:cNvSpPr>
          <p:nvPr/>
        </p:nvSpPr>
        <p:spPr bwMode="auto">
          <a:xfrm>
            <a:off x="1115309" y="2934083"/>
            <a:ext cx="1676532" cy="782809"/>
          </a:xfrm>
          <a:prstGeom prst="rightArrow">
            <a:avLst>
              <a:gd name="adj1" fmla="val 50000"/>
              <a:gd name="adj2" fmla="val 49998"/>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ru-RU" sz="900" dirty="0">
                <a:latin typeface="Arial" panose="020B0604020202020204" pitchFamily="34" charset="0"/>
                <a:ea typeface="Times New Roman" panose="02020603050405020304" pitchFamily="18" charset="0"/>
              </a:rPr>
              <a:t>Information cluster</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Стрелка вправо 5">
            <a:extLst>
              <a:ext uri="{FF2B5EF4-FFF2-40B4-BE49-F238E27FC236}">
                <a16:creationId xmlns:a16="http://schemas.microsoft.com/office/drawing/2014/main" id="{7486FEBF-7A9E-4D2C-A82B-B299DB2A6295}"/>
              </a:ext>
            </a:extLst>
          </p:cNvPr>
          <p:cNvSpPr>
            <a:spLocks noChangeArrowheads="1"/>
          </p:cNvSpPr>
          <p:nvPr/>
        </p:nvSpPr>
        <p:spPr bwMode="auto">
          <a:xfrm>
            <a:off x="6061565" y="3037595"/>
            <a:ext cx="1623907" cy="987511"/>
          </a:xfrm>
          <a:prstGeom prst="rightArrow">
            <a:avLst>
              <a:gd name="adj1" fmla="val 50000"/>
              <a:gd name="adj2" fmla="val 50006"/>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ru-RU" sz="1200" dirty="0" err="1">
                <a:latin typeface="Arial" panose="020B0604020202020204" pitchFamily="34" charset="0"/>
                <a:ea typeface="Times New Roman" panose="02020603050405020304" pitchFamily="18" charset="0"/>
              </a:rPr>
              <a:t>Extheorization</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8" name="Стрелка вниз 6">
            <a:extLst>
              <a:ext uri="{FF2B5EF4-FFF2-40B4-BE49-F238E27FC236}">
                <a16:creationId xmlns:a16="http://schemas.microsoft.com/office/drawing/2014/main" id="{82FF0A7F-0090-4901-A2B2-4760153CB307}"/>
              </a:ext>
            </a:extLst>
          </p:cNvPr>
          <p:cNvSpPr>
            <a:spLocks noChangeArrowheads="1"/>
          </p:cNvSpPr>
          <p:nvPr/>
        </p:nvSpPr>
        <p:spPr bwMode="auto">
          <a:xfrm>
            <a:off x="2798446" y="1702840"/>
            <a:ext cx="3490212" cy="1485156"/>
          </a:xfrm>
          <a:prstGeom prst="downArrow">
            <a:avLst>
              <a:gd name="adj1" fmla="val 50000"/>
              <a:gd name="adj2" fmla="val 50000"/>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ru-RU" sz="1600" dirty="0">
                <a:latin typeface="Arial" panose="020B0604020202020204" pitchFamily="34" charset="0"/>
                <a:ea typeface="Times New Roman" panose="02020603050405020304" pitchFamily="18" charset="0"/>
              </a:rPr>
              <a:t>Managerial Impacts</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9" name="Прямоугольник 9">
            <a:extLst>
              <a:ext uri="{FF2B5EF4-FFF2-40B4-BE49-F238E27FC236}">
                <a16:creationId xmlns:a16="http://schemas.microsoft.com/office/drawing/2014/main" id="{32C7776E-2AEE-45BF-BF95-AF46907E801D}"/>
              </a:ext>
            </a:extLst>
          </p:cNvPr>
          <p:cNvSpPr>
            <a:spLocks noChangeArrowheads="1"/>
          </p:cNvSpPr>
          <p:nvPr/>
        </p:nvSpPr>
        <p:spPr bwMode="auto">
          <a:xfrm>
            <a:off x="3140014" y="5834236"/>
            <a:ext cx="2854441" cy="371475"/>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ru-RU" sz="1200" dirty="0">
                <a:latin typeface="Arial" panose="020B0604020202020204" pitchFamily="34" charset="0"/>
                <a:ea typeface="Times New Roman" panose="02020603050405020304" pitchFamily="18" charset="0"/>
              </a:rPr>
              <a:t>Accelerate feedback</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cxnSp>
        <p:nvCxnSpPr>
          <p:cNvPr id="10" name="Прямая соединительная линия 9">
            <a:extLst>
              <a:ext uri="{FF2B5EF4-FFF2-40B4-BE49-F238E27FC236}">
                <a16:creationId xmlns:a16="http://schemas.microsoft.com/office/drawing/2014/main" id="{46FD6D3E-F40F-4891-9F85-ECD62EF5EC4F}"/>
              </a:ext>
            </a:extLst>
          </p:cNvPr>
          <p:cNvCxnSpPr/>
          <p:nvPr/>
        </p:nvCxnSpPr>
        <p:spPr>
          <a:xfrm flipH="1">
            <a:off x="6928542" y="9667008"/>
            <a:ext cx="38100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1686B0DA-3556-478C-BECB-D0235F3E1D71}"/>
              </a:ext>
            </a:extLst>
          </p:cNvPr>
          <p:cNvCxnSpPr/>
          <p:nvPr/>
        </p:nvCxnSpPr>
        <p:spPr>
          <a:xfrm flipH="1" flipV="1">
            <a:off x="3197282" y="10429008"/>
            <a:ext cx="81915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A8CF6230-EF6C-43BB-90C9-7E945A5DA0F5}"/>
              </a:ext>
            </a:extLst>
          </p:cNvPr>
          <p:cNvCxnSpPr/>
          <p:nvPr/>
        </p:nvCxnSpPr>
        <p:spPr>
          <a:xfrm flipV="1">
            <a:off x="3188392" y="9807343"/>
            <a:ext cx="9525" cy="571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2E04998F-C8AA-4DFD-98BD-7FF88CEBBE26}"/>
              </a:ext>
            </a:extLst>
          </p:cNvPr>
          <p:cNvCxnSpPr/>
          <p:nvPr/>
        </p:nvCxnSpPr>
        <p:spPr>
          <a:xfrm flipV="1">
            <a:off x="3205537" y="9811788"/>
            <a:ext cx="704850" cy="9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Стрелка вправо 8">
            <a:extLst>
              <a:ext uri="{FF2B5EF4-FFF2-40B4-BE49-F238E27FC236}">
                <a16:creationId xmlns:a16="http://schemas.microsoft.com/office/drawing/2014/main" id="{2B158BF1-18C2-43BC-AB88-9D6AB73691A7}"/>
              </a:ext>
            </a:extLst>
          </p:cNvPr>
          <p:cNvSpPr>
            <a:spLocks noChangeArrowheads="1"/>
          </p:cNvSpPr>
          <p:nvPr/>
        </p:nvSpPr>
        <p:spPr bwMode="auto">
          <a:xfrm>
            <a:off x="6095999" y="3820404"/>
            <a:ext cx="2002408" cy="1400145"/>
          </a:xfrm>
          <a:prstGeom prst="rightArrow">
            <a:avLst>
              <a:gd name="adj1" fmla="val 50000"/>
              <a:gd name="adj2" fmla="val 50002"/>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altLang="ru-RU" sz="1200" dirty="0">
              <a:latin typeface="Arial" panose="020B0604020202020204" pitchFamily="34" charset="0"/>
              <a:ea typeface="Times New Roman" panose="02020603050405020304" pitchFamily="18" charset="0"/>
            </a:endParaRPr>
          </a:p>
          <a:p>
            <a:pPr lvl="0" algn="ctr" eaLnBrk="0" fontAlgn="base" hangingPunct="0">
              <a:spcBef>
                <a:spcPct val="0"/>
              </a:spcBef>
              <a:spcAft>
                <a:spcPct val="0"/>
              </a:spcAft>
            </a:pPr>
            <a:r>
              <a:rPr lang="en-US" altLang="ru-RU" sz="1200" dirty="0">
                <a:latin typeface="Arial" panose="020B0604020202020204" pitchFamily="34" charset="0"/>
                <a:ea typeface="Times New Roman" panose="02020603050405020304" pitchFamily="18" charset="0"/>
              </a:rPr>
              <a:t>Behavioral models</a:t>
            </a:r>
            <a:r>
              <a:rPr kumimoji="0" lang="ru-RU" altLang="ru-RU" sz="12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endParaRPr kumimoji="0" lang="ru-RU" altLang="ru-RU"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5" name="Стрелка вправо 10">
            <a:extLst>
              <a:ext uri="{FF2B5EF4-FFF2-40B4-BE49-F238E27FC236}">
                <a16:creationId xmlns:a16="http://schemas.microsoft.com/office/drawing/2014/main" id="{48CF0AED-DE28-4D7E-AA78-223B1DEA164C}"/>
              </a:ext>
            </a:extLst>
          </p:cNvPr>
          <p:cNvSpPr>
            <a:spLocks noChangeArrowheads="1"/>
          </p:cNvSpPr>
          <p:nvPr/>
        </p:nvSpPr>
        <p:spPr bwMode="auto">
          <a:xfrm>
            <a:off x="1082472" y="4512182"/>
            <a:ext cx="1676532" cy="725805"/>
          </a:xfrm>
          <a:prstGeom prst="rightArrow">
            <a:avLst>
              <a:gd name="adj1" fmla="val 50000"/>
              <a:gd name="adj2" fmla="val 49994"/>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ru-RU" sz="900" dirty="0">
                <a:latin typeface="Arial" panose="020B0604020202020204" pitchFamily="34" charset="0"/>
                <a:ea typeface="Times New Roman" panose="02020603050405020304" pitchFamily="18" charset="0"/>
              </a:rPr>
              <a:t>Task cluster</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cxnSp>
        <p:nvCxnSpPr>
          <p:cNvPr id="16" name="Прямая соединительная линия 15">
            <a:extLst>
              <a:ext uri="{FF2B5EF4-FFF2-40B4-BE49-F238E27FC236}">
                <a16:creationId xmlns:a16="http://schemas.microsoft.com/office/drawing/2014/main" id="{775CA7BA-0F82-41FD-9F3A-5C223F3ABFB2}"/>
              </a:ext>
            </a:extLst>
          </p:cNvPr>
          <p:cNvCxnSpPr/>
          <p:nvPr/>
        </p:nvCxnSpPr>
        <p:spPr>
          <a:xfrm flipH="1">
            <a:off x="6871392" y="10378843"/>
            <a:ext cx="428625" cy="9525"/>
          </a:xfrm>
          <a:prstGeom prst="line">
            <a:avLst/>
          </a:prstGeom>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93419E4F-1DE4-441E-88E7-FB9C51760435}"/>
              </a:ext>
            </a:extLst>
          </p:cNvPr>
          <p:cNvCxnSpPr/>
          <p:nvPr/>
        </p:nvCxnSpPr>
        <p:spPr>
          <a:xfrm>
            <a:off x="7297477" y="9660658"/>
            <a:ext cx="19050" cy="663575"/>
          </a:xfrm>
          <a:prstGeom prst="line">
            <a:avLst/>
          </a:prstGeom>
        </p:spPr>
        <p:style>
          <a:lnRef idx="1">
            <a:schemeClr val="dk1"/>
          </a:lnRef>
          <a:fillRef idx="0">
            <a:schemeClr val="dk1"/>
          </a:fillRef>
          <a:effectRef idx="0">
            <a:schemeClr val="dk1"/>
          </a:effectRef>
          <a:fontRef idx="minor">
            <a:schemeClr val="tx1"/>
          </a:fontRef>
        </p:style>
      </p:cxnSp>
      <p:sp>
        <p:nvSpPr>
          <p:cNvPr id="18" name="Rectangle 15">
            <a:extLst>
              <a:ext uri="{FF2B5EF4-FFF2-40B4-BE49-F238E27FC236}">
                <a16:creationId xmlns:a16="http://schemas.microsoft.com/office/drawing/2014/main" id="{D413F503-3032-4CFE-9DA3-9F637877F147}"/>
              </a:ext>
            </a:extLst>
          </p:cNvPr>
          <p:cNvSpPr>
            <a:spLocks noChangeArrowheads="1"/>
          </p:cNvSpPr>
          <p:nvPr/>
        </p:nvSpPr>
        <p:spPr bwMode="auto">
          <a:xfrm>
            <a:off x="1431982" y="16907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24">
            <a:extLst>
              <a:ext uri="{FF2B5EF4-FFF2-40B4-BE49-F238E27FC236}">
                <a16:creationId xmlns:a16="http://schemas.microsoft.com/office/drawing/2014/main" id="{A94713DA-FDE6-46D6-9874-448F5798FF48}"/>
              </a:ext>
            </a:extLst>
          </p:cNvPr>
          <p:cNvSpPr>
            <a:spLocks noChangeArrowheads="1"/>
          </p:cNvSpPr>
          <p:nvPr/>
        </p:nvSpPr>
        <p:spPr bwMode="auto">
          <a:xfrm>
            <a:off x="1431982" y="1899520"/>
            <a:ext cx="6386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ru-RU" sz="800" b="0" i="0" u="none" strike="noStrike" cap="none" normalizeH="0" baseline="0" dirty="0">
              <a:ln>
                <a:noFill/>
              </a:ln>
              <a:solidFill>
                <a:schemeClr val="tx1"/>
              </a:solidFill>
              <a:effectLst/>
              <a:latin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dirty="0">
                <a:ln>
                  <a:noFill/>
                </a:ln>
                <a:solidFill>
                  <a:schemeClr val="tx1"/>
                </a:solidFill>
                <a:effectLst/>
                <a:latin typeface="Arial" panose="020B0604020202020204" pitchFamily="34" charset="0"/>
              </a:rPr>
            </a:br>
            <a:endParaRPr kumimoji="0" lang="ru-RU" altLang="ru-RU"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20" name="Заголовок 1">
            <a:extLst>
              <a:ext uri="{FF2B5EF4-FFF2-40B4-BE49-F238E27FC236}">
                <a16:creationId xmlns:a16="http://schemas.microsoft.com/office/drawing/2014/main" id="{2711ECCE-5194-4874-90BD-275BCB278BF2}"/>
              </a:ext>
            </a:extLst>
          </p:cNvPr>
          <p:cNvSpPr txBox="1">
            <a:spLocks/>
          </p:cNvSpPr>
          <p:nvPr/>
        </p:nvSpPr>
        <p:spPr bwMode="auto">
          <a:xfrm>
            <a:off x="838200" y="175351"/>
            <a:ext cx="10515600" cy="1325563"/>
          </a:xfrm>
          <a:prstGeom prst="rect">
            <a:avLst/>
          </a:prstGeom>
          <a:solidFill>
            <a:srgbClr val="002060"/>
          </a:solidFill>
          <a:ln w="9525">
            <a:no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ru-RU" sz="4000" dirty="0">
                <a:solidFill>
                  <a:schemeClr val="bg1"/>
                </a:solidFill>
              </a:rPr>
              <a:t>MAJOR CHANGES IN THE SYSTEM</a:t>
            </a:r>
            <a:endParaRPr lang="ru-RU" altLang="ru-RU" sz="4000" dirty="0">
              <a:solidFill>
                <a:schemeClr val="bg1"/>
              </a:solidFill>
            </a:endParaRPr>
          </a:p>
        </p:txBody>
      </p:sp>
      <p:sp>
        <p:nvSpPr>
          <p:cNvPr id="21" name="Заголовок 20">
            <a:extLst>
              <a:ext uri="{FF2B5EF4-FFF2-40B4-BE49-F238E27FC236}">
                <a16:creationId xmlns:a16="http://schemas.microsoft.com/office/drawing/2014/main" id="{CFD3ED79-BA15-42D3-AD99-EE229113CA98}"/>
              </a:ext>
            </a:extLst>
          </p:cNvPr>
          <p:cNvSpPr>
            <a:spLocks noGrp="1"/>
          </p:cNvSpPr>
          <p:nvPr>
            <p:ph type="title"/>
          </p:nvPr>
        </p:nvSpPr>
        <p:spPr/>
        <p:txBody>
          <a:bodyPr/>
          <a:lstStyle/>
          <a:p>
            <a:r>
              <a:rPr lang="ru-RU" dirty="0"/>
              <a:t>     </a:t>
            </a:r>
          </a:p>
        </p:txBody>
      </p:sp>
      <p:cxnSp>
        <p:nvCxnSpPr>
          <p:cNvPr id="23" name="Прямая соединительная линия 22">
            <a:extLst>
              <a:ext uri="{FF2B5EF4-FFF2-40B4-BE49-F238E27FC236}">
                <a16:creationId xmlns:a16="http://schemas.microsoft.com/office/drawing/2014/main" id="{BDFC1312-EA43-469F-B50E-28BCAF5AB799}"/>
              </a:ext>
            </a:extLst>
          </p:cNvPr>
          <p:cNvCxnSpPr/>
          <p:nvPr/>
        </p:nvCxnSpPr>
        <p:spPr>
          <a:xfrm>
            <a:off x="6069288" y="5055079"/>
            <a:ext cx="71970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D1B584B0-F1E8-40C7-A85B-3CD39C6C5611}"/>
              </a:ext>
            </a:extLst>
          </p:cNvPr>
          <p:cNvCxnSpPr/>
          <p:nvPr/>
        </p:nvCxnSpPr>
        <p:spPr>
          <a:xfrm>
            <a:off x="6788989" y="5055079"/>
            <a:ext cx="0" cy="97478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E6A68001-CE3F-40C4-A827-259D7519F43D}"/>
              </a:ext>
            </a:extLst>
          </p:cNvPr>
          <p:cNvCxnSpPr>
            <a:cxnSpLocks/>
          </p:cNvCxnSpPr>
          <p:nvPr/>
        </p:nvCxnSpPr>
        <p:spPr>
          <a:xfrm flipH="1" flipV="1">
            <a:off x="5994457" y="5995648"/>
            <a:ext cx="794532" cy="243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9703BFF1-374C-49FC-9892-28BA221C243C}"/>
              </a:ext>
            </a:extLst>
          </p:cNvPr>
          <p:cNvCxnSpPr>
            <a:stCxn id="9" idx="1"/>
          </p:cNvCxnSpPr>
          <p:nvPr/>
        </p:nvCxnSpPr>
        <p:spPr>
          <a:xfrm flipH="1">
            <a:off x="2372264" y="6019974"/>
            <a:ext cx="767750" cy="989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id="{775F5ECB-C975-49F8-9505-58056DB99021}"/>
              </a:ext>
            </a:extLst>
          </p:cNvPr>
          <p:cNvCxnSpPr>
            <a:cxnSpLocks/>
          </p:cNvCxnSpPr>
          <p:nvPr/>
        </p:nvCxnSpPr>
        <p:spPr>
          <a:xfrm flipV="1">
            <a:off x="2396145" y="5237987"/>
            <a:ext cx="23881" cy="79187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id="{7D268F3F-D1FD-4094-A88F-B68FE1EE8C86}"/>
              </a:ext>
            </a:extLst>
          </p:cNvPr>
          <p:cNvCxnSpPr>
            <a:stCxn id="15" idx="2"/>
          </p:cNvCxnSpPr>
          <p:nvPr/>
        </p:nvCxnSpPr>
        <p:spPr>
          <a:xfrm flipV="1">
            <a:off x="2396145" y="5115464"/>
            <a:ext cx="359994" cy="1225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13D6CB96-FEE4-4503-8C88-4311A22C56D6}"/>
              </a:ext>
            </a:extLst>
          </p:cNvPr>
          <p:cNvGraphicFramePr>
            <a:graphicFrameLocks noGrp="1"/>
          </p:cNvGraphicFramePr>
          <p:nvPr>
            <p:ph idx="1"/>
          </p:nvPr>
        </p:nvGraphicFramePr>
        <p:xfrm>
          <a:off x="838200" y="1825624"/>
          <a:ext cx="7106728" cy="4667251"/>
        </p:xfrm>
        <a:graphic>
          <a:graphicData uri="http://schemas.openxmlformats.org/drawingml/2006/chart">
            <c:chart xmlns:c="http://schemas.openxmlformats.org/drawingml/2006/chart" xmlns:r="http://schemas.openxmlformats.org/officeDocument/2006/relationships" r:id="rId3"/>
          </a:graphicData>
        </a:graphic>
      </p:graphicFrame>
      <p:sp>
        <p:nvSpPr>
          <p:cNvPr id="5" name="Заголовок 1">
            <a:extLst>
              <a:ext uri="{FF2B5EF4-FFF2-40B4-BE49-F238E27FC236}">
                <a16:creationId xmlns:a16="http://schemas.microsoft.com/office/drawing/2014/main" id="{33DD1DAD-A8C2-463C-ABFB-F0F543CAED16}"/>
              </a:ext>
            </a:extLst>
          </p:cNvPr>
          <p:cNvSpPr txBox="1">
            <a:spLocks noGrp="1"/>
          </p:cNvSpPr>
          <p:nvPr>
            <p:ph type="title"/>
          </p:nvPr>
        </p:nvSpPr>
        <p:spPr bwMode="auto">
          <a:xfrm>
            <a:off x="838200" y="270235"/>
            <a:ext cx="10515600" cy="1325563"/>
          </a:xfrm>
          <a:prstGeom prst="rect">
            <a:avLst/>
          </a:prstGeom>
          <a:solidFill>
            <a:srgbClr val="002060"/>
          </a:solidFill>
          <a:ln w="9525">
            <a:noFill/>
            <a:miter lim="800000"/>
            <a:headEnd/>
            <a:tailEnd/>
          </a:ln>
        </p:spPr>
        <p:txBody>
          <a:bodyPr anchor="ctr">
            <a:normAutofit/>
          </a:bodyPr>
          <a:lstStyle/>
          <a:p>
            <a:pPr algn="ctr"/>
            <a:r>
              <a:rPr lang="en-US" altLang="ru-RU" sz="4000" dirty="0">
                <a:solidFill>
                  <a:schemeClr val="bg1"/>
                </a:solidFill>
              </a:rPr>
              <a:t>Average time to include ICT in life activity</a:t>
            </a:r>
            <a:endParaRPr lang="ru-RU" altLang="ru-RU" sz="4000" b="0" dirty="0">
              <a:solidFill>
                <a:schemeClr val="bg1"/>
              </a:solidFill>
            </a:endParaRPr>
          </a:p>
        </p:txBody>
      </p:sp>
    </p:spTree>
    <p:extLst>
      <p:ext uri="{BB962C8B-B14F-4D97-AF65-F5344CB8AC3E}">
        <p14:creationId xmlns:p14="http://schemas.microsoft.com/office/powerpoint/2010/main" val="298860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2B8ABD80-E059-45DC-A10D-44F094F7ED7D}"/>
              </a:ext>
            </a:extLst>
          </p:cNvPr>
          <p:cNvGraphicFramePr>
            <a:graphicFrameLocks noGrp="1"/>
          </p:cNvGraphicFramePr>
          <p:nvPr>
            <p:ph idx="1"/>
            <p:extLst>
              <p:ext uri="{D42A27DB-BD31-4B8C-83A1-F6EECF244321}">
                <p14:modId xmlns:p14="http://schemas.microsoft.com/office/powerpoint/2010/main" val="3992985627"/>
              </p:ext>
            </p:extLst>
          </p:nvPr>
        </p:nvGraphicFramePr>
        <p:xfrm>
          <a:off x="474453" y="1854679"/>
          <a:ext cx="3293022" cy="29297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a:extLst>
              <a:ext uri="{FF2B5EF4-FFF2-40B4-BE49-F238E27FC236}">
                <a16:creationId xmlns:a16="http://schemas.microsoft.com/office/drawing/2014/main" id="{108769BC-131E-476D-922B-FD973BFCBC54}"/>
              </a:ext>
            </a:extLst>
          </p:cNvPr>
          <p:cNvGraphicFramePr/>
          <p:nvPr>
            <p:extLst>
              <p:ext uri="{D42A27DB-BD31-4B8C-83A1-F6EECF244321}">
                <p14:modId xmlns:p14="http://schemas.microsoft.com/office/powerpoint/2010/main" val="2117100779"/>
              </p:ext>
            </p:extLst>
          </p:nvPr>
        </p:nvGraphicFramePr>
        <p:xfrm>
          <a:off x="6096000" y="1932317"/>
          <a:ext cx="4212567" cy="2626372"/>
        </p:xfrm>
        <a:graphic>
          <a:graphicData uri="http://schemas.openxmlformats.org/drawingml/2006/chart">
            <c:chart xmlns:c="http://schemas.openxmlformats.org/drawingml/2006/chart" xmlns:r="http://schemas.openxmlformats.org/officeDocument/2006/relationships" r:id="rId3"/>
          </a:graphicData>
        </a:graphic>
      </p:graphicFrame>
      <p:sp>
        <p:nvSpPr>
          <p:cNvPr id="6" name="Заголовок 1">
            <a:extLst>
              <a:ext uri="{FF2B5EF4-FFF2-40B4-BE49-F238E27FC236}">
                <a16:creationId xmlns:a16="http://schemas.microsoft.com/office/drawing/2014/main" id="{BFF48FC4-CD0F-4404-A029-222EA3662576}"/>
              </a:ext>
            </a:extLst>
          </p:cNvPr>
          <p:cNvSpPr txBox="1">
            <a:spLocks noGrp="1"/>
          </p:cNvSpPr>
          <p:nvPr>
            <p:ph type="title"/>
          </p:nvPr>
        </p:nvSpPr>
        <p:spPr bwMode="auto">
          <a:xfrm>
            <a:off x="838200" y="192597"/>
            <a:ext cx="10515600" cy="1325563"/>
          </a:xfrm>
          <a:prstGeom prst="rect">
            <a:avLst/>
          </a:prstGeom>
          <a:solidFill>
            <a:srgbClr val="002060"/>
          </a:solidFill>
          <a:ln w="9525">
            <a:noFill/>
            <a:miter lim="800000"/>
            <a:headEnd/>
            <a:tailEnd/>
          </a:ln>
        </p:spPr>
        <p:txBody>
          <a:bodyPr anchor="ctr">
            <a:normAutofit/>
          </a:bodyPr>
          <a:lstStyle/>
          <a:p>
            <a:pPr algn="ctr"/>
            <a:r>
              <a:rPr lang="en-US" altLang="ru-RU" sz="4000" dirty="0">
                <a:solidFill>
                  <a:schemeClr val="bg1"/>
                </a:solidFill>
              </a:rPr>
              <a:t>Structure of ICT inclusion in vital activities depending on age</a:t>
            </a:r>
            <a:endParaRPr lang="ru-RU" altLang="ru-RU" sz="4000" b="0" dirty="0">
              <a:solidFill>
                <a:schemeClr val="bg1"/>
              </a:solidFill>
            </a:endParaRPr>
          </a:p>
        </p:txBody>
      </p:sp>
      <p:graphicFrame>
        <p:nvGraphicFramePr>
          <p:cNvPr id="7" name="Диаграмма 6">
            <a:extLst>
              <a:ext uri="{FF2B5EF4-FFF2-40B4-BE49-F238E27FC236}">
                <a16:creationId xmlns:a16="http://schemas.microsoft.com/office/drawing/2014/main" id="{8B85496A-5029-4F8E-8C6F-4AA702193624}"/>
              </a:ext>
            </a:extLst>
          </p:cNvPr>
          <p:cNvGraphicFramePr/>
          <p:nvPr>
            <p:extLst>
              <p:ext uri="{D42A27DB-BD31-4B8C-83A1-F6EECF244321}">
                <p14:modId xmlns:p14="http://schemas.microsoft.com/office/powerpoint/2010/main" val="3625994830"/>
              </p:ext>
            </p:extLst>
          </p:nvPr>
        </p:nvGraphicFramePr>
        <p:xfrm>
          <a:off x="3338423" y="3735239"/>
          <a:ext cx="3398807" cy="31227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a:extLst>
              <a:ext uri="{FF2B5EF4-FFF2-40B4-BE49-F238E27FC236}">
                <a16:creationId xmlns:a16="http://schemas.microsoft.com/office/drawing/2014/main" id="{DC866737-EB5C-4337-86AF-6C0184F044A5}"/>
              </a:ext>
            </a:extLst>
          </p:cNvPr>
          <p:cNvGraphicFramePr/>
          <p:nvPr>
            <p:extLst>
              <p:ext uri="{D42A27DB-BD31-4B8C-83A1-F6EECF244321}">
                <p14:modId xmlns:p14="http://schemas.microsoft.com/office/powerpoint/2010/main" val="3851418937"/>
              </p:ext>
            </p:extLst>
          </p:nvPr>
        </p:nvGraphicFramePr>
        <p:xfrm>
          <a:off x="8419381" y="3985404"/>
          <a:ext cx="3298167" cy="28725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7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98E776A-A433-4C93-BDCE-3FA1F5DF9910}"/>
              </a:ext>
            </a:extLst>
          </p:cNvPr>
          <p:cNvSpPr>
            <a:spLocks noGrp="1"/>
          </p:cNvSpPr>
          <p:nvPr>
            <p:ph idx="1"/>
          </p:nvPr>
        </p:nvSpPr>
        <p:spPr>
          <a:xfrm>
            <a:off x="838198" y="1682069"/>
            <a:ext cx="8918277" cy="3925101"/>
          </a:xfrm>
        </p:spPr>
        <p:txBody>
          <a:bodyPr>
            <a:noAutofit/>
          </a:bodyPr>
          <a:lstStyle/>
          <a:p>
            <a:pPr marL="0" indent="0">
              <a:buNone/>
            </a:pPr>
            <a:r>
              <a:rPr lang="ru-RU" sz="4000" dirty="0"/>
              <a:t>    </a:t>
            </a:r>
            <a:endParaRPr lang="en-US" sz="4000" dirty="0"/>
          </a:p>
          <a:p>
            <a:pPr marL="0" indent="0">
              <a:buNone/>
            </a:pPr>
            <a:r>
              <a:rPr lang="ru-RU" sz="4000" dirty="0"/>
              <a:t> </a:t>
            </a:r>
            <a:r>
              <a:rPr lang="en-US" sz="4000" dirty="0"/>
              <a:t>individual development of a person in an environment, an integral part of which is the digital component, which in turn develops according to the laws set by him, from the moment of inclusion of ICT in his life activity to ICT death</a:t>
            </a:r>
            <a:endParaRPr lang="ru-RU" sz="4000" dirty="0"/>
          </a:p>
        </p:txBody>
      </p:sp>
      <p:sp>
        <p:nvSpPr>
          <p:cNvPr id="4" name="Заголовок 1">
            <a:extLst>
              <a:ext uri="{FF2B5EF4-FFF2-40B4-BE49-F238E27FC236}">
                <a16:creationId xmlns:a16="http://schemas.microsoft.com/office/drawing/2014/main" id="{995D5947-C693-4C9E-ADC6-3DC3E1E933E3}"/>
              </a:ext>
            </a:extLst>
          </p:cNvPr>
          <p:cNvSpPr txBox="1">
            <a:spLocks noGrp="1"/>
          </p:cNvSpPr>
          <p:nvPr>
            <p:ph type="title"/>
          </p:nvPr>
        </p:nvSpPr>
        <p:spPr bwMode="auto">
          <a:xfrm>
            <a:off x="838200" y="356506"/>
            <a:ext cx="10515600" cy="1325563"/>
          </a:xfrm>
          <a:prstGeom prst="rect">
            <a:avLst/>
          </a:prstGeom>
          <a:solidFill>
            <a:srgbClr val="002060"/>
          </a:solidFill>
          <a:ln w="9525">
            <a:no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ru-RU" sz="4000" dirty="0">
                <a:solidFill>
                  <a:schemeClr val="bg1"/>
                </a:solidFill>
              </a:rPr>
              <a:t>ONTOCIBERGENESIS</a:t>
            </a:r>
            <a:endParaRPr lang="ru-RU" altLang="ru-RU" sz="4000" dirty="0">
              <a:solidFill>
                <a:schemeClr val="bg1"/>
              </a:solidFill>
            </a:endParaRPr>
          </a:p>
        </p:txBody>
      </p:sp>
    </p:spTree>
    <p:extLst>
      <p:ext uri="{BB962C8B-B14F-4D97-AF65-F5344CB8AC3E}">
        <p14:creationId xmlns:p14="http://schemas.microsoft.com/office/powerpoint/2010/main" val="410661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F0FC750-22EC-44DA-94BF-88D6AA400D70}"/>
              </a:ext>
            </a:extLst>
          </p:cNvPr>
          <p:cNvSpPr>
            <a:spLocks noGrp="1"/>
          </p:cNvSpPr>
          <p:nvPr>
            <p:ph idx="1"/>
          </p:nvPr>
        </p:nvSpPr>
        <p:spPr/>
        <p:txBody>
          <a:bodyPr/>
          <a:lstStyle/>
          <a:p>
            <a:pPr marL="514350" indent="-514350">
              <a:buFont typeface="+mj-lt"/>
              <a:buAutoNum type="arabicPeriod"/>
            </a:pPr>
            <a:r>
              <a:rPr lang="en-US" dirty="0"/>
              <a:t>Recognizing the relationship between human development and ICTs
Transition from a passive study of the psychological consequences of the widespread introduction of various types of ICT to the study of </a:t>
            </a:r>
            <a:r>
              <a:rPr lang="en-US" dirty="0" err="1"/>
              <a:t>ontocybergenesis</a:t>
            </a:r>
            <a:r>
              <a:rPr lang="en-US" dirty="0"/>
              <a:t>
Interdisciplinary integration of scientific knowledge for the study of the "human-digital environment" system
More active influence on the formation of the digital environment</a:t>
            </a:r>
            <a:endParaRPr lang="ru-RU" dirty="0"/>
          </a:p>
        </p:txBody>
      </p:sp>
      <p:sp>
        <p:nvSpPr>
          <p:cNvPr id="4" name="Заголовок 1">
            <a:extLst>
              <a:ext uri="{FF2B5EF4-FFF2-40B4-BE49-F238E27FC236}">
                <a16:creationId xmlns:a16="http://schemas.microsoft.com/office/drawing/2014/main" id="{BA871FA4-7449-4743-933E-71439A7947A3}"/>
              </a:ext>
            </a:extLst>
          </p:cNvPr>
          <p:cNvSpPr txBox="1">
            <a:spLocks/>
          </p:cNvSpPr>
          <p:nvPr/>
        </p:nvSpPr>
        <p:spPr bwMode="auto">
          <a:xfrm>
            <a:off x="838200" y="365125"/>
            <a:ext cx="10515600" cy="1325563"/>
          </a:xfrm>
          <a:prstGeom prst="rect">
            <a:avLst/>
          </a:prstGeom>
          <a:solidFill>
            <a:srgbClr val="002060"/>
          </a:solidFill>
          <a:ln w="9525">
            <a:no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ru-RU" sz="4000" dirty="0">
                <a:solidFill>
                  <a:schemeClr val="bg1"/>
                </a:solidFill>
              </a:rPr>
              <a:t>Tasks of the current stage of research</a:t>
            </a:r>
            <a:endParaRPr lang="ru-RU" altLang="ru-RU" sz="4000" dirty="0">
              <a:solidFill>
                <a:schemeClr val="bg1"/>
              </a:solidFill>
            </a:endParaRPr>
          </a:p>
        </p:txBody>
      </p:sp>
    </p:spTree>
    <p:extLst>
      <p:ext uri="{BB962C8B-B14F-4D97-AF65-F5344CB8AC3E}">
        <p14:creationId xmlns:p14="http://schemas.microsoft.com/office/powerpoint/2010/main" val="150383099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249</TotalTime>
  <Words>376</Words>
  <Application>Microsoft Office PowerPoint</Application>
  <PresentationFormat>Широкоэкранный</PresentationFormat>
  <Paragraphs>71</Paragraphs>
  <Slides>7</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Calibri Light</vt:lpstr>
      <vt:lpstr>Tahoma</vt:lpstr>
      <vt:lpstr>Times New Roman</vt:lpstr>
      <vt:lpstr>Тема Office</vt:lpstr>
      <vt:lpstr>Study of the  “Human- Digital Environment” System: Development of the Child’s  Psyche</vt:lpstr>
      <vt:lpstr>Презентация PowerPoint</vt:lpstr>
      <vt:lpstr>     </vt:lpstr>
      <vt:lpstr>Average time to include ICT in life activity</vt:lpstr>
      <vt:lpstr>Structure of ICT inclusion in vital activities depending on age</vt:lpstr>
      <vt:lpstr>ONTOCIBERGENESIS</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Елена</cp:lastModifiedBy>
  <cp:revision>29</cp:revision>
  <dcterms:created xsi:type="dcterms:W3CDTF">2024-05-17T17:30:52Z</dcterms:created>
  <dcterms:modified xsi:type="dcterms:W3CDTF">2024-05-20T16:28:54Z</dcterms:modified>
</cp:coreProperties>
</file>