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9" r:id="rId1"/>
  </p:sldMasterIdLst>
  <p:notesMasterIdLst>
    <p:notesMasterId r:id="rId17"/>
  </p:notesMasterIdLst>
  <p:handoutMasterIdLst>
    <p:handoutMasterId r:id="rId18"/>
  </p:handoutMasterIdLst>
  <p:sldIdLst>
    <p:sldId id="374" r:id="rId2"/>
    <p:sldId id="375" r:id="rId3"/>
    <p:sldId id="377" r:id="rId4"/>
    <p:sldId id="378" r:id="rId5"/>
    <p:sldId id="376" r:id="rId6"/>
    <p:sldId id="379" r:id="rId7"/>
    <p:sldId id="380" r:id="rId8"/>
    <p:sldId id="383" r:id="rId9"/>
    <p:sldId id="387" r:id="rId10"/>
    <p:sldId id="381" r:id="rId11"/>
    <p:sldId id="388" r:id="rId12"/>
    <p:sldId id="385" r:id="rId13"/>
    <p:sldId id="386" r:id="rId14"/>
    <p:sldId id="382" r:id="rId15"/>
    <p:sldId id="393" r:id="rId16"/>
  </p:sldIdLst>
  <p:sldSz cx="12192000" cy="6858000"/>
  <p:notesSz cx="6888163" cy="100187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09" autoAdjust="0"/>
    <p:restoredTop sz="93714" autoAdjust="0"/>
  </p:normalViewPr>
  <p:slideViewPr>
    <p:cSldViewPr snapToGrid="0">
      <p:cViewPr varScale="1">
        <p:scale>
          <a:sx n="53" d="100"/>
          <a:sy n="53" d="100"/>
        </p:scale>
        <p:origin x="68" y="2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r>
              <a:rPr lang="en-US"/>
              <a:t>Until</a:t>
            </a:r>
            <a:endParaRPr lang="ru-RU"/>
          </a:p>
        </c:rich>
      </c:tx>
      <c:layout>
        <c:manualLayout>
          <c:xMode val="edge"/>
          <c:yMode val="edge"/>
          <c:x val="0.4861859300114485"/>
          <c:y val="2.9797092070287537E-2"/>
        </c:manualLayout>
      </c:layout>
      <c:overlay val="0"/>
      <c:spPr>
        <a:noFill/>
        <a:ln>
          <a:noFill/>
        </a:ln>
        <a:effectLst/>
      </c:spPr>
      <c:txPr>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endParaRPr lang="ru-RU"/>
        </a:p>
      </c:txPr>
    </c:title>
    <c:autoTitleDeleted val="0"/>
    <c:plotArea>
      <c:layout>
        <c:manualLayout>
          <c:layoutTarget val="inner"/>
          <c:xMode val="edge"/>
          <c:yMode val="edge"/>
          <c:x val="3.7372765731897642E-2"/>
          <c:y val="0.27181317408853306"/>
          <c:w val="0.70448498528218084"/>
          <c:h val="0.45981184813959736"/>
        </c:manualLayout>
      </c:layout>
      <c:barChart>
        <c:barDir val="col"/>
        <c:grouping val="clustered"/>
        <c:varyColors val="0"/>
        <c:ser>
          <c:idx val="0"/>
          <c:order val="0"/>
          <c:tx>
            <c:strRef>
              <c:f>Лист1!$B$1</c:f>
              <c:strCache>
                <c:ptCount val="1"/>
                <c:pt idx="0">
                  <c:v>Experimental group №1</c:v>
                </c:pt>
              </c:strCache>
            </c:strRef>
          </c:tx>
          <c:spPr>
            <a:solidFill>
              <a:schemeClr val="accent1">
                <a:shade val="65000"/>
              </a:schemeClr>
            </a:solidFill>
            <a:ln>
              <a:noFill/>
            </a:ln>
            <a:effectLst/>
          </c:spPr>
          <c:invertIfNegative val="0"/>
          <c:dLbls>
            <c:delete val="1"/>
          </c:dLbls>
          <c:cat>
            <c:strRef>
              <c:f>Лист1!$A$2:$A$5</c:f>
              <c:strCache>
                <c:ptCount val="4"/>
                <c:pt idx="0">
                  <c:v>1 point - crisis state</c:v>
                </c:pt>
                <c:pt idx="1">
                  <c:v>2 points - unsatisfactory condition</c:v>
                </c:pt>
                <c:pt idx="2">
                  <c:v>3 points - satisfactory condition</c:v>
                </c:pt>
                <c:pt idx="3">
                  <c:v>4 points - favorable condition</c:v>
                </c:pt>
              </c:strCache>
            </c:strRef>
          </c:cat>
          <c:val>
            <c:numRef>
              <c:f>Лист1!$B$2:$B$5</c:f>
              <c:numCache>
                <c:formatCode>General</c:formatCode>
                <c:ptCount val="4"/>
                <c:pt idx="0">
                  <c:v>0</c:v>
                </c:pt>
                <c:pt idx="1">
                  <c:v>0</c:v>
                </c:pt>
                <c:pt idx="2">
                  <c:v>18</c:v>
                </c:pt>
                <c:pt idx="3">
                  <c:v>5</c:v>
                </c:pt>
              </c:numCache>
            </c:numRef>
          </c:val>
          <c:extLst>
            <c:ext xmlns:c16="http://schemas.microsoft.com/office/drawing/2014/chart" uri="{C3380CC4-5D6E-409C-BE32-E72D297353CC}">
              <c16:uniqueId val="{00000000-5985-4C37-B832-2D583503EF5D}"/>
            </c:ext>
          </c:extLst>
        </c:ser>
        <c:ser>
          <c:idx val="1"/>
          <c:order val="1"/>
          <c:tx>
            <c:strRef>
              <c:f>Лист1!$C$1</c:f>
              <c:strCache>
                <c:ptCount val="1"/>
                <c:pt idx="0">
                  <c:v>Experimental group №2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1 point - crisis state</c:v>
                </c:pt>
                <c:pt idx="1">
                  <c:v>2 points - unsatisfactory condition</c:v>
                </c:pt>
                <c:pt idx="2">
                  <c:v>3 points - satisfactory condition</c:v>
                </c:pt>
                <c:pt idx="3">
                  <c:v>4 points - favorable condition</c:v>
                </c:pt>
              </c:strCache>
            </c:strRef>
          </c:cat>
          <c:val>
            <c:numRef>
              <c:f>Лист1!$C$2:$C$5</c:f>
              <c:numCache>
                <c:formatCode>General</c:formatCode>
                <c:ptCount val="4"/>
                <c:pt idx="0">
                  <c:v>0</c:v>
                </c:pt>
                <c:pt idx="1">
                  <c:v>0</c:v>
                </c:pt>
                <c:pt idx="2">
                  <c:v>19</c:v>
                </c:pt>
                <c:pt idx="3">
                  <c:v>4</c:v>
                </c:pt>
              </c:numCache>
            </c:numRef>
          </c:val>
          <c:extLst>
            <c:ext xmlns:c16="http://schemas.microsoft.com/office/drawing/2014/chart" uri="{C3380CC4-5D6E-409C-BE32-E72D297353CC}">
              <c16:uniqueId val="{00000001-5985-4C37-B832-2D583503EF5D}"/>
            </c:ext>
          </c:extLst>
        </c:ser>
        <c:ser>
          <c:idx val="2"/>
          <c:order val="2"/>
          <c:tx>
            <c:strRef>
              <c:f>Лист1!$D$1</c:f>
              <c:strCache>
                <c:ptCount val="1"/>
                <c:pt idx="0">
                  <c:v>Control group</c:v>
                </c:pt>
              </c:strCache>
            </c:strRef>
          </c:tx>
          <c:spPr>
            <a:solidFill>
              <a:schemeClr val="accent1">
                <a:tint val="6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1 point - crisis state</c:v>
                </c:pt>
                <c:pt idx="1">
                  <c:v>2 points - unsatisfactory condition</c:v>
                </c:pt>
                <c:pt idx="2">
                  <c:v>3 points - satisfactory condition</c:v>
                </c:pt>
                <c:pt idx="3">
                  <c:v>4 points - favorable condition</c:v>
                </c:pt>
              </c:strCache>
            </c:strRef>
          </c:cat>
          <c:val>
            <c:numRef>
              <c:f>Лист1!$D$2:$D$5</c:f>
              <c:numCache>
                <c:formatCode>General</c:formatCode>
                <c:ptCount val="4"/>
                <c:pt idx="0">
                  <c:v>0</c:v>
                </c:pt>
                <c:pt idx="1">
                  <c:v>0</c:v>
                </c:pt>
                <c:pt idx="2">
                  <c:v>18</c:v>
                </c:pt>
                <c:pt idx="3">
                  <c:v>5</c:v>
                </c:pt>
              </c:numCache>
            </c:numRef>
          </c:val>
          <c:extLst>
            <c:ext xmlns:c16="http://schemas.microsoft.com/office/drawing/2014/chart" uri="{C3380CC4-5D6E-409C-BE32-E72D297353CC}">
              <c16:uniqueId val="{00000002-5985-4C37-B832-2D583503EF5D}"/>
            </c:ext>
          </c:extLst>
        </c:ser>
        <c:dLbls>
          <c:showLegendKey val="0"/>
          <c:showVal val="1"/>
          <c:showCatName val="0"/>
          <c:showSerName val="0"/>
          <c:showPercent val="0"/>
          <c:showBubbleSize val="0"/>
        </c:dLbls>
        <c:gapWidth val="150"/>
        <c:axId val="127324160"/>
        <c:axId val="127325696"/>
      </c:barChart>
      <c:catAx>
        <c:axId val="127324160"/>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27325696"/>
        <c:crosses val="autoZero"/>
        <c:auto val="1"/>
        <c:lblAlgn val="ctr"/>
        <c:lblOffset val="100"/>
        <c:noMultiLvlLbl val="0"/>
      </c:catAx>
      <c:valAx>
        <c:axId val="127325696"/>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2732416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legend>
    <c:plotVisOnly val="1"/>
    <c:dispBlanksAs val="gap"/>
    <c:showDLblsOverMax val="0"/>
  </c:chart>
  <c:spPr>
    <a:noFill/>
    <a:ln w="9525" cap="flat" cmpd="sng" algn="ctr">
      <a:noFill/>
      <a:prstDash val="solid"/>
    </a:ln>
    <a:effectLst/>
  </c:spPr>
  <c:txPr>
    <a:bodyPr/>
    <a:lstStyle/>
    <a:p>
      <a:pPr>
        <a:defRPr sz="1400">
          <a:solidFill>
            <a:srgbClr val="002060"/>
          </a:solidFill>
          <a:latin typeface="Times New Roman" pitchFamily="18" charset="0"/>
          <a:cs typeface="Times New Roman" pitchFamily="18" charset="0"/>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r>
              <a:rPr lang="en-US"/>
              <a:t>After</a:t>
            </a:r>
            <a:endParaRPr lang="ru-RU"/>
          </a:p>
        </c:rich>
      </c:tx>
      <c:layout>
        <c:manualLayout>
          <c:xMode val="edge"/>
          <c:yMode val="edge"/>
          <c:x val="0.49071893663517058"/>
          <c:y val="3.4445738582082289E-2"/>
        </c:manualLayout>
      </c:layout>
      <c:overlay val="0"/>
      <c:spPr>
        <a:noFill/>
        <a:ln>
          <a:noFill/>
        </a:ln>
        <a:effectLst/>
      </c:spPr>
      <c:txPr>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endParaRPr lang="ru-RU"/>
        </a:p>
      </c:txPr>
    </c:title>
    <c:autoTitleDeleted val="0"/>
    <c:plotArea>
      <c:layout>
        <c:manualLayout>
          <c:layoutTarget val="inner"/>
          <c:xMode val="edge"/>
          <c:yMode val="edge"/>
          <c:x val="3.7372765731897642E-2"/>
          <c:y val="0.22599669543458989"/>
          <c:w val="0.70448498528218084"/>
          <c:h val="0.45981184813959736"/>
        </c:manualLayout>
      </c:layout>
      <c:barChart>
        <c:barDir val="col"/>
        <c:grouping val="clustered"/>
        <c:varyColors val="0"/>
        <c:ser>
          <c:idx val="0"/>
          <c:order val="0"/>
          <c:tx>
            <c:strRef>
              <c:f>Лист1!$B$1</c:f>
              <c:strCache>
                <c:ptCount val="1"/>
                <c:pt idx="0">
                  <c:v>Experimental group №1</c:v>
                </c:pt>
              </c:strCache>
            </c:strRef>
          </c:tx>
          <c:spPr>
            <a:solidFill>
              <a:schemeClr val="accent1">
                <a:shade val="65000"/>
              </a:schemeClr>
            </a:solidFill>
            <a:ln>
              <a:noFill/>
            </a:ln>
            <a:effectLst/>
          </c:spPr>
          <c:invertIfNegative val="0"/>
          <c:dLbls>
            <c:delete val="1"/>
          </c:dLbls>
          <c:cat>
            <c:strRef>
              <c:f>Лист1!$A$2:$A$5</c:f>
              <c:strCache>
                <c:ptCount val="4"/>
                <c:pt idx="0">
                  <c:v>1 point - crisis state</c:v>
                </c:pt>
                <c:pt idx="1">
                  <c:v>2 points - unsatisfactory condition</c:v>
                </c:pt>
                <c:pt idx="2">
                  <c:v>3 points - satisfactory condition</c:v>
                </c:pt>
                <c:pt idx="3">
                  <c:v>4 points - favorable condition</c:v>
                </c:pt>
              </c:strCache>
            </c:strRef>
          </c:cat>
          <c:val>
            <c:numRef>
              <c:f>Лист1!$B$2:$B$5</c:f>
              <c:numCache>
                <c:formatCode>General</c:formatCode>
                <c:ptCount val="4"/>
                <c:pt idx="0">
                  <c:v>0</c:v>
                </c:pt>
                <c:pt idx="1">
                  <c:v>0</c:v>
                </c:pt>
                <c:pt idx="2">
                  <c:v>13</c:v>
                </c:pt>
                <c:pt idx="3">
                  <c:v>10</c:v>
                </c:pt>
              </c:numCache>
            </c:numRef>
          </c:val>
          <c:extLst>
            <c:ext xmlns:c16="http://schemas.microsoft.com/office/drawing/2014/chart" uri="{C3380CC4-5D6E-409C-BE32-E72D297353CC}">
              <c16:uniqueId val="{00000000-8EA3-4419-9C6F-899AB7A6F7D6}"/>
            </c:ext>
          </c:extLst>
        </c:ser>
        <c:ser>
          <c:idx val="1"/>
          <c:order val="1"/>
          <c:tx>
            <c:strRef>
              <c:f>Лист1!$C$1</c:f>
              <c:strCache>
                <c:ptCount val="1"/>
                <c:pt idx="0">
                  <c:v>Experimental group №2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1 point - crisis state</c:v>
                </c:pt>
                <c:pt idx="1">
                  <c:v>2 points - unsatisfactory condition</c:v>
                </c:pt>
                <c:pt idx="2">
                  <c:v>3 points - satisfactory condition</c:v>
                </c:pt>
                <c:pt idx="3">
                  <c:v>4 points - favorable condition</c:v>
                </c:pt>
              </c:strCache>
            </c:strRef>
          </c:cat>
          <c:val>
            <c:numRef>
              <c:f>Лист1!$C$2:$C$5</c:f>
              <c:numCache>
                <c:formatCode>General</c:formatCode>
                <c:ptCount val="4"/>
                <c:pt idx="0">
                  <c:v>0</c:v>
                </c:pt>
                <c:pt idx="1">
                  <c:v>0</c:v>
                </c:pt>
                <c:pt idx="2">
                  <c:v>16</c:v>
                </c:pt>
                <c:pt idx="3">
                  <c:v>7</c:v>
                </c:pt>
              </c:numCache>
            </c:numRef>
          </c:val>
          <c:extLst>
            <c:ext xmlns:c16="http://schemas.microsoft.com/office/drawing/2014/chart" uri="{C3380CC4-5D6E-409C-BE32-E72D297353CC}">
              <c16:uniqueId val="{00000001-8EA3-4419-9C6F-899AB7A6F7D6}"/>
            </c:ext>
          </c:extLst>
        </c:ser>
        <c:ser>
          <c:idx val="2"/>
          <c:order val="2"/>
          <c:tx>
            <c:strRef>
              <c:f>Лист1!$D$1</c:f>
              <c:strCache>
                <c:ptCount val="1"/>
                <c:pt idx="0">
                  <c:v>Control group</c:v>
                </c:pt>
              </c:strCache>
            </c:strRef>
          </c:tx>
          <c:spPr>
            <a:solidFill>
              <a:schemeClr val="accent1">
                <a:tint val="6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1 point - crisis state</c:v>
                </c:pt>
                <c:pt idx="1">
                  <c:v>2 points - unsatisfactory condition</c:v>
                </c:pt>
                <c:pt idx="2">
                  <c:v>3 points - satisfactory condition</c:v>
                </c:pt>
                <c:pt idx="3">
                  <c:v>4 points - favorable condition</c:v>
                </c:pt>
              </c:strCache>
            </c:strRef>
          </c:cat>
          <c:val>
            <c:numRef>
              <c:f>Лист1!$D$2:$D$5</c:f>
              <c:numCache>
                <c:formatCode>General</c:formatCode>
                <c:ptCount val="4"/>
                <c:pt idx="0">
                  <c:v>0</c:v>
                </c:pt>
                <c:pt idx="1">
                  <c:v>0</c:v>
                </c:pt>
                <c:pt idx="2">
                  <c:v>17</c:v>
                </c:pt>
                <c:pt idx="3">
                  <c:v>6</c:v>
                </c:pt>
              </c:numCache>
            </c:numRef>
          </c:val>
          <c:extLst>
            <c:ext xmlns:c16="http://schemas.microsoft.com/office/drawing/2014/chart" uri="{C3380CC4-5D6E-409C-BE32-E72D297353CC}">
              <c16:uniqueId val="{00000002-8EA3-4419-9C6F-899AB7A6F7D6}"/>
            </c:ext>
          </c:extLst>
        </c:ser>
        <c:dLbls>
          <c:showLegendKey val="0"/>
          <c:showVal val="1"/>
          <c:showCatName val="0"/>
          <c:showSerName val="0"/>
          <c:showPercent val="0"/>
          <c:showBubbleSize val="0"/>
        </c:dLbls>
        <c:gapWidth val="150"/>
        <c:axId val="127324160"/>
        <c:axId val="127325696"/>
      </c:barChart>
      <c:catAx>
        <c:axId val="127324160"/>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27325696"/>
        <c:crosses val="autoZero"/>
        <c:auto val="1"/>
        <c:lblAlgn val="ctr"/>
        <c:lblOffset val="100"/>
        <c:noMultiLvlLbl val="0"/>
      </c:catAx>
      <c:valAx>
        <c:axId val="127325696"/>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2732416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legend>
    <c:plotVisOnly val="1"/>
    <c:dispBlanksAs val="gap"/>
    <c:showDLblsOverMax val="0"/>
  </c:chart>
  <c:spPr>
    <a:noFill/>
    <a:ln w="9525" cap="flat" cmpd="sng" algn="ctr">
      <a:noFill/>
      <a:prstDash val="solid"/>
    </a:ln>
    <a:effectLst/>
  </c:spPr>
  <c:txPr>
    <a:bodyPr/>
    <a:lstStyle/>
    <a:p>
      <a:pPr>
        <a:defRPr sz="1400">
          <a:solidFill>
            <a:srgbClr val="002060"/>
          </a:solidFill>
          <a:latin typeface="Times New Roman" pitchFamily="18" charset="0"/>
          <a:cs typeface="Times New Roman" pitchFamily="18" charset="0"/>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r>
              <a:rPr lang="en-US"/>
              <a:t>Until</a:t>
            </a:r>
            <a:endParaRPr lang="ru-RU"/>
          </a:p>
        </c:rich>
      </c:tx>
      <c:overlay val="0"/>
      <c:spPr>
        <a:noFill/>
        <a:ln>
          <a:noFill/>
        </a:ln>
        <a:effectLst/>
      </c:spPr>
      <c:txPr>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endParaRPr lang="ru-RU"/>
        </a:p>
      </c:txPr>
    </c:title>
    <c:autoTitleDeleted val="0"/>
    <c:plotArea>
      <c:layout>
        <c:manualLayout>
          <c:layoutTarget val="inner"/>
          <c:xMode val="edge"/>
          <c:yMode val="edge"/>
          <c:x val="3.7372728543852936E-2"/>
          <c:y val="0.22038292472488727"/>
          <c:w val="0.70448498528218084"/>
          <c:h val="0.61161034304594175"/>
        </c:manualLayout>
      </c:layout>
      <c:barChart>
        <c:barDir val="col"/>
        <c:grouping val="clustered"/>
        <c:varyColors val="0"/>
        <c:ser>
          <c:idx val="0"/>
          <c:order val="0"/>
          <c:tx>
            <c:strRef>
              <c:f>Лист1!$B$1</c:f>
              <c:strCache>
                <c:ptCount val="1"/>
                <c:pt idx="0">
                  <c:v>Experimental group №1</c:v>
                </c:pt>
              </c:strCache>
            </c:strRef>
          </c:tx>
          <c:spPr>
            <a:solidFill>
              <a:schemeClr val="accent1">
                <a:shade val="65000"/>
              </a:schemeClr>
            </a:solidFill>
            <a:ln>
              <a:noFill/>
            </a:ln>
            <a:effectLst/>
          </c:spPr>
          <c:invertIfNegative val="0"/>
          <c:dLbls>
            <c:delete val="1"/>
          </c:dLbls>
          <c:cat>
            <c:strRef>
              <c:f>Лист1!$A$2:$A$4</c:f>
              <c:strCache>
                <c:ptCount val="3"/>
                <c:pt idx="0">
                  <c:v>0 point - no violations</c:v>
                </c:pt>
                <c:pt idx="1">
                  <c:v>1 point - moderate violations</c:v>
                </c:pt>
                <c:pt idx="2">
                  <c:v>2 points - serious violations</c:v>
                </c:pt>
              </c:strCache>
            </c:strRef>
          </c:cat>
          <c:val>
            <c:numRef>
              <c:f>Лист1!$B$2:$B$4</c:f>
              <c:numCache>
                <c:formatCode>General</c:formatCode>
                <c:ptCount val="3"/>
                <c:pt idx="0">
                  <c:v>17</c:v>
                </c:pt>
                <c:pt idx="1">
                  <c:v>6</c:v>
                </c:pt>
                <c:pt idx="2">
                  <c:v>0</c:v>
                </c:pt>
              </c:numCache>
            </c:numRef>
          </c:val>
          <c:extLst>
            <c:ext xmlns:c16="http://schemas.microsoft.com/office/drawing/2014/chart" uri="{C3380CC4-5D6E-409C-BE32-E72D297353CC}">
              <c16:uniqueId val="{00000000-CEB6-40C7-9302-CE1C1206DFC5}"/>
            </c:ext>
          </c:extLst>
        </c:ser>
        <c:ser>
          <c:idx val="1"/>
          <c:order val="1"/>
          <c:tx>
            <c:strRef>
              <c:f>Лист1!$C$1</c:f>
              <c:strCache>
                <c:ptCount val="1"/>
                <c:pt idx="0">
                  <c:v>Experimental group №2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Лист1!$A$2:$A$4</c:f>
              <c:strCache>
                <c:ptCount val="3"/>
                <c:pt idx="0">
                  <c:v>0 point - no violations</c:v>
                </c:pt>
                <c:pt idx="1">
                  <c:v>1 point - moderate violations</c:v>
                </c:pt>
                <c:pt idx="2">
                  <c:v>2 points - serious violations</c:v>
                </c:pt>
              </c:strCache>
            </c:strRef>
          </c:cat>
          <c:val>
            <c:numRef>
              <c:f>Лист1!$C$2:$C$4</c:f>
              <c:numCache>
                <c:formatCode>General</c:formatCode>
                <c:ptCount val="3"/>
                <c:pt idx="0">
                  <c:v>18</c:v>
                </c:pt>
                <c:pt idx="1">
                  <c:v>5</c:v>
                </c:pt>
                <c:pt idx="2">
                  <c:v>0</c:v>
                </c:pt>
              </c:numCache>
            </c:numRef>
          </c:val>
          <c:extLst>
            <c:ext xmlns:c16="http://schemas.microsoft.com/office/drawing/2014/chart" uri="{C3380CC4-5D6E-409C-BE32-E72D297353CC}">
              <c16:uniqueId val="{00000001-CEB6-40C7-9302-CE1C1206DFC5}"/>
            </c:ext>
          </c:extLst>
        </c:ser>
        <c:ser>
          <c:idx val="2"/>
          <c:order val="2"/>
          <c:tx>
            <c:strRef>
              <c:f>Лист1!$D$1</c:f>
              <c:strCache>
                <c:ptCount val="1"/>
                <c:pt idx="0">
                  <c:v>Control group</c:v>
                </c:pt>
              </c:strCache>
            </c:strRef>
          </c:tx>
          <c:spPr>
            <a:solidFill>
              <a:schemeClr val="accent1">
                <a:tint val="6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Лист1!$A$2:$A$4</c:f>
              <c:strCache>
                <c:ptCount val="3"/>
                <c:pt idx="0">
                  <c:v>0 point - no violations</c:v>
                </c:pt>
                <c:pt idx="1">
                  <c:v>1 point - moderate violations</c:v>
                </c:pt>
                <c:pt idx="2">
                  <c:v>2 points - serious violations</c:v>
                </c:pt>
              </c:strCache>
            </c:strRef>
          </c:cat>
          <c:val>
            <c:numRef>
              <c:f>Лист1!$D$2:$D$4</c:f>
              <c:numCache>
                <c:formatCode>General</c:formatCode>
                <c:ptCount val="3"/>
                <c:pt idx="0">
                  <c:v>16</c:v>
                </c:pt>
                <c:pt idx="1">
                  <c:v>7</c:v>
                </c:pt>
                <c:pt idx="2">
                  <c:v>0</c:v>
                </c:pt>
              </c:numCache>
            </c:numRef>
          </c:val>
          <c:extLst>
            <c:ext xmlns:c16="http://schemas.microsoft.com/office/drawing/2014/chart" uri="{C3380CC4-5D6E-409C-BE32-E72D297353CC}">
              <c16:uniqueId val="{00000002-CEB6-40C7-9302-CE1C1206DFC5}"/>
            </c:ext>
          </c:extLst>
        </c:ser>
        <c:dLbls>
          <c:showLegendKey val="0"/>
          <c:showVal val="1"/>
          <c:showCatName val="0"/>
          <c:showSerName val="0"/>
          <c:showPercent val="0"/>
          <c:showBubbleSize val="0"/>
        </c:dLbls>
        <c:gapWidth val="150"/>
        <c:axId val="136525312"/>
        <c:axId val="136526848"/>
      </c:barChart>
      <c:catAx>
        <c:axId val="136525312"/>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36526848"/>
        <c:crosses val="autoZero"/>
        <c:auto val="1"/>
        <c:lblAlgn val="ctr"/>
        <c:lblOffset val="100"/>
        <c:noMultiLvlLbl val="0"/>
      </c:catAx>
      <c:valAx>
        <c:axId val="136526848"/>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3652531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legend>
    <c:plotVisOnly val="1"/>
    <c:dispBlanksAs val="gap"/>
    <c:showDLblsOverMax val="0"/>
  </c:chart>
  <c:spPr>
    <a:noFill/>
    <a:ln w="9525" cap="flat" cmpd="sng" algn="ctr">
      <a:noFill/>
      <a:prstDash val="solid"/>
    </a:ln>
    <a:effectLst/>
  </c:spPr>
  <c:txPr>
    <a:bodyPr/>
    <a:lstStyle/>
    <a:p>
      <a:pPr>
        <a:defRPr sz="1400">
          <a:solidFill>
            <a:srgbClr val="002060"/>
          </a:solidFill>
          <a:latin typeface="Times New Roman" pitchFamily="18" charset="0"/>
          <a:cs typeface="Times New Roman" pitchFamily="18" charset="0"/>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r>
              <a:rPr lang="en-US"/>
              <a:t>After</a:t>
            </a:r>
            <a:endParaRPr lang="ru-RU"/>
          </a:p>
        </c:rich>
      </c:tx>
      <c:overlay val="0"/>
      <c:spPr>
        <a:noFill/>
        <a:ln>
          <a:noFill/>
        </a:ln>
        <a:effectLst/>
      </c:spPr>
      <c:txPr>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endParaRPr lang="ru-RU"/>
        </a:p>
      </c:txPr>
    </c:title>
    <c:autoTitleDeleted val="0"/>
    <c:plotArea>
      <c:layout>
        <c:manualLayout>
          <c:layoutTarget val="inner"/>
          <c:xMode val="edge"/>
          <c:yMode val="edge"/>
          <c:x val="3.7372728543852936E-2"/>
          <c:y val="0.22038292472488727"/>
          <c:w val="0.70448498528218084"/>
          <c:h val="0.61161034304594175"/>
        </c:manualLayout>
      </c:layout>
      <c:barChart>
        <c:barDir val="col"/>
        <c:grouping val="clustered"/>
        <c:varyColors val="0"/>
        <c:ser>
          <c:idx val="0"/>
          <c:order val="0"/>
          <c:tx>
            <c:strRef>
              <c:f>Лист1!$B$1</c:f>
              <c:strCache>
                <c:ptCount val="1"/>
                <c:pt idx="0">
                  <c:v>Experimental group №1</c:v>
                </c:pt>
              </c:strCache>
            </c:strRef>
          </c:tx>
          <c:spPr>
            <a:solidFill>
              <a:schemeClr val="accent1">
                <a:shade val="65000"/>
              </a:schemeClr>
            </a:solidFill>
            <a:ln>
              <a:noFill/>
            </a:ln>
            <a:effectLst/>
          </c:spPr>
          <c:invertIfNegative val="0"/>
          <c:dLbls>
            <c:delete val="1"/>
          </c:dLbls>
          <c:cat>
            <c:strRef>
              <c:f>Лист1!$A$2:$A$4</c:f>
              <c:strCache>
                <c:ptCount val="3"/>
                <c:pt idx="0">
                  <c:v>0 point - no violations</c:v>
                </c:pt>
                <c:pt idx="1">
                  <c:v>1 point - moderate violations</c:v>
                </c:pt>
                <c:pt idx="2">
                  <c:v>2 points - serious violations</c:v>
                </c:pt>
              </c:strCache>
            </c:strRef>
          </c:cat>
          <c:val>
            <c:numRef>
              <c:f>Лист1!$B$2:$B$4</c:f>
              <c:numCache>
                <c:formatCode>General</c:formatCode>
                <c:ptCount val="3"/>
                <c:pt idx="0">
                  <c:v>21</c:v>
                </c:pt>
                <c:pt idx="1">
                  <c:v>2</c:v>
                </c:pt>
                <c:pt idx="2">
                  <c:v>0</c:v>
                </c:pt>
              </c:numCache>
            </c:numRef>
          </c:val>
          <c:extLst>
            <c:ext xmlns:c16="http://schemas.microsoft.com/office/drawing/2014/chart" uri="{C3380CC4-5D6E-409C-BE32-E72D297353CC}">
              <c16:uniqueId val="{00000000-605C-4A2A-9AA5-1DBE1780E48B}"/>
            </c:ext>
          </c:extLst>
        </c:ser>
        <c:ser>
          <c:idx val="1"/>
          <c:order val="1"/>
          <c:tx>
            <c:strRef>
              <c:f>Лист1!$C$1</c:f>
              <c:strCache>
                <c:ptCount val="1"/>
                <c:pt idx="0">
                  <c:v>Experimental group №2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Лист1!$A$2:$A$4</c:f>
              <c:strCache>
                <c:ptCount val="3"/>
                <c:pt idx="0">
                  <c:v>0 point - no violations</c:v>
                </c:pt>
                <c:pt idx="1">
                  <c:v>1 point - moderate violations</c:v>
                </c:pt>
                <c:pt idx="2">
                  <c:v>2 points - serious violations</c:v>
                </c:pt>
              </c:strCache>
            </c:strRef>
          </c:cat>
          <c:val>
            <c:numRef>
              <c:f>Лист1!$C$2:$C$4</c:f>
              <c:numCache>
                <c:formatCode>General</c:formatCode>
                <c:ptCount val="3"/>
                <c:pt idx="0">
                  <c:v>16</c:v>
                </c:pt>
                <c:pt idx="1">
                  <c:v>7</c:v>
                </c:pt>
                <c:pt idx="2">
                  <c:v>0</c:v>
                </c:pt>
              </c:numCache>
            </c:numRef>
          </c:val>
          <c:extLst>
            <c:ext xmlns:c16="http://schemas.microsoft.com/office/drawing/2014/chart" uri="{C3380CC4-5D6E-409C-BE32-E72D297353CC}">
              <c16:uniqueId val="{00000001-605C-4A2A-9AA5-1DBE1780E48B}"/>
            </c:ext>
          </c:extLst>
        </c:ser>
        <c:ser>
          <c:idx val="2"/>
          <c:order val="2"/>
          <c:tx>
            <c:strRef>
              <c:f>Лист1!$D$1</c:f>
              <c:strCache>
                <c:ptCount val="1"/>
                <c:pt idx="0">
                  <c:v>Control group</c:v>
                </c:pt>
              </c:strCache>
            </c:strRef>
          </c:tx>
          <c:spPr>
            <a:solidFill>
              <a:schemeClr val="accent1">
                <a:tint val="6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Лист1!$A$2:$A$4</c:f>
              <c:strCache>
                <c:ptCount val="3"/>
                <c:pt idx="0">
                  <c:v>0 point - no violations</c:v>
                </c:pt>
                <c:pt idx="1">
                  <c:v>1 point - moderate violations</c:v>
                </c:pt>
                <c:pt idx="2">
                  <c:v>2 points - serious violations</c:v>
                </c:pt>
              </c:strCache>
            </c:strRef>
          </c:cat>
          <c:val>
            <c:numRef>
              <c:f>Лист1!$D$2:$D$4</c:f>
              <c:numCache>
                <c:formatCode>General</c:formatCode>
                <c:ptCount val="3"/>
                <c:pt idx="0">
                  <c:v>16</c:v>
                </c:pt>
                <c:pt idx="1">
                  <c:v>7</c:v>
                </c:pt>
                <c:pt idx="2">
                  <c:v>0</c:v>
                </c:pt>
              </c:numCache>
            </c:numRef>
          </c:val>
          <c:extLst>
            <c:ext xmlns:c16="http://schemas.microsoft.com/office/drawing/2014/chart" uri="{C3380CC4-5D6E-409C-BE32-E72D297353CC}">
              <c16:uniqueId val="{00000002-605C-4A2A-9AA5-1DBE1780E48B}"/>
            </c:ext>
          </c:extLst>
        </c:ser>
        <c:dLbls>
          <c:showLegendKey val="0"/>
          <c:showVal val="1"/>
          <c:showCatName val="0"/>
          <c:showSerName val="0"/>
          <c:showPercent val="0"/>
          <c:showBubbleSize val="0"/>
        </c:dLbls>
        <c:gapWidth val="150"/>
        <c:axId val="136525312"/>
        <c:axId val="136526848"/>
      </c:barChart>
      <c:catAx>
        <c:axId val="136525312"/>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36526848"/>
        <c:crosses val="autoZero"/>
        <c:auto val="1"/>
        <c:lblAlgn val="ctr"/>
        <c:lblOffset val="100"/>
        <c:noMultiLvlLbl val="0"/>
      </c:catAx>
      <c:valAx>
        <c:axId val="136526848"/>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3652531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legend>
    <c:plotVisOnly val="1"/>
    <c:dispBlanksAs val="gap"/>
    <c:showDLblsOverMax val="0"/>
  </c:chart>
  <c:spPr>
    <a:noFill/>
    <a:ln w="9525" cap="flat" cmpd="sng" algn="ctr">
      <a:noFill/>
      <a:prstDash val="solid"/>
    </a:ln>
    <a:effectLst/>
  </c:spPr>
  <c:txPr>
    <a:bodyPr/>
    <a:lstStyle/>
    <a:p>
      <a:pPr>
        <a:defRPr sz="1400">
          <a:solidFill>
            <a:srgbClr val="002060"/>
          </a:solidFill>
          <a:latin typeface="Times New Roman" pitchFamily="18" charset="0"/>
          <a:cs typeface="Times New Roman" pitchFamily="18" charset="0"/>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r>
              <a:rPr lang="en-US"/>
              <a:t>Until</a:t>
            </a:r>
            <a:endParaRPr lang="ru-RU"/>
          </a:p>
        </c:rich>
      </c:tx>
      <c:overlay val="0"/>
      <c:spPr>
        <a:noFill/>
        <a:ln>
          <a:noFill/>
        </a:ln>
        <a:effectLst/>
      </c:spPr>
      <c:txPr>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endParaRPr lang="ru-RU"/>
        </a:p>
      </c:txPr>
    </c:title>
    <c:autoTitleDeleted val="0"/>
    <c:plotArea>
      <c:layout/>
      <c:barChart>
        <c:barDir val="col"/>
        <c:grouping val="clustered"/>
        <c:varyColors val="0"/>
        <c:ser>
          <c:idx val="0"/>
          <c:order val="0"/>
          <c:tx>
            <c:strRef>
              <c:f>Лист1!$B$1</c:f>
              <c:strCache>
                <c:ptCount val="1"/>
                <c:pt idx="0">
                  <c:v>Experimental group №1</c:v>
                </c:pt>
              </c:strCache>
            </c:strRef>
          </c:tx>
          <c:spPr>
            <a:solidFill>
              <a:schemeClr val="accent1">
                <a:shade val="65000"/>
              </a:schemeClr>
            </a:solidFill>
            <a:ln>
              <a:noFill/>
            </a:ln>
            <a:effectLst/>
          </c:spPr>
          <c:invertIfNegative val="0"/>
          <c:dLbls>
            <c:delete val="1"/>
          </c:dLbls>
          <c:cat>
            <c:strRef>
              <c:f>Лист1!$A$2:$A$3</c:f>
              <c:strCache>
                <c:ptCount val="2"/>
                <c:pt idx="0">
                  <c:v>Told the truth</c:v>
                </c:pt>
                <c:pt idx="1">
                  <c:v>Lied</c:v>
                </c:pt>
              </c:strCache>
            </c:strRef>
          </c:cat>
          <c:val>
            <c:numRef>
              <c:f>Лист1!$B$2:$B$3</c:f>
              <c:numCache>
                <c:formatCode>General</c:formatCode>
                <c:ptCount val="2"/>
                <c:pt idx="0">
                  <c:v>18</c:v>
                </c:pt>
                <c:pt idx="1">
                  <c:v>5</c:v>
                </c:pt>
              </c:numCache>
            </c:numRef>
          </c:val>
          <c:extLst>
            <c:ext xmlns:c16="http://schemas.microsoft.com/office/drawing/2014/chart" uri="{C3380CC4-5D6E-409C-BE32-E72D297353CC}">
              <c16:uniqueId val="{00000000-2B64-490D-A6FB-879D1A6EFF3A}"/>
            </c:ext>
          </c:extLst>
        </c:ser>
        <c:ser>
          <c:idx val="1"/>
          <c:order val="1"/>
          <c:tx>
            <c:strRef>
              <c:f>Лист1!$C$1</c:f>
              <c:strCache>
                <c:ptCount val="1"/>
                <c:pt idx="0">
                  <c:v>Experimental group №2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Лист1!$A$2:$A$3</c:f>
              <c:strCache>
                <c:ptCount val="2"/>
                <c:pt idx="0">
                  <c:v>Told the truth</c:v>
                </c:pt>
                <c:pt idx="1">
                  <c:v>Lied</c:v>
                </c:pt>
              </c:strCache>
            </c:strRef>
          </c:cat>
          <c:val>
            <c:numRef>
              <c:f>Лист1!$C$2:$C$3</c:f>
              <c:numCache>
                <c:formatCode>General</c:formatCode>
                <c:ptCount val="2"/>
                <c:pt idx="0">
                  <c:v>19</c:v>
                </c:pt>
                <c:pt idx="1">
                  <c:v>4</c:v>
                </c:pt>
              </c:numCache>
            </c:numRef>
          </c:val>
          <c:extLst>
            <c:ext xmlns:c16="http://schemas.microsoft.com/office/drawing/2014/chart" uri="{C3380CC4-5D6E-409C-BE32-E72D297353CC}">
              <c16:uniqueId val="{00000001-2B64-490D-A6FB-879D1A6EFF3A}"/>
            </c:ext>
          </c:extLst>
        </c:ser>
        <c:ser>
          <c:idx val="2"/>
          <c:order val="2"/>
          <c:tx>
            <c:strRef>
              <c:f>Лист1!$D$1</c:f>
              <c:strCache>
                <c:ptCount val="1"/>
                <c:pt idx="0">
                  <c:v>Control group</c:v>
                </c:pt>
              </c:strCache>
            </c:strRef>
          </c:tx>
          <c:spPr>
            <a:solidFill>
              <a:schemeClr val="accent1">
                <a:tint val="6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Лист1!$A$2:$A$3</c:f>
              <c:strCache>
                <c:ptCount val="2"/>
                <c:pt idx="0">
                  <c:v>Told the truth</c:v>
                </c:pt>
                <c:pt idx="1">
                  <c:v>Lied</c:v>
                </c:pt>
              </c:strCache>
            </c:strRef>
          </c:cat>
          <c:val>
            <c:numRef>
              <c:f>Лист1!$D$2:$D$3</c:f>
              <c:numCache>
                <c:formatCode>General</c:formatCode>
                <c:ptCount val="2"/>
                <c:pt idx="0">
                  <c:v>17</c:v>
                </c:pt>
                <c:pt idx="1">
                  <c:v>6</c:v>
                </c:pt>
              </c:numCache>
            </c:numRef>
          </c:val>
          <c:extLst>
            <c:ext xmlns:c16="http://schemas.microsoft.com/office/drawing/2014/chart" uri="{C3380CC4-5D6E-409C-BE32-E72D297353CC}">
              <c16:uniqueId val="{00000002-2B64-490D-A6FB-879D1A6EFF3A}"/>
            </c:ext>
          </c:extLst>
        </c:ser>
        <c:dLbls>
          <c:showLegendKey val="0"/>
          <c:showVal val="1"/>
          <c:showCatName val="0"/>
          <c:showSerName val="0"/>
          <c:showPercent val="0"/>
          <c:showBubbleSize val="0"/>
        </c:dLbls>
        <c:gapWidth val="150"/>
        <c:axId val="169113472"/>
        <c:axId val="169132032"/>
      </c:barChart>
      <c:catAx>
        <c:axId val="169113472"/>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69132032"/>
        <c:crosses val="autoZero"/>
        <c:auto val="1"/>
        <c:lblAlgn val="ctr"/>
        <c:lblOffset val="100"/>
        <c:noMultiLvlLbl val="0"/>
      </c:catAx>
      <c:valAx>
        <c:axId val="169132032"/>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6911347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legend>
    <c:plotVisOnly val="1"/>
    <c:dispBlanksAs val="gap"/>
    <c:showDLblsOverMax val="0"/>
  </c:chart>
  <c:spPr>
    <a:noFill/>
    <a:ln w="9525" cap="flat" cmpd="sng" algn="ctr">
      <a:noFill/>
      <a:prstDash val="solid"/>
    </a:ln>
    <a:effectLst/>
  </c:spPr>
  <c:txPr>
    <a:bodyPr/>
    <a:lstStyle/>
    <a:p>
      <a:pPr>
        <a:defRPr sz="1400">
          <a:solidFill>
            <a:srgbClr val="002060"/>
          </a:solidFill>
          <a:latin typeface="Times New Roman" pitchFamily="18" charset="0"/>
          <a:cs typeface="Times New Roman" pitchFamily="18" charset="0"/>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r>
              <a:rPr lang="en-US"/>
              <a:t>After</a:t>
            </a:r>
            <a:endParaRPr lang="ru-RU"/>
          </a:p>
        </c:rich>
      </c:tx>
      <c:overlay val="0"/>
      <c:spPr>
        <a:noFill/>
        <a:ln>
          <a:noFill/>
        </a:ln>
        <a:effectLst/>
      </c:spPr>
      <c:txPr>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endParaRPr lang="ru-RU"/>
        </a:p>
      </c:txPr>
    </c:title>
    <c:autoTitleDeleted val="0"/>
    <c:plotArea>
      <c:layout/>
      <c:barChart>
        <c:barDir val="col"/>
        <c:grouping val="clustered"/>
        <c:varyColors val="0"/>
        <c:ser>
          <c:idx val="0"/>
          <c:order val="0"/>
          <c:tx>
            <c:strRef>
              <c:f>Лист1!$B$1</c:f>
              <c:strCache>
                <c:ptCount val="1"/>
                <c:pt idx="0">
                  <c:v>Experimental group №1</c:v>
                </c:pt>
              </c:strCache>
            </c:strRef>
          </c:tx>
          <c:spPr>
            <a:solidFill>
              <a:schemeClr val="accent1">
                <a:shade val="65000"/>
              </a:schemeClr>
            </a:solidFill>
            <a:ln>
              <a:noFill/>
            </a:ln>
            <a:effectLst/>
          </c:spPr>
          <c:invertIfNegative val="0"/>
          <c:dLbls>
            <c:delete val="1"/>
          </c:dLbls>
          <c:cat>
            <c:strRef>
              <c:f>Лист1!$A$2:$A$3</c:f>
              <c:strCache>
                <c:ptCount val="2"/>
                <c:pt idx="0">
                  <c:v>Told the truth</c:v>
                </c:pt>
                <c:pt idx="1">
                  <c:v>Lied</c:v>
                </c:pt>
              </c:strCache>
            </c:strRef>
          </c:cat>
          <c:val>
            <c:numRef>
              <c:f>Лист1!$B$2:$B$3</c:f>
              <c:numCache>
                <c:formatCode>General</c:formatCode>
                <c:ptCount val="2"/>
                <c:pt idx="0">
                  <c:v>21</c:v>
                </c:pt>
                <c:pt idx="1">
                  <c:v>2</c:v>
                </c:pt>
              </c:numCache>
            </c:numRef>
          </c:val>
          <c:extLst>
            <c:ext xmlns:c16="http://schemas.microsoft.com/office/drawing/2014/chart" uri="{C3380CC4-5D6E-409C-BE32-E72D297353CC}">
              <c16:uniqueId val="{00000000-3F1C-42F6-B2FE-E40F423B260E}"/>
            </c:ext>
          </c:extLst>
        </c:ser>
        <c:ser>
          <c:idx val="1"/>
          <c:order val="1"/>
          <c:tx>
            <c:strRef>
              <c:f>Лист1!$C$1</c:f>
              <c:strCache>
                <c:ptCount val="1"/>
                <c:pt idx="0">
                  <c:v>Experimental group №2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Лист1!$A$2:$A$3</c:f>
              <c:strCache>
                <c:ptCount val="2"/>
                <c:pt idx="0">
                  <c:v>Told the truth</c:v>
                </c:pt>
                <c:pt idx="1">
                  <c:v>Lied</c:v>
                </c:pt>
              </c:strCache>
            </c:strRef>
          </c:cat>
          <c:val>
            <c:numRef>
              <c:f>Лист1!$C$2:$C$3</c:f>
              <c:numCache>
                <c:formatCode>General</c:formatCode>
                <c:ptCount val="2"/>
                <c:pt idx="0">
                  <c:v>20</c:v>
                </c:pt>
                <c:pt idx="1">
                  <c:v>3</c:v>
                </c:pt>
              </c:numCache>
            </c:numRef>
          </c:val>
          <c:extLst>
            <c:ext xmlns:c16="http://schemas.microsoft.com/office/drawing/2014/chart" uri="{C3380CC4-5D6E-409C-BE32-E72D297353CC}">
              <c16:uniqueId val="{00000001-3F1C-42F6-B2FE-E40F423B260E}"/>
            </c:ext>
          </c:extLst>
        </c:ser>
        <c:ser>
          <c:idx val="2"/>
          <c:order val="2"/>
          <c:tx>
            <c:strRef>
              <c:f>Лист1!$D$1</c:f>
              <c:strCache>
                <c:ptCount val="1"/>
                <c:pt idx="0">
                  <c:v>Control group</c:v>
                </c:pt>
              </c:strCache>
            </c:strRef>
          </c:tx>
          <c:spPr>
            <a:solidFill>
              <a:schemeClr val="accent1">
                <a:tint val="6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Лист1!$A$2:$A$3</c:f>
              <c:strCache>
                <c:ptCount val="2"/>
                <c:pt idx="0">
                  <c:v>Told the truth</c:v>
                </c:pt>
                <c:pt idx="1">
                  <c:v>Lied</c:v>
                </c:pt>
              </c:strCache>
            </c:strRef>
          </c:cat>
          <c:val>
            <c:numRef>
              <c:f>Лист1!$D$2:$D$3</c:f>
              <c:numCache>
                <c:formatCode>General</c:formatCode>
                <c:ptCount val="2"/>
                <c:pt idx="0">
                  <c:v>18</c:v>
                </c:pt>
                <c:pt idx="1">
                  <c:v>5</c:v>
                </c:pt>
              </c:numCache>
            </c:numRef>
          </c:val>
          <c:extLst>
            <c:ext xmlns:c16="http://schemas.microsoft.com/office/drawing/2014/chart" uri="{C3380CC4-5D6E-409C-BE32-E72D297353CC}">
              <c16:uniqueId val="{00000002-3F1C-42F6-B2FE-E40F423B260E}"/>
            </c:ext>
          </c:extLst>
        </c:ser>
        <c:dLbls>
          <c:showLegendKey val="0"/>
          <c:showVal val="1"/>
          <c:showCatName val="0"/>
          <c:showSerName val="0"/>
          <c:showPercent val="0"/>
          <c:showBubbleSize val="0"/>
        </c:dLbls>
        <c:gapWidth val="150"/>
        <c:axId val="169113472"/>
        <c:axId val="169132032"/>
      </c:barChart>
      <c:catAx>
        <c:axId val="169113472"/>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69132032"/>
        <c:crosses val="autoZero"/>
        <c:auto val="1"/>
        <c:lblAlgn val="ctr"/>
        <c:lblOffset val="100"/>
        <c:noMultiLvlLbl val="0"/>
      </c:catAx>
      <c:valAx>
        <c:axId val="169132032"/>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6911347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legend>
    <c:plotVisOnly val="1"/>
    <c:dispBlanksAs val="gap"/>
    <c:showDLblsOverMax val="0"/>
  </c:chart>
  <c:spPr>
    <a:noFill/>
    <a:ln w="9525" cap="flat" cmpd="sng" algn="ctr">
      <a:noFill/>
      <a:prstDash val="solid"/>
    </a:ln>
    <a:effectLst/>
  </c:spPr>
  <c:txPr>
    <a:bodyPr/>
    <a:lstStyle/>
    <a:p>
      <a:pPr>
        <a:defRPr sz="1400">
          <a:solidFill>
            <a:srgbClr val="002060"/>
          </a:solidFill>
          <a:latin typeface="Times New Roman" pitchFamily="18" charset="0"/>
          <a:cs typeface="Times New Roman" pitchFamily="18" charset="0"/>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r>
              <a:rPr lang="en-US"/>
              <a:t>Until</a:t>
            </a:r>
            <a:endParaRPr lang="ru-RU"/>
          </a:p>
        </c:rich>
      </c:tx>
      <c:overlay val="0"/>
      <c:spPr>
        <a:noFill/>
        <a:ln>
          <a:noFill/>
        </a:ln>
        <a:effectLst/>
      </c:spPr>
      <c:txPr>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endParaRPr lang="ru-RU"/>
        </a:p>
      </c:txPr>
    </c:title>
    <c:autoTitleDeleted val="0"/>
    <c:plotArea>
      <c:layout/>
      <c:barChart>
        <c:barDir val="col"/>
        <c:grouping val="clustered"/>
        <c:varyColors val="0"/>
        <c:ser>
          <c:idx val="0"/>
          <c:order val="0"/>
          <c:tx>
            <c:strRef>
              <c:f>Лист1!$B$1</c:f>
              <c:strCache>
                <c:ptCount val="1"/>
                <c:pt idx="0">
                  <c:v>Experivental group №1</c:v>
                </c:pt>
              </c:strCache>
            </c:strRef>
          </c:tx>
          <c:spPr>
            <a:solidFill>
              <a:schemeClr val="accent1">
                <a:shade val="65000"/>
              </a:schemeClr>
            </a:solidFill>
            <a:ln>
              <a:noFill/>
            </a:ln>
            <a:effectLst/>
          </c:spPr>
          <c:invertIfNegative val="0"/>
          <c:dLbls>
            <c:delete val="1"/>
          </c:dLbls>
          <c:cat>
            <c:strRef>
              <c:f>Лист1!$A$2:$A$5</c:f>
              <c:strCache>
                <c:ptCount val="4"/>
                <c:pt idx="0">
                  <c:v>0 points - ER* are inadequate/absent</c:v>
                </c:pt>
                <c:pt idx="1">
                  <c:v>1 point - the ER is inadequate</c:v>
                </c:pt>
                <c:pt idx="2">
                  <c:v>2 points - ER are adequate, but weacly expressed</c:v>
                </c:pt>
                <c:pt idx="3">
                  <c:v>3 points - ER are adequate, bright</c:v>
                </c:pt>
              </c:strCache>
            </c:strRef>
          </c:cat>
          <c:val>
            <c:numRef>
              <c:f>Лист1!$B$2:$B$5</c:f>
              <c:numCache>
                <c:formatCode>General</c:formatCode>
                <c:ptCount val="4"/>
                <c:pt idx="0">
                  <c:v>0</c:v>
                </c:pt>
                <c:pt idx="1">
                  <c:v>4</c:v>
                </c:pt>
                <c:pt idx="2">
                  <c:v>9</c:v>
                </c:pt>
                <c:pt idx="3">
                  <c:v>10</c:v>
                </c:pt>
              </c:numCache>
            </c:numRef>
          </c:val>
          <c:extLst>
            <c:ext xmlns:c16="http://schemas.microsoft.com/office/drawing/2014/chart" uri="{C3380CC4-5D6E-409C-BE32-E72D297353CC}">
              <c16:uniqueId val="{00000000-A42E-4ADD-92A0-FE9550E1C321}"/>
            </c:ext>
          </c:extLst>
        </c:ser>
        <c:ser>
          <c:idx val="1"/>
          <c:order val="1"/>
          <c:tx>
            <c:strRef>
              <c:f>Лист1!$C$1</c:f>
              <c:strCache>
                <c:ptCount val="1"/>
                <c:pt idx="0">
                  <c:v>Experivental group №2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0 points - ER* are inadequate/absent</c:v>
                </c:pt>
                <c:pt idx="1">
                  <c:v>1 point - the ER is inadequate</c:v>
                </c:pt>
                <c:pt idx="2">
                  <c:v>2 points - ER are adequate, but weacly expressed</c:v>
                </c:pt>
                <c:pt idx="3">
                  <c:v>3 points - ER are adequate, bright</c:v>
                </c:pt>
              </c:strCache>
            </c:strRef>
          </c:cat>
          <c:val>
            <c:numRef>
              <c:f>Лист1!$C$2:$C$5</c:f>
              <c:numCache>
                <c:formatCode>General</c:formatCode>
                <c:ptCount val="4"/>
                <c:pt idx="0">
                  <c:v>0</c:v>
                </c:pt>
                <c:pt idx="1">
                  <c:v>4</c:v>
                </c:pt>
                <c:pt idx="2">
                  <c:v>14</c:v>
                </c:pt>
                <c:pt idx="3">
                  <c:v>5</c:v>
                </c:pt>
              </c:numCache>
            </c:numRef>
          </c:val>
          <c:extLst>
            <c:ext xmlns:c16="http://schemas.microsoft.com/office/drawing/2014/chart" uri="{C3380CC4-5D6E-409C-BE32-E72D297353CC}">
              <c16:uniqueId val="{00000001-A42E-4ADD-92A0-FE9550E1C321}"/>
            </c:ext>
          </c:extLst>
        </c:ser>
        <c:ser>
          <c:idx val="2"/>
          <c:order val="2"/>
          <c:tx>
            <c:strRef>
              <c:f>Лист1!$D$1</c:f>
              <c:strCache>
                <c:ptCount val="1"/>
                <c:pt idx="0">
                  <c:v>Control group</c:v>
                </c:pt>
              </c:strCache>
            </c:strRef>
          </c:tx>
          <c:spPr>
            <a:solidFill>
              <a:schemeClr val="accent1">
                <a:tint val="6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0 points - ER* are inadequate/absent</c:v>
                </c:pt>
                <c:pt idx="1">
                  <c:v>1 point - the ER is inadequate</c:v>
                </c:pt>
                <c:pt idx="2">
                  <c:v>2 points - ER are adequate, but weacly expressed</c:v>
                </c:pt>
                <c:pt idx="3">
                  <c:v>3 points - ER are adequate, bright</c:v>
                </c:pt>
              </c:strCache>
            </c:strRef>
          </c:cat>
          <c:val>
            <c:numRef>
              <c:f>Лист1!$D$2:$D$5</c:f>
              <c:numCache>
                <c:formatCode>General</c:formatCode>
                <c:ptCount val="4"/>
                <c:pt idx="0">
                  <c:v>0</c:v>
                </c:pt>
                <c:pt idx="1">
                  <c:v>5</c:v>
                </c:pt>
                <c:pt idx="2">
                  <c:v>12</c:v>
                </c:pt>
                <c:pt idx="3">
                  <c:v>6</c:v>
                </c:pt>
              </c:numCache>
            </c:numRef>
          </c:val>
          <c:extLst>
            <c:ext xmlns:c16="http://schemas.microsoft.com/office/drawing/2014/chart" uri="{C3380CC4-5D6E-409C-BE32-E72D297353CC}">
              <c16:uniqueId val="{00000002-A42E-4ADD-92A0-FE9550E1C321}"/>
            </c:ext>
          </c:extLst>
        </c:ser>
        <c:dLbls>
          <c:showLegendKey val="0"/>
          <c:showVal val="1"/>
          <c:showCatName val="0"/>
          <c:showSerName val="0"/>
          <c:showPercent val="0"/>
          <c:showBubbleSize val="0"/>
        </c:dLbls>
        <c:gapWidth val="150"/>
        <c:axId val="179534848"/>
        <c:axId val="171148032"/>
      </c:barChart>
      <c:catAx>
        <c:axId val="179534848"/>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71148032"/>
        <c:crosses val="autoZero"/>
        <c:auto val="1"/>
        <c:lblAlgn val="ctr"/>
        <c:lblOffset val="100"/>
        <c:noMultiLvlLbl val="0"/>
      </c:catAx>
      <c:valAx>
        <c:axId val="171148032"/>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7953484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legend>
    <c:plotVisOnly val="1"/>
    <c:dispBlanksAs val="gap"/>
    <c:showDLblsOverMax val="0"/>
  </c:chart>
  <c:spPr>
    <a:noFill/>
    <a:ln w="9525" cap="flat" cmpd="sng" algn="ctr">
      <a:noFill/>
      <a:prstDash val="solid"/>
    </a:ln>
    <a:effectLst/>
  </c:spPr>
  <c:txPr>
    <a:bodyPr/>
    <a:lstStyle/>
    <a:p>
      <a:pPr>
        <a:defRPr sz="1400">
          <a:solidFill>
            <a:srgbClr val="002060"/>
          </a:solidFill>
          <a:latin typeface="Times New Roman" pitchFamily="18" charset="0"/>
          <a:cs typeface="Times New Roman" pitchFamily="18" charset="0"/>
        </a:defRPr>
      </a:pPr>
      <a:endParaRPr lang="ru-R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r>
              <a:rPr lang="en-US"/>
              <a:t>After</a:t>
            </a:r>
            <a:endParaRPr lang="ru-RU"/>
          </a:p>
        </c:rich>
      </c:tx>
      <c:overlay val="0"/>
      <c:spPr>
        <a:noFill/>
        <a:ln>
          <a:noFill/>
        </a:ln>
        <a:effectLst/>
      </c:spPr>
      <c:txPr>
        <a:bodyPr rot="0" spcFirstLastPara="1" vertOverflow="ellipsis" vert="horz" wrap="square" anchor="ctr" anchorCtr="1"/>
        <a:lstStyle/>
        <a:p>
          <a:pPr>
            <a:defRPr sz="1680" b="1" i="0" u="none" strike="noStrike" kern="1200" baseline="0">
              <a:solidFill>
                <a:srgbClr val="002060"/>
              </a:solidFill>
              <a:latin typeface="Times New Roman" pitchFamily="18" charset="0"/>
              <a:ea typeface="+mn-ea"/>
              <a:cs typeface="Times New Roman" pitchFamily="18" charset="0"/>
            </a:defRPr>
          </a:pPr>
          <a:endParaRPr lang="ru-RU"/>
        </a:p>
      </c:txPr>
    </c:title>
    <c:autoTitleDeleted val="0"/>
    <c:plotArea>
      <c:layout/>
      <c:barChart>
        <c:barDir val="col"/>
        <c:grouping val="clustered"/>
        <c:varyColors val="0"/>
        <c:ser>
          <c:idx val="0"/>
          <c:order val="0"/>
          <c:tx>
            <c:strRef>
              <c:f>Лист1!$B$1</c:f>
              <c:strCache>
                <c:ptCount val="1"/>
                <c:pt idx="0">
                  <c:v>Experivental group №1</c:v>
                </c:pt>
              </c:strCache>
            </c:strRef>
          </c:tx>
          <c:spPr>
            <a:solidFill>
              <a:schemeClr val="accent1">
                <a:shade val="65000"/>
              </a:schemeClr>
            </a:solidFill>
            <a:ln>
              <a:noFill/>
            </a:ln>
            <a:effectLst/>
          </c:spPr>
          <c:invertIfNegative val="0"/>
          <c:dLbls>
            <c:delete val="1"/>
          </c:dLbls>
          <c:cat>
            <c:strRef>
              <c:f>Лист1!$A$2:$A$5</c:f>
              <c:strCache>
                <c:ptCount val="4"/>
                <c:pt idx="0">
                  <c:v>0 points - ER are inadequate/absent</c:v>
                </c:pt>
                <c:pt idx="1">
                  <c:v>1 point - the ER is inadequate</c:v>
                </c:pt>
                <c:pt idx="2">
                  <c:v>2 points - ER are adequate, but weacly expressed</c:v>
                </c:pt>
                <c:pt idx="3">
                  <c:v>3 points - ER are adequate, bright</c:v>
                </c:pt>
              </c:strCache>
            </c:strRef>
          </c:cat>
          <c:val>
            <c:numRef>
              <c:f>Лист1!$B$2:$B$5</c:f>
              <c:numCache>
                <c:formatCode>General</c:formatCode>
                <c:ptCount val="4"/>
                <c:pt idx="0">
                  <c:v>0</c:v>
                </c:pt>
                <c:pt idx="1">
                  <c:v>3</c:v>
                </c:pt>
                <c:pt idx="2">
                  <c:v>8</c:v>
                </c:pt>
                <c:pt idx="3">
                  <c:v>12</c:v>
                </c:pt>
              </c:numCache>
            </c:numRef>
          </c:val>
          <c:extLst>
            <c:ext xmlns:c16="http://schemas.microsoft.com/office/drawing/2014/chart" uri="{C3380CC4-5D6E-409C-BE32-E72D297353CC}">
              <c16:uniqueId val="{00000000-2E56-42B7-B6EC-A3F2208C936A}"/>
            </c:ext>
          </c:extLst>
        </c:ser>
        <c:ser>
          <c:idx val="1"/>
          <c:order val="1"/>
          <c:tx>
            <c:strRef>
              <c:f>Лист1!$C$1</c:f>
              <c:strCache>
                <c:ptCount val="1"/>
                <c:pt idx="0">
                  <c:v>Experivental group №2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0 points - ER are inadequate/absent</c:v>
                </c:pt>
                <c:pt idx="1">
                  <c:v>1 point - the ER is inadequate</c:v>
                </c:pt>
                <c:pt idx="2">
                  <c:v>2 points - ER are adequate, but weacly expressed</c:v>
                </c:pt>
                <c:pt idx="3">
                  <c:v>3 points - ER are adequate, bright</c:v>
                </c:pt>
              </c:strCache>
            </c:strRef>
          </c:cat>
          <c:val>
            <c:numRef>
              <c:f>Лист1!$C$2:$C$5</c:f>
              <c:numCache>
                <c:formatCode>General</c:formatCode>
                <c:ptCount val="4"/>
                <c:pt idx="0">
                  <c:v>0</c:v>
                </c:pt>
                <c:pt idx="1">
                  <c:v>4</c:v>
                </c:pt>
                <c:pt idx="2">
                  <c:v>12</c:v>
                </c:pt>
                <c:pt idx="3">
                  <c:v>7</c:v>
                </c:pt>
              </c:numCache>
            </c:numRef>
          </c:val>
          <c:extLst>
            <c:ext xmlns:c16="http://schemas.microsoft.com/office/drawing/2014/chart" uri="{C3380CC4-5D6E-409C-BE32-E72D297353CC}">
              <c16:uniqueId val="{00000001-2E56-42B7-B6EC-A3F2208C936A}"/>
            </c:ext>
          </c:extLst>
        </c:ser>
        <c:ser>
          <c:idx val="2"/>
          <c:order val="2"/>
          <c:tx>
            <c:strRef>
              <c:f>Лист1!$D$1</c:f>
              <c:strCache>
                <c:ptCount val="1"/>
                <c:pt idx="0">
                  <c:v>Control group</c:v>
                </c:pt>
              </c:strCache>
            </c:strRef>
          </c:tx>
          <c:spPr>
            <a:solidFill>
              <a:schemeClr val="accent1">
                <a:tint val="6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0 points - ER are inadequate/absent</c:v>
                </c:pt>
                <c:pt idx="1">
                  <c:v>1 point - the ER is inadequate</c:v>
                </c:pt>
                <c:pt idx="2">
                  <c:v>2 points - ER are adequate, but weacly expressed</c:v>
                </c:pt>
                <c:pt idx="3">
                  <c:v>3 points - ER are adequate, bright</c:v>
                </c:pt>
              </c:strCache>
            </c:strRef>
          </c:cat>
          <c:val>
            <c:numRef>
              <c:f>Лист1!$D$2:$D$5</c:f>
              <c:numCache>
                <c:formatCode>General</c:formatCode>
                <c:ptCount val="4"/>
                <c:pt idx="0">
                  <c:v>0</c:v>
                </c:pt>
                <c:pt idx="1">
                  <c:v>4</c:v>
                </c:pt>
                <c:pt idx="2">
                  <c:v>13</c:v>
                </c:pt>
                <c:pt idx="3">
                  <c:v>6</c:v>
                </c:pt>
              </c:numCache>
            </c:numRef>
          </c:val>
          <c:extLst>
            <c:ext xmlns:c16="http://schemas.microsoft.com/office/drawing/2014/chart" uri="{C3380CC4-5D6E-409C-BE32-E72D297353CC}">
              <c16:uniqueId val="{00000002-2E56-42B7-B6EC-A3F2208C936A}"/>
            </c:ext>
          </c:extLst>
        </c:ser>
        <c:dLbls>
          <c:showLegendKey val="0"/>
          <c:showVal val="1"/>
          <c:showCatName val="0"/>
          <c:showSerName val="0"/>
          <c:showPercent val="0"/>
          <c:showBubbleSize val="0"/>
        </c:dLbls>
        <c:gapWidth val="150"/>
        <c:axId val="179534848"/>
        <c:axId val="171148032"/>
      </c:barChart>
      <c:catAx>
        <c:axId val="179534848"/>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71148032"/>
        <c:crosses val="autoZero"/>
        <c:auto val="1"/>
        <c:lblAlgn val="ctr"/>
        <c:lblOffset val="100"/>
        <c:noMultiLvlLbl val="0"/>
      </c:catAx>
      <c:valAx>
        <c:axId val="171148032"/>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crossAx val="17953484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Times New Roman" pitchFamily="18" charset="0"/>
              <a:ea typeface="+mn-ea"/>
              <a:cs typeface="Times New Roman" pitchFamily="18" charset="0"/>
            </a:defRPr>
          </a:pPr>
          <a:endParaRPr lang="ru-RU"/>
        </a:p>
      </c:txPr>
    </c:legend>
    <c:plotVisOnly val="1"/>
    <c:dispBlanksAs val="gap"/>
    <c:showDLblsOverMax val="0"/>
  </c:chart>
  <c:spPr>
    <a:noFill/>
    <a:ln w="9525" cap="flat" cmpd="sng" algn="ctr">
      <a:noFill/>
      <a:prstDash val="solid"/>
    </a:ln>
    <a:effectLst/>
  </c:spPr>
  <c:txPr>
    <a:bodyPr/>
    <a:lstStyle/>
    <a:p>
      <a:pPr>
        <a:defRPr sz="1400">
          <a:solidFill>
            <a:srgbClr val="002060"/>
          </a:solidFill>
          <a:latin typeface="Times New Roman" pitchFamily="18" charset="0"/>
          <a:cs typeface="Times New Roman" pitchFamily="18" charset="0"/>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withinLinear" id="14">
  <a:schemeClr val="accent1"/>
</cs:colorStyle>
</file>

<file path=ppt/charts/colors5.xml><?xml version="1.0" encoding="utf-8"?>
<cs:colorStyle xmlns:cs="http://schemas.microsoft.com/office/drawing/2012/chartStyle" xmlns:a="http://schemas.openxmlformats.org/drawingml/2006/main" meth="withinLinear" id="14">
  <a:schemeClr val="accent1"/>
</cs:colorStyle>
</file>

<file path=ppt/charts/colors6.xml><?xml version="1.0" encoding="utf-8"?>
<cs:colorStyle xmlns:cs="http://schemas.microsoft.com/office/drawing/2012/chartStyle" xmlns:a="http://schemas.openxmlformats.org/drawingml/2006/main" meth="withinLinear" id="14">
  <a:schemeClr val="accent1"/>
</cs:colorStyle>
</file>

<file path=ppt/charts/colors7.xml><?xml version="1.0" encoding="utf-8"?>
<cs:colorStyle xmlns:cs="http://schemas.microsoft.com/office/drawing/2012/chartStyle" xmlns:a="http://schemas.openxmlformats.org/drawingml/2006/main" meth="withinLinear" id="14">
  <a:schemeClr val="accent1"/>
</cs:colorStyle>
</file>

<file path=ppt/charts/colors8.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C76E14-56D5-4A7E-88B3-B3613FBAB2A2}"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ru-RU"/>
        </a:p>
      </dgm:t>
    </dgm:pt>
    <dgm:pt modelId="{B838D7FA-FA4B-4EC6-9582-32A416BD355C}">
      <dgm:prSet custT="1"/>
      <dgm:spPr/>
      <dgm:t>
        <a:bodyPr/>
        <a:lstStyle/>
        <a:p>
          <a:r>
            <a:rPr lang="en-US" sz="2400" dirty="0">
              <a:latin typeface="Times New Roman" panose="02020603050405020304" pitchFamily="18" charset="0"/>
              <a:cs typeface="Times New Roman" panose="02020603050405020304" pitchFamily="18" charset="0"/>
            </a:rPr>
            <a:t>Mastering social forms of expressing feelings</a:t>
          </a:r>
          <a:endParaRPr lang="ru-RU" sz="2400" dirty="0">
            <a:latin typeface="Times New Roman" panose="02020603050405020304" pitchFamily="18" charset="0"/>
            <a:cs typeface="Times New Roman" panose="02020603050405020304" pitchFamily="18" charset="0"/>
          </a:endParaRPr>
        </a:p>
      </dgm:t>
    </dgm:pt>
    <dgm:pt modelId="{40D631CD-A076-43AE-B90A-4C83E384BEF5}" type="parTrans" cxnId="{D34EEB40-455C-4107-8F2D-EF6C7D5653BB}">
      <dgm:prSet/>
      <dgm:spPr/>
      <dgm:t>
        <a:bodyPr/>
        <a:lstStyle/>
        <a:p>
          <a:endParaRPr lang="ru-RU" sz="1600">
            <a:latin typeface="Times New Roman" panose="02020603050405020304" pitchFamily="18" charset="0"/>
            <a:cs typeface="Times New Roman" panose="02020603050405020304" pitchFamily="18" charset="0"/>
          </a:endParaRPr>
        </a:p>
      </dgm:t>
    </dgm:pt>
    <dgm:pt modelId="{A878FF97-9019-497F-9C9A-3B8CA9057768}" type="sibTrans" cxnId="{D34EEB40-455C-4107-8F2D-EF6C7D5653BB}">
      <dgm:prSet/>
      <dgm:spPr/>
      <dgm:t>
        <a:bodyPr/>
        <a:lstStyle/>
        <a:p>
          <a:endParaRPr lang="ru-RU" sz="1600">
            <a:latin typeface="Times New Roman" panose="02020603050405020304" pitchFamily="18" charset="0"/>
            <a:cs typeface="Times New Roman" panose="02020603050405020304" pitchFamily="18" charset="0"/>
          </a:endParaRPr>
        </a:p>
      </dgm:t>
    </dgm:pt>
    <dgm:pt modelId="{F3C5C939-E704-43FD-9796-DC0AE269D68D}">
      <dgm:prSet custT="1"/>
      <dgm:spPr/>
      <dgm:t>
        <a:bodyPr/>
        <a:lstStyle/>
        <a:p>
          <a:r>
            <a:rPr lang="en-US" sz="2000" dirty="0">
              <a:latin typeface="Times New Roman" panose="02020603050405020304" pitchFamily="18" charset="0"/>
              <a:cs typeface="Times New Roman" panose="02020603050405020304" pitchFamily="18" charset="0"/>
            </a:rPr>
            <a:t>Changing the role of emotions in a child's activity, the formation of emotional anticipation</a:t>
          </a:r>
          <a:endParaRPr lang="ru-RU" sz="2000" dirty="0">
            <a:latin typeface="Times New Roman" panose="02020603050405020304" pitchFamily="18" charset="0"/>
            <a:cs typeface="Times New Roman" panose="02020603050405020304" pitchFamily="18" charset="0"/>
          </a:endParaRPr>
        </a:p>
      </dgm:t>
    </dgm:pt>
    <dgm:pt modelId="{BF64EAA9-E696-4089-9C1A-479C3FD4B246}" type="parTrans" cxnId="{9E446BC9-6C47-40C3-8574-5B5F03701878}">
      <dgm:prSet/>
      <dgm:spPr/>
      <dgm:t>
        <a:bodyPr/>
        <a:lstStyle/>
        <a:p>
          <a:endParaRPr lang="ru-RU" sz="1600">
            <a:latin typeface="Times New Roman" panose="02020603050405020304" pitchFamily="18" charset="0"/>
            <a:cs typeface="Times New Roman" panose="02020603050405020304" pitchFamily="18" charset="0"/>
          </a:endParaRPr>
        </a:p>
      </dgm:t>
    </dgm:pt>
    <dgm:pt modelId="{9873D0E3-9245-4DFB-8ED4-0907819DEACD}" type="sibTrans" cxnId="{9E446BC9-6C47-40C3-8574-5B5F03701878}">
      <dgm:prSet/>
      <dgm:spPr/>
      <dgm:t>
        <a:bodyPr/>
        <a:lstStyle/>
        <a:p>
          <a:endParaRPr lang="ru-RU" sz="1600">
            <a:latin typeface="Times New Roman" panose="02020603050405020304" pitchFamily="18" charset="0"/>
            <a:cs typeface="Times New Roman" panose="02020603050405020304" pitchFamily="18" charset="0"/>
          </a:endParaRPr>
        </a:p>
      </dgm:t>
    </dgm:pt>
    <dgm:pt modelId="{C1D772EF-0709-40AB-B999-CBC64C5A7C47}">
      <dgm:prSet custT="1"/>
      <dgm:spPr/>
      <dgm:t>
        <a:bodyPr/>
        <a:lstStyle/>
        <a:p>
          <a:r>
            <a:rPr lang="en-US" sz="2000" dirty="0">
              <a:latin typeface="Times New Roman" panose="02020603050405020304" pitchFamily="18" charset="0"/>
              <a:cs typeface="Times New Roman" panose="02020603050405020304" pitchFamily="18" charset="0"/>
            </a:rPr>
            <a:t>Becoming feelings more conscious, generalized, reasonable, arbitrary, extra-situational</a:t>
          </a:r>
          <a:endParaRPr lang="ru-RU" sz="2000" dirty="0">
            <a:latin typeface="Times New Roman" panose="02020603050405020304" pitchFamily="18" charset="0"/>
            <a:cs typeface="Times New Roman" panose="02020603050405020304" pitchFamily="18" charset="0"/>
          </a:endParaRPr>
        </a:p>
      </dgm:t>
    </dgm:pt>
    <dgm:pt modelId="{A3841D9C-069C-4C20-8F94-3CB0382F3378}" type="parTrans" cxnId="{0CE741BB-1FBD-465A-91DD-03CD777665D8}">
      <dgm:prSet/>
      <dgm:spPr/>
      <dgm:t>
        <a:bodyPr/>
        <a:lstStyle/>
        <a:p>
          <a:endParaRPr lang="ru-RU" sz="1600">
            <a:latin typeface="Times New Roman" panose="02020603050405020304" pitchFamily="18" charset="0"/>
            <a:cs typeface="Times New Roman" panose="02020603050405020304" pitchFamily="18" charset="0"/>
          </a:endParaRPr>
        </a:p>
      </dgm:t>
    </dgm:pt>
    <dgm:pt modelId="{B1121013-F0EE-48D8-8002-C856D5A5CB00}" type="sibTrans" cxnId="{0CE741BB-1FBD-465A-91DD-03CD777665D8}">
      <dgm:prSet/>
      <dgm:spPr/>
      <dgm:t>
        <a:bodyPr/>
        <a:lstStyle/>
        <a:p>
          <a:endParaRPr lang="ru-RU" sz="1600">
            <a:latin typeface="Times New Roman" panose="02020603050405020304" pitchFamily="18" charset="0"/>
            <a:cs typeface="Times New Roman" panose="02020603050405020304" pitchFamily="18" charset="0"/>
          </a:endParaRPr>
        </a:p>
      </dgm:t>
    </dgm:pt>
    <dgm:pt modelId="{E3819680-CE23-4A9E-B9A7-F6AD3B8EA71C}">
      <dgm:prSet custT="1"/>
      <dgm:spPr/>
      <dgm:t>
        <a:bodyPr/>
        <a:lstStyle/>
        <a:p>
          <a:r>
            <a:rPr lang="en-US" sz="2000" dirty="0">
              <a:latin typeface="Times New Roman" panose="02020603050405020304" pitchFamily="18" charset="0"/>
              <a:cs typeface="Times New Roman" panose="02020603050405020304" pitchFamily="18" charset="0"/>
            </a:rPr>
            <a:t>The formation of higher feelings (moral, intellectual, aesthetic)</a:t>
          </a:r>
          <a:endParaRPr lang="ru-RU" sz="2000" dirty="0">
            <a:latin typeface="Times New Roman" panose="02020603050405020304" pitchFamily="18" charset="0"/>
            <a:cs typeface="Times New Roman" panose="02020603050405020304" pitchFamily="18" charset="0"/>
          </a:endParaRPr>
        </a:p>
      </dgm:t>
    </dgm:pt>
    <dgm:pt modelId="{658A12AC-4406-457F-B5DE-0CAAA57E3D1F}" type="parTrans" cxnId="{3B458A84-1A07-4855-8555-060024A86B58}">
      <dgm:prSet/>
      <dgm:spPr/>
      <dgm:t>
        <a:bodyPr/>
        <a:lstStyle/>
        <a:p>
          <a:endParaRPr lang="ru-RU" sz="1600">
            <a:latin typeface="Times New Roman" panose="02020603050405020304" pitchFamily="18" charset="0"/>
            <a:cs typeface="Times New Roman" panose="02020603050405020304" pitchFamily="18" charset="0"/>
          </a:endParaRPr>
        </a:p>
      </dgm:t>
    </dgm:pt>
    <dgm:pt modelId="{F725092D-5A04-4F73-9DBA-030F2D909CBC}" type="sibTrans" cxnId="{3B458A84-1A07-4855-8555-060024A86B58}">
      <dgm:prSet/>
      <dgm:spPr/>
      <dgm:t>
        <a:bodyPr/>
        <a:lstStyle/>
        <a:p>
          <a:endParaRPr lang="ru-RU" sz="1600">
            <a:latin typeface="Times New Roman" panose="02020603050405020304" pitchFamily="18" charset="0"/>
            <a:cs typeface="Times New Roman" panose="02020603050405020304" pitchFamily="18" charset="0"/>
          </a:endParaRPr>
        </a:p>
      </dgm:t>
    </dgm:pt>
    <dgm:pt modelId="{6C952FC2-2E5D-4873-914D-4CAC2113BA4A}" type="pres">
      <dgm:prSet presAssocID="{53C76E14-56D5-4A7E-88B3-B3613FBAB2A2}" presName="CompostProcess" presStyleCnt="0">
        <dgm:presLayoutVars>
          <dgm:dir/>
          <dgm:resizeHandles val="exact"/>
        </dgm:presLayoutVars>
      </dgm:prSet>
      <dgm:spPr/>
    </dgm:pt>
    <dgm:pt modelId="{BA298BE6-26BA-4CAC-9B7F-8C9F2B1B99AF}" type="pres">
      <dgm:prSet presAssocID="{53C76E14-56D5-4A7E-88B3-B3613FBAB2A2}" presName="arrow" presStyleLbl="bgShp" presStyleIdx="0" presStyleCnt="1"/>
      <dgm:spPr/>
    </dgm:pt>
    <dgm:pt modelId="{7CD2FC58-FBFA-4458-B3D2-4CB6F7BF4480}" type="pres">
      <dgm:prSet presAssocID="{53C76E14-56D5-4A7E-88B3-B3613FBAB2A2}" presName="linearProcess" presStyleCnt="0"/>
      <dgm:spPr/>
    </dgm:pt>
    <dgm:pt modelId="{00B57D84-2DC3-485F-A5D8-74FD11C60832}" type="pres">
      <dgm:prSet presAssocID="{B838D7FA-FA4B-4EC6-9582-32A416BD355C}" presName="textNode" presStyleLbl="node1" presStyleIdx="0" presStyleCnt="4" custScaleX="124693" custScaleY="118149">
        <dgm:presLayoutVars>
          <dgm:bulletEnabled val="1"/>
        </dgm:presLayoutVars>
      </dgm:prSet>
      <dgm:spPr/>
    </dgm:pt>
    <dgm:pt modelId="{AA335A9A-9E29-43D1-91A3-DEB5F5004769}" type="pres">
      <dgm:prSet presAssocID="{A878FF97-9019-497F-9C9A-3B8CA9057768}" presName="sibTrans" presStyleCnt="0"/>
      <dgm:spPr/>
    </dgm:pt>
    <dgm:pt modelId="{107CC338-4C30-4A28-8430-20B0E22768F4}" type="pres">
      <dgm:prSet presAssocID="{F3C5C939-E704-43FD-9796-DC0AE269D68D}" presName="textNode" presStyleLbl="node1" presStyleIdx="1" presStyleCnt="4" custScaleX="131087" custScaleY="118149">
        <dgm:presLayoutVars>
          <dgm:bulletEnabled val="1"/>
        </dgm:presLayoutVars>
      </dgm:prSet>
      <dgm:spPr/>
    </dgm:pt>
    <dgm:pt modelId="{7059C998-C121-4147-AE8B-46A1881DB5FF}" type="pres">
      <dgm:prSet presAssocID="{9873D0E3-9245-4DFB-8ED4-0907819DEACD}" presName="sibTrans" presStyleCnt="0"/>
      <dgm:spPr/>
    </dgm:pt>
    <dgm:pt modelId="{8B86383A-17E4-446B-83BA-E87FABD66020}" type="pres">
      <dgm:prSet presAssocID="{C1D772EF-0709-40AB-B999-CBC64C5A7C47}" presName="textNode" presStyleLbl="node1" presStyleIdx="2" presStyleCnt="4" custScaleX="131933" custScaleY="118149">
        <dgm:presLayoutVars>
          <dgm:bulletEnabled val="1"/>
        </dgm:presLayoutVars>
      </dgm:prSet>
      <dgm:spPr/>
    </dgm:pt>
    <dgm:pt modelId="{7B72C224-AE08-402C-B2BF-6EB47F1CE730}" type="pres">
      <dgm:prSet presAssocID="{B1121013-F0EE-48D8-8002-C856D5A5CB00}" presName="sibTrans" presStyleCnt="0"/>
      <dgm:spPr/>
    </dgm:pt>
    <dgm:pt modelId="{83D8F7F1-7EF4-467D-85C3-2D6E699E5A29}" type="pres">
      <dgm:prSet presAssocID="{E3819680-CE23-4A9E-B9A7-F6AD3B8EA71C}" presName="textNode" presStyleLbl="node1" presStyleIdx="3" presStyleCnt="4" custScaleX="130594" custScaleY="118149" custLinFactNeighborX="9587" custLinFactNeighborY="-3788">
        <dgm:presLayoutVars>
          <dgm:bulletEnabled val="1"/>
        </dgm:presLayoutVars>
      </dgm:prSet>
      <dgm:spPr/>
    </dgm:pt>
  </dgm:ptLst>
  <dgm:cxnLst>
    <dgm:cxn modelId="{B54C4B18-5E21-40C0-BF81-AB698CBAEFEB}" type="presOf" srcId="{53C76E14-56D5-4A7E-88B3-B3613FBAB2A2}" destId="{6C952FC2-2E5D-4873-914D-4CAC2113BA4A}" srcOrd="0" destOrd="0" presId="urn:microsoft.com/office/officeart/2005/8/layout/hProcess9"/>
    <dgm:cxn modelId="{EA913A40-12EA-4B6A-BAC4-BEDB42A58F16}" type="presOf" srcId="{E3819680-CE23-4A9E-B9A7-F6AD3B8EA71C}" destId="{83D8F7F1-7EF4-467D-85C3-2D6E699E5A29}" srcOrd="0" destOrd="0" presId="urn:microsoft.com/office/officeart/2005/8/layout/hProcess9"/>
    <dgm:cxn modelId="{D34EEB40-455C-4107-8F2D-EF6C7D5653BB}" srcId="{53C76E14-56D5-4A7E-88B3-B3613FBAB2A2}" destId="{B838D7FA-FA4B-4EC6-9582-32A416BD355C}" srcOrd="0" destOrd="0" parTransId="{40D631CD-A076-43AE-B90A-4C83E384BEF5}" sibTransId="{A878FF97-9019-497F-9C9A-3B8CA9057768}"/>
    <dgm:cxn modelId="{B00A2C62-BE34-48D3-9868-BC1D764E4738}" type="presOf" srcId="{B838D7FA-FA4B-4EC6-9582-32A416BD355C}" destId="{00B57D84-2DC3-485F-A5D8-74FD11C60832}" srcOrd="0" destOrd="0" presId="urn:microsoft.com/office/officeart/2005/8/layout/hProcess9"/>
    <dgm:cxn modelId="{3B458A84-1A07-4855-8555-060024A86B58}" srcId="{53C76E14-56D5-4A7E-88B3-B3613FBAB2A2}" destId="{E3819680-CE23-4A9E-B9A7-F6AD3B8EA71C}" srcOrd="3" destOrd="0" parTransId="{658A12AC-4406-457F-B5DE-0CAAA57E3D1F}" sibTransId="{F725092D-5A04-4F73-9DBA-030F2D909CBC}"/>
    <dgm:cxn modelId="{CE28FEA1-2C43-4C0B-98AA-BF8B29626357}" type="presOf" srcId="{F3C5C939-E704-43FD-9796-DC0AE269D68D}" destId="{107CC338-4C30-4A28-8430-20B0E22768F4}" srcOrd="0" destOrd="0" presId="urn:microsoft.com/office/officeart/2005/8/layout/hProcess9"/>
    <dgm:cxn modelId="{0CE741BB-1FBD-465A-91DD-03CD777665D8}" srcId="{53C76E14-56D5-4A7E-88B3-B3613FBAB2A2}" destId="{C1D772EF-0709-40AB-B999-CBC64C5A7C47}" srcOrd="2" destOrd="0" parTransId="{A3841D9C-069C-4C20-8F94-3CB0382F3378}" sibTransId="{B1121013-F0EE-48D8-8002-C856D5A5CB00}"/>
    <dgm:cxn modelId="{9E446BC9-6C47-40C3-8574-5B5F03701878}" srcId="{53C76E14-56D5-4A7E-88B3-B3613FBAB2A2}" destId="{F3C5C939-E704-43FD-9796-DC0AE269D68D}" srcOrd="1" destOrd="0" parTransId="{BF64EAA9-E696-4089-9C1A-479C3FD4B246}" sibTransId="{9873D0E3-9245-4DFB-8ED4-0907819DEACD}"/>
    <dgm:cxn modelId="{7F53E8E2-2249-4650-852D-838462095891}" type="presOf" srcId="{C1D772EF-0709-40AB-B999-CBC64C5A7C47}" destId="{8B86383A-17E4-446B-83BA-E87FABD66020}" srcOrd="0" destOrd="0" presId="urn:microsoft.com/office/officeart/2005/8/layout/hProcess9"/>
    <dgm:cxn modelId="{857BBE2B-BB7C-4E48-8B72-9FAF43882434}" type="presParOf" srcId="{6C952FC2-2E5D-4873-914D-4CAC2113BA4A}" destId="{BA298BE6-26BA-4CAC-9B7F-8C9F2B1B99AF}" srcOrd="0" destOrd="0" presId="urn:microsoft.com/office/officeart/2005/8/layout/hProcess9"/>
    <dgm:cxn modelId="{4FA71A3F-45CA-409B-BE19-43BD13786AAD}" type="presParOf" srcId="{6C952FC2-2E5D-4873-914D-4CAC2113BA4A}" destId="{7CD2FC58-FBFA-4458-B3D2-4CB6F7BF4480}" srcOrd="1" destOrd="0" presId="urn:microsoft.com/office/officeart/2005/8/layout/hProcess9"/>
    <dgm:cxn modelId="{C0665B62-AA96-433F-B4EC-9AFBCFF3DDE5}" type="presParOf" srcId="{7CD2FC58-FBFA-4458-B3D2-4CB6F7BF4480}" destId="{00B57D84-2DC3-485F-A5D8-74FD11C60832}" srcOrd="0" destOrd="0" presId="urn:microsoft.com/office/officeart/2005/8/layout/hProcess9"/>
    <dgm:cxn modelId="{1A928AF2-4736-4ACD-B5E1-42203F2868FD}" type="presParOf" srcId="{7CD2FC58-FBFA-4458-B3D2-4CB6F7BF4480}" destId="{AA335A9A-9E29-43D1-91A3-DEB5F5004769}" srcOrd="1" destOrd="0" presId="urn:microsoft.com/office/officeart/2005/8/layout/hProcess9"/>
    <dgm:cxn modelId="{1EB19E50-BDDD-4B67-9675-38D8320D14E4}" type="presParOf" srcId="{7CD2FC58-FBFA-4458-B3D2-4CB6F7BF4480}" destId="{107CC338-4C30-4A28-8430-20B0E22768F4}" srcOrd="2" destOrd="0" presId="urn:microsoft.com/office/officeart/2005/8/layout/hProcess9"/>
    <dgm:cxn modelId="{1300CAF5-A38F-45B8-89F3-53B983F432E7}" type="presParOf" srcId="{7CD2FC58-FBFA-4458-B3D2-4CB6F7BF4480}" destId="{7059C998-C121-4147-AE8B-46A1881DB5FF}" srcOrd="3" destOrd="0" presId="urn:microsoft.com/office/officeart/2005/8/layout/hProcess9"/>
    <dgm:cxn modelId="{695B02C7-C611-4742-A8B1-B1322D9997C5}" type="presParOf" srcId="{7CD2FC58-FBFA-4458-B3D2-4CB6F7BF4480}" destId="{8B86383A-17E4-446B-83BA-E87FABD66020}" srcOrd="4" destOrd="0" presId="urn:microsoft.com/office/officeart/2005/8/layout/hProcess9"/>
    <dgm:cxn modelId="{6C62FCD1-002F-49E3-9CCD-5A3785187BB7}" type="presParOf" srcId="{7CD2FC58-FBFA-4458-B3D2-4CB6F7BF4480}" destId="{7B72C224-AE08-402C-B2BF-6EB47F1CE730}" srcOrd="5" destOrd="0" presId="urn:microsoft.com/office/officeart/2005/8/layout/hProcess9"/>
    <dgm:cxn modelId="{E1B50581-5CDE-4ED2-A77F-CD909A59A49C}" type="presParOf" srcId="{7CD2FC58-FBFA-4458-B3D2-4CB6F7BF4480}" destId="{83D8F7F1-7EF4-467D-85C3-2D6E699E5A29}"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B0708B-F2CD-43AE-8903-D1BFC749891F}"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ru-RU"/>
        </a:p>
      </dgm:t>
    </dgm:pt>
    <dgm:pt modelId="{3B129E4A-A1BD-4BFF-AFF0-79FBEE199A60}">
      <dgm:prSet custT="1"/>
      <dgm:spPr/>
      <dgm:t>
        <a:bodyPr/>
        <a:lstStyle/>
        <a:p>
          <a:r>
            <a:rPr lang="en-US" sz="2400" dirty="0">
              <a:solidFill>
                <a:srgbClr val="002060"/>
              </a:solidFill>
              <a:latin typeface="Times New Roman" panose="02020603050405020304" pitchFamily="18" charset="0"/>
              <a:cs typeface="Times New Roman" panose="02020603050405020304" pitchFamily="18" charset="0"/>
            </a:rPr>
            <a:t>development of social and emotional intelligence, emotional responsiveness, empathy</a:t>
          </a:r>
          <a:endParaRPr lang="ru-RU" sz="2400" dirty="0">
            <a:solidFill>
              <a:srgbClr val="002060"/>
            </a:solidFill>
            <a:latin typeface="Times New Roman" panose="02020603050405020304" pitchFamily="18" charset="0"/>
            <a:cs typeface="Times New Roman" panose="02020603050405020304" pitchFamily="18" charset="0"/>
          </a:endParaRPr>
        </a:p>
      </dgm:t>
    </dgm:pt>
    <dgm:pt modelId="{EA12C0B6-52F3-430A-8640-35C64EE97D29}" type="parTrans" cxnId="{CA8FF287-A820-4407-87F4-6C61AA5DF468}">
      <dgm:prSet/>
      <dgm:spPr/>
      <dgm:t>
        <a:bodyPr/>
        <a:lstStyle/>
        <a:p>
          <a:endParaRPr lang="ru-RU"/>
        </a:p>
      </dgm:t>
    </dgm:pt>
    <dgm:pt modelId="{5039DCBD-D06E-4005-8C4E-1601F1060509}" type="sibTrans" cxnId="{CA8FF287-A820-4407-87F4-6C61AA5DF468}">
      <dgm:prSet/>
      <dgm:spPr/>
      <dgm:t>
        <a:bodyPr/>
        <a:lstStyle/>
        <a:p>
          <a:endParaRPr lang="ru-RU"/>
        </a:p>
      </dgm:t>
    </dgm:pt>
    <dgm:pt modelId="{1687B829-388B-4D6D-9ACB-05F50B1E8E7E}">
      <dgm:prSet custT="1"/>
      <dgm:spPr/>
      <dgm:t>
        <a:bodyPr/>
        <a:lstStyle/>
        <a:p>
          <a:r>
            <a:rPr lang="en-US" sz="2400" dirty="0">
              <a:solidFill>
                <a:srgbClr val="002060"/>
              </a:solidFill>
              <a:latin typeface="Times New Roman" panose="02020603050405020304" pitchFamily="18" charset="0"/>
              <a:cs typeface="Times New Roman" panose="02020603050405020304" pitchFamily="18" charset="0"/>
            </a:rPr>
            <a:t>formation of readiness for joint activities with peers</a:t>
          </a:r>
          <a:endParaRPr lang="ru-RU" sz="2400" dirty="0">
            <a:solidFill>
              <a:srgbClr val="002060"/>
            </a:solidFill>
            <a:latin typeface="Times New Roman" panose="02020603050405020304" pitchFamily="18" charset="0"/>
            <a:cs typeface="Times New Roman" panose="02020603050405020304" pitchFamily="18" charset="0"/>
          </a:endParaRPr>
        </a:p>
      </dgm:t>
    </dgm:pt>
    <dgm:pt modelId="{1790FCD1-C0CA-4FC8-8AC6-E999682D0AF8}" type="parTrans" cxnId="{09027F62-F0EF-41D4-9A2B-886BA3993A54}">
      <dgm:prSet/>
      <dgm:spPr/>
      <dgm:t>
        <a:bodyPr/>
        <a:lstStyle/>
        <a:p>
          <a:endParaRPr lang="ru-RU"/>
        </a:p>
      </dgm:t>
    </dgm:pt>
    <dgm:pt modelId="{7523553D-2639-4165-B396-A69D492410C8}" type="sibTrans" cxnId="{09027F62-F0EF-41D4-9A2B-886BA3993A54}">
      <dgm:prSet/>
      <dgm:spPr/>
      <dgm:t>
        <a:bodyPr/>
        <a:lstStyle/>
        <a:p>
          <a:endParaRPr lang="ru-RU"/>
        </a:p>
      </dgm:t>
    </dgm:pt>
    <dgm:pt modelId="{F07B6FB3-FDD4-41B7-B4C3-3DD1DC234B3A}">
      <dgm:prSet custT="1"/>
      <dgm:spPr/>
      <dgm:t>
        <a:bodyPr/>
        <a:lstStyle/>
        <a:p>
          <a:r>
            <a:rPr lang="en-US" sz="2400" dirty="0">
              <a:solidFill>
                <a:srgbClr val="002060"/>
              </a:solidFill>
              <a:latin typeface="Times New Roman" panose="02020603050405020304" pitchFamily="18" charset="0"/>
              <a:cs typeface="Times New Roman" panose="02020603050405020304" pitchFamily="18" charset="0"/>
            </a:rPr>
            <a:t>developing a respectful attitude and sense of belonging to their family and to the community of children and adults in the preschool</a:t>
          </a:r>
          <a:endParaRPr lang="ru-RU" sz="2400" dirty="0">
            <a:solidFill>
              <a:srgbClr val="002060"/>
            </a:solidFill>
            <a:latin typeface="Times New Roman" panose="02020603050405020304" pitchFamily="18" charset="0"/>
            <a:cs typeface="Times New Roman" panose="02020603050405020304" pitchFamily="18" charset="0"/>
          </a:endParaRPr>
        </a:p>
      </dgm:t>
    </dgm:pt>
    <dgm:pt modelId="{F1D1B5FF-B68A-491F-B8AE-C00314A81933}" type="parTrans" cxnId="{2C04B38E-344C-40C6-8B28-8E4CA88B124F}">
      <dgm:prSet/>
      <dgm:spPr/>
      <dgm:t>
        <a:bodyPr/>
        <a:lstStyle/>
        <a:p>
          <a:endParaRPr lang="ru-RU"/>
        </a:p>
      </dgm:t>
    </dgm:pt>
    <dgm:pt modelId="{4693E433-EB26-4CEE-9A75-8AE546551757}" type="sibTrans" cxnId="{2C04B38E-344C-40C6-8B28-8E4CA88B124F}">
      <dgm:prSet/>
      <dgm:spPr/>
      <dgm:t>
        <a:bodyPr/>
        <a:lstStyle/>
        <a:p>
          <a:endParaRPr lang="ru-RU"/>
        </a:p>
      </dgm:t>
    </dgm:pt>
    <dgm:pt modelId="{F4C81CCC-2736-4A15-AB34-1F4A68E647B2}" type="pres">
      <dgm:prSet presAssocID="{BFB0708B-F2CD-43AE-8903-D1BFC749891F}" presName="compositeShape" presStyleCnt="0">
        <dgm:presLayoutVars>
          <dgm:dir/>
          <dgm:resizeHandles/>
        </dgm:presLayoutVars>
      </dgm:prSet>
      <dgm:spPr/>
    </dgm:pt>
    <dgm:pt modelId="{4FC85F8B-A605-42CC-8DB3-357A6A4CA643}" type="pres">
      <dgm:prSet presAssocID="{BFB0708B-F2CD-43AE-8903-D1BFC749891F}" presName="pyramid" presStyleLbl="node1" presStyleIdx="0" presStyleCnt="1"/>
      <dgm:spPr/>
    </dgm:pt>
    <dgm:pt modelId="{96CDB869-1CD0-4C96-BB9D-5F3432E45E69}" type="pres">
      <dgm:prSet presAssocID="{BFB0708B-F2CD-43AE-8903-D1BFC749891F}" presName="theList" presStyleCnt="0"/>
      <dgm:spPr/>
    </dgm:pt>
    <dgm:pt modelId="{48C6068F-247A-4737-BFB4-61E0A6ADDFC2}" type="pres">
      <dgm:prSet presAssocID="{3B129E4A-A1BD-4BFF-AFF0-79FBEE199A60}" presName="aNode" presStyleLbl="fgAcc1" presStyleIdx="0" presStyleCnt="3" custScaleX="133202" custScaleY="150800" custLinFactY="40908" custLinFactNeighborX="5403" custLinFactNeighborY="100000">
        <dgm:presLayoutVars>
          <dgm:bulletEnabled val="1"/>
        </dgm:presLayoutVars>
      </dgm:prSet>
      <dgm:spPr/>
    </dgm:pt>
    <dgm:pt modelId="{3073B798-E5C5-43E7-B4B0-17F1C0C69659}" type="pres">
      <dgm:prSet presAssocID="{3B129E4A-A1BD-4BFF-AFF0-79FBEE199A60}" presName="aSpace" presStyleCnt="0"/>
      <dgm:spPr/>
    </dgm:pt>
    <dgm:pt modelId="{8DC34551-17B1-4197-B7E0-C99FE0F0B978}" type="pres">
      <dgm:prSet presAssocID="{1687B829-388B-4D6D-9ACB-05F50B1E8E7E}" presName="aNode" presStyleLbl="fgAcc1" presStyleIdx="1" presStyleCnt="3" custScaleX="133202" custScaleY="150800" custLinFactY="40908" custLinFactNeighborX="5403" custLinFactNeighborY="100000">
        <dgm:presLayoutVars>
          <dgm:bulletEnabled val="1"/>
        </dgm:presLayoutVars>
      </dgm:prSet>
      <dgm:spPr/>
    </dgm:pt>
    <dgm:pt modelId="{C69B64BB-6715-47A4-BC91-A5066B50302F}" type="pres">
      <dgm:prSet presAssocID="{1687B829-388B-4D6D-9ACB-05F50B1E8E7E}" presName="aSpace" presStyleCnt="0"/>
      <dgm:spPr/>
    </dgm:pt>
    <dgm:pt modelId="{222E5651-5BFC-4FA1-973D-701D2A84CCA5}" type="pres">
      <dgm:prSet presAssocID="{F07B6FB3-FDD4-41B7-B4C3-3DD1DC234B3A}" presName="aNode" presStyleLbl="fgAcc1" presStyleIdx="2" presStyleCnt="3" custScaleX="133202" custScaleY="150800" custLinFactY="40908" custLinFactNeighborX="5403" custLinFactNeighborY="100000">
        <dgm:presLayoutVars>
          <dgm:bulletEnabled val="1"/>
        </dgm:presLayoutVars>
      </dgm:prSet>
      <dgm:spPr/>
    </dgm:pt>
    <dgm:pt modelId="{668D9032-13FA-42CD-BB5B-C8C88736B6A9}" type="pres">
      <dgm:prSet presAssocID="{F07B6FB3-FDD4-41B7-B4C3-3DD1DC234B3A}" presName="aSpace" presStyleCnt="0"/>
      <dgm:spPr/>
    </dgm:pt>
  </dgm:ptLst>
  <dgm:cxnLst>
    <dgm:cxn modelId="{CDB7D93B-2198-4651-8899-81F5D1456BAD}" type="presOf" srcId="{BFB0708B-F2CD-43AE-8903-D1BFC749891F}" destId="{F4C81CCC-2736-4A15-AB34-1F4A68E647B2}" srcOrd="0" destOrd="0" presId="urn:microsoft.com/office/officeart/2005/8/layout/pyramid2"/>
    <dgm:cxn modelId="{09027F62-F0EF-41D4-9A2B-886BA3993A54}" srcId="{BFB0708B-F2CD-43AE-8903-D1BFC749891F}" destId="{1687B829-388B-4D6D-9ACB-05F50B1E8E7E}" srcOrd="1" destOrd="0" parTransId="{1790FCD1-C0CA-4FC8-8AC6-E999682D0AF8}" sibTransId="{7523553D-2639-4165-B396-A69D492410C8}"/>
    <dgm:cxn modelId="{B1D84C80-E000-4428-8302-FF4B08A21145}" type="presOf" srcId="{1687B829-388B-4D6D-9ACB-05F50B1E8E7E}" destId="{8DC34551-17B1-4197-B7E0-C99FE0F0B978}" srcOrd="0" destOrd="0" presId="urn:microsoft.com/office/officeart/2005/8/layout/pyramid2"/>
    <dgm:cxn modelId="{CA8FF287-A820-4407-87F4-6C61AA5DF468}" srcId="{BFB0708B-F2CD-43AE-8903-D1BFC749891F}" destId="{3B129E4A-A1BD-4BFF-AFF0-79FBEE199A60}" srcOrd="0" destOrd="0" parTransId="{EA12C0B6-52F3-430A-8640-35C64EE97D29}" sibTransId="{5039DCBD-D06E-4005-8C4E-1601F1060509}"/>
    <dgm:cxn modelId="{2C04B38E-344C-40C6-8B28-8E4CA88B124F}" srcId="{BFB0708B-F2CD-43AE-8903-D1BFC749891F}" destId="{F07B6FB3-FDD4-41B7-B4C3-3DD1DC234B3A}" srcOrd="2" destOrd="0" parTransId="{F1D1B5FF-B68A-491F-B8AE-C00314A81933}" sibTransId="{4693E433-EB26-4CEE-9A75-8AE546551757}"/>
    <dgm:cxn modelId="{BA4618A8-E1D5-4DFB-86EE-70D821DBE7CF}" type="presOf" srcId="{F07B6FB3-FDD4-41B7-B4C3-3DD1DC234B3A}" destId="{222E5651-5BFC-4FA1-973D-701D2A84CCA5}" srcOrd="0" destOrd="0" presId="urn:microsoft.com/office/officeart/2005/8/layout/pyramid2"/>
    <dgm:cxn modelId="{0421ADAA-2A05-4542-BC65-635C24FAC39E}" type="presOf" srcId="{3B129E4A-A1BD-4BFF-AFF0-79FBEE199A60}" destId="{48C6068F-247A-4737-BFB4-61E0A6ADDFC2}" srcOrd="0" destOrd="0" presId="urn:microsoft.com/office/officeart/2005/8/layout/pyramid2"/>
    <dgm:cxn modelId="{4E45C084-00FD-4AEF-985C-42B4D361B8B8}" type="presParOf" srcId="{F4C81CCC-2736-4A15-AB34-1F4A68E647B2}" destId="{4FC85F8B-A605-42CC-8DB3-357A6A4CA643}" srcOrd="0" destOrd="0" presId="urn:microsoft.com/office/officeart/2005/8/layout/pyramid2"/>
    <dgm:cxn modelId="{324A770A-FB26-4B6B-9734-CAA815F51C84}" type="presParOf" srcId="{F4C81CCC-2736-4A15-AB34-1F4A68E647B2}" destId="{96CDB869-1CD0-4C96-BB9D-5F3432E45E69}" srcOrd="1" destOrd="0" presId="urn:microsoft.com/office/officeart/2005/8/layout/pyramid2"/>
    <dgm:cxn modelId="{351B3A59-6E1A-43B0-B695-54469D2372C1}" type="presParOf" srcId="{96CDB869-1CD0-4C96-BB9D-5F3432E45E69}" destId="{48C6068F-247A-4737-BFB4-61E0A6ADDFC2}" srcOrd="0" destOrd="0" presId="urn:microsoft.com/office/officeart/2005/8/layout/pyramid2"/>
    <dgm:cxn modelId="{C22EB9A8-9DCC-492D-9A09-32F8E737EB73}" type="presParOf" srcId="{96CDB869-1CD0-4C96-BB9D-5F3432E45E69}" destId="{3073B798-E5C5-43E7-B4B0-17F1C0C69659}" srcOrd="1" destOrd="0" presId="urn:microsoft.com/office/officeart/2005/8/layout/pyramid2"/>
    <dgm:cxn modelId="{0B6378EB-4F1F-4E5E-B9D4-41D49BC60035}" type="presParOf" srcId="{96CDB869-1CD0-4C96-BB9D-5F3432E45E69}" destId="{8DC34551-17B1-4197-B7E0-C99FE0F0B978}" srcOrd="2" destOrd="0" presId="urn:microsoft.com/office/officeart/2005/8/layout/pyramid2"/>
    <dgm:cxn modelId="{291E3970-F692-4B02-A85C-476F23893E40}" type="presParOf" srcId="{96CDB869-1CD0-4C96-BB9D-5F3432E45E69}" destId="{C69B64BB-6715-47A4-BC91-A5066B50302F}" srcOrd="3" destOrd="0" presId="urn:microsoft.com/office/officeart/2005/8/layout/pyramid2"/>
    <dgm:cxn modelId="{19B67170-7545-4BDF-883B-9EDB3621D408}" type="presParOf" srcId="{96CDB869-1CD0-4C96-BB9D-5F3432E45E69}" destId="{222E5651-5BFC-4FA1-973D-701D2A84CCA5}" srcOrd="4" destOrd="0" presId="urn:microsoft.com/office/officeart/2005/8/layout/pyramid2"/>
    <dgm:cxn modelId="{30E11221-5A3F-4173-92C5-F2CBAAE1B3EF}" type="presParOf" srcId="{96CDB869-1CD0-4C96-BB9D-5F3432E45E69}" destId="{668D9032-13FA-42CD-BB5B-C8C88736B6A9}"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BEBACA-E37A-4204-834E-BFF8DFA1C8F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DED5F403-BA82-4F25-84A5-6F74BA59C44B}">
      <dgm:prSet custT="1"/>
      <dgm:spPr/>
      <dgm:t>
        <a:bodyPr/>
        <a:lstStyle/>
        <a:p>
          <a:r>
            <a:rPr lang="en-US" sz="2000" b="1" i="0" dirty="0">
              <a:latin typeface="Times New Roman" panose="02020603050405020304" pitchFamily="18" charset="0"/>
              <a:cs typeface="Times New Roman" panose="02020603050405020304" pitchFamily="18" charset="0"/>
            </a:rPr>
            <a:t>Stage I</a:t>
          </a:r>
          <a:r>
            <a:rPr lang="ru-RU" sz="2000" b="1" i="0" dirty="0">
              <a:latin typeface="Times New Roman" panose="02020603050405020304" pitchFamily="18" charset="0"/>
              <a:cs typeface="Times New Roman" panose="02020603050405020304" pitchFamily="18" charset="0"/>
            </a:rPr>
            <a:t> </a:t>
          </a:r>
        </a:p>
      </dgm:t>
    </dgm:pt>
    <dgm:pt modelId="{656BEA78-B3E6-41E4-BEE8-74E37A42C506}" type="parTrans" cxnId="{6FE056DE-911B-4B4C-A212-2293826BA43B}">
      <dgm:prSet/>
      <dgm:spPr/>
      <dgm:t>
        <a:bodyPr/>
        <a:lstStyle/>
        <a:p>
          <a:endParaRPr lang="ru-RU"/>
        </a:p>
      </dgm:t>
    </dgm:pt>
    <dgm:pt modelId="{EB4DD44F-2C77-4F2C-B872-B85674434769}" type="sibTrans" cxnId="{6FE056DE-911B-4B4C-A212-2293826BA43B}">
      <dgm:prSet/>
      <dgm:spPr/>
      <dgm:t>
        <a:bodyPr/>
        <a:lstStyle/>
        <a:p>
          <a:endParaRPr lang="ru-RU"/>
        </a:p>
      </dgm:t>
    </dgm:pt>
    <dgm:pt modelId="{53A97488-ED3A-4EB7-A698-5027AA53E0C3}">
      <dgm:prSet custT="1"/>
      <dgm:spPr/>
      <dgm:t>
        <a:bodyPr/>
        <a:lstStyle/>
        <a:p>
          <a:r>
            <a:rPr lang="en-US" sz="2000" b="1" i="0" dirty="0">
              <a:latin typeface="Times New Roman" panose="02020603050405020304" pitchFamily="18" charset="0"/>
              <a:cs typeface="Times New Roman" panose="02020603050405020304" pitchFamily="18" charset="0"/>
            </a:rPr>
            <a:t>Stage II</a:t>
          </a:r>
          <a:endParaRPr lang="ru-RU" sz="2000" b="1" i="0" dirty="0">
            <a:latin typeface="Times New Roman" panose="02020603050405020304" pitchFamily="18" charset="0"/>
            <a:cs typeface="Times New Roman" panose="02020603050405020304" pitchFamily="18" charset="0"/>
          </a:endParaRPr>
        </a:p>
      </dgm:t>
    </dgm:pt>
    <dgm:pt modelId="{6709BE51-5CE7-4AEE-BE80-C977D4C22C9C}" type="parTrans" cxnId="{13B15A3C-DE52-4907-92B5-0CA87694F287}">
      <dgm:prSet/>
      <dgm:spPr/>
      <dgm:t>
        <a:bodyPr/>
        <a:lstStyle/>
        <a:p>
          <a:endParaRPr lang="ru-RU"/>
        </a:p>
      </dgm:t>
    </dgm:pt>
    <dgm:pt modelId="{5F77FE14-B414-4867-B250-A931B52CA835}" type="sibTrans" cxnId="{13B15A3C-DE52-4907-92B5-0CA87694F287}">
      <dgm:prSet/>
      <dgm:spPr/>
      <dgm:t>
        <a:bodyPr/>
        <a:lstStyle/>
        <a:p>
          <a:endParaRPr lang="ru-RU"/>
        </a:p>
      </dgm:t>
    </dgm:pt>
    <dgm:pt modelId="{B680E88B-3A00-4EE9-A9B3-80F78CDD9DD2}">
      <dgm:prSet custT="1"/>
      <dgm:spPr/>
      <dgm:t>
        <a:bodyPr/>
        <a:lstStyle/>
        <a:p>
          <a:r>
            <a:rPr lang="en-US" sz="2000" b="1" i="0" dirty="0">
              <a:latin typeface="Times New Roman" panose="02020603050405020304" pitchFamily="18" charset="0"/>
              <a:cs typeface="Times New Roman" panose="02020603050405020304" pitchFamily="18" charset="0"/>
            </a:rPr>
            <a:t>Stage III</a:t>
          </a:r>
          <a:endParaRPr lang="ru-RU" sz="2000" b="1" i="0" dirty="0">
            <a:latin typeface="Times New Roman" panose="02020603050405020304" pitchFamily="18" charset="0"/>
            <a:cs typeface="Times New Roman" panose="02020603050405020304" pitchFamily="18" charset="0"/>
          </a:endParaRPr>
        </a:p>
      </dgm:t>
    </dgm:pt>
    <dgm:pt modelId="{4164B114-3E35-4817-AC1D-4D62549743B9}" type="parTrans" cxnId="{3DC05531-C497-426E-BD0B-16E325F4F0B9}">
      <dgm:prSet/>
      <dgm:spPr/>
      <dgm:t>
        <a:bodyPr/>
        <a:lstStyle/>
        <a:p>
          <a:endParaRPr lang="ru-RU"/>
        </a:p>
      </dgm:t>
    </dgm:pt>
    <dgm:pt modelId="{AE714DBF-6E8D-40A0-B08D-8314461670CC}" type="sibTrans" cxnId="{3DC05531-C497-426E-BD0B-16E325F4F0B9}">
      <dgm:prSet/>
      <dgm:spPr/>
      <dgm:t>
        <a:bodyPr/>
        <a:lstStyle/>
        <a:p>
          <a:endParaRPr lang="ru-RU"/>
        </a:p>
      </dgm:t>
    </dgm:pt>
    <dgm:pt modelId="{705877B3-BD18-498D-9F46-7A1C7D9E6E48}">
      <dgm:prSet custT="1"/>
      <dgm:spPr/>
      <dgm:t>
        <a:bodyPr/>
        <a:lstStyle/>
        <a:p>
          <a:r>
            <a:rPr lang="en-US" sz="2000" b="1" i="0" dirty="0">
              <a:latin typeface="Times New Roman" panose="02020603050405020304" pitchFamily="18" charset="0"/>
              <a:cs typeface="Times New Roman" panose="02020603050405020304" pitchFamily="18" charset="0"/>
            </a:rPr>
            <a:t>Stage IV</a:t>
          </a:r>
          <a:endParaRPr lang="ru-RU" sz="2000" b="1" i="0" dirty="0">
            <a:latin typeface="Times New Roman" panose="02020603050405020304" pitchFamily="18" charset="0"/>
            <a:cs typeface="Times New Roman" panose="02020603050405020304" pitchFamily="18" charset="0"/>
          </a:endParaRPr>
        </a:p>
      </dgm:t>
    </dgm:pt>
    <dgm:pt modelId="{F78D897B-F34B-498D-B02B-4E30488ADC05}" type="parTrans" cxnId="{8C18E2DE-5602-4087-989E-D0CE99442A5D}">
      <dgm:prSet/>
      <dgm:spPr/>
      <dgm:t>
        <a:bodyPr/>
        <a:lstStyle/>
        <a:p>
          <a:endParaRPr lang="ru-RU"/>
        </a:p>
      </dgm:t>
    </dgm:pt>
    <dgm:pt modelId="{7437890D-BAFC-4661-A3AC-5BBB87437413}" type="sibTrans" cxnId="{8C18E2DE-5602-4087-989E-D0CE99442A5D}">
      <dgm:prSet/>
      <dgm:spPr/>
      <dgm:t>
        <a:bodyPr/>
        <a:lstStyle/>
        <a:p>
          <a:endParaRPr lang="ru-RU"/>
        </a:p>
      </dgm:t>
    </dgm:pt>
    <dgm:pt modelId="{C8700D53-2CCD-4709-B89D-43452FD31DE9}">
      <dgm:prSet custT="1"/>
      <dgm:spPr/>
      <dgm:t>
        <a:bodyPr anchor="ctr"/>
        <a:lstStyle/>
        <a:p>
          <a:pPr marL="0" indent="0" algn="ctr">
            <a:buNone/>
          </a:pPr>
          <a:r>
            <a:rPr lang="en-US" sz="2000" dirty="0">
              <a:solidFill>
                <a:srgbClr val="002060"/>
              </a:solidFill>
              <a:latin typeface="Times New Roman" panose="02020603050405020304" pitchFamily="18" charset="0"/>
              <a:cs typeface="Times New Roman" panose="02020603050405020304" pitchFamily="18" charset="0"/>
            </a:rPr>
            <a:t>motive</a:t>
          </a:r>
          <a:endParaRPr lang="ru-RU" sz="2000" dirty="0">
            <a:solidFill>
              <a:srgbClr val="002060"/>
            </a:solidFill>
            <a:latin typeface="Times New Roman" panose="02020603050405020304" pitchFamily="18" charset="0"/>
            <a:cs typeface="Times New Roman" panose="02020603050405020304" pitchFamily="18" charset="0"/>
          </a:endParaRPr>
        </a:p>
      </dgm:t>
    </dgm:pt>
    <dgm:pt modelId="{A42521CA-DF2A-4404-9747-93A5CAD3F533}" type="parTrans" cxnId="{50C6425C-D1B3-4433-9F8F-62FA48344717}">
      <dgm:prSet/>
      <dgm:spPr/>
      <dgm:t>
        <a:bodyPr/>
        <a:lstStyle/>
        <a:p>
          <a:endParaRPr lang="ru-RU"/>
        </a:p>
      </dgm:t>
    </dgm:pt>
    <dgm:pt modelId="{92D542CF-9389-4EDF-A095-7F6E83E911AF}" type="sibTrans" cxnId="{50C6425C-D1B3-4433-9F8F-62FA48344717}">
      <dgm:prSet/>
      <dgm:spPr/>
      <dgm:t>
        <a:bodyPr/>
        <a:lstStyle/>
        <a:p>
          <a:endParaRPr lang="ru-RU"/>
        </a:p>
      </dgm:t>
    </dgm:pt>
    <dgm:pt modelId="{A19AC434-1045-4C35-B062-14852C1EB8CF}">
      <dgm:prSet custT="1"/>
      <dgm:spPr/>
      <dgm:t>
        <a:bodyPr anchor="ctr"/>
        <a:lstStyle/>
        <a:p>
          <a:pPr marL="0" indent="0" algn="ctr">
            <a:buNone/>
          </a:pPr>
          <a:r>
            <a:rPr lang="en-US" sz="2000" dirty="0">
              <a:solidFill>
                <a:srgbClr val="002060"/>
              </a:solidFill>
              <a:latin typeface="Times New Roman" panose="02020603050405020304" pitchFamily="18" charset="0"/>
              <a:cs typeface="Times New Roman" panose="02020603050405020304" pitchFamily="18" charset="0"/>
            </a:rPr>
            <a:t>the emergence of an attitude of quality (value)</a:t>
          </a:r>
          <a:endParaRPr lang="ru-RU" sz="2000" dirty="0">
            <a:solidFill>
              <a:srgbClr val="002060"/>
            </a:solidFill>
            <a:latin typeface="Times New Roman" panose="02020603050405020304" pitchFamily="18" charset="0"/>
            <a:cs typeface="Times New Roman" panose="02020603050405020304" pitchFamily="18" charset="0"/>
          </a:endParaRPr>
        </a:p>
      </dgm:t>
    </dgm:pt>
    <dgm:pt modelId="{520B4359-DC4F-43E0-A6D2-ADA1BAFE506F}" type="parTrans" cxnId="{4A3F943C-41B2-4E9A-8E04-9CCA4C893370}">
      <dgm:prSet/>
      <dgm:spPr/>
      <dgm:t>
        <a:bodyPr/>
        <a:lstStyle/>
        <a:p>
          <a:endParaRPr lang="ru-RU"/>
        </a:p>
      </dgm:t>
    </dgm:pt>
    <dgm:pt modelId="{2DE372A4-A1E4-4F4B-B6C5-E09BD11FAC87}" type="sibTrans" cxnId="{4A3F943C-41B2-4E9A-8E04-9CCA4C893370}">
      <dgm:prSet/>
      <dgm:spPr/>
      <dgm:t>
        <a:bodyPr/>
        <a:lstStyle/>
        <a:p>
          <a:endParaRPr lang="ru-RU"/>
        </a:p>
      </dgm:t>
    </dgm:pt>
    <dgm:pt modelId="{4733121B-02B3-42DC-B413-D35601C0ED0E}">
      <dgm:prSet custT="1"/>
      <dgm:spPr/>
      <dgm:t>
        <a:bodyPr anchor="ctr"/>
        <a:lstStyle/>
        <a:p>
          <a:pPr marL="0" indent="0" algn="ctr">
            <a:buNone/>
          </a:pPr>
          <a:r>
            <a:rPr lang="en-US" sz="2000" dirty="0">
              <a:solidFill>
                <a:srgbClr val="002060"/>
              </a:solidFill>
              <a:latin typeface="Times New Roman" panose="02020603050405020304" pitchFamily="18" charset="0"/>
              <a:cs typeface="Times New Roman" panose="02020603050405020304" pitchFamily="18" charset="0"/>
            </a:rPr>
            <a:t>need and practical realization (own actions and behavior)</a:t>
          </a:r>
          <a:endParaRPr lang="ru-RU" sz="2000" dirty="0">
            <a:solidFill>
              <a:srgbClr val="002060"/>
            </a:solidFill>
            <a:latin typeface="Times New Roman" panose="02020603050405020304" pitchFamily="18" charset="0"/>
            <a:cs typeface="Times New Roman" panose="02020603050405020304" pitchFamily="18" charset="0"/>
          </a:endParaRPr>
        </a:p>
      </dgm:t>
    </dgm:pt>
    <dgm:pt modelId="{8A65F509-AC96-47D2-9735-3CE429AF336A}" type="parTrans" cxnId="{D1D03828-D512-4EF9-878A-9328D768228F}">
      <dgm:prSet/>
      <dgm:spPr/>
      <dgm:t>
        <a:bodyPr/>
        <a:lstStyle/>
        <a:p>
          <a:endParaRPr lang="ru-RU"/>
        </a:p>
      </dgm:t>
    </dgm:pt>
    <dgm:pt modelId="{6E2B7AB9-829C-47E5-8BD9-A3BE6979A86F}" type="sibTrans" cxnId="{D1D03828-D512-4EF9-878A-9328D768228F}">
      <dgm:prSet/>
      <dgm:spPr/>
      <dgm:t>
        <a:bodyPr/>
        <a:lstStyle/>
        <a:p>
          <a:endParaRPr lang="ru-RU"/>
        </a:p>
      </dgm:t>
    </dgm:pt>
    <dgm:pt modelId="{EABBFA83-31DE-4FE5-A543-8CA03C022625}">
      <dgm:prSet custT="1"/>
      <dgm:spPr/>
      <dgm:t>
        <a:bodyPr anchor="ctr"/>
        <a:lstStyle/>
        <a:p>
          <a:pPr marL="0" indent="0" algn="ctr">
            <a:buNone/>
          </a:pPr>
          <a:r>
            <a:rPr lang="en-US" sz="2000" dirty="0">
              <a:solidFill>
                <a:srgbClr val="002060"/>
              </a:solidFill>
              <a:latin typeface="Times New Roman" panose="02020603050405020304" pitchFamily="18" charset="0"/>
              <a:cs typeface="Times New Roman" panose="02020603050405020304" pitchFamily="18" charset="0"/>
            </a:rPr>
            <a:t>the formation of ideas about a moral quality (value) </a:t>
          </a:r>
          <a:endParaRPr lang="ru-RU" sz="2000" dirty="0">
            <a:solidFill>
              <a:srgbClr val="002060"/>
            </a:solidFill>
            <a:latin typeface="Times New Roman" panose="02020603050405020304" pitchFamily="18" charset="0"/>
            <a:cs typeface="Times New Roman" panose="02020603050405020304" pitchFamily="18" charset="0"/>
          </a:endParaRPr>
        </a:p>
      </dgm:t>
    </dgm:pt>
    <dgm:pt modelId="{AAB1E035-F3F8-4B11-A28C-45E29287F6DB}" type="parTrans" cxnId="{06BFBA9D-77E9-4A8F-A8E2-698FE606D51D}">
      <dgm:prSet/>
      <dgm:spPr/>
      <dgm:t>
        <a:bodyPr/>
        <a:lstStyle/>
        <a:p>
          <a:endParaRPr lang="ru-RU"/>
        </a:p>
      </dgm:t>
    </dgm:pt>
    <dgm:pt modelId="{A2324785-2017-4EDA-820E-E465EABB0EFC}" type="sibTrans" cxnId="{06BFBA9D-77E9-4A8F-A8E2-698FE606D51D}">
      <dgm:prSet/>
      <dgm:spPr/>
      <dgm:t>
        <a:bodyPr/>
        <a:lstStyle/>
        <a:p>
          <a:endParaRPr lang="ru-RU"/>
        </a:p>
      </dgm:t>
    </dgm:pt>
    <dgm:pt modelId="{0E8E7FD6-6AA2-4866-8F94-A5905BBB9616}" type="pres">
      <dgm:prSet presAssocID="{2FBEBACA-E37A-4204-834E-BFF8DFA1C8F9}" presName="Name0" presStyleCnt="0">
        <dgm:presLayoutVars>
          <dgm:dir/>
          <dgm:animLvl val="lvl"/>
          <dgm:resizeHandles val="exact"/>
        </dgm:presLayoutVars>
      </dgm:prSet>
      <dgm:spPr/>
    </dgm:pt>
    <dgm:pt modelId="{8EF991BA-754F-41E4-BD0F-DC2769B233DC}" type="pres">
      <dgm:prSet presAssocID="{DED5F403-BA82-4F25-84A5-6F74BA59C44B}" presName="composite" presStyleCnt="0"/>
      <dgm:spPr/>
    </dgm:pt>
    <dgm:pt modelId="{0532EC80-B576-4F50-B6C5-D37D535283C9}" type="pres">
      <dgm:prSet presAssocID="{DED5F403-BA82-4F25-84A5-6F74BA59C44B}" presName="parTx" presStyleLbl="alignNode1" presStyleIdx="0" presStyleCnt="4">
        <dgm:presLayoutVars>
          <dgm:chMax val="0"/>
          <dgm:chPref val="0"/>
          <dgm:bulletEnabled val="1"/>
        </dgm:presLayoutVars>
      </dgm:prSet>
      <dgm:spPr/>
    </dgm:pt>
    <dgm:pt modelId="{09448572-073F-475A-8BA9-83818FBD5581}" type="pres">
      <dgm:prSet presAssocID="{DED5F403-BA82-4F25-84A5-6F74BA59C44B}" presName="desTx" presStyleLbl="alignAccFollowNode1" presStyleIdx="0" presStyleCnt="4" custScaleY="100000" custLinFactNeighborX="-166" custLinFactNeighborY="40219">
        <dgm:presLayoutVars>
          <dgm:bulletEnabled val="1"/>
        </dgm:presLayoutVars>
      </dgm:prSet>
      <dgm:spPr/>
    </dgm:pt>
    <dgm:pt modelId="{AE49BEF1-FCEE-4389-A6AD-5812895BBDD6}" type="pres">
      <dgm:prSet presAssocID="{EB4DD44F-2C77-4F2C-B872-B85674434769}" presName="space" presStyleCnt="0"/>
      <dgm:spPr/>
    </dgm:pt>
    <dgm:pt modelId="{AA7F6B72-237A-455A-B037-F46CB39DD5B4}" type="pres">
      <dgm:prSet presAssocID="{53A97488-ED3A-4EB7-A698-5027AA53E0C3}" presName="composite" presStyleCnt="0"/>
      <dgm:spPr/>
    </dgm:pt>
    <dgm:pt modelId="{1E80BF96-B178-4F6C-95E1-22F7A319689C}" type="pres">
      <dgm:prSet presAssocID="{53A97488-ED3A-4EB7-A698-5027AA53E0C3}" presName="parTx" presStyleLbl="alignNode1" presStyleIdx="1" presStyleCnt="4">
        <dgm:presLayoutVars>
          <dgm:chMax val="0"/>
          <dgm:chPref val="0"/>
          <dgm:bulletEnabled val="1"/>
        </dgm:presLayoutVars>
      </dgm:prSet>
      <dgm:spPr/>
    </dgm:pt>
    <dgm:pt modelId="{73C53E23-1EAD-404C-88FC-EB2F83E68410}" type="pres">
      <dgm:prSet presAssocID="{53A97488-ED3A-4EB7-A698-5027AA53E0C3}" presName="desTx" presStyleLbl="alignAccFollowNode1" presStyleIdx="1" presStyleCnt="4" custScaleY="100000">
        <dgm:presLayoutVars>
          <dgm:bulletEnabled val="1"/>
        </dgm:presLayoutVars>
      </dgm:prSet>
      <dgm:spPr/>
    </dgm:pt>
    <dgm:pt modelId="{2778F3CF-DD5D-4611-80E4-6CCAA784BE21}" type="pres">
      <dgm:prSet presAssocID="{5F77FE14-B414-4867-B250-A931B52CA835}" presName="space" presStyleCnt="0"/>
      <dgm:spPr/>
    </dgm:pt>
    <dgm:pt modelId="{290F7483-67B3-4067-8A55-9791DB64A522}" type="pres">
      <dgm:prSet presAssocID="{B680E88B-3A00-4EE9-A9B3-80F78CDD9DD2}" presName="composite" presStyleCnt="0"/>
      <dgm:spPr/>
    </dgm:pt>
    <dgm:pt modelId="{5D5226FD-07F1-4329-AF8B-0966F95019AD}" type="pres">
      <dgm:prSet presAssocID="{B680E88B-3A00-4EE9-A9B3-80F78CDD9DD2}" presName="parTx" presStyleLbl="alignNode1" presStyleIdx="2" presStyleCnt="4">
        <dgm:presLayoutVars>
          <dgm:chMax val="0"/>
          <dgm:chPref val="0"/>
          <dgm:bulletEnabled val="1"/>
        </dgm:presLayoutVars>
      </dgm:prSet>
      <dgm:spPr/>
    </dgm:pt>
    <dgm:pt modelId="{E786B793-3795-4775-ACD1-704AB8984ED6}" type="pres">
      <dgm:prSet presAssocID="{B680E88B-3A00-4EE9-A9B3-80F78CDD9DD2}" presName="desTx" presStyleLbl="alignAccFollowNode1" presStyleIdx="2" presStyleCnt="4" custScaleY="100000">
        <dgm:presLayoutVars>
          <dgm:bulletEnabled val="1"/>
        </dgm:presLayoutVars>
      </dgm:prSet>
      <dgm:spPr/>
    </dgm:pt>
    <dgm:pt modelId="{42110CE7-DC71-4ECE-84EA-E13C05EC0C4E}" type="pres">
      <dgm:prSet presAssocID="{AE714DBF-6E8D-40A0-B08D-8314461670CC}" presName="space" presStyleCnt="0"/>
      <dgm:spPr/>
    </dgm:pt>
    <dgm:pt modelId="{4501B224-9922-41CA-99E5-513189906D97}" type="pres">
      <dgm:prSet presAssocID="{705877B3-BD18-498D-9F46-7A1C7D9E6E48}" presName="composite" presStyleCnt="0"/>
      <dgm:spPr/>
    </dgm:pt>
    <dgm:pt modelId="{99D3B868-D57D-4814-BFA1-E9D7153D91A0}" type="pres">
      <dgm:prSet presAssocID="{705877B3-BD18-498D-9F46-7A1C7D9E6E48}" presName="parTx" presStyleLbl="alignNode1" presStyleIdx="3" presStyleCnt="4">
        <dgm:presLayoutVars>
          <dgm:chMax val="0"/>
          <dgm:chPref val="0"/>
          <dgm:bulletEnabled val="1"/>
        </dgm:presLayoutVars>
      </dgm:prSet>
      <dgm:spPr/>
    </dgm:pt>
    <dgm:pt modelId="{A580B279-32E7-4C5E-B173-58BDC084AD97}" type="pres">
      <dgm:prSet presAssocID="{705877B3-BD18-498D-9F46-7A1C7D9E6E48}" presName="desTx" presStyleLbl="alignAccFollowNode1" presStyleIdx="3" presStyleCnt="4" custScaleY="100000" custLinFactNeighborX="166" custLinFactNeighborY="15781">
        <dgm:presLayoutVars>
          <dgm:bulletEnabled val="1"/>
        </dgm:presLayoutVars>
      </dgm:prSet>
      <dgm:spPr/>
    </dgm:pt>
  </dgm:ptLst>
  <dgm:cxnLst>
    <dgm:cxn modelId="{D1D03828-D512-4EF9-878A-9328D768228F}" srcId="{705877B3-BD18-498D-9F46-7A1C7D9E6E48}" destId="{4733121B-02B3-42DC-B413-D35601C0ED0E}" srcOrd="0" destOrd="0" parTransId="{8A65F509-AC96-47D2-9735-3CE429AF336A}" sibTransId="{6E2B7AB9-829C-47E5-8BD9-A3BE6979A86F}"/>
    <dgm:cxn modelId="{3DC05531-C497-426E-BD0B-16E325F4F0B9}" srcId="{2FBEBACA-E37A-4204-834E-BFF8DFA1C8F9}" destId="{B680E88B-3A00-4EE9-A9B3-80F78CDD9DD2}" srcOrd="2" destOrd="0" parTransId="{4164B114-3E35-4817-AC1D-4D62549743B9}" sibTransId="{AE714DBF-6E8D-40A0-B08D-8314461670CC}"/>
    <dgm:cxn modelId="{8FB3C832-D1DA-44C8-9DD1-52132ACA9615}" type="presOf" srcId="{C8700D53-2CCD-4709-B89D-43452FD31DE9}" destId="{73C53E23-1EAD-404C-88FC-EB2F83E68410}" srcOrd="0" destOrd="0" presId="urn:microsoft.com/office/officeart/2005/8/layout/hList1"/>
    <dgm:cxn modelId="{C67F9038-2562-4FAD-98D2-702B00D7D268}" type="presOf" srcId="{DED5F403-BA82-4F25-84A5-6F74BA59C44B}" destId="{0532EC80-B576-4F50-B6C5-D37D535283C9}" srcOrd="0" destOrd="0" presId="urn:microsoft.com/office/officeart/2005/8/layout/hList1"/>
    <dgm:cxn modelId="{13B15A3C-DE52-4907-92B5-0CA87694F287}" srcId="{2FBEBACA-E37A-4204-834E-BFF8DFA1C8F9}" destId="{53A97488-ED3A-4EB7-A698-5027AA53E0C3}" srcOrd="1" destOrd="0" parTransId="{6709BE51-5CE7-4AEE-BE80-C977D4C22C9C}" sibTransId="{5F77FE14-B414-4867-B250-A931B52CA835}"/>
    <dgm:cxn modelId="{4A3F943C-41B2-4E9A-8E04-9CCA4C893370}" srcId="{B680E88B-3A00-4EE9-A9B3-80F78CDD9DD2}" destId="{A19AC434-1045-4C35-B062-14852C1EB8CF}" srcOrd="0" destOrd="0" parTransId="{520B4359-DC4F-43E0-A6D2-ADA1BAFE506F}" sibTransId="{2DE372A4-A1E4-4F4B-B6C5-E09BD11FAC87}"/>
    <dgm:cxn modelId="{50C6425C-D1B3-4433-9F8F-62FA48344717}" srcId="{53A97488-ED3A-4EB7-A698-5027AA53E0C3}" destId="{C8700D53-2CCD-4709-B89D-43452FD31DE9}" srcOrd="0" destOrd="0" parTransId="{A42521CA-DF2A-4404-9747-93A5CAD3F533}" sibTransId="{92D542CF-9389-4EDF-A095-7F6E83E911AF}"/>
    <dgm:cxn modelId="{96BF9E6A-1017-4785-A605-18EDD9D942CB}" type="presOf" srcId="{705877B3-BD18-498D-9F46-7A1C7D9E6E48}" destId="{99D3B868-D57D-4814-BFA1-E9D7153D91A0}" srcOrd="0" destOrd="0" presId="urn:microsoft.com/office/officeart/2005/8/layout/hList1"/>
    <dgm:cxn modelId="{BE172D4E-EF46-4103-826F-6271A945CA07}" type="presOf" srcId="{2FBEBACA-E37A-4204-834E-BFF8DFA1C8F9}" destId="{0E8E7FD6-6AA2-4866-8F94-A5905BBB9616}" srcOrd="0" destOrd="0" presId="urn:microsoft.com/office/officeart/2005/8/layout/hList1"/>
    <dgm:cxn modelId="{3BA95051-B3DA-48CF-A891-02437B895BF7}" type="presOf" srcId="{4733121B-02B3-42DC-B413-D35601C0ED0E}" destId="{A580B279-32E7-4C5E-B173-58BDC084AD97}" srcOrd="0" destOrd="0" presId="urn:microsoft.com/office/officeart/2005/8/layout/hList1"/>
    <dgm:cxn modelId="{42A19478-C22A-4E17-A618-C70DB4841167}" type="presOf" srcId="{A19AC434-1045-4C35-B062-14852C1EB8CF}" destId="{E786B793-3795-4775-ACD1-704AB8984ED6}" srcOrd="0" destOrd="0" presId="urn:microsoft.com/office/officeart/2005/8/layout/hList1"/>
    <dgm:cxn modelId="{3CABE994-70FC-4CFA-9C16-592BD42EB931}" type="presOf" srcId="{EABBFA83-31DE-4FE5-A543-8CA03C022625}" destId="{09448572-073F-475A-8BA9-83818FBD5581}" srcOrd="0" destOrd="0" presId="urn:microsoft.com/office/officeart/2005/8/layout/hList1"/>
    <dgm:cxn modelId="{06BFBA9D-77E9-4A8F-A8E2-698FE606D51D}" srcId="{DED5F403-BA82-4F25-84A5-6F74BA59C44B}" destId="{EABBFA83-31DE-4FE5-A543-8CA03C022625}" srcOrd="0" destOrd="0" parTransId="{AAB1E035-F3F8-4B11-A28C-45E29287F6DB}" sibTransId="{A2324785-2017-4EDA-820E-E465EABB0EFC}"/>
    <dgm:cxn modelId="{0A6C1AC6-EC0F-41A8-B860-6C58B03C10D6}" type="presOf" srcId="{B680E88B-3A00-4EE9-A9B3-80F78CDD9DD2}" destId="{5D5226FD-07F1-4329-AF8B-0966F95019AD}" srcOrd="0" destOrd="0" presId="urn:microsoft.com/office/officeart/2005/8/layout/hList1"/>
    <dgm:cxn modelId="{F3FB25CE-07C8-408E-B046-60FF6C292EC2}" type="presOf" srcId="{53A97488-ED3A-4EB7-A698-5027AA53E0C3}" destId="{1E80BF96-B178-4F6C-95E1-22F7A319689C}" srcOrd="0" destOrd="0" presId="urn:microsoft.com/office/officeart/2005/8/layout/hList1"/>
    <dgm:cxn modelId="{6FE056DE-911B-4B4C-A212-2293826BA43B}" srcId="{2FBEBACA-E37A-4204-834E-BFF8DFA1C8F9}" destId="{DED5F403-BA82-4F25-84A5-6F74BA59C44B}" srcOrd="0" destOrd="0" parTransId="{656BEA78-B3E6-41E4-BEE8-74E37A42C506}" sibTransId="{EB4DD44F-2C77-4F2C-B872-B85674434769}"/>
    <dgm:cxn modelId="{8C18E2DE-5602-4087-989E-D0CE99442A5D}" srcId="{2FBEBACA-E37A-4204-834E-BFF8DFA1C8F9}" destId="{705877B3-BD18-498D-9F46-7A1C7D9E6E48}" srcOrd="3" destOrd="0" parTransId="{F78D897B-F34B-498D-B02B-4E30488ADC05}" sibTransId="{7437890D-BAFC-4661-A3AC-5BBB87437413}"/>
    <dgm:cxn modelId="{9BD97C02-8FC3-4D4A-B3A7-154144C9A85F}" type="presParOf" srcId="{0E8E7FD6-6AA2-4866-8F94-A5905BBB9616}" destId="{8EF991BA-754F-41E4-BD0F-DC2769B233DC}" srcOrd="0" destOrd="0" presId="urn:microsoft.com/office/officeart/2005/8/layout/hList1"/>
    <dgm:cxn modelId="{E49C19BF-3268-46A4-8A8C-6767E4893AB1}" type="presParOf" srcId="{8EF991BA-754F-41E4-BD0F-DC2769B233DC}" destId="{0532EC80-B576-4F50-B6C5-D37D535283C9}" srcOrd="0" destOrd="0" presId="urn:microsoft.com/office/officeart/2005/8/layout/hList1"/>
    <dgm:cxn modelId="{AAB5DF07-C2AB-4ABF-A060-C5C9B3FEA04A}" type="presParOf" srcId="{8EF991BA-754F-41E4-BD0F-DC2769B233DC}" destId="{09448572-073F-475A-8BA9-83818FBD5581}" srcOrd="1" destOrd="0" presId="urn:microsoft.com/office/officeart/2005/8/layout/hList1"/>
    <dgm:cxn modelId="{A332E0B8-63A7-4FD8-A029-F4217C8FD4D9}" type="presParOf" srcId="{0E8E7FD6-6AA2-4866-8F94-A5905BBB9616}" destId="{AE49BEF1-FCEE-4389-A6AD-5812895BBDD6}" srcOrd="1" destOrd="0" presId="urn:microsoft.com/office/officeart/2005/8/layout/hList1"/>
    <dgm:cxn modelId="{56E9B65D-AA86-4B3F-8B4D-73DF353E3297}" type="presParOf" srcId="{0E8E7FD6-6AA2-4866-8F94-A5905BBB9616}" destId="{AA7F6B72-237A-455A-B037-F46CB39DD5B4}" srcOrd="2" destOrd="0" presId="urn:microsoft.com/office/officeart/2005/8/layout/hList1"/>
    <dgm:cxn modelId="{F45F6C8C-6AE9-46D4-872A-33F26BF6F341}" type="presParOf" srcId="{AA7F6B72-237A-455A-B037-F46CB39DD5B4}" destId="{1E80BF96-B178-4F6C-95E1-22F7A319689C}" srcOrd="0" destOrd="0" presId="urn:microsoft.com/office/officeart/2005/8/layout/hList1"/>
    <dgm:cxn modelId="{7B090F29-BB0A-4125-9785-4EE1F31C3F91}" type="presParOf" srcId="{AA7F6B72-237A-455A-B037-F46CB39DD5B4}" destId="{73C53E23-1EAD-404C-88FC-EB2F83E68410}" srcOrd="1" destOrd="0" presId="urn:microsoft.com/office/officeart/2005/8/layout/hList1"/>
    <dgm:cxn modelId="{1BCCEB19-8AE9-458C-9B63-0E1F7B5C6EB7}" type="presParOf" srcId="{0E8E7FD6-6AA2-4866-8F94-A5905BBB9616}" destId="{2778F3CF-DD5D-4611-80E4-6CCAA784BE21}" srcOrd="3" destOrd="0" presId="urn:microsoft.com/office/officeart/2005/8/layout/hList1"/>
    <dgm:cxn modelId="{F2BC0FA9-E5D9-4D9C-B466-3C796DA62F40}" type="presParOf" srcId="{0E8E7FD6-6AA2-4866-8F94-A5905BBB9616}" destId="{290F7483-67B3-4067-8A55-9791DB64A522}" srcOrd="4" destOrd="0" presId="urn:microsoft.com/office/officeart/2005/8/layout/hList1"/>
    <dgm:cxn modelId="{8D9EB609-A513-4366-ADD3-2CEC4CB1660E}" type="presParOf" srcId="{290F7483-67B3-4067-8A55-9791DB64A522}" destId="{5D5226FD-07F1-4329-AF8B-0966F95019AD}" srcOrd="0" destOrd="0" presId="urn:microsoft.com/office/officeart/2005/8/layout/hList1"/>
    <dgm:cxn modelId="{F2D05988-D694-4926-946B-9EB773C09C89}" type="presParOf" srcId="{290F7483-67B3-4067-8A55-9791DB64A522}" destId="{E786B793-3795-4775-ACD1-704AB8984ED6}" srcOrd="1" destOrd="0" presId="urn:microsoft.com/office/officeart/2005/8/layout/hList1"/>
    <dgm:cxn modelId="{7E936BBA-5D97-4C88-8215-A3FB15CDA5E1}" type="presParOf" srcId="{0E8E7FD6-6AA2-4866-8F94-A5905BBB9616}" destId="{42110CE7-DC71-4ECE-84EA-E13C05EC0C4E}" srcOrd="5" destOrd="0" presId="urn:microsoft.com/office/officeart/2005/8/layout/hList1"/>
    <dgm:cxn modelId="{6FEFE97D-E4CB-4B78-9574-9AC417F82A1F}" type="presParOf" srcId="{0E8E7FD6-6AA2-4866-8F94-A5905BBB9616}" destId="{4501B224-9922-41CA-99E5-513189906D97}" srcOrd="6" destOrd="0" presId="urn:microsoft.com/office/officeart/2005/8/layout/hList1"/>
    <dgm:cxn modelId="{0724F3AA-246E-4F80-95A6-4F0A9D614048}" type="presParOf" srcId="{4501B224-9922-41CA-99E5-513189906D97}" destId="{99D3B868-D57D-4814-BFA1-E9D7153D91A0}" srcOrd="0" destOrd="0" presId="urn:microsoft.com/office/officeart/2005/8/layout/hList1"/>
    <dgm:cxn modelId="{246F7B9E-7F37-4747-B4BB-B274F6337FDB}" type="presParOf" srcId="{4501B224-9922-41CA-99E5-513189906D97}" destId="{A580B279-32E7-4C5E-B173-58BDC084AD9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B14E79-25C4-475C-9CC2-58C22AB9F0B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E4BEA028-B034-4E40-B3E0-F999ECCB862D}">
      <dgm:prSet custT="1"/>
      <dgm:spPr/>
      <dgm:t>
        <a:bodyPr/>
        <a:lstStyle/>
        <a:p>
          <a:pPr algn="just"/>
          <a:r>
            <a:rPr lang="en-US" sz="2400" dirty="0">
              <a:latin typeface="Times New Roman" panose="02020603050405020304" pitchFamily="18" charset="0"/>
              <a:cs typeface="Times New Roman" panose="02020603050405020304" pitchFamily="18" charset="0"/>
            </a:rPr>
            <a:t>formation of the basics of patriotism and citizenship</a:t>
          </a:r>
          <a:endParaRPr lang="ru-RU" sz="2400" dirty="0">
            <a:latin typeface="Times New Roman" panose="02020603050405020304" pitchFamily="18" charset="0"/>
            <a:cs typeface="Times New Roman" panose="02020603050405020304" pitchFamily="18" charset="0"/>
          </a:endParaRPr>
        </a:p>
      </dgm:t>
    </dgm:pt>
    <dgm:pt modelId="{4166BCC2-8A13-4CAC-B88E-11E7A83695C6}" type="parTrans" cxnId="{665F6959-5586-459B-A1E2-47831E28DFDD}">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10B135F3-D102-4884-90BB-BA8DC1F29B86}" type="sibTrans" cxnId="{665F6959-5586-459B-A1E2-47831E28DFDD}">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54017354-B633-459F-91A7-E22EF590BEB2}">
      <dgm:prSet custT="1"/>
      <dgm:spPr/>
      <dgm:t>
        <a:bodyPr/>
        <a:lstStyle/>
        <a:p>
          <a:pPr algn="just"/>
          <a:r>
            <a:rPr lang="en-US" sz="2400" dirty="0">
              <a:latin typeface="Times New Roman" panose="02020603050405020304" pitchFamily="18" charset="0"/>
              <a:cs typeface="Times New Roman" panose="02020603050405020304" pitchFamily="18" charset="0"/>
            </a:rPr>
            <a:t>forming a humane attitude toward people and the environment</a:t>
          </a:r>
          <a:endParaRPr lang="ru-RU" sz="2400" dirty="0">
            <a:latin typeface="Times New Roman" panose="02020603050405020304" pitchFamily="18" charset="0"/>
            <a:cs typeface="Times New Roman" panose="02020603050405020304" pitchFamily="18" charset="0"/>
          </a:endParaRPr>
        </a:p>
      </dgm:t>
    </dgm:pt>
    <dgm:pt modelId="{28B1D958-2C37-4531-B053-39D9EDD21D4D}" type="parTrans" cxnId="{0797C1D2-D2A1-4FBE-B0BE-04F0EDB870C5}">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BF82F4ED-E352-4C38-8CEC-53ED61DA391F}" type="sibTrans" cxnId="{0797C1D2-D2A1-4FBE-B0BE-04F0EDB870C5}">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490BB6BF-CE05-4871-AC8F-05346CAE2235}">
      <dgm:prSet custT="1"/>
      <dgm:spPr/>
      <dgm:t>
        <a:bodyPr/>
        <a:lstStyle/>
        <a:p>
          <a:pPr algn="just"/>
          <a:r>
            <a:rPr lang="en-US" sz="2400" dirty="0">
              <a:latin typeface="Times New Roman" panose="02020603050405020304" pitchFamily="18" charset="0"/>
              <a:cs typeface="Times New Roman" panose="02020603050405020304" pitchFamily="18" charset="0"/>
            </a:rPr>
            <a:t>developing a sense of self-worth as a representative of one's people</a:t>
          </a:r>
          <a:endParaRPr lang="ru-RU" sz="2400" dirty="0">
            <a:latin typeface="Times New Roman" panose="02020603050405020304" pitchFamily="18" charset="0"/>
            <a:cs typeface="Times New Roman" panose="02020603050405020304" pitchFamily="18" charset="0"/>
          </a:endParaRPr>
        </a:p>
      </dgm:t>
    </dgm:pt>
    <dgm:pt modelId="{919DE34B-6F27-4A38-A40C-69A88178E1CC}" type="parTrans" cxnId="{F6AC1AD8-DA59-4D31-A625-899C2988EB61}">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6495424C-3719-48AC-A3E7-03840C5E9106}" type="sibTrans" cxnId="{F6AC1AD8-DA59-4D31-A625-899C2988EB61}">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648BE2DD-FE76-416B-B656-7F23B369AB4A}">
      <dgm:prSet custT="1"/>
      <dgm:spPr/>
      <dgm:t>
        <a:bodyPr/>
        <a:lstStyle/>
        <a:p>
          <a:pPr algn="just"/>
          <a:r>
            <a:rPr lang="en-US" sz="2400" dirty="0">
              <a:latin typeface="Times New Roman" panose="02020603050405020304" pitchFamily="18" charset="0"/>
              <a:cs typeface="Times New Roman" panose="02020603050405020304" pitchFamily="18" charset="0"/>
            </a:rPr>
            <a:t>fostering respect for members of other nationalities</a:t>
          </a:r>
          <a:endParaRPr lang="ru-RU" sz="2400" dirty="0">
            <a:latin typeface="Times New Roman" panose="02020603050405020304" pitchFamily="18" charset="0"/>
            <a:cs typeface="Times New Roman" panose="02020603050405020304" pitchFamily="18" charset="0"/>
          </a:endParaRPr>
        </a:p>
      </dgm:t>
    </dgm:pt>
    <dgm:pt modelId="{758F70FE-4737-439F-A973-C73B71D42BF9}" type="parTrans" cxnId="{86ACB88E-2970-45D1-901F-FFB673007896}">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B353AC17-9913-4747-8EBD-4D00239A3CAE}" type="sibTrans" cxnId="{86ACB88E-2970-45D1-901F-FFB673007896}">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E053F22C-1C0A-4C36-9A8D-E7D2921C8B56}">
      <dgm:prSet custT="1"/>
      <dgm:spPr/>
      <dgm:t>
        <a:bodyPr/>
        <a:lstStyle/>
        <a:p>
          <a:pPr algn="just"/>
          <a:r>
            <a:rPr lang="en-US" sz="2400" dirty="0">
              <a:latin typeface="Times New Roman" panose="02020603050405020304" pitchFamily="18" charset="0"/>
              <a:cs typeface="Times New Roman" panose="02020603050405020304" pitchFamily="18" charset="0"/>
            </a:rPr>
            <a:t>forming positive, benevolent, collective relationships</a:t>
          </a:r>
          <a:endParaRPr lang="ru-RU" sz="2400" dirty="0">
            <a:latin typeface="Times New Roman" panose="02020603050405020304" pitchFamily="18" charset="0"/>
            <a:cs typeface="Times New Roman" panose="02020603050405020304" pitchFamily="18" charset="0"/>
          </a:endParaRPr>
        </a:p>
      </dgm:t>
    </dgm:pt>
    <dgm:pt modelId="{302FC2E2-FA86-4401-AA88-F41A06EB12FE}" type="parTrans" cxnId="{0A894660-E751-4BDC-BC0C-F49D54E96F1C}">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A524B90C-08DD-45E2-A043-8785BE55F539}" type="sibTrans" cxnId="{0A894660-E751-4BDC-BC0C-F49D54E96F1C}">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DCB4553D-1F1C-46F6-8551-750D508D3E0A}">
      <dgm:prSet custT="1"/>
      <dgm:spPr/>
      <dgm:t>
        <a:bodyPr/>
        <a:lstStyle/>
        <a:p>
          <a:pPr algn="just"/>
          <a:r>
            <a:rPr lang="en-US" sz="2400" dirty="0">
              <a:latin typeface="Times New Roman" panose="02020603050405020304" pitchFamily="18" charset="0"/>
              <a:cs typeface="Times New Roman" panose="02020603050405020304" pitchFamily="18" charset="0"/>
            </a:rPr>
            <a:t>fostering a respectful attitude to work</a:t>
          </a:r>
          <a:endParaRPr lang="ru-RU" sz="2400" dirty="0">
            <a:latin typeface="Times New Roman" panose="02020603050405020304" pitchFamily="18" charset="0"/>
            <a:cs typeface="Times New Roman" panose="02020603050405020304" pitchFamily="18" charset="0"/>
          </a:endParaRPr>
        </a:p>
      </dgm:t>
    </dgm:pt>
    <dgm:pt modelId="{8AB03A44-4C47-4DF7-8A1F-6631B481E3F8}" type="parTrans" cxnId="{A366B702-5151-41B4-B798-61B08A0E47B6}">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70D8EEE4-73AB-47E4-9FF2-44EE571F3F51}" type="sibTrans" cxnId="{A366B702-5151-41B4-B798-61B08A0E47B6}">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4E75E546-5784-4E29-8BF3-C909C6EB46A9}">
      <dgm:prSet custT="1"/>
      <dgm:spPr/>
      <dgm:t>
        <a:bodyPr/>
        <a:lstStyle/>
        <a:p>
          <a:pPr algn="just"/>
          <a:r>
            <a:rPr lang="en-US" sz="2000" dirty="0">
              <a:latin typeface="Times New Roman" panose="02020603050405020304" pitchFamily="18" charset="0"/>
              <a:cs typeface="Times New Roman" panose="02020603050405020304" pitchFamily="18" charset="0"/>
            </a:rPr>
            <a:t>formation of a spiritual and moral attitude and a sense of belonging to the cultural heritage of their people, respect for their nation, understanding of their national characteristics</a:t>
          </a:r>
          <a:endParaRPr lang="ru-RU" sz="2000" dirty="0">
            <a:latin typeface="Times New Roman" panose="02020603050405020304" pitchFamily="18" charset="0"/>
            <a:cs typeface="Times New Roman" panose="02020603050405020304" pitchFamily="18" charset="0"/>
          </a:endParaRPr>
        </a:p>
      </dgm:t>
    </dgm:pt>
    <dgm:pt modelId="{EEEFA8F5-49F2-4614-9952-61FA5E343FC3}" type="parTrans" cxnId="{EC17C06F-0C37-4DF0-A10C-7C1E18F70C98}">
      <dgm:prSet/>
      <dgm:spPr/>
      <dgm:t>
        <a:bodyPr/>
        <a:lstStyle/>
        <a:p>
          <a:endParaRPr lang="ru-RU" sz="2000"/>
        </a:p>
      </dgm:t>
    </dgm:pt>
    <dgm:pt modelId="{11EDF30D-37EF-459F-9140-EF08E317273B}" type="sibTrans" cxnId="{EC17C06F-0C37-4DF0-A10C-7C1E18F70C98}">
      <dgm:prSet/>
      <dgm:spPr/>
      <dgm:t>
        <a:bodyPr/>
        <a:lstStyle/>
        <a:p>
          <a:endParaRPr lang="ru-RU" sz="2000"/>
        </a:p>
      </dgm:t>
    </dgm:pt>
    <dgm:pt modelId="{B11A6CC3-2961-48B6-87EA-AC9F0F8F9CF7}" type="pres">
      <dgm:prSet presAssocID="{89B14E79-25C4-475C-9CC2-58C22AB9F0B1}" presName="linear" presStyleCnt="0">
        <dgm:presLayoutVars>
          <dgm:animLvl val="lvl"/>
          <dgm:resizeHandles val="exact"/>
        </dgm:presLayoutVars>
      </dgm:prSet>
      <dgm:spPr/>
    </dgm:pt>
    <dgm:pt modelId="{DF17ADDC-98A9-4F81-A8EB-582C4984BE9B}" type="pres">
      <dgm:prSet presAssocID="{E4BEA028-B034-4E40-B3E0-F999ECCB862D}" presName="parentText" presStyleLbl="node1" presStyleIdx="0" presStyleCnt="7">
        <dgm:presLayoutVars>
          <dgm:chMax val="0"/>
          <dgm:bulletEnabled val="1"/>
        </dgm:presLayoutVars>
      </dgm:prSet>
      <dgm:spPr/>
    </dgm:pt>
    <dgm:pt modelId="{5E9554D8-5322-4A5B-9FEB-218D81E7F480}" type="pres">
      <dgm:prSet presAssocID="{10B135F3-D102-4884-90BB-BA8DC1F29B86}" presName="spacer" presStyleCnt="0"/>
      <dgm:spPr/>
    </dgm:pt>
    <dgm:pt modelId="{C4AC4D5F-2811-4622-9CEB-EBA1219452D4}" type="pres">
      <dgm:prSet presAssocID="{54017354-B633-459F-91A7-E22EF590BEB2}" presName="parentText" presStyleLbl="node1" presStyleIdx="1" presStyleCnt="7">
        <dgm:presLayoutVars>
          <dgm:chMax val="0"/>
          <dgm:bulletEnabled val="1"/>
        </dgm:presLayoutVars>
      </dgm:prSet>
      <dgm:spPr/>
    </dgm:pt>
    <dgm:pt modelId="{7C0701B3-45F0-4ADB-A700-1D1EE283F5B3}" type="pres">
      <dgm:prSet presAssocID="{BF82F4ED-E352-4C38-8CEC-53ED61DA391F}" presName="spacer" presStyleCnt="0"/>
      <dgm:spPr/>
    </dgm:pt>
    <dgm:pt modelId="{2311DDD4-E0BF-4C8D-BEAE-4254E1B985C6}" type="pres">
      <dgm:prSet presAssocID="{4E75E546-5784-4E29-8BF3-C909C6EB46A9}" presName="parentText" presStyleLbl="node1" presStyleIdx="2" presStyleCnt="7">
        <dgm:presLayoutVars>
          <dgm:chMax val="0"/>
          <dgm:bulletEnabled val="1"/>
        </dgm:presLayoutVars>
      </dgm:prSet>
      <dgm:spPr/>
    </dgm:pt>
    <dgm:pt modelId="{3E644640-D9B3-49BD-A815-E8223FDAB31B}" type="pres">
      <dgm:prSet presAssocID="{11EDF30D-37EF-459F-9140-EF08E317273B}" presName="spacer" presStyleCnt="0"/>
      <dgm:spPr/>
    </dgm:pt>
    <dgm:pt modelId="{409A5611-BC90-40EE-93D6-7E63AD088823}" type="pres">
      <dgm:prSet presAssocID="{490BB6BF-CE05-4871-AC8F-05346CAE2235}" presName="parentText" presStyleLbl="node1" presStyleIdx="3" presStyleCnt="7">
        <dgm:presLayoutVars>
          <dgm:chMax val="0"/>
          <dgm:bulletEnabled val="1"/>
        </dgm:presLayoutVars>
      </dgm:prSet>
      <dgm:spPr/>
    </dgm:pt>
    <dgm:pt modelId="{47347BE1-4C84-48F0-9328-B16A0B5E33D1}" type="pres">
      <dgm:prSet presAssocID="{6495424C-3719-48AC-A3E7-03840C5E9106}" presName="spacer" presStyleCnt="0"/>
      <dgm:spPr/>
    </dgm:pt>
    <dgm:pt modelId="{8A1BB67C-FB51-4C92-B6D0-4AD0AD257C3C}" type="pres">
      <dgm:prSet presAssocID="{648BE2DD-FE76-416B-B656-7F23B369AB4A}" presName="parentText" presStyleLbl="node1" presStyleIdx="4" presStyleCnt="7">
        <dgm:presLayoutVars>
          <dgm:chMax val="0"/>
          <dgm:bulletEnabled val="1"/>
        </dgm:presLayoutVars>
      </dgm:prSet>
      <dgm:spPr/>
    </dgm:pt>
    <dgm:pt modelId="{A6299E14-61D4-4C27-A871-906833F99D67}" type="pres">
      <dgm:prSet presAssocID="{B353AC17-9913-4747-8EBD-4D00239A3CAE}" presName="spacer" presStyleCnt="0"/>
      <dgm:spPr/>
    </dgm:pt>
    <dgm:pt modelId="{E8C12A41-8370-4A12-BA84-342DC48D99B4}" type="pres">
      <dgm:prSet presAssocID="{E053F22C-1C0A-4C36-9A8D-E7D2921C8B56}" presName="parentText" presStyleLbl="node1" presStyleIdx="5" presStyleCnt="7">
        <dgm:presLayoutVars>
          <dgm:chMax val="0"/>
          <dgm:bulletEnabled val="1"/>
        </dgm:presLayoutVars>
      </dgm:prSet>
      <dgm:spPr/>
    </dgm:pt>
    <dgm:pt modelId="{4462B13B-6ACE-46A2-9B06-F9BA7E08869E}" type="pres">
      <dgm:prSet presAssocID="{A524B90C-08DD-45E2-A043-8785BE55F539}" presName="spacer" presStyleCnt="0"/>
      <dgm:spPr/>
    </dgm:pt>
    <dgm:pt modelId="{DBEFB548-44DF-4547-A2AE-6E4235F441B6}" type="pres">
      <dgm:prSet presAssocID="{DCB4553D-1F1C-46F6-8551-750D508D3E0A}" presName="parentText" presStyleLbl="node1" presStyleIdx="6" presStyleCnt="7">
        <dgm:presLayoutVars>
          <dgm:chMax val="0"/>
          <dgm:bulletEnabled val="1"/>
        </dgm:presLayoutVars>
      </dgm:prSet>
      <dgm:spPr/>
    </dgm:pt>
  </dgm:ptLst>
  <dgm:cxnLst>
    <dgm:cxn modelId="{A366B702-5151-41B4-B798-61B08A0E47B6}" srcId="{89B14E79-25C4-475C-9CC2-58C22AB9F0B1}" destId="{DCB4553D-1F1C-46F6-8551-750D508D3E0A}" srcOrd="6" destOrd="0" parTransId="{8AB03A44-4C47-4DF7-8A1F-6631B481E3F8}" sibTransId="{70D8EEE4-73AB-47E4-9FF2-44EE571F3F51}"/>
    <dgm:cxn modelId="{6B684128-05E0-4B23-A12D-13F64FAAB5BB}" type="presOf" srcId="{E4BEA028-B034-4E40-B3E0-F999ECCB862D}" destId="{DF17ADDC-98A9-4F81-A8EB-582C4984BE9B}" srcOrd="0" destOrd="0" presId="urn:microsoft.com/office/officeart/2005/8/layout/vList2"/>
    <dgm:cxn modelId="{F72D3A37-A475-48EF-8579-DA8FC822EC58}" type="presOf" srcId="{490BB6BF-CE05-4871-AC8F-05346CAE2235}" destId="{409A5611-BC90-40EE-93D6-7E63AD088823}" srcOrd="0" destOrd="0" presId="urn:microsoft.com/office/officeart/2005/8/layout/vList2"/>
    <dgm:cxn modelId="{0A894660-E751-4BDC-BC0C-F49D54E96F1C}" srcId="{89B14E79-25C4-475C-9CC2-58C22AB9F0B1}" destId="{E053F22C-1C0A-4C36-9A8D-E7D2921C8B56}" srcOrd="5" destOrd="0" parTransId="{302FC2E2-FA86-4401-AA88-F41A06EB12FE}" sibTransId="{A524B90C-08DD-45E2-A043-8785BE55F539}"/>
    <dgm:cxn modelId="{EC17C06F-0C37-4DF0-A10C-7C1E18F70C98}" srcId="{89B14E79-25C4-475C-9CC2-58C22AB9F0B1}" destId="{4E75E546-5784-4E29-8BF3-C909C6EB46A9}" srcOrd="2" destOrd="0" parTransId="{EEEFA8F5-49F2-4614-9952-61FA5E343FC3}" sibTransId="{11EDF30D-37EF-459F-9140-EF08E317273B}"/>
    <dgm:cxn modelId="{665F6959-5586-459B-A1E2-47831E28DFDD}" srcId="{89B14E79-25C4-475C-9CC2-58C22AB9F0B1}" destId="{E4BEA028-B034-4E40-B3E0-F999ECCB862D}" srcOrd="0" destOrd="0" parTransId="{4166BCC2-8A13-4CAC-B88E-11E7A83695C6}" sibTransId="{10B135F3-D102-4884-90BB-BA8DC1F29B86}"/>
    <dgm:cxn modelId="{FE9A4180-1A96-4BFA-8598-D6D3DD768CA6}" type="presOf" srcId="{DCB4553D-1F1C-46F6-8551-750D508D3E0A}" destId="{DBEFB548-44DF-4547-A2AE-6E4235F441B6}" srcOrd="0" destOrd="0" presId="urn:microsoft.com/office/officeart/2005/8/layout/vList2"/>
    <dgm:cxn modelId="{44B6BB82-2F38-4F27-99B2-0171D4D3AF92}" type="presOf" srcId="{648BE2DD-FE76-416B-B656-7F23B369AB4A}" destId="{8A1BB67C-FB51-4C92-B6D0-4AD0AD257C3C}" srcOrd="0" destOrd="0" presId="urn:microsoft.com/office/officeart/2005/8/layout/vList2"/>
    <dgm:cxn modelId="{86ACB88E-2970-45D1-901F-FFB673007896}" srcId="{89B14E79-25C4-475C-9CC2-58C22AB9F0B1}" destId="{648BE2DD-FE76-416B-B656-7F23B369AB4A}" srcOrd="4" destOrd="0" parTransId="{758F70FE-4737-439F-A973-C73B71D42BF9}" sibTransId="{B353AC17-9913-4747-8EBD-4D00239A3CAE}"/>
    <dgm:cxn modelId="{358983BE-9684-47F4-AD45-83972F4AA3C5}" type="presOf" srcId="{89B14E79-25C4-475C-9CC2-58C22AB9F0B1}" destId="{B11A6CC3-2961-48B6-87EA-AC9F0F8F9CF7}" srcOrd="0" destOrd="0" presId="urn:microsoft.com/office/officeart/2005/8/layout/vList2"/>
    <dgm:cxn modelId="{E57AD2CC-3D4A-4C92-A7C5-C1C2B3797302}" type="presOf" srcId="{E053F22C-1C0A-4C36-9A8D-E7D2921C8B56}" destId="{E8C12A41-8370-4A12-BA84-342DC48D99B4}" srcOrd="0" destOrd="0" presId="urn:microsoft.com/office/officeart/2005/8/layout/vList2"/>
    <dgm:cxn modelId="{0797C1D2-D2A1-4FBE-B0BE-04F0EDB870C5}" srcId="{89B14E79-25C4-475C-9CC2-58C22AB9F0B1}" destId="{54017354-B633-459F-91A7-E22EF590BEB2}" srcOrd="1" destOrd="0" parTransId="{28B1D958-2C37-4531-B053-39D9EDD21D4D}" sibTransId="{BF82F4ED-E352-4C38-8CEC-53ED61DA391F}"/>
    <dgm:cxn modelId="{ECA260D5-4B2B-44AC-801A-5FD483B69E6C}" type="presOf" srcId="{4E75E546-5784-4E29-8BF3-C909C6EB46A9}" destId="{2311DDD4-E0BF-4C8D-BEAE-4254E1B985C6}" srcOrd="0" destOrd="0" presId="urn:microsoft.com/office/officeart/2005/8/layout/vList2"/>
    <dgm:cxn modelId="{F6AC1AD8-DA59-4D31-A625-899C2988EB61}" srcId="{89B14E79-25C4-475C-9CC2-58C22AB9F0B1}" destId="{490BB6BF-CE05-4871-AC8F-05346CAE2235}" srcOrd="3" destOrd="0" parTransId="{919DE34B-6F27-4A38-A40C-69A88178E1CC}" sibTransId="{6495424C-3719-48AC-A3E7-03840C5E9106}"/>
    <dgm:cxn modelId="{CB1B3CEA-9444-441D-B83D-516940DA65CF}" type="presOf" srcId="{54017354-B633-459F-91A7-E22EF590BEB2}" destId="{C4AC4D5F-2811-4622-9CEB-EBA1219452D4}" srcOrd="0" destOrd="0" presId="urn:microsoft.com/office/officeart/2005/8/layout/vList2"/>
    <dgm:cxn modelId="{820D4C82-C084-40F1-A3DF-199E94EDC3EA}" type="presParOf" srcId="{B11A6CC3-2961-48B6-87EA-AC9F0F8F9CF7}" destId="{DF17ADDC-98A9-4F81-A8EB-582C4984BE9B}" srcOrd="0" destOrd="0" presId="urn:microsoft.com/office/officeart/2005/8/layout/vList2"/>
    <dgm:cxn modelId="{FE2BA3D9-7FC0-49FF-846C-D405F55A8739}" type="presParOf" srcId="{B11A6CC3-2961-48B6-87EA-AC9F0F8F9CF7}" destId="{5E9554D8-5322-4A5B-9FEB-218D81E7F480}" srcOrd="1" destOrd="0" presId="urn:microsoft.com/office/officeart/2005/8/layout/vList2"/>
    <dgm:cxn modelId="{F0027256-47CA-482F-9EFA-FF7E667EA3B6}" type="presParOf" srcId="{B11A6CC3-2961-48B6-87EA-AC9F0F8F9CF7}" destId="{C4AC4D5F-2811-4622-9CEB-EBA1219452D4}" srcOrd="2" destOrd="0" presId="urn:microsoft.com/office/officeart/2005/8/layout/vList2"/>
    <dgm:cxn modelId="{AB402E56-B884-4DD8-9ACB-3AB2B1E1A1E9}" type="presParOf" srcId="{B11A6CC3-2961-48B6-87EA-AC9F0F8F9CF7}" destId="{7C0701B3-45F0-4ADB-A700-1D1EE283F5B3}" srcOrd="3" destOrd="0" presId="urn:microsoft.com/office/officeart/2005/8/layout/vList2"/>
    <dgm:cxn modelId="{0CDA8E41-1C09-41F8-BE82-44327835716B}" type="presParOf" srcId="{B11A6CC3-2961-48B6-87EA-AC9F0F8F9CF7}" destId="{2311DDD4-E0BF-4C8D-BEAE-4254E1B985C6}" srcOrd="4" destOrd="0" presId="urn:microsoft.com/office/officeart/2005/8/layout/vList2"/>
    <dgm:cxn modelId="{21CA62BA-6285-4732-AEC6-1236B58C0038}" type="presParOf" srcId="{B11A6CC3-2961-48B6-87EA-AC9F0F8F9CF7}" destId="{3E644640-D9B3-49BD-A815-E8223FDAB31B}" srcOrd="5" destOrd="0" presId="urn:microsoft.com/office/officeart/2005/8/layout/vList2"/>
    <dgm:cxn modelId="{75DE29E2-2C48-4A62-B889-1632DEF10FA0}" type="presParOf" srcId="{B11A6CC3-2961-48B6-87EA-AC9F0F8F9CF7}" destId="{409A5611-BC90-40EE-93D6-7E63AD088823}" srcOrd="6" destOrd="0" presId="urn:microsoft.com/office/officeart/2005/8/layout/vList2"/>
    <dgm:cxn modelId="{881DF5AC-86B4-457F-82FC-0116B4D8374D}" type="presParOf" srcId="{B11A6CC3-2961-48B6-87EA-AC9F0F8F9CF7}" destId="{47347BE1-4C84-48F0-9328-B16A0B5E33D1}" srcOrd="7" destOrd="0" presId="urn:microsoft.com/office/officeart/2005/8/layout/vList2"/>
    <dgm:cxn modelId="{E33073DA-E291-4913-8B91-B776BBABEAD9}" type="presParOf" srcId="{B11A6CC3-2961-48B6-87EA-AC9F0F8F9CF7}" destId="{8A1BB67C-FB51-4C92-B6D0-4AD0AD257C3C}" srcOrd="8" destOrd="0" presId="urn:microsoft.com/office/officeart/2005/8/layout/vList2"/>
    <dgm:cxn modelId="{2DA7A0CB-A797-4A73-A707-FA46093297AE}" type="presParOf" srcId="{B11A6CC3-2961-48B6-87EA-AC9F0F8F9CF7}" destId="{A6299E14-61D4-4C27-A871-906833F99D67}" srcOrd="9" destOrd="0" presId="urn:microsoft.com/office/officeart/2005/8/layout/vList2"/>
    <dgm:cxn modelId="{B5FE8E9D-0FB1-4C88-9108-28318B573DD4}" type="presParOf" srcId="{B11A6CC3-2961-48B6-87EA-AC9F0F8F9CF7}" destId="{E8C12A41-8370-4A12-BA84-342DC48D99B4}" srcOrd="10" destOrd="0" presId="urn:microsoft.com/office/officeart/2005/8/layout/vList2"/>
    <dgm:cxn modelId="{0AB35739-84D7-407C-B324-C681BBB7289F}" type="presParOf" srcId="{B11A6CC3-2961-48B6-87EA-AC9F0F8F9CF7}" destId="{4462B13B-6ACE-46A2-9B06-F9BA7E08869E}" srcOrd="11" destOrd="0" presId="urn:microsoft.com/office/officeart/2005/8/layout/vList2"/>
    <dgm:cxn modelId="{DF92B6A7-BAA4-4223-9F54-2233C2D0133A}" type="presParOf" srcId="{B11A6CC3-2961-48B6-87EA-AC9F0F8F9CF7}" destId="{DBEFB548-44DF-4547-A2AE-6E4235F441B6}"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298BE6-26BA-4CAC-9B7F-8C9F2B1B99AF}">
      <dsp:nvSpPr>
        <dsp:cNvPr id="0" name=""/>
        <dsp:cNvSpPr/>
      </dsp:nvSpPr>
      <dsp:spPr>
        <a:xfrm>
          <a:off x="841247" y="0"/>
          <a:ext cx="9534144" cy="321087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B57D84-2DC3-485F-A5D8-74FD11C60832}">
      <dsp:nvSpPr>
        <dsp:cNvPr id="0" name=""/>
        <dsp:cNvSpPr/>
      </dsp:nvSpPr>
      <dsp:spPr>
        <a:xfrm>
          <a:off x="871" y="846714"/>
          <a:ext cx="2488156" cy="15174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Mastering social forms of expressing feelings</a:t>
          </a:r>
          <a:endParaRPr lang="ru-RU" sz="2400" kern="1200" dirty="0">
            <a:latin typeface="Times New Roman" panose="02020603050405020304" pitchFamily="18" charset="0"/>
            <a:cs typeface="Times New Roman" panose="02020603050405020304" pitchFamily="18" charset="0"/>
          </a:endParaRPr>
        </a:p>
      </dsp:txBody>
      <dsp:txXfrm>
        <a:off x="74947" y="920790"/>
        <a:ext cx="2340004" cy="1369295"/>
      </dsp:txXfrm>
    </dsp:sp>
    <dsp:sp modelId="{107CC338-4C30-4A28-8430-20B0E22768F4}">
      <dsp:nvSpPr>
        <dsp:cNvPr id="0" name=""/>
        <dsp:cNvSpPr/>
      </dsp:nvSpPr>
      <dsp:spPr>
        <a:xfrm>
          <a:off x="2779849" y="846714"/>
          <a:ext cx="2615743" cy="15174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Times New Roman" panose="02020603050405020304" pitchFamily="18" charset="0"/>
              <a:cs typeface="Times New Roman" panose="02020603050405020304" pitchFamily="18" charset="0"/>
            </a:rPr>
            <a:t>Changing the role of emotions in a child's activity, the formation of emotional anticipation</a:t>
          </a:r>
          <a:endParaRPr lang="ru-RU" sz="2000" kern="1200" dirty="0">
            <a:latin typeface="Times New Roman" panose="02020603050405020304" pitchFamily="18" charset="0"/>
            <a:cs typeface="Times New Roman" panose="02020603050405020304" pitchFamily="18" charset="0"/>
          </a:endParaRPr>
        </a:p>
      </dsp:txBody>
      <dsp:txXfrm>
        <a:off x="2853925" y="920790"/>
        <a:ext cx="2467591" cy="1369295"/>
      </dsp:txXfrm>
    </dsp:sp>
    <dsp:sp modelId="{8B86383A-17E4-446B-83BA-E87FABD66020}">
      <dsp:nvSpPr>
        <dsp:cNvPr id="0" name=""/>
        <dsp:cNvSpPr/>
      </dsp:nvSpPr>
      <dsp:spPr>
        <a:xfrm>
          <a:off x="5686415" y="846714"/>
          <a:ext cx="2632624" cy="15174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Times New Roman" panose="02020603050405020304" pitchFamily="18" charset="0"/>
              <a:cs typeface="Times New Roman" panose="02020603050405020304" pitchFamily="18" charset="0"/>
            </a:rPr>
            <a:t>Becoming feelings more conscious, generalized, reasonable, arbitrary, extra-situational</a:t>
          </a:r>
          <a:endParaRPr lang="ru-RU" sz="2000" kern="1200" dirty="0">
            <a:latin typeface="Times New Roman" panose="02020603050405020304" pitchFamily="18" charset="0"/>
            <a:cs typeface="Times New Roman" panose="02020603050405020304" pitchFamily="18" charset="0"/>
          </a:endParaRPr>
        </a:p>
      </dsp:txBody>
      <dsp:txXfrm>
        <a:off x="5760491" y="920790"/>
        <a:ext cx="2484472" cy="1369295"/>
      </dsp:txXfrm>
    </dsp:sp>
    <dsp:sp modelId="{83D8F7F1-7EF4-467D-85C3-2D6E699E5A29}">
      <dsp:nvSpPr>
        <dsp:cNvPr id="0" name=""/>
        <dsp:cNvSpPr/>
      </dsp:nvSpPr>
      <dsp:spPr>
        <a:xfrm>
          <a:off x="8610733" y="798063"/>
          <a:ext cx="2605906" cy="15174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Times New Roman" panose="02020603050405020304" pitchFamily="18" charset="0"/>
              <a:cs typeface="Times New Roman" panose="02020603050405020304" pitchFamily="18" charset="0"/>
            </a:rPr>
            <a:t>The formation of higher feelings (moral, intellectual, aesthetic)</a:t>
          </a:r>
          <a:endParaRPr lang="ru-RU" sz="2000" kern="1200" dirty="0">
            <a:latin typeface="Times New Roman" panose="02020603050405020304" pitchFamily="18" charset="0"/>
            <a:cs typeface="Times New Roman" panose="02020603050405020304" pitchFamily="18" charset="0"/>
          </a:endParaRPr>
        </a:p>
      </dsp:txBody>
      <dsp:txXfrm>
        <a:off x="8684809" y="872139"/>
        <a:ext cx="2457754" cy="13692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C85F8B-A605-42CC-8DB3-357A6A4CA643}">
      <dsp:nvSpPr>
        <dsp:cNvPr id="0" name=""/>
        <dsp:cNvSpPr/>
      </dsp:nvSpPr>
      <dsp:spPr>
        <a:xfrm>
          <a:off x="1891974" y="0"/>
          <a:ext cx="5496559" cy="549655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C6068F-247A-4737-BFB4-61E0A6ADDFC2}">
      <dsp:nvSpPr>
        <dsp:cNvPr id="0" name=""/>
        <dsp:cNvSpPr/>
      </dsp:nvSpPr>
      <dsp:spPr>
        <a:xfrm>
          <a:off x="4240176" y="1029218"/>
          <a:ext cx="4758993" cy="135340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rgbClr val="002060"/>
              </a:solidFill>
              <a:latin typeface="Times New Roman" panose="02020603050405020304" pitchFamily="18" charset="0"/>
              <a:cs typeface="Times New Roman" panose="02020603050405020304" pitchFamily="18" charset="0"/>
            </a:rPr>
            <a:t>development of social and emotional intelligence, emotional responsiveness, empathy</a:t>
          </a:r>
          <a:endParaRPr lang="ru-RU" sz="2400" kern="1200" dirty="0">
            <a:solidFill>
              <a:srgbClr val="002060"/>
            </a:solidFill>
            <a:latin typeface="Times New Roman" panose="02020603050405020304" pitchFamily="18" charset="0"/>
            <a:cs typeface="Times New Roman" panose="02020603050405020304" pitchFamily="18" charset="0"/>
          </a:endParaRPr>
        </a:p>
      </dsp:txBody>
      <dsp:txXfrm>
        <a:off x="4306244" y="1095286"/>
        <a:ext cx="4626857" cy="1221271"/>
      </dsp:txXfrm>
    </dsp:sp>
    <dsp:sp modelId="{8DC34551-17B1-4197-B7E0-C99FE0F0B978}">
      <dsp:nvSpPr>
        <dsp:cNvPr id="0" name=""/>
        <dsp:cNvSpPr/>
      </dsp:nvSpPr>
      <dsp:spPr>
        <a:xfrm>
          <a:off x="4240176" y="2494812"/>
          <a:ext cx="4758993" cy="135340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rgbClr val="002060"/>
              </a:solidFill>
              <a:latin typeface="Times New Roman" panose="02020603050405020304" pitchFamily="18" charset="0"/>
              <a:cs typeface="Times New Roman" panose="02020603050405020304" pitchFamily="18" charset="0"/>
            </a:rPr>
            <a:t>formation of readiness for joint activities with peers</a:t>
          </a:r>
          <a:endParaRPr lang="ru-RU" sz="2400" kern="1200" dirty="0">
            <a:solidFill>
              <a:srgbClr val="002060"/>
            </a:solidFill>
            <a:latin typeface="Times New Roman" panose="02020603050405020304" pitchFamily="18" charset="0"/>
            <a:cs typeface="Times New Roman" panose="02020603050405020304" pitchFamily="18" charset="0"/>
          </a:endParaRPr>
        </a:p>
      </dsp:txBody>
      <dsp:txXfrm>
        <a:off x="4306244" y="2560880"/>
        <a:ext cx="4626857" cy="1221271"/>
      </dsp:txXfrm>
    </dsp:sp>
    <dsp:sp modelId="{222E5651-5BFC-4FA1-973D-701D2A84CCA5}">
      <dsp:nvSpPr>
        <dsp:cNvPr id="0" name=""/>
        <dsp:cNvSpPr/>
      </dsp:nvSpPr>
      <dsp:spPr>
        <a:xfrm>
          <a:off x="4240176" y="3960405"/>
          <a:ext cx="4758993" cy="135340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rgbClr val="002060"/>
              </a:solidFill>
              <a:latin typeface="Times New Roman" panose="02020603050405020304" pitchFamily="18" charset="0"/>
              <a:cs typeface="Times New Roman" panose="02020603050405020304" pitchFamily="18" charset="0"/>
            </a:rPr>
            <a:t>developing a respectful attitude and sense of belonging to their family and to the community of children and adults in the preschool</a:t>
          </a:r>
          <a:endParaRPr lang="ru-RU" sz="2400" kern="1200" dirty="0">
            <a:solidFill>
              <a:srgbClr val="002060"/>
            </a:solidFill>
            <a:latin typeface="Times New Roman" panose="02020603050405020304" pitchFamily="18" charset="0"/>
            <a:cs typeface="Times New Roman" panose="02020603050405020304" pitchFamily="18" charset="0"/>
          </a:endParaRPr>
        </a:p>
      </dsp:txBody>
      <dsp:txXfrm>
        <a:off x="4306244" y="4026473"/>
        <a:ext cx="4626857" cy="12212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32EC80-B576-4F50-B6C5-D37D535283C9}">
      <dsp:nvSpPr>
        <dsp:cNvPr id="0" name=""/>
        <dsp:cNvSpPr/>
      </dsp:nvSpPr>
      <dsp:spPr>
        <a:xfrm>
          <a:off x="4003" y="5679"/>
          <a:ext cx="2407165" cy="892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i="0" kern="1200" dirty="0">
              <a:latin typeface="Times New Roman" panose="02020603050405020304" pitchFamily="18" charset="0"/>
              <a:cs typeface="Times New Roman" panose="02020603050405020304" pitchFamily="18" charset="0"/>
            </a:rPr>
            <a:t>Stage I</a:t>
          </a:r>
          <a:r>
            <a:rPr lang="ru-RU" sz="2000" b="1" i="0" kern="1200" dirty="0">
              <a:latin typeface="Times New Roman" panose="02020603050405020304" pitchFamily="18" charset="0"/>
              <a:cs typeface="Times New Roman" panose="02020603050405020304" pitchFamily="18" charset="0"/>
            </a:rPr>
            <a:t> </a:t>
          </a:r>
        </a:p>
      </dsp:txBody>
      <dsp:txXfrm>
        <a:off x="4003" y="5679"/>
        <a:ext cx="2407165" cy="892800"/>
      </dsp:txXfrm>
    </dsp:sp>
    <dsp:sp modelId="{09448572-073F-475A-8BA9-83818FBD5581}">
      <dsp:nvSpPr>
        <dsp:cNvPr id="0" name=""/>
        <dsp:cNvSpPr/>
      </dsp:nvSpPr>
      <dsp:spPr>
        <a:xfrm>
          <a:off x="7" y="904160"/>
          <a:ext cx="2407165" cy="136152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ctr" anchorCtr="0">
          <a:noAutofit/>
        </a:bodyPr>
        <a:lstStyle/>
        <a:p>
          <a:pPr marL="0" lvl="1" indent="0" algn="ctr" defTabSz="889000">
            <a:lnSpc>
              <a:spcPct val="90000"/>
            </a:lnSpc>
            <a:spcBef>
              <a:spcPct val="0"/>
            </a:spcBef>
            <a:spcAft>
              <a:spcPct val="15000"/>
            </a:spcAft>
            <a:buNone/>
          </a:pPr>
          <a:r>
            <a:rPr lang="en-US" sz="2000" kern="1200" dirty="0">
              <a:solidFill>
                <a:srgbClr val="002060"/>
              </a:solidFill>
              <a:latin typeface="Times New Roman" panose="02020603050405020304" pitchFamily="18" charset="0"/>
              <a:cs typeface="Times New Roman" panose="02020603050405020304" pitchFamily="18" charset="0"/>
            </a:rPr>
            <a:t>the formation of ideas about a moral quality (value) </a:t>
          </a:r>
          <a:endParaRPr lang="ru-RU" sz="2000" kern="1200" dirty="0">
            <a:solidFill>
              <a:srgbClr val="002060"/>
            </a:solidFill>
            <a:latin typeface="Times New Roman" panose="02020603050405020304" pitchFamily="18" charset="0"/>
            <a:cs typeface="Times New Roman" panose="02020603050405020304" pitchFamily="18" charset="0"/>
          </a:endParaRPr>
        </a:p>
      </dsp:txBody>
      <dsp:txXfrm>
        <a:off x="7" y="904160"/>
        <a:ext cx="2407165" cy="1361520"/>
      </dsp:txXfrm>
    </dsp:sp>
    <dsp:sp modelId="{1E80BF96-B178-4F6C-95E1-22F7A319689C}">
      <dsp:nvSpPr>
        <dsp:cNvPr id="0" name=""/>
        <dsp:cNvSpPr/>
      </dsp:nvSpPr>
      <dsp:spPr>
        <a:xfrm>
          <a:off x="2748172" y="5679"/>
          <a:ext cx="2407165" cy="892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i="0" kern="1200" dirty="0">
              <a:latin typeface="Times New Roman" panose="02020603050405020304" pitchFamily="18" charset="0"/>
              <a:cs typeface="Times New Roman" panose="02020603050405020304" pitchFamily="18" charset="0"/>
            </a:rPr>
            <a:t>Stage II</a:t>
          </a:r>
          <a:endParaRPr lang="ru-RU" sz="2000" b="1" i="0" kern="1200" dirty="0">
            <a:latin typeface="Times New Roman" panose="02020603050405020304" pitchFamily="18" charset="0"/>
            <a:cs typeface="Times New Roman" panose="02020603050405020304" pitchFamily="18" charset="0"/>
          </a:endParaRPr>
        </a:p>
      </dsp:txBody>
      <dsp:txXfrm>
        <a:off x="2748172" y="5679"/>
        <a:ext cx="2407165" cy="892800"/>
      </dsp:txXfrm>
    </dsp:sp>
    <dsp:sp modelId="{73C53E23-1EAD-404C-88FC-EB2F83E68410}">
      <dsp:nvSpPr>
        <dsp:cNvPr id="0" name=""/>
        <dsp:cNvSpPr/>
      </dsp:nvSpPr>
      <dsp:spPr>
        <a:xfrm>
          <a:off x="2748172" y="898479"/>
          <a:ext cx="2407165" cy="136152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ctr" anchorCtr="0">
          <a:noAutofit/>
        </a:bodyPr>
        <a:lstStyle/>
        <a:p>
          <a:pPr marL="0" lvl="1" indent="0" algn="ctr" defTabSz="889000">
            <a:lnSpc>
              <a:spcPct val="90000"/>
            </a:lnSpc>
            <a:spcBef>
              <a:spcPct val="0"/>
            </a:spcBef>
            <a:spcAft>
              <a:spcPct val="15000"/>
            </a:spcAft>
            <a:buNone/>
          </a:pPr>
          <a:r>
            <a:rPr lang="en-US" sz="2000" kern="1200" dirty="0">
              <a:solidFill>
                <a:srgbClr val="002060"/>
              </a:solidFill>
              <a:latin typeface="Times New Roman" panose="02020603050405020304" pitchFamily="18" charset="0"/>
              <a:cs typeface="Times New Roman" panose="02020603050405020304" pitchFamily="18" charset="0"/>
            </a:rPr>
            <a:t>motive</a:t>
          </a:r>
          <a:endParaRPr lang="ru-RU" sz="2000" kern="1200" dirty="0">
            <a:solidFill>
              <a:srgbClr val="002060"/>
            </a:solidFill>
            <a:latin typeface="Times New Roman" panose="02020603050405020304" pitchFamily="18" charset="0"/>
            <a:cs typeface="Times New Roman" panose="02020603050405020304" pitchFamily="18" charset="0"/>
          </a:endParaRPr>
        </a:p>
      </dsp:txBody>
      <dsp:txXfrm>
        <a:off x="2748172" y="898479"/>
        <a:ext cx="2407165" cy="1361520"/>
      </dsp:txXfrm>
    </dsp:sp>
    <dsp:sp modelId="{5D5226FD-07F1-4329-AF8B-0966F95019AD}">
      <dsp:nvSpPr>
        <dsp:cNvPr id="0" name=""/>
        <dsp:cNvSpPr/>
      </dsp:nvSpPr>
      <dsp:spPr>
        <a:xfrm>
          <a:off x="5492341" y="5679"/>
          <a:ext cx="2407165" cy="892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i="0" kern="1200" dirty="0">
              <a:latin typeface="Times New Roman" panose="02020603050405020304" pitchFamily="18" charset="0"/>
              <a:cs typeface="Times New Roman" panose="02020603050405020304" pitchFamily="18" charset="0"/>
            </a:rPr>
            <a:t>Stage III</a:t>
          </a:r>
          <a:endParaRPr lang="ru-RU" sz="2000" b="1" i="0" kern="1200" dirty="0">
            <a:latin typeface="Times New Roman" panose="02020603050405020304" pitchFamily="18" charset="0"/>
            <a:cs typeface="Times New Roman" panose="02020603050405020304" pitchFamily="18" charset="0"/>
          </a:endParaRPr>
        </a:p>
      </dsp:txBody>
      <dsp:txXfrm>
        <a:off x="5492341" y="5679"/>
        <a:ext cx="2407165" cy="892800"/>
      </dsp:txXfrm>
    </dsp:sp>
    <dsp:sp modelId="{E786B793-3795-4775-ACD1-704AB8984ED6}">
      <dsp:nvSpPr>
        <dsp:cNvPr id="0" name=""/>
        <dsp:cNvSpPr/>
      </dsp:nvSpPr>
      <dsp:spPr>
        <a:xfrm>
          <a:off x="5492341" y="898479"/>
          <a:ext cx="2407165" cy="136152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ctr" anchorCtr="0">
          <a:noAutofit/>
        </a:bodyPr>
        <a:lstStyle/>
        <a:p>
          <a:pPr marL="0" lvl="1" indent="0" algn="ctr" defTabSz="889000">
            <a:lnSpc>
              <a:spcPct val="90000"/>
            </a:lnSpc>
            <a:spcBef>
              <a:spcPct val="0"/>
            </a:spcBef>
            <a:spcAft>
              <a:spcPct val="15000"/>
            </a:spcAft>
            <a:buNone/>
          </a:pPr>
          <a:r>
            <a:rPr lang="en-US" sz="2000" kern="1200" dirty="0">
              <a:solidFill>
                <a:srgbClr val="002060"/>
              </a:solidFill>
              <a:latin typeface="Times New Roman" panose="02020603050405020304" pitchFamily="18" charset="0"/>
              <a:cs typeface="Times New Roman" panose="02020603050405020304" pitchFamily="18" charset="0"/>
            </a:rPr>
            <a:t>the emergence of an attitude of quality (value)</a:t>
          </a:r>
          <a:endParaRPr lang="ru-RU" sz="2000" kern="1200" dirty="0">
            <a:solidFill>
              <a:srgbClr val="002060"/>
            </a:solidFill>
            <a:latin typeface="Times New Roman" panose="02020603050405020304" pitchFamily="18" charset="0"/>
            <a:cs typeface="Times New Roman" panose="02020603050405020304" pitchFamily="18" charset="0"/>
          </a:endParaRPr>
        </a:p>
      </dsp:txBody>
      <dsp:txXfrm>
        <a:off x="5492341" y="898479"/>
        <a:ext cx="2407165" cy="1361520"/>
      </dsp:txXfrm>
    </dsp:sp>
    <dsp:sp modelId="{99D3B868-D57D-4814-BFA1-E9D7153D91A0}">
      <dsp:nvSpPr>
        <dsp:cNvPr id="0" name=""/>
        <dsp:cNvSpPr/>
      </dsp:nvSpPr>
      <dsp:spPr>
        <a:xfrm>
          <a:off x="8236510" y="5679"/>
          <a:ext cx="2407165" cy="892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b="1" i="0" kern="1200" dirty="0">
              <a:latin typeface="Times New Roman" panose="02020603050405020304" pitchFamily="18" charset="0"/>
              <a:cs typeface="Times New Roman" panose="02020603050405020304" pitchFamily="18" charset="0"/>
            </a:rPr>
            <a:t>Stage IV</a:t>
          </a:r>
          <a:endParaRPr lang="ru-RU" sz="2000" b="1" i="0" kern="1200" dirty="0">
            <a:latin typeface="Times New Roman" panose="02020603050405020304" pitchFamily="18" charset="0"/>
            <a:cs typeface="Times New Roman" panose="02020603050405020304" pitchFamily="18" charset="0"/>
          </a:endParaRPr>
        </a:p>
      </dsp:txBody>
      <dsp:txXfrm>
        <a:off x="8236510" y="5679"/>
        <a:ext cx="2407165" cy="892800"/>
      </dsp:txXfrm>
    </dsp:sp>
    <dsp:sp modelId="{A580B279-32E7-4C5E-B173-58BDC084AD97}">
      <dsp:nvSpPr>
        <dsp:cNvPr id="0" name=""/>
        <dsp:cNvSpPr/>
      </dsp:nvSpPr>
      <dsp:spPr>
        <a:xfrm>
          <a:off x="8240505" y="904160"/>
          <a:ext cx="2407165" cy="136152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ctr" anchorCtr="0">
          <a:noAutofit/>
        </a:bodyPr>
        <a:lstStyle/>
        <a:p>
          <a:pPr marL="0" lvl="1" indent="0" algn="ctr" defTabSz="889000">
            <a:lnSpc>
              <a:spcPct val="90000"/>
            </a:lnSpc>
            <a:spcBef>
              <a:spcPct val="0"/>
            </a:spcBef>
            <a:spcAft>
              <a:spcPct val="15000"/>
            </a:spcAft>
            <a:buNone/>
          </a:pPr>
          <a:r>
            <a:rPr lang="en-US" sz="2000" kern="1200" dirty="0">
              <a:solidFill>
                <a:srgbClr val="002060"/>
              </a:solidFill>
              <a:latin typeface="Times New Roman" panose="02020603050405020304" pitchFamily="18" charset="0"/>
              <a:cs typeface="Times New Roman" panose="02020603050405020304" pitchFamily="18" charset="0"/>
            </a:rPr>
            <a:t>need and practical realization (own actions and behavior)</a:t>
          </a:r>
          <a:endParaRPr lang="ru-RU" sz="2000" kern="1200" dirty="0">
            <a:solidFill>
              <a:srgbClr val="002060"/>
            </a:solidFill>
            <a:latin typeface="Times New Roman" panose="02020603050405020304" pitchFamily="18" charset="0"/>
            <a:cs typeface="Times New Roman" panose="02020603050405020304" pitchFamily="18" charset="0"/>
          </a:endParaRPr>
        </a:p>
      </dsp:txBody>
      <dsp:txXfrm>
        <a:off x="8240505" y="904160"/>
        <a:ext cx="2407165" cy="13615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17ADDC-98A9-4F81-A8EB-582C4984BE9B}">
      <dsp:nvSpPr>
        <dsp:cNvPr id="0" name=""/>
        <dsp:cNvSpPr/>
      </dsp:nvSpPr>
      <dsp:spPr>
        <a:xfrm>
          <a:off x="0" y="1576"/>
          <a:ext cx="11043920" cy="7273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formation of the basics of patriotism and citizenship</a:t>
          </a:r>
          <a:endParaRPr lang="ru-RU" sz="2400" kern="1200" dirty="0">
            <a:latin typeface="Times New Roman" panose="02020603050405020304" pitchFamily="18" charset="0"/>
            <a:cs typeface="Times New Roman" panose="02020603050405020304" pitchFamily="18" charset="0"/>
          </a:endParaRPr>
        </a:p>
      </dsp:txBody>
      <dsp:txXfrm>
        <a:off x="35508" y="37084"/>
        <a:ext cx="10972904" cy="656366"/>
      </dsp:txXfrm>
    </dsp:sp>
    <dsp:sp modelId="{C4AC4D5F-2811-4622-9CEB-EBA1219452D4}">
      <dsp:nvSpPr>
        <dsp:cNvPr id="0" name=""/>
        <dsp:cNvSpPr/>
      </dsp:nvSpPr>
      <dsp:spPr>
        <a:xfrm>
          <a:off x="0" y="742838"/>
          <a:ext cx="11043920" cy="7273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forming a humane attitude toward people and the environment</a:t>
          </a:r>
          <a:endParaRPr lang="ru-RU" sz="2400" kern="1200" dirty="0">
            <a:latin typeface="Times New Roman" panose="02020603050405020304" pitchFamily="18" charset="0"/>
            <a:cs typeface="Times New Roman" panose="02020603050405020304" pitchFamily="18" charset="0"/>
          </a:endParaRPr>
        </a:p>
      </dsp:txBody>
      <dsp:txXfrm>
        <a:off x="35508" y="778346"/>
        <a:ext cx="10972904" cy="656366"/>
      </dsp:txXfrm>
    </dsp:sp>
    <dsp:sp modelId="{2311DDD4-E0BF-4C8D-BEAE-4254E1B985C6}">
      <dsp:nvSpPr>
        <dsp:cNvPr id="0" name=""/>
        <dsp:cNvSpPr/>
      </dsp:nvSpPr>
      <dsp:spPr>
        <a:xfrm>
          <a:off x="0" y="1484100"/>
          <a:ext cx="11043920" cy="7273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n-US" sz="2000" kern="1200" dirty="0">
              <a:latin typeface="Times New Roman" panose="02020603050405020304" pitchFamily="18" charset="0"/>
              <a:cs typeface="Times New Roman" panose="02020603050405020304" pitchFamily="18" charset="0"/>
            </a:rPr>
            <a:t>formation of a spiritual and moral attitude and a sense of belonging to the cultural heritage of their people, respect for their nation, understanding of their national characteristics</a:t>
          </a:r>
          <a:endParaRPr lang="ru-RU" sz="2000" kern="1200" dirty="0">
            <a:latin typeface="Times New Roman" panose="02020603050405020304" pitchFamily="18" charset="0"/>
            <a:cs typeface="Times New Roman" panose="02020603050405020304" pitchFamily="18" charset="0"/>
          </a:endParaRPr>
        </a:p>
      </dsp:txBody>
      <dsp:txXfrm>
        <a:off x="35508" y="1519608"/>
        <a:ext cx="10972904" cy="656366"/>
      </dsp:txXfrm>
    </dsp:sp>
    <dsp:sp modelId="{409A5611-BC90-40EE-93D6-7E63AD088823}">
      <dsp:nvSpPr>
        <dsp:cNvPr id="0" name=""/>
        <dsp:cNvSpPr/>
      </dsp:nvSpPr>
      <dsp:spPr>
        <a:xfrm>
          <a:off x="0" y="2225362"/>
          <a:ext cx="11043920" cy="7273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developing a sense of self-worth as a representative of one's people</a:t>
          </a:r>
          <a:endParaRPr lang="ru-RU" sz="2400" kern="1200" dirty="0">
            <a:latin typeface="Times New Roman" panose="02020603050405020304" pitchFamily="18" charset="0"/>
            <a:cs typeface="Times New Roman" panose="02020603050405020304" pitchFamily="18" charset="0"/>
          </a:endParaRPr>
        </a:p>
      </dsp:txBody>
      <dsp:txXfrm>
        <a:off x="35508" y="2260870"/>
        <a:ext cx="10972904" cy="656366"/>
      </dsp:txXfrm>
    </dsp:sp>
    <dsp:sp modelId="{8A1BB67C-FB51-4C92-B6D0-4AD0AD257C3C}">
      <dsp:nvSpPr>
        <dsp:cNvPr id="0" name=""/>
        <dsp:cNvSpPr/>
      </dsp:nvSpPr>
      <dsp:spPr>
        <a:xfrm>
          <a:off x="0" y="2966624"/>
          <a:ext cx="11043920" cy="7273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fostering respect for members of other nationalities</a:t>
          </a:r>
          <a:endParaRPr lang="ru-RU" sz="2400" kern="1200" dirty="0">
            <a:latin typeface="Times New Roman" panose="02020603050405020304" pitchFamily="18" charset="0"/>
            <a:cs typeface="Times New Roman" panose="02020603050405020304" pitchFamily="18" charset="0"/>
          </a:endParaRPr>
        </a:p>
      </dsp:txBody>
      <dsp:txXfrm>
        <a:off x="35508" y="3002132"/>
        <a:ext cx="10972904" cy="656366"/>
      </dsp:txXfrm>
    </dsp:sp>
    <dsp:sp modelId="{E8C12A41-8370-4A12-BA84-342DC48D99B4}">
      <dsp:nvSpPr>
        <dsp:cNvPr id="0" name=""/>
        <dsp:cNvSpPr/>
      </dsp:nvSpPr>
      <dsp:spPr>
        <a:xfrm>
          <a:off x="0" y="3707886"/>
          <a:ext cx="11043920" cy="7273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forming positive, benevolent, collective relationships</a:t>
          </a:r>
          <a:endParaRPr lang="ru-RU" sz="2400" kern="1200" dirty="0">
            <a:latin typeface="Times New Roman" panose="02020603050405020304" pitchFamily="18" charset="0"/>
            <a:cs typeface="Times New Roman" panose="02020603050405020304" pitchFamily="18" charset="0"/>
          </a:endParaRPr>
        </a:p>
      </dsp:txBody>
      <dsp:txXfrm>
        <a:off x="35508" y="3743394"/>
        <a:ext cx="10972904" cy="656366"/>
      </dsp:txXfrm>
    </dsp:sp>
    <dsp:sp modelId="{DBEFB548-44DF-4547-A2AE-6E4235F441B6}">
      <dsp:nvSpPr>
        <dsp:cNvPr id="0" name=""/>
        <dsp:cNvSpPr/>
      </dsp:nvSpPr>
      <dsp:spPr>
        <a:xfrm>
          <a:off x="0" y="4449148"/>
          <a:ext cx="11043920" cy="72738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fostering a respectful attitude to work</a:t>
          </a:r>
          <a:endParaRPr lang="ru-RU" sz="2400" kern="1200" dirty="0">
            <a:latin typeface="Times New Roman" panose="02020603050405020304" pitchFamily="18" charset="0"/>
            <a:cs typeface="Times New Roman" panose="02020603050405020304" pitchFamily="18" charset="0"/>
          </a:endParaRPr>
        </a:p>
      </dsp:txBody>
      <dsp:txXfrm>
        <a:off x="35508" y="4484656"/>
        <a:ext cx="10972904" cy="65636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9A83F62A-052F-98CE-52C4-7272AF9420A5}"/>
              </a:ext>
            </a:extLst>
          </p:cNvPr>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r>
              <a:rPr lang="ru-RU"/>
              <a:t>Портфолио выпускника педагогической магистратуры Алланазарова Е.К.</a:t>
            </a:r>
          </a:p>
        </p:txBody>
      </p:sp>
      <p:sp>
        <p:nvSpPr>
          <p:cNvPr id="3" name="Дата 2">
            <a:extLst>
              <a:ext uri="{FF2B5EF4-FFF2-40B4-BE49-F238E27FC236}">
                <a16:creationId xmlns:a16="http://schemas.microsoft.com/office/drawing/2014/main" id="{490E0A7D-438D-0C9B-DD4A-45317C1C6F67}"/>
              </a:ext>
            </a:extLst>
          </p:cNvPr>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944572E9-6D50-4125-A0C6-151089B30EDE}" type="datetimeFigureOut">
              <a:rPr lang="ru-RU" smtClean="0"/>
              <a:t>21.05.2023</a:t>
            </a:fld>
            <a:endParaRPr lang="ru-RU"/>
          </a:p>
        </p:txBody>
      </p:sp>
      <p:sp>
        <p:nvSpPr>
          <p:cNvPr id="4" name="Нижний колонтитул 3">
            <a:extLst>
              <a:ext uri="{FF2B5EF4-FFF2-40B4-BE49-F238E27FC236}">
                <a16:creationId xmlns:a16="http://schemas.microsoft.com/office/drawing/2014/main" id="{F680DA5C-A6DA-0E57-92F6-46A2ED4D0D4D}"/>
              </a:ext>
            </a:extLst>
          </p:cNvPr>
          <p:cNvSpPr>
            <a:spLocks noGrp="1"/>
          </p:cNvSpPr>
          <p:nvPr>
            <p:ph type="ftr" sz="quarter" idx="2"/>
          </p:nvPr>
        </p:nvSpPr>
        <p:spPr>
          <a:xfrm>
            <a:off x="0" y="9517063"/>
            <a:ext cx="2984500" cy="501650"/>
          </a:xfrm>
          <a:prstGeom prst="rect">
            <a:avLst/>
          </a:prstGeom>
        </p:spPr>
        <p:txBody>
          <a:bodyPr vert="horz" lIns="91440" tIns="45720" rIns="91440" bIns="45720" rtlCol="0" anchor="b"/>
          <a:lstStyle>
            <a:lvl1pPr algn="l">
              <a:defRPr sz="1200"/>
            </a:lvl1pPr>
          </a:lstStyle>
          <a:p>
            <a:r>
              <a:rPr lang="ru-RU"/>
              <a:t>Портфолио выпускника педагогической магистратуры Алланазарова Е.К.</a:t>
            </a:r>
          </a:p>
        </p:txBody>
      </p:sp>
      <p:sp>
        <p:nvSpPr>
          <p:cNvPr id="5" name="Номер слайда 4">
            <a:extLst>
              <a:ext uri="{FF2B5EF4-FFF2-40B4-BE49-F238E27FC236}">
                <a16:creationId xmlns:a16="http://schemas.microsoft.com/office/drawing/2014/main" id="{E2D1217F-5415-A64F-D115-F66CEE59281E}"/>
              </a:ext>
            </a:extLst>
          </p:cNvPr>
          <p:cNvSpPr>
            <a:spLocks noGrp="1"/>
          </p:cNvSpPr>
          <p:nvPr>
            <p:ph type="sldNum" sz="quarter" idx="3"/>
          </p:nvPr>
        </p:nvSpPr>
        <p:spPr>
          <a:xfrm>
            <a:off x="3902075" y="9517063"/>
            <a:ext cx="2984500" cy="501650"/>
          </a:xfrm>
          <a:prstGeom prst="rect">
            <a:avLst/>
          </a:prstGeom>
        </p:spPr>
        <p:txBody>
          <a:bodyPr vert="horz" lIns="91440" tIns="45720" rIns="91440" bIns="45720" rtlCol="0" anchor="b"/>
          <a:lstStyle>
            <a:lvl1pPr algn="r">
              <a:defRPr sz="1200"/>
            </a:lvl1pPr>
          </a:lstStyle>
          <a:p>
            <a:fld id="{BAB83606-12B1-459A-A5B1-F865F38EE100}" type="slidenum">
              <a:rPr lang="ru-RU" smtClean="0"/>
              <a:t>‹#›</a:t>
            </a:fld>
            <a:endParaRPr lang="ru-RU"/>
          </a:p>
        </p:txBody>
      </p:sp>
    </p:spTree>
    <p:extLst>
      <p:ext uri="{BB962C8B-B14F-4D97-AF65-F5344CB8AC3E}">
        <p14:creationId xmlns:p14="http://schemas.microsoft.com/office/powerpoint/2010/main" val="1625455477"/>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r>
              <a:rPr lang="ru-RU"/>
              <a:t>Портфолио выпускника педагогической магистратуры Алланазарова Е.К.</a:t>
            </a:r>
          </a:p>
        </p:txBody>
      </p:sp>
      <p:sp>
        <p:nvSpPr>
          <p:cNvPr id="3" name="Дата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ECE2E44B-A4DE-46B0-B51D-95A14395EF3D}" type="datetimeFigureOut">
              <a:rPr lang="ru-RU" smtClean="0"/>
              <a:t>21.05.2023</a:t>
            </a:fld>
            <a:endParaRPr lang="ru-RU"/>
          </a:p>
        </p:txBody>
      </p:sp>
      <p:sp>
        <p:nvSpPr>
          <p:cNvPr id="4" name="Образ слайда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ru-RU"/>
          </a:p>
        </p:txBody>
      </p:sp>
      <p:sp>
        <p:nvSpPr>
          <p:cNvPr id="5" name="Заметки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r>
              <a:rPr lang="ru-RU"/>
              <a:t>Портфолио выпускника педагогической магистратуры Алланазарова Е.К.</a:t>
            </a:r>
          </a:p>
        </p:txBody>
      </p:sp>
      <p:sp>
        <p:nvSpPr>
          <p:cNvPr id="7" name="Номер слайда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072ED1FD-FB55-47E7-92DC-12EFE2D7D72D}" type="slidenum">
              <a:rPr lang="ru-RU" smtClean="0"/>
              <a:t>‹#›</a:t>
            </a:fld>
            <a:endParaRPr lang="ru-RU"/>
          </a:p>
        </p:txBody>
      </p:sp>
    </p:spTree>
    <p:extLst>
      <p:ext uri="{BB962C8B-B14F-4D97-AF65-F5344CB8AC3E}">
        <p14:creationId xmlns:p14="http://schemas.microsoft.com/office/powerpoint/2010/main" val="1498376810"/>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8817" y="4821506"/>
            <a:ext cx="5510530" cy="3944868"/>
          </a:xfrm>
          <a:prstGeom prst="rect">
            <a:avLst/>
          </a:prstGeom>
        </p:spPr>
        <p:txBody>
          <a:bodyPr spcFirstLastPara="1" wrap="square" lIns="96591" tIns="48282" rIns="96591" bIns="48282" anchor="t" anchorCtr="0">
            <a:noAutofit/>
          </a:bodyPr>
          <a:lstStyle/>
          <a:p>
            <a:endParaRPr/>
          </a:p>
        </p:txBody>
      </p:sp>
      <p:sp>
        <p:nvSpPr>
          <p:cNvPr id="94" name="Google Shape;94;p2:notes"/>
          <p:cNvSpPr>
            <a:spLocks noGrp="1" noRot="1" noChangeAspect="1"/>
          </p:cNvSpPr>
          <p:nvPr>
            <p:ph type="sldImg" idx="2"/>
          </p:nvPr>
        </p:nvSpPr>
        <p:spPr>
          <a:xfrm>
            <a:off x="439738" y="1252538"/>
            <a:ext cx="6008687" cy="33813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 name="Верхний колонтитул 1">
            <a:extLst>
              <a:ext uri="{FF2B5EF4-FFF2-40B4-BE49-F238E27FC236}">
                <a16:creationId xmlns:a16="http://schemas.microsoft.com/office/drawing/2014/main" id="{65DAA4E7-64E5-7809-F602-19CEB5D9C349}"/>
              </a:ext>
            </a:extLst>
          </p:cNvPr>
          <p:cNvSpPr>
            <a:spLocks noGrp="1"/>
          </p:cNvSpPr>
          <p:nvPr>
            <p:ph type="hdr" sz="quarter"/>
          </p:nvPr>
        </p:nvSpPr>
        <p:spPr/>
        <p:txBody>
          <a:bodyPr/>
          <a:lstStyle/>
          <a:p>
            <a:r>
              <a:rPr lang="ru-RU"/>
              <a:t>Портфолио выпускника педагогической магистратуры Алланазарова Е.К.</a:t>
            </a:r>
          </a:p>
        </p:txBody>
      </p:sp>
      <p:sp>
        <p:nvSpPr>
          <p:cNvPr id="3" name="Нижний колонтитул 2">
            <a:extLst>
              <a:ext uri="{FF2B5EF4-FFF2-40B4-BE49-F238E27FC236}">
                <a16:creationId xmlns:a16="http://schemas.microsoft.com/office/drawing/2014/main" id="{CADA41A7-1710-E57D-C752-B5057435883A}"/>
              </a:ext>
            </a:extLst>
          </p:cNvPr>
          <p:cNvSpPr>
            <a:spLocks noGrp="1"/>
          </p:cNvSpPr>
          <p:nvPr>
            <p:ph type="ftr" sz="quarter" idx="4"/>
          </p:nvPr>
        </p:nvSpPr>
        <p:spPr/>
        <p:txBody>
          <a:bodyPr/>
          <a:lstStyle/>
          <a:p>
            <a:r>
              <a:rPr lang="ru-RU"/>
              <a:t>Портфолио выпускника педагогической магистратуры Алланазарова Е.К.</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Титульный слайд">
    <p:spTree>
      <p:nvGrpSpPr>
        <p:cNvPr id="1" name="Shape 15"/>
        <p:cNvGrpSpPr/>
        <p:nvPr/>
      </p:nvGrpSpPr>
      <p:grpSpPr>
        <a:xfrm>
          <a:off x="0" y="0"/>
          <a:ext cx="0" cy="0"/>
          <a:chOff x="0" y="0"/>
          <a:chExt cx="0" cy="0"/>
        </a:xfrm>
      </p:grpSpPr>
      <p:sp>
        <p:nvSpPr>
          <p:cNvPr id="16" name="Google Shape;16;p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ru-RU"/>
              <a:pPr/>
              <a:t>‹#›</a:t>
            </a:fld>
            <a:endParaRPr/>
          </a:p>
        </p:txBody>
      </p:sp>
    </p:spTree>
    <p:extLst>
      <p:ext uri="{BB962C8B-B14F-4D97-AF65-F5344CB8AC3E}">
        <p14:creationId xmlns:p14="http://schemas.microsoft.com/office/powerpoint/2010/main" val="1944385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Заголовок раздела">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ru-RU"/>
              <a:pPr/>
              <a:t>‹#›</a:t>
            </a:fld>
            <a:endParaRPr/>
          </a:p>
        </p:txBody>
      </p:sp>
    </p:spTree>
    <p:extLst>
      <p:ext uri="{BB962C8B-B14F-4D97-AF65-F5344CB8AC3E}">
        <p14:creationId xmlns:p14="http://schemas.microsoft.com/office/powerpoint/2010/main" val="3966942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Два объекта" type="twoObj">
  <p:cSld name="Два объекта">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ru-RU"/>
              <a:pPr/>
              <a:t>‹#›</a:t>
            </a:fld>
            <a:endParaRPr/>
          </a:p>
        </p:txBody>
      </p:sp>
    </p:spTree>
    <p:extLst>
      <p:ext uri="{BB962C8B-B14F-4D97-AF65-F5344CB8AC3E}">
        <p14:creationId xmlns:p14="http://schemas.microsoft.com/office/powerpoint/2010/main" val="266200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Сравнение" type="twoTxTwoObj">
  <p:cSld name="Сравнение">
    <p:spTree>
      <p:nvGrpSpPr>
        <p:cNvPr id="1" name="Shape 40"/>
        <p:cNvGrpSpPr/>
        <p:nvPr/>
      </p:nvGrpSpPr>
      <p:grpSpPr>
        <a:xfrm>
          <a:off x="0" y="0"/>
          <a:ext cx="0" cy="0"/>
          <a:chOff x="0" y="0"/>
          <a:chExt cx="0" cy="0"/>
        </a:xfrm>
      </p:grpSpPr>
      <p:sp>
        <p:nvSpPr>
          <p:cNvPr id="41" name="Google Shape;41;p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ru-RU"/>
              <a:pPr/>
              <a:t>‹#›</a:t>
            </a:fld>
            <a:endParaRPr/>
          </a:p>
        </p:txBody>
      </p:sp>
    </p:spTree>
    <p:extLst>
      <p:ext uri="{BB962C8B-B14F-4D97-AF65-F5344CB8AC3E}">
        <p14:creationId xmlns:p14="http://schemas.microsoft.com/office/powerpoint/2010/main" val="2798522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Только заголовок">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ru-RU"/>
              <a:pPr/>
              <a:t>‹#›</a:t>
            </a:fld>
            <a:endParaRPr/>
          </a:p>
        </p:txBody>
      </p:sp>
    </p:spTree>
    <p:extLst>
      <p:ext uri="{BB962C8B-B14F-4D97-AF65-F5344CB8AC3E}">
        <p14:creationId xmlns:p14="http://schemas.microsoft.com/office/powerpoint/2010/main" val="675785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Объект с подписью">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ru-RU"/>
              <a:pPr/>
              <a:t>‹#›</a:t>
            </a:fld>
            <a:endParaRPr/>
          </a:p>
        </p:txBody>
      </p:sp>
    </p:spTree>
    <p:extLst>
      <p:ext uri="{BB962C8B-B14F-4D97-AF65-F5344CB8AC3E}">
        <p14:creationId xmlns:p14="http://schemas.microsoft.com/office/powerpoint/2010/main" val="1384116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Рисунок с подписью">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8" name="Google Shape;68;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ru-RU"/>
              <a:pPr/>
              <a:t>‹#›</a:t>
            </a:fld>
            <a:endParaRPr/>
          </a:p>
        </p:txBody>
      </p:sp>
    </p:spTree>
    <p:extLst>
      <p:ext uri="{BB962C8B-B14F-4D97-AF65-F5344CB8AC3E}">
        <p14:creationId xmlns:p14="http://schemas.microsoft.com/office/powerpoint/2010/main" val="2688737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Заголовок и вертикальный текст">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ru-RU"/>
              <a:pPr/>
              <a:t>‹#›</a:t>
            </a:fld>
            <a:endParaRPr/>
          </a:p>
        </p:txBody>
      </p:sp>
    </p:spTree>
    <p:extLst>
      <p:ext uri="{BB962C8B-B14F-4D97-AF65-F5344CB8AC3E}">
        <p14:creationId xmlns:p14="http://schemas.microsoft.com/office/powerpoint/2010/main" val="404102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Вертикальный заголовок и текст">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ru-RU"/>
              <a:pPr/>
              <a:t>‹#›</a:t>
            </a:fld>
            <a:endParaRPr/>
          </a:p>
        </p:txBody>
      </p:sp>
    </p:spTree>
    <p:extLst>
      <p:ext uri="{BB962C8B-B14F-4D97-AF65-F5344CB8AC3E}">
        <p14:creationId xmlns:p14="http://schemas.microsoft.com/office/powerpoint/2010/main" val="2679962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pPr>
              <a:buClr>
                <a:srgbClr val="000000"/>
              </a:buClr>
              <a:buFont typeface="Arial"/>
              <a:buNone/>
            </a:pPr>
            <a:endParaRPr kern="0"/>
          </a:p>
        </p:txBody>
      </p:sp>
      <p:sp>
        <p:nvSpPr>
          <p:cNvPr id="13" name="Google Shape;13;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pPr>
              <a:buClr>
                <a:srgbClr val="000000"/>
              </a:buClr>
              <a:buFont typeface="Arial"/>
              <a:buNone/>
            </a:pPr>
            <a:endParaRPr kern="0"/>
          </a:p>
        </p:txBody>
      </p:sp>
      <p:sp>
        <p:nvSpPr>
          <p:cNvPr id="14" name="Google Shape;14;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a:buClr>
                <a:srgbClr val="000000"/>
              </a:buClr>
              <a:buFont typeface="Arial"/>
              <a:buNone/>
            </a:pPr>
            <a:fld id="{00000000-1234-1234-1234-123412341234}" type="slidenum">
              <a:rPr lang="ru-RU" kern="0"/>
              <a:pPr>
                <a:buClr>
                  <a:srgbClr val="000000"/>
                </a:buClr>
                <a:buFont typeface="Arial"/>
                <a:buNone/>
              </a:pPr>
              <a:t>‹#›</a:t>
            </a:fld>
            <a:endParaRPr kern="0"/>
          </a:p>
        </p:txBody>
      </p:sp>
    </p:spTree>
    <p:extLst>
      <p:ext uri="{BB962C8B-B14F-4D97-AF65-F5344CB8AC3E}">
        <p14:creationId xmlns:p14="http://schemas.microsoft.com/office/powerpoint/2010/main" val="2845924249"/>
      </p:ext>
    </p:extLst>
  </p:cSld>
  <p:clrMap bg1="lt1" tx1="dk1" bg2="dk2"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6" r:id="rId6"/>
    <p:sldLayoutId id="2147483707" r:id="rId7"/>
    <p:sldLayoutId id="2147483708" r:id="rId8"/>
    <p:sldLayoutId id="214748370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chart" Target="../charts/chart8.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8" name="Прямоугольник 7"/>
          <p:cNvSpPr/>
          <p:nvPr/>
        </p:nvSpPr>
        <p:spPr>
          <a:xfrm>
            <a:off x="1513996" y="1903342"/>
            <a:ext cx="9164008" cy="1384995"/>
          </a:xfrm>
          <a:prstGeom prst="rect">
            <a:avLst/>
          </a:prstGeom>
        </p:spPr>
        <p:txBody>
          <a:bodyPr wrap="square">
            <a:spAutoFit/>
          </a:bodyPr>
          <a:lstStyle/>
          <a:p>
            <a:pPr algn="ctr">
              <a:buClr>
                <a:srgbClr val="000000"/>
              </a:buClr>
              <a:buFont typeface="Arial"/>
              <a:buNone/>
            </a:pPr>
            <a:r>
              <a:rPr lang="en-US" sz="2800" b="1" dirty="0">
                <a:solidFill>
                  <a:srgbClr val="002060"/>
                </a:solidFill>
                <a:latin typeface="Times New Roman" panose="02020603050405020304" pitchFamily="18" charset="0"/>
                <a:cs typeface="Times New Roman" panose="02020603050405020304" pitchFamily="18" charset="0"/>
              </a:rPr>
              <a:t>Linking the emotional and spiritual and moral development of preschool children in the context of digitalization</a:t>
            </a:r>
            <a:endParaRPr lang="ru-RU" sz="2800" b="1" dirty="0">
              <a:solidFill>
                <a:srgbClr val="002060"/>
              </a:solidFill>
              <a:latin typeface="Times New Roman" panose="02020603050405020304" pitchFamily="18" charset="0"/>
              <a:cs typeface="Times New Roman" panose="02020603050405020304" pitchFamily="18" charset="0"/>
            </a:endParaRPr>
          </a:p>
        </p:txBody>
      </p:sp>
      <p:grpSp>
        <p:nvGrpSpPr>
          <p:cNvPr id="10" name="object 4">
            <a:extLst>
              <a:ext uri="{FF2B5EF4-FFF2-40B4-BE49-F238E27FC236}">
                <a16:creationId xmlns:a16="http://schemas.microsoft.com/office/drawing/2014/main" id="{AADDEAD8-8D4E-4400-A6DF-15A6D40745C0}"/>
              </a:ext>
            </a:extLst>
          </p:cNvPr>
          <p:cNvGrpSpPr/>
          <p:nvPr/>
        </p:nvGrpSpPr>
        <p:grpSpPr>
          <a:xfrm>
            <a:off x="0" y="-7678"/>
            <a:ext cx="1144797" cy="1982024"/>
            <a:chOff x="0" y="0"/>
            <a:chExt cx="2517140" cy="4358005"/>
          </a:xfrm>
        </p:grpSpPr>
        <p:sp>
          <p:nvSpPr>
            <p:cNvPr id="11" name="object 10">
              <a:extLst>
                <a:ext uri="{FF2B5EF4-FFF2-40B4-BE49-F238E27FC236}">
                  <a16:creationId xmlns:a16="http://schemas.microsoft.com/office/drawing/2014/main" id="{6E3C218A-F9E6-4EDD-B708-38452D3DCF84}"/>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12" name="object 11">
              <a:extLst>
                <a:ext uri="{FF2B5EF4-FFF2-40B4-BE49-F238E27FC236}">
                  <a16:creationId xmlns:a16="http://schemas.microsoft.com/office/drawing/2014/main" id="{D7F0D47C-28BB-4540-A619-A4F590BD7D6B}"/>
                </a:ext>
              </a:extLst>
            </p:cNvPr>
            <p:cNvPicPr/>
            <p:nvPr/>
          </p:nvPicPr>
          <p:blipFill>
            <a:blip r:embed="rId3" cstate="print"/>
            <a:stretch>
              <a:fillRect/>
            </a:stretch>
          </p:blipFill>
          <p:spPr>
            <a:xfrm>
              <a:off x="173266" y="194896"/>
              <a:ext cx="1592372" cy="1551647"/>
            </a:xfrm>
            <a:prstGeom prst="rect">
              <a:avLst/>
            </a:prstGeom>
          </p:spPr>
        </p:pic>
      </p:grpSp>
      <p:grpSp>
        <p:nvGrpSpPr>
          <p:cNvPr id="13" name="Группа 12"/>
          <p:cNvGrpSpPr/>
          <p:nvPr/>
        </p:nvGrpSpPr>
        <p:grpSpPr>
          <a:xfrm>
            <a:off x="5143344" y="271433"/>
            <a:ext cx="6747758" cy="818235"/>
            <a:chOff x="10533049" y="489859"/>
            <a:chExt cx="6883672" cy="818235"/>
          </a:xfrm>
        </p:grpSpPr>
        <p:grpSp>
          <p:nvGrpSpPr>
            <p:cNvPr id="14" name="Группа 13"/>
            <p:cNvGrpSpPr/>
            <p:nvPr/>
          </p:nvGrpSpPr>
          <p:grpSpPr>
            <a:xfrm>
              <a:off x="10533049" y="489859"/>
              <a:ext cx="4161587" cy="818235"/>
              <a:chOff x="14262183" y="426710"/>
              <a:chExt cx="3879263" cy="899553"/>
            </a:xfrm>
          </p:grpSpPr>
          <p:sp>
            <p:nvSpPr>
              <p:cNvPr id="17" name="object 13"/>
              <p:cNvSpPr txBox="1"/>
              <p:nvPr/>
            </p:nvSpPr>
            <p:spPr>
              <a:xfrm>
                <a:off x="16905383" y="574424"/>
                <a:ext cx="1236063" cy="604120"/>
              </a:xfrm>
              <a:prstGeom prst="rect">
                <a:avLst/>
              </a:prstGeom>
            </p:spPr>
            <p:txBody>
              <a:bodyPr vert="horz" wrap="square" lIns="0" tIns="36195" rIns="0" bIns="0" rtlCol="0">
                <a:spAutoFit/>
              </a:bodyPr>
              <a:lstStyle/>
              <a:p>
                <a:pPr marL="11551" defTabSz="831675">
                  <a:spcBef>
                    <a:spcPts val="259"/>
                  </a:spcBef>
                </a:pPr>
                <a:r>
                  <a:rPr sz="1000" dirty="0">
                    <a:solidFill>
                      <a:prstClr val="black"/>
                    </a:solidFill>
                    <a:cs typeface="Arial" panose="020B0604020202020204" pitchFamily="34" charset="0"/>
                    <a:sym typeface="Arial"/>
                  </a:rPr>
                  <a:t>Education</a:t>
                </a:r>
              </a:p>
              <a:p>
                <a:pPr marL="11551" defTabSz="831675">
                  <a:spcBef>
                    <a:spcPts val="168"/>
                  </a:spcBef>
                </a:pPr>
                <a:r>
                  <a:rPr lang="en-US" sz="1000" dirty="0">
                    <a:solidFill>
                      <a:prstClr val="black"/>
                    </a:solidFill>
                    <a:cs typeface="Arial" panose="020B0604020202020204" pitchFamily="34" charset="0"/>
                    <a:sym typeface="Arial"/>
                  </a:rPr>
                  <a:t>In the world</a:t>
                </a:r>
                <a:r>
                  <a:rPr lang="ru-RU" sz="1000" dirty="0">
                    <a:solidFill>
                      <a:prstClr val="black"/>
                    </a:solidFill>
                    <a:cs typeface="Arial" panose="020B0604020202020204" pitchFamily="34" charset="0"/>
                    <a:sym typeface="Arial"/>
                  </a:rPr>
                  <a:t> </a:t>
                </a:r>
                <a:r>
                  <a:rPr sz="1000" dirty="0">
                    <a:solidFill>
                      <a:prstClr val="black"/>
                    </a:solidFill>
                    <a:cs typeface="Arial" panose="020B0604020202020204" pitchFamily="34" charset="0"/>
                    <a:sym typeface="Arial"/>
                  </a:rPr>
                  <a:t>101-150</a:t>
                </a:r>
              </a:p>
              <a:p>
                <a:pPr marL="11551" defTabSz="831675">
                  <a:spcBef>
                    <a:spcPts val="168"/>
                  </a:spcBef>
                </a:pPr>
                <a:r>
                  <a:rPr lang="en-US" sz="1000" dirty="0">
                    <a:solidFill>
                      <a:prstClr val="black"/>
                    </a:solidFill>
                    <a:cs typeface="Arial" panose="020B0604020202020204" pitchFamily="34" charset="0"/>
                    <a:sym typeface="Arial"/>
                  </a:rPr>
                  <a:t>In Russia</a:t>
                </a:r>
                <a:r>
                  <a:rPr sz="1000" dirty="0">
                    <a:solidFill>
                      <a:prstClr val="black"/>
                    </a:solidFill>
                    <a:cs typeface="Arial" panose="020B0604020202020204" pitchFamily="34" charset="0"/>
                    <a:sym typeface="Arial"/>
                  </a:rPr>
                  <a:t> 3</a:t>
                </a:r>
              </a:p>
            </p:txBody>
          </p:sp>
          <p:sp>
            <p:nvSpPr>
              <p:cNvPr id="18" name="object 19"/>
              <p:cNvSpPr txBox="1"/>
              <p:nvPr/>
            </p:nvSpPr>
            <p:spPr>
              <a:xfrm>
                <a:off x="14957748" y="574425"/>
                <a:ext cx="1252701" cy="604120"/>
              </a:xfrm>
              <a:prstGeom prst="rect">
                <a:avLst/>
              </a:prstGeom>
            </p:spPr>
            <p:txBody>
              <a:bodyPr vert="horz" wrap="square" lIns="0" tIns="36195" rIns="0" bIns="0" rtlCol="0">
                <a:spAutoFit/>
              </a:bodyPr>
              <a:lstStyle/>
              <a:p>
                <a:pPr marL="11551" defTabSz="831675">
                  <a:spcBef>
                    <a:spcPts val="259"/>
                  </a:spcBef>
                </a:pPr>
                <a:r>
                  <a:rPr sz="1000" dirty="0">
                    <a:solidFill>
                      <a:prstClr val="black"/>
                    </a:solidFill>
                    <a:cs typeface="Arial" panose="020B0604020202020204" pitchFamily="34" charset="0"/>
                    <a:sym typeface="Arial"/>
                  </a:rPr>
                  <a:t>Education</a:t>
                </a:r>
              </a:p>
              <a:p>
                <a:pPr marL="11551" defTabSz="831675">
                  <a:spcBef>
                    <a:spcPts val="168"/>
                  </a:spcBef>
                </a:pPr>
                <a:r>
                  <a:rPr lang="en-US" sz="1000" dirty="0">
                    <a:solidFill>
                      <a:prstClr val="black"/>
                    </a:solidFill>
                    <a:cs typeface="Arial" panose="020B0604020202020204" pitchFamily="34" charset="0"/>
                    <a:sym typeface="Arial"/>
                  </a:rPr>
                  <a:t>In the world</a:t>
                </a:r>
                <a:r>
                  <a:rPr sz="1000" dirty="0">
                    <a:solidFill>
                      <a:prstClr val="black"/>
                    </a:solidFill>
                    <a:cs typeface="Arial" panose="020B0604020202020204" pitchFamily="34" charset="0"/>
                    <a:sym typeface="Arial"/>
                  </a:rPr>
                  <a:t> </a:t>
                </a:r>
                <a:r>
                  <a:rPr lang="ru-RU" sz="1000" dirty="0">
                    <a:solidFill>
                      <a:prstClr val="black"/>
                    </a:solidFill>
                    <a:cs typeface="Arial" panose="020B0604020202020204" pitchFamily="34" charset="0"/>
                    <a:sym typeface="Arial"/>
                  </a:rPr>
                  <a:t>151-175</a:t>
                </a:r>
                <a:endParaRPr sz="1000" dirty="0">
                  <a:solidFill>
                    <a:prstClr val="black"/>
                  </a:solidFill>
                  <a:cs typeface="Arial" panose="020B0604020202020204" pitchFamily="34" charset="0"/>
                  <a:sym typeface="Arial"/>
                </a:endParaRPr>
              </a:p>
              <a:p>
                <a:pPr marL="11551" defTabSz="831675">
                  <a:spcBef>
                    <a:spcPts val="168"/>
                  </a:spcBef>
                </a:pPr>
                <a:r>
                  <a:rPr lang="en-US" sz="1000" dirty="0">
                    <a:solidFill>
                      <a:prstClr val="black"/>
                    </a:solidFill>
                    <a:cs typeface="Arial" panose="020B0604020202020204" pitchFamily="34" charset="0"/>
                    <a:sym typeface="Arial"/>
                  </a:rPr>
                  <a:t>In Russia</a:t>
                </a:r>
                <a:r>
                  <a:rPr lang="ru-RU" sz="1000" dirty="0">
                    <a:solidFill>
                      <a:prstClr val="black"/>
                    </a:solidFill>
                    <a:cs typeface="Arial" panose="020B0604020202020204" pitchFamily="34" charset="0"/>
                    <a:sym typeface="Arial"/>
                  </a:rPr>
                  <a:t> 3</a:t>
                </a:r>
                <a:endParaRPr sz="1000" dirty="0">
                  <a:solidFill>
                    <a:prstClr val="black"/>
                  </a:solidFill>
                  <a:cs typeface="Arial" panose="020B0604020202020204" pitchFamily="34" charset="0"/>
                  <a:sym typeface="Arial"/>
                </a:endParaRPr>
              </a:p>
            </p:txBody>
          </p:sp>
          <p:pic>
            <p:nvPicPr>
              <p:cNvPr id="19" name="Picture 6" descr="C:\Users\MSShafigullin\Desktop\2020\Презентация КФУ\TH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262183" y="549292"/>
                <a:ext cx="660070" cy="66006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C:\Users\MSShafigullin\Desktop\Проекты\Презентация по ДК\q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151632" y="426710"/>
                <a:ext cx="853832" cy="899553"/>
              </a:xfrm>
              <a:prstGeom prst="rect">
                <a:avLst/>
              </a:prstGeom>
              <a:noFill/>
              <a:extLst>
                <a:ext uri="{909E8E84-426E-40DD-AFC4-6F175D3DCCD1}">
                  <a14:hiddenFill xmlns:a14="http://schemas.microsoft.com/office/drawing/2010/main">
                    <a:solidFill>
                      <a:srgbClr val="FFFFFF"/>
                    </a:solidFill>
                  </a14:hiddenFill>
                </a:ext>
              </a:extLst>
            </p:spPr>
          </p:pic>
        </p:grpSp>
        <p:pic>
          <p:nvPicPr>
            <p:cNvPr id="15"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548859" y="661694"/>
              <a:ext cx="1908250" cy="540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object 19"/>
            <p:cNvSpPr txBox="1"/>
            <p:nvPr/>
          </p:nvSpPr>
          <p:spPr>
            <a:xfrm>
              <a:off x="16533438" y="626805"/>
              <a:ext cx="883283" cy="549509"/>
            </a:xfrm>
            <a:prstGeom prst="rect">
              <a:avLst/>
            </a:prstGeom>
          </p:spPr>
          <p:txBody>
            <a:bodyPr vert="horz" wrap="square" lIns="0" tIns="36195" rIns="0" bIns="0" rtlCol="0">
              <a:spAutoFit/>
            </a:bodyPr>
            <a:lstStyle/>
            <a:p>
              <a:pPr marL="11551" defTabSz="831675">
                <a:spcBef>
                  <a:spcPts val="259"/>
                </a:spcBef>
              </a:pPr>
              <a:r>
                <a:rPr sz="1000" dirty="0">
                  <a:solidFill>
                    <a:prstClr val="black"/>
                  </a:solidFill>
                  <a:cs typeface="Arial" panose="020B0604020202020204" pitchFamily="34" charset="0"/>
                  <a:sym typeface="Arial"/>
                </a:rPr>
                <a:t>Education</a:t>
              </a:r>
            </a:p>
            <a:p>
              <a:pPr marL="11551" defTabSz="831675">
                <a:spcBef>
                  <a:spcPts val="168"/>
                </a:spcBef>
              </a:pPr>
              <a:r>
                <a:rPr lang="en-US" sz="1000" dirty="0">
                  <a:solidFill>
                    <a:prstClr val="black"/>
                  </a:solidFill>
                  <a:cs typeface="Arial" panose="020B0604020202020204" pitchFamily="34" charset="0"/>
                  <a:sym typeface="Arial"/>
                </a:rPr>
                <a:t>In the world</a:t>
              </a:r>
              <a:r>
                <a:rPr sz="1000" dirty="0">
                  <a:solidFill>
                    <a:prstClr val="black"/>
                  </a:solidFill>
                  <a:cs typeface="Arial" panose="020B0604020202020204" pitchFamily="34" charset="0"/>
                  <a:sym typeface="Arial"/>
                </a:rPr>
                <a:t> </a:t>
              </a:r>
              <a:r>
                <a:rPr lang="ru-RU" sz="1000" dirty="0">
                  <a:solidFill>
                    <a:prstClr val="black"/>
                  </a:solidFill>
                  <a:cs typeface="Arial" panose="020B0604020202020204" pitchFamily="34" charset="0"/>
                  <a:sym typeface="Arial"/>
                </a:rPr>
                <a:t>97</a:t>
              </a:r>
              <a:endParaRPr sz="1000" dirty="0">
                <a:solidFill>
                  <a:prstClr val="black"/>
                </a:solidFill>
                <a:cs typeface="Arial" panose="020B0604020202020204" pitchFamily="34" charset="0"/>
                <a:sym typeface="Arial"/>
              </a:endParaRPr>
            </a:p>
            <a:p>
              <a:pPr marL="11551" defTabSz="831675">
                <a:spcBef>
                  <a:spcPts val="168"/>
                </a:spcBef>
              </a:pPr>
              <a:r>
                <a:rPr lang="en-US" sz="1000" dirty="0">
                  <a:solidFill>
                    <a:prstClr val="black"/>
                  </a:solidFill>
                  <a:cs typeface="Arial" panose="020B0604020202020204" pitchFamily="34" charset="0"/>
                  <a:sym typeface="Arial"/>
                </a:rPr>
                <a:t>In Russia </a:t>
              </a:r>
              <a:r>
                <a:rPr sz="1000" dirty="0">
                  <a:solidFill>
                    <a:prstClr val="black"/>
                  </a:solidFill>
                  <a:cs typeface="Arial" panose="020B0604020202020204" pitchFamily="34" charset="0"/>
                  <a:sym typeface="Arial"/>
                </a:rPr>
                <a:t>1</a:t>
              </a:r>
            </a:p>
          </p:txBody>
        </p:sp>
      </p:grpSp>
      <p:sp>
        <p:nvSpPr>
          <p:cNvPr id="3" name="TextBox 2">
            <a:extLst>
              <a:ext uri="{FF2B5EF4-FFF2-40B4-BE49-F238E27FC236}">
                <a16:creationId xmlns:a16="http://schemas.microsoft.com/office/drawing/2014/main" id="{F9BAACE2-1761-E3D0-8C77-837635D98EB1}"/>
              </a:ext>
            </a:extLst>
          </p:cNvPr>
          <p:cNvSpPr txBox="1"/>
          <p:nvPr/>
        </p:nvSpPr>
        <p:spPr>
          <a:xfrm>
            <a:off x="4764504" y="4208345"/>
            <a:ext cx="7345595" cy="2585323"/>
          </a:xfrm>
          <a:prstGeom prst="rect">
            <a:avLst/>
          </a:prstGeom>
          <a:noFill/>
        </p:spPr>
        <p:txBody>
          <a:bodyPr wrap="square" rtlCol="0">
            <a:spAutoFit/>
          </a:bodyPr>
          <a:lstStyle/>
          <a:p>
            <a:pPr algn="just"/>
            <a:r>
              <a:rPr lang="en-US" b="1" dirty="0" err="1">
                <a:solidFill>
                  <a:srgbClr val="002060"/>
                </a:solidFill>
                <a:latin typeface="Times New Roman" panose="02020603050405020304" pitchFamily="18" charset="0"/>
                <a:cs typeface="Times New Roman" panose="02020603050405020304" pitchFamily="18" charset="0"/>
              </a:rPr>
              <a:t>Evseeva</a:t>
            </a:r>
            <a:r>
              <a:rPr lang="en-US" b="1" dirty="0">
                <a:solidFill>
                  <a:srgbClr val="002060"/>
                </a:solidFill>
                <a:latin typeface="Times New Roman" panose="02020603050405020304" pitchFamily="18" charset="0"/>
                <a:cs typeface="Times New Roman" panose="02020603050405020304" pitchFamily="18" charset="0"/>
              </a:rPr>
              <a:t> Olga </a:t>
            </a:r>
            <a:r>
              <a:rPr lang="en-US" b="1" dirty="0" err="1">
                <a:solidFill>
                  <a:srgbClr val="002060"/>
                </a:solidFill>
                <a:latin typeface="Times New Roman" panose="02020603050405020304" pitchFamily="18" charset="0"/>
                <a:cs typeface="Times New Roman" panose="02020603050405020304" pitchFamily="18" charset="0"/>
              </a:rPr>
              <a:t>Petrovna</a:t>
            </a:r>
            <a:r>
              <a:rPr lang="en-US" b="1" dirty="0">
                <a:solidFill>
                  <a:srgbClr val="002060"/>
                </a:solidFill>
                <a:latin typeface="Times New Roman" panose="02020603050405020304" pitchFamily="18" charset="0"/>
                <a:cs typeface="Times New Roman" panose="02020603050405020304" pitchFamily="18" charset="0"/>
              </a:rPr>
              <a:t>,</a:t>
            </a:r>
            <a:r>
              <a:rPr lang="ru-RU" b="1" dirty="0">
                <a:solidFill>
                  <a:srgbClr val="002060"/>
                </a:solidFill>
                <a:latin typeface="Times New Roman" panose="02020603050405020304" pitchFamily="18" charset="0"/>
                <a:cs typeface="Times New Roman" panose="02020603050405020304" pitchFamily="18" charset="0"/>
              </a:rPr>
              <a:t> </a:t>
            </a:r>
          </a:p>
          <a:p>
            <a:pPr algn="just"/>
            <a:r>
              <a:rPr lang="en-US" b="1" dirty="0" err="1">
                <a:solidFill>
                  <a:srgbClr val="002060"/>
                </a:solidFill>
                <a:latin typeface="Times New Roman" panose="02020603050405020304" pitchFamily="18" charset="0"/>
                <a:cs typeface="Times New Roman" panose="02020603050405020304" pitchFamily="18" charset="0"/>
              </a:rPr>
              <a:t>Zaitseva</a:t>
            </a:r>
            <a:r>
              <a:rPr lang="en-US" b="1" dirty="0">
                <a:solidFill>
                  <a:srgbClr val="002060"/>
                </a:solidFill>
                <a:latin typeface="Times New Roman" panose="02020603050405020304" pitchFamily="18" charset="0"/>
                <a:cs typeface="Times New Roman" panose="02020603050405020304" pitchFamily="18" charset="0"/>
              </a:rPr>
              <a:t> Diana </a:t>
            </a:r>
            <a:r>
              <a:rPr lang="en-US" b="1" dirty="0" err="1">
                <a:solidFill>
                  <a:srgbClr val="002060"/>
                </a:solidFill>
                <a:latin typeface="Times New Roman" panose="02020603050405020304" pitchFamily="18" charset="0"/>
                <a:cs typeface="Times New Roman" panose="02020603050405020304" pitchFamily="18" charset="0"/>
              </a:rPr>
              <a:t>Konstantinovna</a:t>
            </a:r>
            <a:endParaRPr lang="ru-RU" b="1" dirty="0">
              <a:solidFill>
                <a:srgbClr val="002060"/>
              </a:solidFill>
              <a:latin typeface="Times New Roman" panose="02020603050405020304" pitchFamily="18" charset="0"/>
              <a:cs typeface="Times New Roman" panose="02020603050405020304" pitchFamily="18" charset="0"/>
            </a:endParaRPr>
          </a:p>
          <a:p>
            <a:pPr algn="just"/>
            <a:r>
              <a:rPr lang="en-US" dirty="0">
                <a:solidFill>
                  <a:srgbClr val="002060"/>
                </a:solidFill>
                <a:latin typeface="Times New Roman" panose="02020603050405020304" pitchFamily="18" charset="0"/>
                <a:cs typeface="Times New Roman" panose="02020603050405020304" pitchFamily="18" charset="0"/>
              </a:rPr>
              <a:t>2nd year students of the Preschool Education Department, </a:t>
            </a:r>
          </a:p>
          <a:p>
            <a:pPr algn="just"/>
            <a:r>
              <a:rPr lang="en-US" dirty="0">
                <a:solidFill>
                  <a:srgbClr val="002060"/>
                </a:solidFill>
                <a:latin typeface="Times New Roman" panose="02020603050405020304" pitchFamily="18" charset="0"/>
                <a:cs typeface="Times New Roman" panose="02020603050405020304" pitchFamily="18" charset="0"/>
              </a:rPr>
              <a:t>Institute of Psychology and Education, KFU, groups 17.1-119</a:t>
            </a:r>
            <a:endParaRPr lang="ru-RU" dirty="0">
              <a:solidFill>
                <a:srgbClr val="002060"/>
              </a:solidFill>
              <a:latin typeface="Times New Roman" panose="02020603050405020304" pitchFamily="18" charset="0"/>
              <a:cs typeface="Times New Roman" panose="02020603050405020304" pitchFamily="18" charset="0"/>
            </a:endParaRPr>
          </a:p>
          <a:p>
            <a:pPr algn="just"/>
            <a:endParaRPr lang="ru-RU" dirty="0">
              <a:solidFill>
                <a:srgbClr val="002060"/>
              </a:solidFill>
              <a:latin typeface="Times New Roman" panose="02020603050405020304" pitchFamily="18" charset="0"/>
              <a:cs typeface="Times New Roman" panose="02020603050405020304" pitchFamily="18" charset="0"/>
            </a:endParaRPr>
          </a:p>
          <a:p>
            <a:pPr algn="just"/>
            <a:r>
              <a:rPr lang="en-US" b="1" dirty="0">
                <a:solidFill>
                  <a:srgbClr val="002060"/>
                </a:solidFill>
                <a:latin typeface="Times New Roman" panose="02020603050405020304" pitchFamily="18" charset="0"/>
                <a:cs typeface="Times New Roman" panose="02020603050405020304" pitchFamily="18" charset="0"/>
              </a:rPr>
              <a:t>Supervisor: </a:t>
            </a:r>
          </a:p>
          <a:p>
            <a:pPr algn="just"/>
            <a:r>
              <a:rPr lang="en-US" b="1" dirty="0" err="1">
                <a:solidFill>
                  <a:srgbClr val="002060"/>
                </a:solidFill>
                <a:latin typeface="Times New Roman" panose="02020603050405020304" pitchFamily="18" charset="0"/>
                <a:cs typeface="Times New Roman" panose="02020603050405020304" pitchFamily="18" charset="0"/>
              </a:rPr>
              <a:t>Novik</a:t>
            </a:r>
            <a:r>
              <a:rPr lang="en-US" b="1" dirty="0">
                <a:solidFill>
                  <a:srgbClr val="002060"/>
                </a:solidFill>
                <a:latin typeface="Times New Roman" panose="02020603050405020304" pitchFamily="18" charset="0"/>
                <a:cs typeface="Times New Roman" panose="02020603050405020304" pitchFamily="18" charset="0"/>
              </a:rPr>
              <a:t> Natalia </a:t>
            </a:r>
            <a:r>
              <a:rPr lang="en-US" b="1" dirty="0" err="1">
                <a:solidFill>
                  <a:srgbClr val="002060"/>
                </a:solidFill>
                <a:latin typeface="Times New Roman" panose="02020603050405020304" pitchFamily="18" charset="0"/>
                <a:cs typeface="Times New Roman" panose="02020603050405020304" pitchFamily="18" charset="0"/>
              </a:rPr>
              <a:t>Nikolaevna</a:t>
            </a:r>
            <a:endParaRPr lang="en-US" b="1" dirty="0">
              <a:solidFill>
                <a:srgbClr val="002060"/>
              </a:solidFill>
              <a:latin typeface="Times New Roman" panose="02020603050405020304" pitchFamily="18" charset="0"/>
              <a:cs typeface="Times New Roman" panose="02020603050405020304" pitchFamily="18" charset="0"/>
            </a:endParaRPr>
          </a:p>
          <a:p>
            <a:pPr algn="just"/>
            <a:r>
              <a:rPr lang="en-US" dirty="0">
                <a:solidFill>
                  <a:srgbClr val="002060"/>
                </a:solidFill>
                <a:latin typeface="Times New Roman" panose="02020603050405020304" pitchFamily="18" charset="0"/>
                <a:cs typeface="Times New Roman" panose="02020603050405020304" pitchFamily="18" charset="0"/>
              </a:rPr>
              <a:t>Candidate of Pedagogical Sciences, Associate Professor at the Department of Preschool Education of the Institute of Psychology and Education of KFU</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6354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sp>
        <p:nvSpPr>
          <p:cNvPr id="8" name="Заголовок 1">
            <a:extLst>
              <a:ext uri="{FF2B5EF4-FFF2-40B4-BE49-F238E27FC236}">
                <a16:creationId xmlns:a16="http://schemas.microsoft.com/office/drawing/2014/main" id="{44A3FCD5-E2FD-8FE4-62D2-82D326A7C271}"/>
              </a:ext>
            </a:extLst>
          </p:cNvPr>
          <p:cNvSpPr>
            <a:spLocks noGrp="1"/>
          </p:cNvSpPr>
          <p:nvPr>
            <p:ph type="title"/>
          </p:nvPr>
        </p:nvSpPr>
        <p:spPr>
          <a:xfrm>
            <a:off x="838200" y="88639"/>
            <a:ext cx="10515600"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Diagnostic results</a:t>
            </a:r>
            <a:br>
              <a:rPr lang="ru-RU" sz="3000" b="1" dirty="0">
                <a:solidFill>
                  <a:srgbClr val="002060"/>
                </a:solidFill>
                <a:latin typeface="Times New Roman" panose="02020603050405020304" pitchFamily="18" charset="0"/>
                <a:cs typeface="Times New Roman" panose="02020603050405020304" pitchFamily="18" charset="0"/>
              </a:rPr>
            </a:br>
            <a:r>
              <a:rPr lang="en-US" sz="3000" dirty="0">
                <a:solidFill>
                  <a:srgbClr val="002060"/>
                </a:solidFill>
                <a:latin typeface="Times New Roman" panose="02020603050405020304" pitchFamily="18" charset="0"/>
                <a:cs typeface="Times New Roman" panose="02020603050405020304" pitchFamily="18" charset="0"/>
              </a:rPr>
              <a:t>M. Lusher Color Test</a:t>
            </a:r>
            <a:endParaRPr lang="ru-RU" sz="30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2" name="Диаграмма 1">
            <a:extLst>
              <a:ext uri="{FF2B5EF4-FFF2-40B4-BE49-F238E27FC236}">
                <a16:creationId xmlns:a16="http://schemas.microsoft.com/office/drawing/2014/main" id="{314A6240-AE38-6FDF-D757-15A96026041D}"/>
              </a:ext>
            </a:extLst>
          </p:cNvPr>
          <p:cNvGraphicFramePr/>
          <p:nvPr>
            <p:extLst>
              <p:ext uri="{D42A27DB-BD31-4B8C-83A1-F6EECF244321}">
                <p14:modId xmlns:p14="http://schemas.microsoft.com/office/powerpoint/2010/main" val="2239905148"/>
              </p:ext>
            </p:extLst>
          </p:nvPr>
        </p:nvGraphicFramePr>
        <p:xfrm>
          <a:off x="589070" y="1239520"/>
          <a:ext cx="11206690" cy="26314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Диаграмма 6">
            <a:extLst>
              <a:ext uri="{FF2B5EF4-FFF2-40B4-BE49-F238E27FC236}">
                <a16:creationId xmlns:a16="http://schemas.microsoft.com/office/drawing/2014/main" id="{1102C41F-51E1-ED29-4EE0-57317FF79BC3}"/>
              </a:ext>
            </a:extLst>
          </p:cNvPr>
          <p:cNvGraphicFramePr/>
          <p:nvPr>
            <p:extLst>
              <p:ext uri="{D42A27DB-BD31-4B8C-83A1-F6EECF244321}">
                <p14:modId xmlns:p14="http://schemas.microsoft.com/office/powerpoint/2010/main" val="1824256037"/>
              </p:ext>
            </p:extLst>
          </p:nvPr>
        </p:nvGraphicFramePr>
        <p:xfrm>
          <a:off x="589070" y="4037383"/>
          <a:ext cx="11206690" cy="273197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16525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sp>
        <p:nvSpPr>
          <p:cNvPr id="8" name="Заголовок 1">
            <a:extLst>
              <a:ext uri="{FF2B5EF4-FFF2-40B4-BE49-F238E27FC236}">
                <a16:creationId xmlns:a16="http://schemas.microsoft.com/office/drawing/2014/main" id="{44A3FCD5-E2FD-8FE4-62D2-82D326A7C271}"/>
              </a:ext>
            </a:extLst>
          </p:cNvPr>
          <p:cNvSpPr>
            <a:spLocks noGrp="1"/>
          </p:cNvSpPr>
          <p:nvPr>
            <p:ph type="title"/>
          </p:nvPr>
        </p:nvSpPr>
        <p:spPr>
          <a:xfrm>
            <a:off x="838200" y="88639"/>
            <a:ext cx="10515600"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Diagnostic results</a:t>
            </a:r>
            <a:br>
              <a:rPr lang="ru-RU" sz="3000" b="1" dirty="0">
                <a:solidFill>
                  <a:srgbClr val="002060"/>
                </a:solidFill>
                <a:latin typeface="Times New Roman" panose="02020603050405020304" pitchFamily="18" charset="0"/>
                <a:cs typeface="Times New Roman" panose="02020603050405020304" pitchFamily="18" charset="0"/>
              </a:rPr>
            </a:br>
            <a:r>
              <a:rPr lang="en-US" sz="3000" dirty="0">
                <a:solidFill>
                  <a:srgbClr val="002060"/>
                </a:solidFill>
                <a:latin typeface="Times New Roman" panose="02020603050405020304" pitchFamily="18" charset="0"/>
                <a:cs typeface="Times New Roman" panose="02020603050405020304" pitchFamily="18" charset="0"/>
              </a:rPr>
              <a:t>Unfinished sentences test</a:t>
            </a:r>
          </a:p>
        </p:txBody>
      </p:sp>
      <p:graphicFrame>
        <p:nvGraphicFramePr>
          <p:cNvPr id="11" name="Диаграмма 10">
            <a:extLst>
              <a:ext uri="{FF2B5EF4-FFF2-40B4-BE49-F238E27FC236}">
                <a16:creationId xmlns:a16="http://schemas.microsoft.com/office/drawing/2014/main" id="{5369F80F-EFE4-7478-9B48-0D2D7EA6E6F6}"/>
              </a:ext>
            </a:extLst>
          </p:cNvPr>
          <p:cNvGraphicFramePr/>
          <p:nvPr>
            <p:extLst>
              <p:ext uri="{D42A27DB-BD31-4B8C-83A1-F6EECF244321}">
                <p14:modId xmlns:p14="http://schemas.microsoft.com/office/powerpoint/2010/main" val="2512822996"/>
              </p:ext>
            </p:extLst>
          </p:nvPr>
        </p:nvGraphicFramePr>
        <p:xfrm>
          <a:off x="572398" y="1178560"/>
          <a:ext cx="11013860" cy="239801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Диаграмма 11">
            <a:extLst>
              <a:ext uri="{FF2B5EF4-FFF2-40B4-BE49-F238E27FC236}">
                <a16:creationId xmlns:a16="http://schemas.microsoft.com/office/drawing/2014/main" id="{195CB7D0-5997-B234-A1A9-2066497B12DB}"/>
              </a:ext>
            </a:extLst>
          </p:cNvPr>
          <p:cNvGraphicFramePr/>
          <p:nvPr>
            <p:extLst>
              <p:ext uri="{D42A27DB-BD31-4B8C-83A1-F6EECF244321}">
                <p14:modId xmlns:p14="http://schemas.microsoft.com/office/powerpoint/2010/main" val="133099834"/>
              </p:ext>
            </p:extLst>
          </p:nvPr>
        </p:nvGraphicFramePr>
        <p:xfrm>
          <a:off x="589070" y="3810000"/>
          <a:ext cx="11013860" cy="239801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29929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sp>
        <p:nvSpPr>
          <p:cNvPr id="8" name="Заголовок 1">
            <a:extLst>
              <a:ext uri="{FF2B5EF4-FFF2-40B4-BE49-F238E27FC236}">
                <a16:creationId xmlns:a16="http://schemas.microsoft.com/office/drawing/2014/main" id="{44A3FCD5-E2FD-8FE4-62D2-82D326A7C271}"/>
              </a:ext>
            </a:extLst>
          </p:cNvPr>
          <p:cNvSpPr>
            <a:spLocks noGrp="1"/>
          </p:cNvSpPr>
          <p:nvPr>
            <p:ph type="title"/>
          </p:nvPr>
        </p:nvSpPr>
        <p:spPr>
          <a:xfrm>
            <a:off x="838200" y="88639"/>
            <a:ext cx="10515600"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Diagnostic results</a:t>
            </a:r>
            <a:br>
              <a:rPr lang="ru-RU" sz="3000" b="1" dirty="0">
                <a:solidFill>
                  <a:srgbClr val="002060"/>
                </a:solidFill>
                <a:latin typeface="Times New Roman" panose="02020603050405020304" pitchFamily="18" charset="0"/>
                <a:cs typeface="Times New Roman" panose="02020603050405020304" pitchFamily="18" charset="0"/>
              </a:rPr>
            </a:br>
            <a:r>
              <a:rPr lang="en-US" sz="3000" dirty="0">
                <a:solidFill>
                  <a:srgbClr val="002060"/>
                </a:solidFill>
                <a:latin typeface="Times New Roman" panose="02020603050405020304" pitchFamily="18" charset="0"/>
                <a:cs typeface="Times New Roman" panose="02020603050405020304" pitchFamily="18" charset="0"/>
              </a:rPr>
              <a:t>«Losing Lotto»</a:t>
            </a:r>
          </a:p>
        </p:txBody>
      </p:sp>
      <p:graphicFrame>
        <p:nvGraphicFramePr>
          <p:cNvPr id="9" name="Диаграмма 8">
            <a:extLst>
              <a:ext uri="{FF2B5EF4-FFF2-40B4-BE49-F238E27FC236}">
                <a16:creationId xmlns:a16="http://schemas.microsoft.com/office/drawing/2014/main" id="{AF3EDAAA-A03E-BC13-E0AC-60341DCDC99E}"/>
              </a:ext>
            </a:extLst>
          </p:cNvPr>
          <p:cNvGraphicFramePr/>
          <p:nvPr>
            <p:extLst>
              <p:ext uri="{D42A27DB-BD31-4B8C-83A1-F6EECF244321}">
                <p14:modId xmlns:p14="http://schemas.microsoft.com/office/powerpoint/2010/main" val="695702326"/>
              </p:ext>
            </p:extLst>
          </p:nvPr>
        </p:nvGraphicFramePr>
        <p:xfrm>
          <a:off x="572398" y="1315104"/>
          <a:ext cx="11013860" cy="22614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Диаграмма 9">
            <a:extLst>
              <a:ext uri="{FF2B5EF4-FFF2-40B4-BE49-F238E27FC236}">
                <a16:creationId xmlns:a16="http://schemas.microsoft.com/office/drawing/2014/main" id="{B99DCB94-43A1-9E22-DB09-C5202897A618}"/>
              </a:ext>
            </a:extLst>
          </p:cNvPr>
          <p:cNvGraphicFramePr/>
          <p:nvPr>
            <p:extLst>
              <p:ext uri="{D42A27DB-BD31-4B8C-83A1-F6EECF244321}">
                <p14:modId xmlns:p14="http://schemas.microsoft.com/office/powerpoint/2010/main" val="1037955354"/>
              </p:ext>
            </p:extLst>
          </p:nvPr>
        </p:nvGraphicFramePr>
        <p:xfrm>
          <a:off x="572398" y="4210704"/>
          <a:ext cx="11013860" cy="22614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80520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sp>
        <p:nvSpPr>
          <p:cNvPr id="8" name="Заголовок 1">
            <a:extLst>
              <a:ext uri="{FF2B5EF4-FFF2-40B4-BE49-F238E27FC236}">
                <a16:creationId xmlns:a16="http://schemas.microsoft.com/office/drawing/2014/main" id="{44A3FCD5-E2FD-8FE4-62D2-82D326A7C271}"/>
              </a:ext>
            </a:extLst>
          </p:cNvPr>
          <p:cNvSpPr>
            <a:spLocks noGrp="1"/>
          </p:cNvSpPr>
          <p:nvPr>
            <p:ph type="title"/>
          </p:nvPr>
        </p:nvSpPr>
        <p:spPr>
          <a:xfrm>
            <a:off x="838200" y="88639"/>
            <a:ext cx="10515600"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Diagnostic results</a:t>
            </a:r>
            <a:br>
              <a:rPr lang="en-US" sz="3000" b="1" dirty="0">
                <a:solidFill>
                  <a:srgbClr val="002060"/>
                </a:solidFill>
                <a:latin typeface="Times New Roman" panose="02020603050405020304" pitchFamily="18" charset="0"/>
                <a:cs typeface="Times New Roman" panose="02020603050405020304" pitchFamily="18" charset="0"/>
              </a:rPr>
            </a:br>
            <a:r>
              <a:rPr lang="en-US" sz="3000" dirty="0">
                <a:solidFill>
                  <a:srgbClr val="002060"/>
                </a:solidFill>
                <a:latin typeface="Times New Roman" panose="02020603050405020304" pitchFamily="18" charset="0"/>
                <a:cs typeface="Times New Roman" panose="02020603050405020304" pitchFamily="18" charset="0"/>
              </a:rPr>
              <a:t>«Plot pictures»</a:t>
            </a:r>
          </a:p>
        </p:txBody>
      </p:sp>
      <p:graphicFrame>
        <p:nvGraphicFramePr>
          <p:cNvPr id="9" name="Диаграмма 8">
            <a:extLst>
              <a:ext uri="{FF2B5EF4-FFF2-40B4-BE49-F238E27FC236}">
                <a16:creationId xmlns:a16="http://schemas.microsoft.com/office/drawing/2014/main" id="{E2614269-E74E-7BE1-D37F-486D8964163A}"/>
              </a:ext>
            </a:extLst>
          </p:cNvPr>
          <p:cNvGraphicFramePr/>
          <p:nvPr>
            <p:extLst>
              <p:ext uri="{D42A27DB-BD31-4B8C-83A1-F6EECF244321}">
                <p14:modId xmlns:p14="http://schemas.microsoft.com/office/powerpoint/2010/main" val="2376360797"/>
              </p:ext>
            </p:extLst>
          </p:nvPr>
        </p:nvGraphicFramePr>
        <p:xfrm>
          <a:off x="572397" y="1103544"/>
          <a:ext cx="11244475" cy="26353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Диаграмма 9">
            <a:extLst>
              <a:ext uri="{FF2B5EF4-FFF2-40B4-BE49-F238E27FC236}">
                <a16:creationId xmlns:a16="http://schemas.microsoft.com/office/drawing/2014/main" id="{CEE69EE9-8600-980E-E199-18A34774A6E4}"/>
              </a:ext>
            </a:extLst>
          </p:cNvPr>
          <p:cNvGraphicFramePr/>
          <p:nvPr>
            <p:extLst>
              <p:ext uri="{D42A27DB-BD31-4B8C-83A1-F6EECF244321}">
                <p14:modId xmlns:p14="http://schemas.microsoft.com/office/powerpoint/2010/main" val="1327092901"/>
              </p:ext>
            </p:extLst>
          </p:nvPr>
        </p:nvGraphicFramePr>
        <p:xfrm>
          <a:off x="572396" y="3738880"/>
          <a:ext cx="11244475" cy="2635336"/>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FF8920C3-2836-8A8E-B6FC-64700714EEED}"/>
              </a:ext>
            </a:extLst>
          </p:cNvPr>
          <p:cNvSpPr txBox="1"/>
          <p:nvPr/>
        </p:nvSpPr>
        <p:spPr>
          <a:xfrm>
            <a:off x="440907" y="6442332"/>
            <a:ext cx="3447523" cy="307777"/>
          </a:xfrm>
          <a:prstGeom prst="rect">
            <a:avLst/>
          </a:prstGeom>
          <a:noFill/>
        </p:spPr>
        <p:txBody>
          <a:bodyPr wrap="square" rtlCol="0">
            <a:spAutoFit/>
          </a:bodyPr>
          <a:lstStyle/>
          <a:p>
            <a:r>
              <a:rPr lang="en-US" sz="1400" dirty="0">
                <a:solidFill>
                  <a:srgbClr val="002060"/>
                </a:solidFill>
              </a:rPr>
              <a:t>* ER – emotional reactions</a:t>
            </a:r>
            <a:endParaRPr lang="ru-RU" sz="1400" dirty="0">
              <a:solidFill>
                <a:srgbClr val="002060"/>
              </a:solidFill>
            </a:endParaRPr>
          </a:p>
        </p:txBody>
      </p:sp>
    </p:spTree>
    <p:extLst>
      <p:ext uri="{BB962C8B-B14F-4D97-AF65-F5344CB8AC3E}">
        <p14:creationId xmlns:p14="http://schemas.microsoft.com/office/powerpoint/2010/main" val="1860238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1E2914-179B-03A8-69CF-5359D5FF1A8F}"/>
              </a:ext>
            </a:extLst>
          </p:cNvPr>
          <p:cNvSpPr>
            <a:spLocks noGrp="1"/>
          </p:cNvSpPr>
          <p:nvPr>
            <p:ph type="title"/>
          </p:nvPr>
        </p:nvSpPr>
        <p:spPr>
          <a:xfrm>
            <a:off x="838200" y="328230"/>
            <a:ext cx="10515600"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Conclusion</a:t>
            </a:r>
            <a:endParaRPr lang="ru-RU" sz="3000" b="1" dirty="0">
              <a:solidFill>
                <a:srgbClr val="002060"/>
              </a:solidFill>
              <a:latin typeface="Times New Roman" panose="02020603050405020304" pitchFamily="18" charset="0"/>
              <a:cs typeface="Times New Roman" panose="02020603050405020304" pitchFamily="18" charset="0"/>
            </a:endParaRPr>
          </a:p>
        </p:txBody>
      </p:sp>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sp>
        <p:nvSpPr>
          <p:cNvPr id="3" name="TextBox 2">
            <a:extLst>
              <a:ext uri="{FF2B5EF4-FFF2-40B4-BE49-F238E27FC236}">
                <a16:creationId xmlns:a16="http://schemas.microsoft.com/office/drawing/2014/main" id="{9BE02E93-CD44-3167-F756-5C409F2DF453}"/>
              </a:ext>
            </a:extLst>
          </p:cNvPr>
          <p:cNvSpPr txBox="1"/>
          <p:nvPr/>
        </p:nvSpPr>
        <p:spPr>
          <a:xfrm>
            <a:off x="927100" y="1947358"/>
            <a:ext cx="10337800" cy="3046988"/>
          </a:xfrm>
          <a:prstGeom prst="rect">
            <a:avLst/>
          </a:prstGeom>
          <a:noFill/>
        </p:spPr>
        <p:txBody>
          <a:bodyPr wrap="square" rtlCol="0">
            <a:spAutoFit/>
          </a:bodyPr>
          <a:lstStyle/>
          <a:p>
            <a:pPr indent="457200" algn="just"/>
            <a:r>
              <a:rPr lang="en-US" sz="2400" dirty="0">
                <a:solidFill>
                  <a:srgbClr val="002060"/>
                </a:solidFill>
                <a:latin typeface="Times New Roman" panose="02020603050405020304" pitchFamily="18" charset="0"/>
                <a:ea typeface="Calibri" panose="020F0502020204030204" pitchFamily="34" charset="0"/>
              </a:rPr>
              <a:t>As a result of the complex of activities for older preschool children, significant changes in the emotional and spiritual-moral spheres of the personality were revealed. The children have improved their attitude toward themselves and other people, their emotional state has increased - they have become more cheerful, and they have learned to express their opinions in a more constructive and reasoned way and to be more honest. </a:t>
            </a:r>
          </a:p>
          <a:p>
            <a:pPr indent="457200" algn="just"/>
            <a:r>
              <a:rPr lang="en-US" sz="2400" dirty="0">
                <a:solidFill>
                  <a:srgbClr val="002060"/>
                </a:solidFill>
                <a:latin typeface="Times New Roman" panose="02020603050405020304" pitchFamily="18" charset="0"/>
                <a:ea typeface="Calibri" panose="020F0502020204030204" pitchFamily="34" charset="0"/>
              </a:rPr>
              <a:t>Thus, the relationship between emotional and spiritual and moral development in the context of digitalization is proved.</a:t>
            </a:r>
            <a:endParaRPr lang="ru-RU" sz="2400" dirty="0">
              <a:solidFill>
                <a:srgbClr val="00206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70898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1E2914-179B-03A8-69CF-5359D5FF1A8F}"/>
              </a:ext>
            </a:extLst>
          </p:cNvPr>
          <p:cNvSpPr>
            <a:spLocks noGrp="1"/>
          </p:cNvSpPr>
          <p:nvPr>
            <p:ph type="title"/>
          </p:nvPr>
        </p:nvSpPr>
        <p:spPr>
          <a:xfrm>
            <a:off x="838200" y="2766218"/>
            <a:ext cx="10515600" cy="1325563"/>
          </a:xfrm>
        </p:spPr>
        <p:txBody>
          <a:bodyPr>
            <a:normAutofit/>
          </a:bodyPr>
          <a:lstStyle/>
          <a:p>
            <a:pPr algn="ctr"/>
            <a:r>
              <a:rPr lang="en-US" sz="4800" b="1" dirty="0">
                <a:solidFill>
                  <a:srgbClr val="002060"/>
                </a:solidFill>
                <a:latin typeface="Times New Roman" panose="02020603050405020304" pitchFamily="18" charset="0"/>
                <a:cs typeface="Times New Roman" panose="02020603050405020304" pitchFamily="18" charset="0"/>
              </a:rPr>
              <a:t>Thank you for your attention</a:t>
            </a:r>
            <a:r>
              <a:rPr lang="ru-RU" sz="4800" b="1" dirty="0">
                <a:solidFill>
                  <a:srgbClr val="002060"/>
                </a:solidFill>
                <a:latin typeface="Times New Roman" panose="02020603050405020304" pitchFamily="18" charset="0"/>
                <a:cs typeface="Times New Roman" panose="02020603050405020304" pitchFamily="18" charset="0"/>
              </a:rPr>
              <a:t>!</a:t>
            </a:r>
          </a:p>
        </p:txBody>
      </p:sp>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spTree>
    <p:extLst>
      <p:ext uri="{BB962C8B-B14F-4D97-AF65-F5344CB8AC3E}">
        <p14:creationId xmlns:p14="http://schemas.microsoft.com/office/powerpoint/2010/main" val="1098263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1E2914-179B-03A8-69CF-5359D5FF1A8F}"/>
              </a:ext>
            </a:extLst>
          </p:cNvPr>
          <p:cNvSpPr>
            <a:spLocks noGrp="1"/>
          </p:cNvSpPr>
          <p:nvPr>
            <p:ph type="title"/>
          </p:nvPr>
        </p:nvSpPr>
        <p:spPr>
          <a:xfrm>
            <a:off x="838200" y="251713"/>
            <a:ext cx="10515600"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Relevance</a:t>
            </a:r>
            <a:endParaRPr lang="ru-RU" sz="3000" b="1" dirty="0">
              <a:solidFill>
                <a:srgbClr val="00206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50E9DAC-A31E-99F5-1CB3-24F18AD15470}"/>
              </a:ext>
            </a:extLst>
          </p:cNvPr>
          <p:cNvSpPr txBox="1"/>
          <p:nvPr/>
        </p:nvSpPr>
        <p:spPr>
          <a:xfrm>
            <a:off x="1016000" y="1905506"/>
            <a:ext cx="10337800" cy="2677656"/>
          </a:xfrm>
          <a:prstGeom prst="rect">
            <a:avLst/>
          </a:prstGeom>
          <a:noFill/>
        </p:spPr>
        <p:txBody>
          <a:bodyPr wrap="square" rtlCol="0">
            <a:spAutoFit/>
          </a:bodyPr>
          <a:lstStyle/>
          <a:p>
            <a:pPr indent="457200" algn="just"/>
            <a:r>
              <a:rPr lang="en-US" sz="2400" dirty="0">
                <a:solidFill>
                  <a:srgbClr val="002060"/>
                </a:solidFill>
                <a:latin typeface="Times New Roman" panose="02020603050405020304" pitchFamily="18" charset="0"/>
                <a:ea typeface="Calibri" panose="020F0502020204030204" pitchFamily="34" charset="0"/>
              </a:rPr>
              <a:t>In today's world, the use of digital technology is widespread in various spheres of human life. Digital environment allows the subjects of education to make the process of learning more interesting and effective. </a:t>
            </a:r>
          </a:p>
          <a:p>
            <a:pPr indent="457200" algn="just"/>
            <a:endParaRPr lang="en-US" sz="2400" dirty="0">
              <a:solidFill>
                <a:srgbClr val="002060"/>
              </a:solidFill>
              <a:latin typeface="Times New Roman" panose="02020603050405020304" pitchFamily="18" charset="0"/>
              <a:ea typeface="Calibri" panose="020F0502020204030204" pitchFamily="34" charset="0"/>
            </a:endParaRPr>
          </a:p>
          <a:p>
            <a:pPr indent="457200" algn="just"/>
            <a:r>
              <a:rPr lang="en-US" sz="2400" b="1" dirty="0">
                <a:solidFill>
                  <a:srgbClr val="002060"/>
                </a:solidFill>
                <a:latin typeface="Times New Roman" panose="02020603050405020304" pitchFamily="18" charset="0"/>
                <a:ea typeface="Calibri" panose="020F0502020204030204" pitchFamily="34" charset="0"/>
              </a:rPr>
              <a:t>The purpose of the study </a:t>
            </a:r>
            <a:r>
              <a:rPr lang="en-US" sz="2400" dirty="0">
                <a:solidFill>
                  <a:srgbClr val="002060"/>
                </a:solidFill>
                <a:latin typeface="Times New Roman" panose="02020603050405020304" pitchFamily="18" charset="0"/>
                <a:ea typeface="Calibri" panose="020F0502020204030204" pitchFamily="34" charset="0"/>
              </a:rPr>
              <a:t>is to identify the relationship between emotional and spiritual and moral development of preschool children in the conditions of digitalization.</a:t>
            </a:r>
            <a:endParaRPr lang="ru-RU" sz="2400" dirty="0">
              <a:solidFill>
                <a:srgbClr val="002060"/>
              </a:solidFill>
              <a:latin typeface="Times New Roman" panose="02020603050405020304" pitchFamily="18" charset="0"/>
              <a:cs typeface="Times New Roman" panose="02020603050405020304" pitchFamily="18" charset="0"/>
            </a:endParaRPr>
          </a:p>
        </p:txBody>
      </p:sp>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spTree>
    <p:extLst>
      <p:ext uri="{BB962C8B-B14F-4D97-AF65-F5344CB8AC3E}">
        <p14:creationId xmlns:p14="http://schemas.microsoft.com/office/powerpoint/2010/main" val="225654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1E2914-179B-03A8-69CF-5359D5FF1A8F}"/>
              </a:ext>
            </a:extLst>
          </p:cNvPr>
          <p:cNvSpPr>
            <a:spLocks noGrp="1"/>
          </p:cNvSpPr>
          <p:nvPr>
            <p:ph type="title"/>
          </p:nvPr>
        </p:nvSpPr>
        <p:spPr>
          <a:xfrm>
            <a:off x="838200" y="141605"/>
            <a:ext cx="10515600"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Emotional development of the child</a:t>
            </a:r>
            <a:endParaRPr lang="ru-RU" sz="3000" b="1" dirty="0">
              <a:solidFill>
                <a:srgbClr val="00206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50E9DAC-A31E-99F5-1CB3-24F18AD15470}"/>
              </a:ext>
            </a:extLst>
          </p:cNvPr>
          <p:cNvSpPr txBox="1"/>
          <p:nvPr/>
        </p:nvSpPr>
        <p:spPr>
          <a:xfrm>
            <a:off x="941070" y="1220703"/>
            <a:ext cx="10337800" cy="1200329"/>
          </a:xfrm>
          <a:prstGeom prst="rect">
            <a:avLst/>
          </a:prstGeom>
          <a:noFill/>
        </p:spPr>
        <p:txBody>
          <a:bodyPr wrap="square" rtlCol="0">
            <a:spAutoFit/>
          </a:bodyPr>
          <a:lstStyle/>
          <a:p>
            <a:pPr indent="457200" algn="just"/>
            <a:r>
              <a:rPr lang="en-US" sz="2400" b="1" dirty="0">
                <a:solidFill>
                  <a:srgbClr val="002060"/>
                </a:solidFill>
                <a:latin typeface="Times New Roman" panose="02020603050405020304" pitchFamily="18" charset="0"/>
                <a:ea typeface="Calibri" panose="020F0502020204030204" pitchFamily="34" charset="0"/>
              </a:rPr>
              <a:t>Emotional development </a:t>
            </a:r>
            <a:r>
              <a:rPr lang="en-US" sz="2400" dirty="0">
                <a:solidFill>
                  <a:srgbClr val="002060"/>
                </a:solidFill>
                <a:latin typeface="Times New Roman" panose="02020603050405020304" pitchFamily="18" charset="0"/>
                <a:ea typeface="Calibri" panose="020F0502020204030204" pitchFamily="34" charset="0"/>
              </a:rPr>
              <a:t>is a difficult complex natural process of complication and enrichment of the emotional sphere in the context of the child's general socialization.</a:t>
            </a:r>
            <a:endParaRPr lang="ru-RU" sz="2400" dirty="0">
              <a:solidFill>
                <a:srgbClr val="002060"/>
              </a:solidFill>
              <a:latin typeface="Times New Roman" panose="02020603050405020304" pitchFamily="18" charset="0"/>
              <a:ea typeface="Calibri" panose="020F0502020204030204" pitchFamily="34" charset="0"/>
            </a:endParaRPr>
          </a:p>
        </p:txBody>
      </p:sp>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graphicFrame>
        <p:nvGraphicFramePr>
          <p:cNvPr id="7" name="Схема 6">
            <a:extLst>
              <a:ext uri="{FF2B5EF4-FFF2-40B4-BE49-F238E27FC236}">
                <a16:creationId xmlns:a16="http://schemas.microsoft.com/office/drawing/2014/main" id="{139FE3C2-2382-C2CA-880A-8B42FE5A50CF}"/>
              </a:ext>
            </a:extLst>
          </p:cNvPr>
          <p:cNvGraphicFramePr/>
          <p:nvPr>
            <p:extLst>
              <p:ext uri="{D42A27DB-BD31-4B8C-83A1-F6EECF244321}">
                <p14:modId xmlns:p14="http://schemas.microsoft.com/office/powerpoint/2010/main" val="4256181854"/>
              </p:ext>
            </p:extLst>
          </p:nvPr>
        </p:nvGraphicFramePr>
        <p:xfrm>
          <a:off x="487680" y="3270538"/>
          <a:ext cx="11216640" cy="32108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12A485CF-4B43-24E1-D385-6E3BC592A3BB}"/>
              </a:ext>
            </a:extLst>
          </p:cNvPr>
          <p:cNvSpPr txBox="1"/>
          <p:nvPr/>
        </p:nvSpPr>
        <p:spPr>
          <a:xfrm>
            <a:off x="572398" y="2674842"/>
            <a:ext cx="10681443" cy="492443"/>
          </a:xfrm>
          <a:prstGeom prst="rect">
            <a:avLst/>
          </a:prstGeom>
          <a:noFill/>
        </p:spPr>
        <p:txBody>
          <a:bodyPr wrap="square" rtlCol="0">
            <a:spAutoFit/>
          </a:bodyPr>
          <a:lstStyle/>
          <a:p>
            <a:pPr algn="ctr"/>
            <a:r>
              <a:rPr lang="en-US" sz="2600" i="1" dirty="0">
                <a:solidFill>
                  <a:srgbClr val="002060"/>
                </a:solidFill>
                <a:latin typeface="Times New Roman" panose="02020603050405020304" pitchFamily="18" charset="0"/>
                <a:ea typeface="Calibri" panose="020F0502020204030204" pitchFamily="34" charset="0"/>
              </a:rPr>
              <a:t>Features of emotional development in preschool age</a:t>
            </a:r>
            <a:endParaRPr lang="ru-RU" sz="2600" i="1" dirty="0">
              <a:solidFill>
                <a:srgbClr val="00206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505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1E2914-179B-03A8-69CF-5359D5FF1A8F}"/>
              </a:ext>
            </a:extLst>
          </p:cNvPr>
          <p:cNvSpPr>
            <a:spLocks noGrp="1"/>
          </p:cNvSpPr>
          <p:nvPr>
            <p:ph type="title"/>
          </p:nvPr>
        </p:nvSpPr>
        <p:spPr>
          <a:xfrm>
            <a:off x="838200" y="88639"/>
            <a:ext cx="10515600"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Objectives of emotional development</a:t>
            </a:r>
            <a:br>
              <a:rPr lang="ru-RU" sz="3000" b="1" dirty="0">
                <a:solidFill>
                  <a:srgbClr val="002060"/>
                </a:solidFill>
                <a:latin typeface="Times New Roman" panose="02020603050405020304" pitchFamily="18" charset="0"/>
                <a:cs typeface="Times New Roman" panose="02020603050405020304" pitchFamily="18" charset="0"/>
              </a:rPr>
            </a:br>
            <a:r>
              <a:rPr lang="en-US" sz="2600" dirty="0">
                <a:solidFill>
                  <a:srgbClr val="002060"/>
                </a:solidFill>
                <a:latin typeface="Times New Roman" panose="02020603050405020304" pitchFamily="18" charset="0"/>
                <a:cs typeface="Times New Roman" panose="02020603050405020304" pitchFamily="18" charset="0"/>
              </a:rPr>
              <a:t>according to the FSES</a:t>
            </a:r>
            <a:r>
              <a:rPr lang="ru-RU" sz="2600" dirty="0">
                <a:solidFill>
                  <a:srgbClr val="002060"/>
                </a:solidFill>
                <a:latin typeface="Times New Roman" panose="02020603050405020304" pitchFamily="18" charset="0"/>
                <a:cs typeface="Times New Roman" panose="02020603050405020304" pitchFamily="18" charset="0"/>
              </a:rPr>
              <a:t> </a:t>
            </a:r>
            <a:r>
              <a:rPr lang="en-US" sz="2600" dirty="0">
                <a:solidFill>
                  <a:srgbClr val="002060"/>
                </a:solidFill>
                <a:latin typeface="Times New Roman" panose="02020603050405020304" pitchFamily="18" charset="0"/>
                <a:cs typeface="Times New Roman" panose="02020603050405020304" pitchFamily="18" charset="0"/>
              </a:rPr>
              <a:t>for Preschool Education </a:t>
            </a:r>
            <a:endParaRPr lang="ru-RU" sz="2600" dirty="0">
              <a:solidFill>
                <a:srgbClr val="002060"/>
              </a:solidFill>
              <a:latin typeface="Times New Roman" panose="02020603050405020304" pitchFamily="18" charset="0"/>
              <a:cs typeface="Times New Roman" panose="02020603050405020304" pitchFamily="18" charset="0"/>
            </a:endParaRPr>
          </a:p>
        </p:txBody>
      </p:sp>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graphicFrame>
        <p:nvGraphicFramePr>
          <p:cNvPr id="10" name="Схема 9">
            <a:extLst>
              <a:ext uri="{FF2B5EF4-FFF2-40B4-BE49-F238E27FC236}">
                <a16:creationId xmlns:a16="http://schemas.microsoft.com/office/drawing/2014/main" id="{B0EDB037-F637-B9A7-8E7C-D643348CD350}"/>
              </a:ext>
            </a:extLst>
          </p:cNvPr>
          <p:cNvGraphicFramePr/>
          <p:nvPr>
            <p:extLst>
              <p:ext uri="{D42A27DB-BD31-4B8C-83A1-F6EECF244321}">
                <p14:modId xmlns:p14="http://schemas.microsoft.com/office/powerpoint/2010/main" val="856713794"/>
              </p:ext>
            </p:extLst>
          </p:nvPr>
        </p:nvGraphicFramePr>
        <p:xfrm>
          <a:off x="746946" y="1188720"/>
          <a:ext cx="10698107" cy="5496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4185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1E2914-179B-03A8-69CF-5359D5FF1A8F}"/>
              </a:ext>
            </a:extLst>
          </p:cNvPr>
          <p:cNvSpPr>
            <a:spLocks noGrp="1"/>
          </p:cNvSpPr>
          <p:nvPr>
            <p:ph type="title"/>
          </p:nvPr>
        </p:nvSpPr>
        <p:spPr>
          <a:xfrm>
            <a:off x="838200" y="141605"/>
            <a:ext cx="10515600"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Spiritual and moral development of a child</a:t>
            </a:r>
            <a:endParaRPr lang="ru-RU" sz="3000" b="1" dirty="0">
              <a:solidFill>
                <a:srgbClr val="002060"/>
              </a:solidFill>
              <a:latin typeface="Times New Roman" panose="02020603050405020304" pitchFamily="18" charset="0"/>
              <a:cs typeface="Times New Roman" panose="02020603050405020304" pitchFamily="18" charset="0"/>
            </a:endParaRPr>
          </a:p>
        </p:txBody>
      </p:sp>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sp>
        <p:nvSpPr>
          <p:cNvPr id="9" name="TextBox 8">
            <a:extLst>
              <a:ext uri="{FF2B5EF4-FFF2-40B4-BE49-F238E27FC236}">
                <a16:creationId xmlns:a16="http://schemas.microsoft.com/office/drawing/2014/main" id="{28FCFF49-9182-9B76-DFDA-1C1B5C6966FC}"/>
              </a:ext>
            </a:extLst>
          </p:cNvPr>
          <p:cNvSpPr txBox="1"/>
          <p:nvPr/>
        </p:nvSpPr>
        <p:spPr>
          <a:xfrm>
            <a:off x="927100" y="1120676"/>
            <a:ext cx="10337800" cy="1938992"/>
          </a:xfrm>
          <a:prstGeom prst="rect">
            <a:avLst/>
          </a:prstGeom>
          <a:noFill/>
        </p:spPr>
        <p:txBody>
          <a:bodyPr wrap="square" rtlCol="0">
            <a:spAutoFit/>
          </a:bodyPr>
          <a:lstStyle/>
          <a:p>
            <a:pPr indent="457200" algn="just"/>
            <a:r>
              <a:rPr lang="ru-RU" sz="2400" b="1" dirty="0">
                <a:solidFill>
                  <a:srgbClr val="002060"/>
                </a:solidFill>
                <a:effectLst/>
                <a:latin typeface="Times New Roman" panose="02020603050405020304" pitchFamily="18" charset="0"/>
                <a:ea typeface="Calibri" panose="020F0502020204030204" pitchFamily="34" charset="0"/>
              </a:rPr>
              <a:t> </a:t>
            </a:r>
            <a:r>
              <a:rPr lang="en-US" sz="2400" b="1" dirty="0">
                <a:solidFill>
                  <a:srgbClr val="002060"/>
                </a:solidFill>
                <a:latin typeface="Times New Roman" panose="02020603050405020304" pitchFamily="18" charset="0"/>
                <a:ea typeface="Calibri" panose="020F0502020204030204" pitchFamily="34" charset="0"/>
              </a:rPr>
              <a:t>Spiritual and moral development – </a:t>
            </a:r>
            <a:r>
              <a:rPr lang="en-US" sz="2400" dirty="0">
                <a:solidFill>
                  <a:srgbClr val="002060"/>
                </a:solidFill>
                <a:latin typeface="Times New Roman" panose="02020603050405020304" pitchFamily="18" charset="0"/>
                <a:ea typeface="Calibri" panose="020F0502020204030204" pitchFamily="34" charset="0"/>
              </a:rPr>
              <a:t>a consistent expansion and strengthening of the value and semantic sphere of the individual in the process of socialization, the formation of human capacity to assess and consciously build on the traditional moral norms and moral ideals of the relationship to themselves, other people, society, the state, the Fatherland, the world at large.</a:t>
            </a:r>
            <a:endParaRPr lang="ru-RU" sz="2400" dirty="0">
              <a:solidFill>
                <a:srgbClr val="002060"/>
              </a:solidFill>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4B09899A-57E0-CAB5-6EB7-D32970D6DF67}"/>
              </a:ext>
            </a:extLst>
          </p:cNvPr>
          <p:cNvSpPr txBox="1"/>
          <p:nvPr/>
        </p:nvSpPr>
        <p:spPr>
          <a:xfrm>
            <a:off x="1373156" y="3299776"/>
            <a:ext cx="9276080" cy="492443"/>
          </a:xfrm>
          <a:prstGeom prst="rect">
            <a:avLst/>
          </a:prstGeom>
          <a:noFill/>
        </p:spPr>
        <p:txBody>
          <a:bodyPr wrap="square" rtlCol="0">
            <a:spAutoFit/>
          </a:bodyPr>
          <a:lstStyle/>
          <a:p>
            <a:pPr algn="ctr"/>
            <a:r>
              <a:rPr lang="en-US" sz="2600" i="1" dirty="0">
                <a:solidFill>
                  <a:srgbClr val="002060"/>
                </a:solidFill>
                <a:latin typeface="Times New Roman" panose="02020603050405020304" pitchFamily="18" charset="0"/>
                <a:cs typeface="Times New Roman" panose="02020603050405020304" pitchFamily="18" charset="0"/>
              </a:rPr>
              <a:t>Stages of moral formation of the child's personality</a:t>
            </a:r>
            <a:endParaRPr lang="ru-RU" sz="2600" i="1" dirty="0">
              <a:solidFill>
                <a:srgbClr val="002060"/>
              </a:solidFill>
              <a:latin typeface="Times New Roman" panose="02020603050405020304" pitchFamily="18" charset="0"/>
              <a:cs typeface="Times New Roman" panose="02020603050405020304" pitchFamily="18" charset="0"/>
            </a:endParaRPr>
          </a:p>
        </p:txBody>
      </p:sp>
      <p:graphicFrame>
        <p:nvGraphicFramePr>
          <p:cNvPr id="11" name="Схема 10">
            <a:extLst>
              <a:ext uri="{FF2B5EF4-FFF2-40B4-BE49-F238E27FC236}">
                <a16:creationId xmlns:a16="http://schemas.microsoft.com/office/drawing/2014/main" id="{73E32DB3-CCA5-1F97-AC9C-F490D5277FC1}"/>
              </a:ext>
            </a:extLst>
          </p:cNvPr>
          <p:cNvGraphicFramePr/>
          <p:nvPr>
            <p:extLst>
              <p:ext uri="{D42A27DB-BD31-4B8C-83A1-F6EECF244321}">
                <p14:modId xmlns:p14="http://schemas.microsoft.com/office/powerpoint/2010/main" val="4184878598"/>
              </p:ext>
            </p:extLst>
          </p:nvPr>
        </p:nvGraphicFramePr>
        <p:xfrm>
          <a:off x="772160" y="4155440"/>
          <a:ext cx="10647679" cy="2265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9076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1E2914-179B-03A8-69CF-5359D5FF1A8F}"/>
              </a:ext>
            </a:extLst>
          </p:cNvPr>
          <p:cNvSpPr>
            <a:spLocks noGrp="1"/>
          </p:cNvSpPr>
          <p:nvPr>
            <p:ph type="title"/>
          </p:nvPr>
        </p:nvSpPr>
        <p:spPr>
          <a:xfrm>
            <a:off x="838200" y="141605"/>
            <a:ext cx="10515600"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Objectives of spiritual and moral development</a:t>
            </a:r>
            <a:br>
              <a:rPr lang="ru-RU" sz="3000" b="1" dirty="0">
                <a:solidFill>
                  <a:srgbClr val="002060"/>
                </a:solidFill>
                <a:latin typeface="Times New Roman" panose="02020603050405020304" pitchFamily="18" charset="0"/>
                <a:cs typeface="Times New Roman" panose="02020603050405020304" pitchFamily="18" charset="0"/>
              </a:rPr>
            </a:br>
            <a:r>
              <a:rPr lang="en-US" sz="2800" dirty="0">
                <a:solidFill>
                  <a:srgbClr val="002060"/>
                </a:solidFill>
                <a:latin typeface="Times New Roman" panose="02020603050405020304" pitchFamily="18" charset="0"/>
                <a:cs typeface="Times New Roman" panose="02020603050405020304" pitchFamily="18" charset="0"/>
              </a:rPr>
              <a:t>according to the FSES</a:t>
            </a:r>
            <a:r>
              <a:rPr lang="ru-RU" sz="2800" dirty="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for Preschool Education </a:t>
            </a:r>
            <a:endParaRPr lang="ru-RU" sz="3000" b="1" dirty="0">
              <a:solidFill>
                <a:srgbClr val="002060"/>
              </a:solidFill>
              <a:latin typeface="Times New Roman" panose="02020603050405020304" pitchFamily="18" charset="0"/>
              <a:cs typeface="Times New Roman" panose="02020603050405020304" pitchFamily="18" charset="0"/>
            </a:endParaRPr>
          </a:p>
        </p:txBody>
      </p:sp>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graphicFrame>
        <p:nvGraphicFramePr>
          <p:cNvPr id="7" name="Схема 6">
            <a:extLst>
              <a:ext uri="{FF2B5EF4-FFF2-40B4-BE49-F238E27FC236}">
                <a16:creationId xmlns:a16="http://schemas.microsoft.com/office/drawing/2014/main" id="{95943967-05FD-1B11-14AF-E3D9E81BB9C0}"/>
              </a:ext>
            </a:extLst>
          </p:cNvPr>
          <p:cNvGraphicFramePr/>
          <p:nvPr>
            <p:extLst>
              <p:ext uri="{D42A27DB-BD31-4B8C-83A1-F6EECF244321}">
                <p14:modId xmlns:p14="http://schemas.microsoft.com/office/powerpoint/2010/main" val="973287283"/>
              </p:ext>
            </p:extLst>
          </p:nvPr>
        </p:nvGraphicFramePr>
        <p:xfrm>
          <a:off x="574040" y="1334453"/>
          <a:ext cx="11043920" cy="51781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6083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1E2914-179B-03A8-69CF-5359D5FF1A8F}"/>
              </a:ext>
            </a:extLst>
          </p:cNvPr>
          <p:cNvSpPr>
            <a:spLocks noGrp="1"/>
          </p:cNvSpPr>
          <p:nvPr>
            <p:ph type="title"/>
          </p:nvPr>
        </p:nvSpPr>
        <p:spPr>
          <a:xfrm>
            <a:off x="838200" y="417197"/>
            <a:ext cx="10515600"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Diagnostics to identify the level of development of preschool children</a:t>
            </a:r>
            <a:endParaRPr lang="ru-RU" sz="3000" b="1" dirty="0">
              <a:solidFill>
                <a:srgbClr val="002060"/>
              </a:solidFill>
              <a:latin typeface="Times New Roman" panose="02020603050405020304" pitchFamily="18" charset="0"/>
              <a:cs typeface="Times New Roman" panose="02020603050405020304" pitchFamily="18" charset="0"/>
            </a:endParaRPr>
          </a:p>
        </p:txBody>
      </p:sp>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sp>
        <p:nvSpPr>
          <p:cNvPr id="3" name="TextBox 2">
            <a:extLst>
              <a:ext uri="{FF2B5EF4-FFF2-40B4-BE49-F238E27FC236}">
                <a16:creationId xmlns:a16="http://schemas.microsoft.com/office/drawing/2014/main" id="{30488BEF-C3C3-EF3E-692F-D1D6CE2684BA}"/>
              </a:ext>
            </a:extLst>
          </p:cNvPr>
          <p:cNvSpPr txBox="1"/>
          <p:nvPr/>
        </p:nvSpPr>
        <p:spPr>
          <a:xfrm>
            <a:off x="924094" y="1982024"/>
            <a:ext cx="5089787" cy="892552"/>
          </a:xfrm>
          <a:prstGeom prst="rect">
            <a:avLst/>
          </a:prstGeom>
          <a:noFill/>
        </p:spPr>
        <p:txBody>
          <a:bodyPr wrap="square" rtlCol="0">
            <a:spAutoFit/>
          </a:bodyPr>
          <a:lstStyle/>
          <a:p>
            <a:pPr algn="ctr"/>
            <a:r>
              <a:rPr lang="en-US" sz="2600" i="1" dirty="0">
                <a:solidFill>
                  <a:srgbClr val="002060"/>
                </a:solidFill>
                <a:latin typeface="Times New Roman" panose="02020603050405020304" pitchFamily="18" charset="0"/>
                <a:cs typeface="Times New Roman" panose="02020603050405020304" pitchFamily="18" charset="0"/>
              </a:rPr>
              <a:t>Level of emotional development of the child</a:t>
            </a:r>
            <a:endParaRPr lang="ru-RU" sz="2600" i="1" dirty="0">
              <a:solidFill>
                <a:srgbClr val="002060"/>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BAB862B-F414-E7EC-1305-D6DAF2D80A9A}"/>
              </a:ext>
            </a:extLst>
          </p:cNvPr>
          <p:cNvSpPr txBox="1"/>
          <p:nvPr/>
        </p:nvSpPr>
        <p:spPr>
          <a:xfrm>
            <a:off x="6349907" y="1992184"/>
            <a:ext cx="5089787" cy="892552"/>
          </a:xfrm>
          <a:prstGeom prst="rect">
            <a:avLst/>
          </a:prstGeom>
          <a:noFill/>
        </p:spPr>
        <p:txBody>
          <a:bodyPr wrap="square" rtlCol="0">
            <a:spAutoFit/>
          </a:bodyPr>
          <a:lstStyle/>
          <a:p>
            <a:pPr algn="ctr"/>
            <a:r>
              <a:rPr lang="en-US" sz="2600" i="1" dirty="0">
                <a:solidFill>
                  <a:srgbClr val="002060"/>
                </a:solidFill>
                <a:latin typeface="Times New Roman" panose="02020603050405020304" pitchFamily="18" charset="0"/>
                <a:cs typeface="Times New Roman" panose="02020603050405020304" pitchFamily="18" charset="0"/>
              </a:rPr>
              <a:t>The level of spiritual and moral development of the child</a:t>
            </a:r>
            <a:endParaRPr lang="ru-RU" sz="2600" i="1" dirty="0">
              <a:solidFill>
                <a:srgbClr val="00206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CC22BDDA-3F1C-83DB-02ED-A1D0CC4D5ED7}"/>
              </a:ext>
            </a:extLst>
          </p:cNvPr>
          <p:cNvSpPr txBox="1"/>
          <p:nvPr/>
        </p:nvSpPr>
        <p:spPr>
          <a:xfrm>
            <a:off x="2022597" y="3083883"/>
            <a:ext cx="5168588" cy="830997"/>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M. Lusher Color Test</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Unfinished sentences test</a:t>
            </a:r>
            <a:endParaRPr lang="ru-RU" sz="2400" dirty="0">
              <a:solidFill>
                <a:srgbClr val="00206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7E4EEAEE-140F-9789-98E7-8ACD681355DA}"/>
              </a:ext>
            </a:extLst>
          </p:cNvPr>
          <p:cNvSpPr txBox="1"/>
          <p:nvPr/>
        </p:nvSpPr>
        <p:spPr>
          <a:xfrm>
            <a:off x="7191184" y="3083882"/>
            <a:ext cx="4866267" cy="830997"/>
          </a:xfrm>
          <a:prstGeom prst="rect">
            <a:avLst/>
          </a:prstGeom>
          <a:noFill/>
        </p:spPr>
        <p:txBody>
          <a:bodyPr wrap="square" rtlCol="0">
            <a:spAutoFit/>
          </a:bodyPr>
          <a:lstStyle/>
          <a:p>
            <a:pPr marL="285750" indent="-285750">
              <a:buFont typeface="Arial" panose="020B0604020202020204" pitchFamily="34" charset="0"/>
              <a:buChar char="•"/>
            </a:pP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Losing Lotto</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technique</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Method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Plot pictures</a:t>
            </a:r>
            <a:r>
              <a:rPr lang="ru-RU" sz="2400" dirty="0">
                <a:solidFill>
                  <a:srgbClr val="002060"/>
                </a:solidFill>
                <a:latin typeface="Times New Roman" panose="02020603050405020304" pitchFamily="18" charset="0"/>
                <a:cs typeface="Times New Roman" panose="02020603050405020304" pitchFamily="18" charset="0"/>
              </a:rPr>
              <a:t>»</a:t>
            </a:r>
          </a:p>
        </p:txBody>
      </p:sp>
      <p:sp>
        <p:nvSpPr>
          <p:cNvPr id="10" name="TextBox 9">
            <a:extLst>
              <a:ext uri="{FF2B5EF4-FFF2-40B4-BE49-F238E27FC236}">
                <a16:creationId xmlns:a16="http://schemas.microsoft.com/office/drawing/2014/main" id="{3093B1EB-1B41-A29A-FF02-47B823449CA5}"/>
              </a:ext>
            </a:extLst>
          </p:cNvPr>
          <p:cNvSpPr txBox="1"/>
          <p:nvPr/>
        </p:nvSpPr>
        <p:spPr>
          <a:xfrm>
            <a:off x="440906" y="4461171"/>
            <a:ext cx="11375173" cy="1569660"/>
          </a:xfrm>
          <a:prstGeom prst="rect">
            <a:avLst/>
          </a:prstGeom>
          <a:noFill/>
        </p:spPr>
        <p:txBody>
          <a:bodyPr wrap="square" rtlCol="0">
            <a:spAutoFit/>
          </a:bodyPr>
          <a:lstStyle/>
          <a:p>
            <a:pPr indent="457200" algn="just"/>
            <a:r>
              <a:rPr lang="en-US" sz="2400" dirty="0">
                <a:solidFill>
                  <a:srgbClr val="002060"/>
                </a:solidFill>
                <a:latin typeface="Times New Roman" panose="02020603050405020304" pitchFamily="18" charset="0"/>
                <a:cs typeface="Times New Roman" panose="02020603050405020304" pitchFamily="18" charset="0"/>
              </a:rPr>
              <a:t>The basis of the study: Kindergarten № 130 combined kindergarten with the Tatar language of education and training </a:t>
            </a:r>
            <a:r>
              <a:rPr lang="en-US" sz="2400" dirty="0" err="1">
                <a:solidFill>
                  <a:srgbClr val="002060"/>
                </a:solidFill>
                <a:latin typeface="Times New Roman" panose="02020603050405020304" pitchFamily="18" charset="0"/>
                <a:cs typeface="Times New Roman" panose="02020603050405020304" pitchFamily="18" charset="0"/>
              </a:rPr>
              <a:t>Privolzhsky</a:t>
            </a:r>
            <a:r>
              <a:rPr lang="en-US" sz="2400" dirty="0">
                <a:solidFill>
                  <a:srgbClr val="002060"/>
                </a:solidFill>
                <a:latin typeface="Times New Roman" panose="02020603050405020304" pitchFamily="18" charset="0"/>
                <a:cs typeface="Times New Roman" panose="02020603050405020304" pitchFamily="18" charset="0"/>
              </a:rPr>
              <a:t> district of Kazan. </a:t>
            </a:r>
            <a:endParaRPr lang="ru-RU" sz="2400" dirty="0">
              <a:solidFill>
                <a:srgbClr val="002060"/>
              </a:solidFill>
              <a:latin typeface="Times New Roman" panose="02020603050405020304" pitchFamily="18" charset="0"/>
              <a:cs typeface="Times New Roman" panose="02020603050405020304" pitchFamily="18" charset="0"/>
            </a:endParaRPr>
          </a:p>
          <a:p>
            <a:pPr indent="457200" algn="just"/>
            <a:r>
              <a:rPr lang="en-US" sz="2400" dirty="0">
                <a:solidFill>
                  <a:srgbClr val="002060"/>
                </a:solidFill>
                <a:latin typeface="Times New Roman" panose="02020603050405020304" pitchFamily="18" charset="0"/>
                <a:cs typeface="Times New Roman" panose="02020603050405020304" pitchFamily="18" charset="0"/>
              </a:rPr>
              <a:t>The study involved three groups of children of senior preschool age (5-6 years) </a:t>
            </a:r>
            <a:r>
              <a:rPr lang="ru-RU"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 experimental 1, experimental 2, the control group. There were 23 children in each group.</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3248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graphicFrame>
        <p:nvGraphicFramePr>
          <p:cNvPr id="7" name="Таблица 7">
            <a:extLst>
              <a:ext uri="{FF2B5EF4-FFF2-40B4-BE49-F238E27FC236}">
                <a16:creationId xmlns:a16="http://schemas.microsoft.com/office/drawing/2014/main" id="{6154832C-2D22-B9D5-9E85-8ED7457EC4B8}"/>
              </a:ext>
            </a:extLst>
          </p:cNvPr>
          <p:cNvGraphicFramePr>
            <a:graphicFrameLocks noGrp="1"/>
          </p:cNvGraphicFramePr>
          <p:nvPr>
            <p:extLst>
              <p:ext uri="{D42A27DB-BD31-4B8C-83A1-F6EECF244321}">
                <p14:modId xmlns:p14="http://schemas.microsoft.com/office/powerpoint/2010/main" val="1252252887"/>
              </p:ext>
            </p:extLst>
          </p:nvPr>
        </p:nvGraphicFramePr>
        <p:xfrm>
          <a:off x="572398" y="1220450"/>
          <a:ext cx="11254417" cy="5275644"/>
        </p:xfrm>
        <a:graphic>
          <a:graphicData uri="http://schemas.openxmlformats.org/drawingml/2006/table">
            <a:tbl>
              <a:tblPr firstRow="1" bandRow="1">
                <a:tableStyleId>{5C22544A-7EE6-4342-B048-85BDC9FD1C3A}</a:tableStyleId>
              </a:tblPr>
              <a:tblGrid>
                <a:gridCol w="1402274">
                  <a:extLst>
                    <a:ext uri="{9D8B030D-6E8A-4147-A177-3AD203B41FA5}">
                      <a16:colId xmlns:a16="http://schemas.microsoft.com/office/drawing/2014/main" val="436166942"/>
                    </a:ext>
                  </a:extLst>
                </a:gridCol>
                <a:gridCol w="9852143">
                  <a:extLst>
                    <a:ext uri="{9D8B030D-6E8A-4147-A177-3AD203B41FA5}">
                      <a16:colId xmlns:a16="http://schemas.microsoft.com/office/drawing/2014/main" val="979366322"/>
                    </a:ext>
                  </a:extLst>
                </a:gridCol>
              </a:tblGrid>
              <a:tr h="691748">
                <a:tc>
                  <a:txBody>
                    <a:bodyPr/>
                    <a:lstStyle/>
                    <a:p>
                      <a:pPr algn="ctr"/>
                      <a:r>
                        <a:rPr lang="en-US" sz="2400" dirty="0">
                          <a:latin typeface="Times New Roman" panose="02020603050405020304" pitchFamily="18" charset="0"/>
                          <a:cs typeface="Times New Roman" panose="02020603050405020304" pitchFamily="18" charset="0"/>
                        </a:rPr>
                        <a:t>Day</a:t>
                      </a:r>
                      <a:endParaRPr lang="ru-RU" sz="2400" dirty="0">
                        <a:latin typeface="Times New Roman" panose="02020603050405020304" pitchFamily="18" charset="0"/>
                        <a:cs typeface="Times New Roman" panose="02020603050405020304" pitchFamily="18" charset="0"/>
                      </a:endParaRPr>
                    </a:p>
                  </a:txBody>
                  <a:tcPr anchor="ctr"/>
                </a:tc>
                <a:tc>
                  <a:txBody>
                    <a:bodyPr/>
                    <a:lstStyle/>
                    <a:p>
                      <a:pPr algn="ctr"/>
                      <a:r>
                        <a:rPr lang="en-US" sz="2400" dirty="0">
                          <a:latin typeface="Times New Roman" panose="02020603050405020304" pitchFamily="18" charset="0"/>
                          <a:cs typeface="Times New Roman" panose="02020603050405020304" pitchFamily="18" charset="0"/>
                        </a:rPr>
                        <a:t>The</a:t>
                      </a:r>
                      <a:r>
                        <a:rPr lang="en-US" sz="2400" baseline="0" dirty="0">
                          <a:latin typeface="Times New Roman" panose="02020603050405020304" pitchFamily="18" charset="0"/>
                          <a:cs typeface="Times New Roman" panose="02020603050405020304" pitchFamily="18" charset="0"/>
                        </a:rPr>
                        <a:t> event</a:t>
                      </a:r>
                      <a:endParaRPr lang="ru-RU" sz="24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938120228"/>
                  </a:ext>
                </a:extLst>
              </a:tr>
              <a:tr h="691748">
                <a:tc>
                  <a:txBody>
                    <a:bodyPr/>
                    <a:lstStyle/>
                    <a:p>
                      <a:pPr algn="ctr"/>
                      <a:r>
                        <a:rPr lang="ru-RU" sz="2400" b="1" dirty="0">
                          <a:solidFill>
                            <a:srgbClr val="002060"/>
                          </a:solidFill>
                          <a:latin typeface="Times New Roman" panose="02020603050405020304" pitchFamily="18" charset="0"/>
                          <a:cs typeface="Times New Roman" panose="02020603050405020304" pitchFamily="18" charset="0"/>
                        </a:rPr>
                        <a:t>1 </a:t>
                      </a:r>
                      <a:r>
                        <a:rPr lang="en-US" sz="2400" b="1" dirty="0">
                          <a:solidFill>
                            <a:srgbClr val="002060"/>
                          </a:solidFill>
                          <a:latin typeface="Times New Roman" panose="02020603050405020304" pitchFamily="18" charset="0"/>
                          <a:cs typeface="Times New Roman" panose="02020603050405020304" pitchFamily="18" charset="0"/>
                        </a:rPr>
                        <a:t>day</a:t>
                      </a:r>
                      <a:endParaRPr lang="ru-RU" sz="2400" b="1" dirty="0">
                        <a:solidFill>
                          <a:srgbClr val="002060"/>
                        </a:solidFill>
                        <a:latin typeface="Times New Roman" panose="02020603050405020304" pitchFamily="18" charset="0"/>
                        <a:cs typeface="Times New Roman" panose="02020603050405020304" pitchFamily="18" charset="0"/>
                      </a:endParaRPr>
                    </a:p>
                  </a:txBody>
                  <a:tcPr anchor="ctr"/>
                </a:tc>
                <a:tc>
                  <a:txBody>
                    <a:bodyPr/>
                    <a:lstStyle/>
                    <a:p>
                      <a:r>
                        <a:rPr lang="en-US" sz="2400" dirty="0">
                          <a:solidFill>
                            <a:srgbClr val="002060"/>
                          </a:solidFill>
                          <a:latin typeface="Times New Roman" panose="02020603050405020304" pitchFamily="18" charset="0"/>
                          <a:cs typeface="Times New Roman" panose="02020603050405020304" pitchFamily="18" charset="0"/>
                        </a:rPr>
                        <a:t>Viewing and discussing the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Cartoon about positive thinking</a:t>
                      </a:r>
                      <a:r>
                        <a:rPr lang="ru-RU" sz="2400" dirty="0">
                          <a:solidFill>
                            <a:srgbClr val="002060"/>
                          </a:solidFill>
                          <a:latin typeface="Times New Roman" panose="02020603050405020304" pitchFamily="18" charset="0"/>
                          <a:cs typeface="Times New Roman" panose="02020603050405020304" pitchFamily="18" charset="0"/>
                        </a:rPr>
                        <a:t>»</a:t>
                      </a:r>
                      <a:endParaRPr lang="en-US" sz="2400" dirty="0">
                        <a:solidFill>
                          <a:srgbClr val="002060"/>
                        </a:solidFill>
                        <a:latin typeface="Times New Roman" panose="02020603050405020304" pitchFamily="18" charset="0"/>
                        <a:cs typeface="Times New Roman" panose="02020603050405020304" pitchFamily="18" charset="0"/>
                      </a:endParaRPr>
                    </a:p>
                    <a:p>
                      <a:r>
                        <a:rPr lang="en-US" sz="2400" dirty="0">
                          <a:solidFill>
                            <a:srgbClr val="002060"/>
                          </a:solidFill>
                          <a:latin typeface="Times New Roman" panose="02020603050405020304" pitchFamily="18" charset="0"/>
                          <a:cs typeface="Times New Roman" panose="02020603050405020304" pitchFamily="18" charset="0"/>
                        </a:rPr>
                        <a:t>Interactive game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City of emotions</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(1st stage)</a:t>
                      </a:r>
                      <a:endParaRPr lang="ru-RU" sz="2400" dirty="0">
                        <a:solidFill>
                          <a:srgbClr val="002060"/>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510417287"/>
                  </a:ext>
                </a:extLst>
              </a:tr>
              <a:tr h="691748">
                <a:tc>
                  <a:txBody>
                    <a:bodyPr/>
                    <a:lstStyle/>
                    <a:p>
                      <a:pPr algn="ctr"/>
                      <a:r>
                        <a:rPr lang="en-US" sz="2400" b="1" dirty="0">
                          <a:solidFill>
                            <a:srgbClr val="002060"/>
                          </a:solidFill>
                          <a:latin typeface="Times New Roman" panose="02020603050405020304" pitchFamily="18" charset="0"/>
                          <a:cs typeface="Times New Roman" panose="02020603050405020304" pitchFamily="18" charset="0"/>
                        </a:rPr>
                        <a:t>Day</a:t>
                      </a:r>
                      <a:r>
                        <a:rPr lang="en-US" sz="2400" b="1" baseline="0" dirty="0">
                          <a:solidFill>
                            <a:srgbClr val="002060"/>
                          </a:solidFill>
                          <a:latin typeface="Times New Roman" panose="02020603050405020304" pitchFamily="18" charset="0"/>
                          <a:cs typeface="Times New Roman" panose="02020603050405020304" pitchFamily="18" charset="0"/>
                        </a:rPr>
                        <a:t> 2</a:t>
                      </a:r>
                      <a:endParaRPr lang="ru-RU" sz="2400" b="1" dirty="0">
                        <a:solidFill>
                          <a:srgbClr val="002060"/>
                        </a:solidFill>
                        <a:latin typeface="Times New Roman" panose="02020603050405020304" pitchFamily="18" charset="0"/>
                        <a:cs typeface="Times New Roman" panose="02020603050405020304" pitchFamily="18" charset="0"/>
                      </a:endParaRPr>
                    </a:p>
                  </a:txBody>
                  <a:tcPr anchor="ctr"/>
                </a:tc>
                <a:tc>
                  <a:txBody>
                    <a:bodyPr/>
                    <a:lstStyle/>
                    <a:p>
                      <a:r>
                        <a:rPr lang="en-US" sz="2400" dirty="0">
                          <a:solidFill>
                            <a:srgbClr val="002060"/>
                          </a:solidFill>
                          <a:latin typeface="Times New Roman" panose="02020603050405020304" pitchFamily="18" charset="0"/>
                          <a:cs typeface="Times New Roman" panose="02020603050405020304" pitchFamily="18" charset="0"/>
                        </a:rPr>
                        <a:t>The game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What's Good, what's Bad</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using the interactive whiteboard</a:t>
                      </a:r>
                      <a:endParaRPr lang="ru-RU" sz="2400" dirty="0">
                        <a:solidFill>
                          <a:srgbClr val="002060"/>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732122803"/>
                  </a:ext>
                </a:extLst>
              </a:tr>
              <a:tr h="691748">
                <a:tc>
                  <a:txBody>
                    <a:bodyPr/>
                    <a:lstStyle/>
                    <a:p>
                      <a:pPr algn="ctr"/>
                      <a:r>
                        <a:rPr lang="en-US" sz="2400" b="1" dirty="0">
                          <a:solidFill>
                            <a:srgbClr val="002060"/>
                          </a:solidFill>
                          <a:latin typeface="Times New Roman" panose="02020603050405020304" pitchFamily="18" charset="0"/>
                          <a:cs typeface="Times New Roman" panose="02020603050405020304" pitchFamily="18" charset="0"/>
                        </a:rPr>
                        <a:t>Day</a:t>
                      </a:r>
                      <a:r>
                        <a:rPr lang="en-US" sz="2400" b="1" baseline="0" dirty="0">
                          <a:solidFill>
                            <a:srgbClr val="002060"/>
                          </a:solidFill>
                          <a:latin typeface="Times New Roman" panose="02020603050405020304" pitchFamily="18" charset="0"/>
                          <a:cs typeface="Times New Roman" panose="02020603050405020304" pitchFamily="18" charset="0"/>
                        </a:rPr>
                        <a:t> 3</a:t>
                      </a:r>
                      <a:endParaRPr lang="ru-RU" sz="2400" b="1" dirty="0">
                        <a:solidFill>
                          <a:srgbClr val="002060"/>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solidFill>
                            <a:srgbClr val="002060"/>
                          </a:solidFill>
                          <a:latin typeface="Times New Roman" panose="02020603050405020304" pitchFamily="18" charset="0"/>
                          <a:cs typeface="Times New Roman" panose="02020603050405020304" pitchFamily="18" charset="0"/>
                        </a:rPr>
                        <a:t>Interactive game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City of emotions</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(2nd-3rd stages)</a:t>
                      </a:r>
                      <a:endParaRPr lang="ru-RU" sz="2400" dirty="0">
                        <a:solidFill>
                          <a:srgbClr val="002060"/>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550797471"/>
                  </a:ext>
                </a:extLst>
              </a:tr>
              <a:tr h="691748">
                <a:tc>
                  <a:txBody>
                    <a:bodyPr/>
                    <a:lstStyle/>
                    <a:p>
                      <a:pPr algn="ctr"/>
                      <a:r>
                        <a:rPr lang="en-US" sz="2400" b="1" dirty="0">
                          <a:solidFill>
                            <a:srgbClr val="002060"/>
                          </a:solidFill>
                          <a:latin typeface="Times New Roman" panose="02020603050405020304" pitchFamily="18" charset="0"/>
                          <a:cs typeface="Times New Roman" panose="02020603050405020304" pitchFamily="18" charset="0"/>
                        </a:rPr>
                        <a:t>Day</a:t>
                      </a:r>
                      <a:r>
                        <a:rPr lang="en-US" sz="2400" b="1" baseline="0" dirty="0">
                          <a:solidFill>
                            <a:srgbClr val="002060"/>
                          </a:solidFill>
                          <a:latin typeface="Times New Roman" panose="02020603050405020304" pitchFamily="18" charset="0"/>
                          <a:cs typeface="Times New Roman" panose="02020603050405020304" pitchFamily="18" charset="0"/>
                        </a:rPr>
                        <a:t> 4 </a:t>
                      </a:r>
                      <a:endParaRPr lang="ru-RU" sz="2400" b="1" dirty="0">
                        <a:solidFill>
                          <a:srgbClr val="002060"/>
                        </a:solidFill>
                        <a:latin typeface="Times New Roman" panose="02020603050405020304" pitchFamily="18" charset="0"/>
                        <a:cs typeface="Times New Roman" panose="02020603050405020304" pitchFamily="18" charset="0"/>
                      </a:endParaRPr>
                    </a:p>
                  </a:txBody>
                  <a:tcPr anchor="ctr"/>
                </a:tc>
                <a:tc>
                  <a:txBody>
                    <a:bodyPr/>
                    <a:lstStyle/>
                    <a:p>
                      <a:r>
                        <a:rPr lang="en-US" sz="2400" dirty="0">
                          <a:solidFill>
                            <a:srgbClr val="002060"/>
                          </a:solidFill>
                          <a:latin typeface="Times New Roman" panose="02020603050405020304" pitchFamily="18" charset="0"/>
                          <a:cs typeface="Times New Roman" panose="02020603050405020304" pitchFamily="18" charset="0"/>
                        </a:rPr>
                        <a:t>Viewing and discussing the cartoon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Once upon a time there lived a </a:t>
                      </a:r>
                      <a:r>
                        <a:rPr lang="en-US" sz="2400" dirty="0" err="1">
                          <a:solidFill>
                            <a:srgbClr val="002060"/>
                          </a:solidFill>
                          <a:latin typeface="Times New Roman" panose="02020603050405020304" pitchFamily="18" charset="0"/>
                          <a:cs typeface="Times New Roman" panose="02020603050405020304" pitchFamily="18" charset="0"/>
                        </a:rPr>
                        <a:t>tsarevna</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About cleaning</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p>
                    <a:p>
                      <a:r>
                        <a:rPr lang="en-US" sz="2400" dirty="0">
                          <a:solidFill>
                            <a:srgbClr val="002060"/>
                          </a:solidFill>
                          <a:latin typeface="Times New Roman" panose="02020603050405020304" pitchFamily="18" charset="0"/>
                          <a:cs typeface="Times New Roman" panose="02020603050405020304" pitchFamily="18" charset="0"/>
                        </a:rPr>
                        <a:t>Interactive game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City of emotions</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(4th stage)</a:t>
                      </a:r>
                      <a:endParaRPr lang="ru-RU" sz="2400" dirty="0">
                        <a:solidFill>
                          <a:srgbClr val="002060"/>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968216393"/>
                  </a:ext>
                </a:extLst>
              </a:tr>
              <a:tr h="691748">
                <a:tc>
                  <a:txBody>
                    <a:bodyPr/>
                    <a:lstStyle/>
                    <a:p>
                      <a:pPr algn="ctr"/>
                      <a:r>
                        <a:rPr lang="en-US" sz="2400" b="1" dirty="0">
                          <a:solidFill>
                            <a:srgbClr val="002060"/>
                          </a:solidFill>
                          <a:latin typeface="Times New Roman" panose="02020603050405020304" pitchFamily="18" charset="0"/>
                          <a:cs typeface="Times New Roman" panose="02020603050405020304" pitchFamily="18" charset="0"/>
                        </a:rPr>
                        <a:t>Day 5</a:t>
                      </a:r>
                      <a:endParaRPr lang="ru-RU" sz="2400" b="1" dirty="0">
                        <a:solidFill>
                          <a:srgbClr val="002060"/>
                        </a:solidFill>
                        <a:latin typeface="Times New Roman" panose="02020603050405020304" pitchFamily="18" charset="0"/>
                        <a:cs typeface="Times New Roman" panose="02020603050405020304" pitchFamily="18" charset="0"/>
                      </a:endParaRPr>
                    </a:p>
                  </a:txBody>
                  <a:tcPr anchor="ctr"/>
                </a:tc>
                <a:tc>
                  <a:txBody>
                    <a:bodyPr/>
                    <a:lstStyle/>
                    <a:p>
                      <a:r>
                        <a:rPr lang="en-US" sz="2400" dirty="0">
                          <a:solidFill>
                            <a:srgbClr val="002060"/>
                          </a:solidFill>
                          <a:latin typeface="Times New Roman" panose="02020603050405020304" pitchFamily="18" charset="0"/>
                          <a:cs typeface="Times New Roman" panose="02020603050405020304" pitchFamily="18" charset="0"/>
                        </a:rPr>
                        <a:t>Viewing and discussing the cartoon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About Mira and </a:t>
                      </a:r>
                      <a:r>
                        <a:rPr lang="en-US" sz="2400" dirty="0" err="1">
                          <a:solidFill>
                            <a:srgbClr val="002060"/>
                          </a:solidFill>
                          <a:latin typeface="Times New Roman" panose="02020603050405020304" pitchFamily="18" charset="0"/>
                          <a:cs typeface="Times New Roman" panose="02020603050405020304" pitchFamily="18" charset="0"/>
                        </a:rPr>
                        <a:t>Gosha</a:t>
                      </a:r>
                      <a:r>
                        <a:rPr lang="ru-RU"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Helping Right</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endParaRPr lang="ru-RU" sz="2400" dirty="0">
                        <a:solidFill>
                          <a:srgbClr val="002060"/>
                        </a:solidFill>
                        <a:latin typeface="Times New Roman" panose="02020603050405020304" pitchFamily="18" charset="0"/>
                        <a:cs typeface="Times New Roman" panose="02020603050405020304" pitchFamily="18" charset="0"/>
                      </a:endParaRPr>
                    </a:p>
                    <a:p>
                      <a:r>
                        <a:rPr lang="en-US" sz="2400" dirty="0">
                          <a:solidFill>
                            <a:srgbClr val="002060"/>
                          </a:solidFill>
                          <a:latin typeface="Times New Roman" panose="02020603050405020304" pitchFamily="18" charset="0"/>
                          <a:cs typeface="Times New Roman" panose="02020603050405020304" pitchFamily="18" charset="0"/>
                        </a:rPr>
                        <a:t>Interactive game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City of Emotions</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(5th stage)</a:t>
                      </a:r>
                      <a:endParaRPr lang="ru-RU" sz="2400" dirty="0">
                        <a:solidFill>
                          <a:srgbClr val="002060"/>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648117047"/>
                  </a:ext>
                </a:extLst>
              </a:tr>
            </a:tbl>
          </a:graphicData>
        </a:graphic>
      </p:graphicFrame>
      <p:sp>
        <p:nvSpPr>
          <p:cNvPr id="9" name="Заголовок 1">
            <a:extLst>
              <a:ext uri="{FF2B5EF4-FFF2-40B4-BE49-F238E27FC236}">
                <a16:creationId xmlns:a16="http://schemas.microsoft.com/office/drawing/2014/main" id="{86882BFF-02D8-36A8-2CA7-14FFD394DC45}"/>
              </a:ext>
            </a:extLst>
          </p:cNvPr>
          <p:cNvSpPr>
            <a:spLocks noGrp="1"/>
          </p:cNvSpPr>
          <p:nvPr>
            <p:ph type="title"/>
          </p:nvPr>
        </p:nvSpPr>
        <p:spPr>
          <a:xfrm>
            <a:off x="1957992" y="-1551"/>
            <a:ext cx="8483227"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The complex of activities carried out in the experimental group № </a:t>
            </a:r>
            <a:r>
              <a:rPr lang="ru-RU" sz="3000" b="1" dirty="0">
                <a:solidFill>
                  <a:srgbClr val="002060"/>
                </a:solidFill>
                <a:latin typeface="Times New Roman" panose="02020603050405020304" pitchFamily="18" charset="0"/>
                <a:cs typeface="Times New Roman" panose="02020603050405020304" pitchFamily="18" charset="0"/>
              </a:rPr>
              <a:t>1</a:t>
            </a:r>
          </a:p>
        </p:txBody>
      </p:sp>
    </p:spTree>
    <p:extLst>
      <p:ext uri="{BB962C8B-B14F-4D97-AF65-F5344CB8AC3E}">
        <p14:creationId xmlns:p14="http://schemas.microsoft.com/office/powerpoint/2010/main" val="1557858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1E2914-179B-03A8-69CF-5359D5FF1A8F}"/>
              </a:ext>
            </a:extLst>
          </p:cNvPr>
          <p:cNvSpPr>
            <a:spLocks noGrp="1"/>
          </p:cNvSpPr>
          <p:nvPr>
            <p:ph type="title"/>
          </p:nvPr>
        </p:nvSpPr>
        <p:spPr>
          <a:xfrm>
            <a:off x="1957992" y="-1551"/>
            <a:ext cx="8483227" cy="1325563"/>
          </a:xfrm>
        </p:spPr>
        <p:txBody>
          <a:bodyPr>
            <a:normAutofit/>
          </a:bodyPr>
          <a:lstStyle/>
          <a:p>
            <a:pPr algn="ctr"/>
            <a:r>
              <a:rPr lang="en-US" sz="3000" b="1" dirty="0">
                <a:solidFill>
                  <a:srgbClr val="002060"/>
                </a:solidFill>
                <a:latin typeface="Times New Roman" panose="02020603050405020304" pitchFamily="18" charset="0"/>
                <a:cs typeface="Times New Roman" panose="02020603050405020304" pitchFamily="18" charset="0"/>
              </a:rPr>
              <a:t>The complex of activities carried out in the experimental group № </a:t>
            </a:r>
            <a:r>
              <a:rPr lang="ru-RU" sz="3000" b="1" dirty="0">
                <a:solidFill>
                  <a:srgbClr val="002060"/>
                </a:solidFill>
                <a:latin typeface="Times New Roman" panose="02020603050405020304" pitchFamily="18" charset="0"/>
                <a:cs typeface="Times New Roman" panose="02020603050405020304" pitchFamily="18" charset="0"/>
              </a:rPr>
              <a:t>2</a:t>
            </a:r>
          </a:p>
        </p:txBody>
      </p:sp>
      <p:grpSp>
        <p:nvGrpSpPr>
          <p:cNvPr id="4" name="object 4">
            <a:extLst>
              <a:ext uri="{FF2B5EF4-FFF2-40B4-BE49-F238E27FC236}">
                <a16:creationId xmlns:a16="http://schemas.microsoft.com/office/drawing/2014/main" id="{4483BE5C-00A3-8B4C-821B-9B42D9203053}"/>
              </a:ext>
            </a:extLst>
          </p:cNvPr>
          <p:cNvGrpSpPr/>
          <p:nvPr/>
        </p:nvGrpSpPr>
        <p:grpSpPr>
          <a:xfrm>
            <a:off x="0" y="0"/>
            <a:ext cx="1144797" cy="1982024"/>
            <a:chOff x="0" y="0"/>
            <a:chExt cx="2517140" cy="4358005"/>
          </a:xfrm>
        </p:grpSpPr>
        <p:sp>
          <p:nvSpPr>
            <p:cNvPr id="5" name="object 10">
              <a:extLst>
                <a:ext uri="{FF2B5EF4-FFF2-40B4-BE49-F238E27FC236}">
                  <a16:creationId xmlns:a16="http://schemas.microsoft.com/office/drawing/2014/main" id="{024ABE5A-171F-6641-7D8E-119328BF037B}"/>
                </a:ext>
              </a:extLst>
            </p:cNvPr>
            <p:cNvSpPr/>
            <p:nvPr/>
          </p:nvSpPr>
          <p:spPr>
            <a:xfrm>
              <a:off x="0" y="0"/>
              <a:ext cx="2517140" cy="4358005"/>
            </a:xfrm>
            <a:custGeom>
              <a:avLst/>
              <a:gdLst/>
              <a:ahLst/>
              <a:cxnLst/>
              <a:rect l="l" t="t" r="r" b="b"/>
              <a:pathLst>
                <a:path w="2517140" h="4358005">
                  <a:moveTo>
                    <a:pt x="2516763" y="0"/>
                  </a:moveTo>
                  <a:lnTo>
                    <a:pt x="0" y="0"/>
                  </a:lnTo>
                  <a:lnTo>
                    <a:pt x="0" y="4357828"/>
                  </a:lnTo>
                  <a:lnTo>
                    <a:pt x="2516763" y="0"/>
                  </a:lnTo>
                  <a:close/>
                </a:path>
              </a:pathLst>
            </a:custGeom>
            <a:solidFill>
              <a:srgbClr val="00549F"/>
            </a:solidFill>
          </p:spPr>
          <p:txBody>
            <a:bodyPr wrap="square" lIns="0" tIns="0" rIns="0" bIns="0" rtlCol="0"/>
            <a:lstStyle/>
            <a:p>
              <a:pPr defTabSz="415849">
                <a:defRPr/>
              </a:pPr>
              <a:endParaRPr sz="800" kern="0">
                <a:solidFill>
                  <a:prstClr val="black"/>
                </a:solidFill>
                <a:latin typeface="Calibri"/>
                <a:cs typeface="Arial"/>
                <a:sym typeface="Arial"/>
              </a:endParaRPr>
            </a:p>
          </p:txBody>
        </p:sp>
        <p:pic>
          <p:nvPicPr>
            <p:cNvPr id="6" name="object 11">
              <a:extLst>
                <a:ext uri="{FF2B5EF4-FFF2-40B4-BE49-F238E27FC236}">
                  <a16:creationId xmlns:a16="http://schemas.microsoft.com/office/drawing/2014/main" id="{E0DE5513-4CF6-ECAA-F6C0-0DDD416A0ED1}"/>
                </a:ext>
              </a:extLst>
            </p:cNvPr>
            <p:cNvPicPr/>
            <p:nvPr/>
          </p:nvPicPr>
          <p:blipFill>
            <a:blip r:embed="rId2" cstate="print"/>
            <a:stretch>
              <a:fillRect/>
            </a:stretch>
          </p:blipFill>
          <p:spPr>
            <a:xfrm>
              <a:off x="173266" y="194896"/>
              <a:ext cx="1592372" cy="1551647"/>
            </a:xfrm>
            <a:prstGeom prst="rect">
              <a:avLst/>
            </a:prstGeom>
          </p:spPr>
        </p:pic>
      </p:grpSp>
      <p:graphicFrame>
        <p:nvGraphicFramePr>
          <p:cNvPr id="7" name="Таблица 7">
            <a:extLst>
              <a:ext uri="{FF2B5EF4-FFF2-40B4-BE49-F238E27FC236}">
                <a16:creationId xmlns:a16="http://schemas.microsoft.com/office/drawing/2014/main" id="{6154832C-2D22-B9D5-9E85-8ED7457EC4B8}"/>
              </a:ext>
            </a:extLst>
          </p:cNvPr>
          <p:cNvGraphicFramePr>
            <a:graphicFrameLocks noGrp="1"/>
          </p:cNvGraphicFramePr>
          <p:nvPr>
            <p:extLst>
              <p:ext uri="{D42A27DB-BD31-4B8C-83A1-F6EECF244321}">
                <p14:modId xmlns:p14="http://schemas.microsoft.com/office/powerpoint/2010/main" val="1334514720"/>
              </p:ext>
            </p:extLst>
          </p:nvPr>
        </p:nvGraphicFramePr>
        <p:xfrm>
          <a:off x="484094" y="1127957"/>
          <a:ext cx="11546541" cy="5565186"/>
        </p:xfrm>
        <a:graphic>
          <a:graphicData uri="http://schemas.openxmlformats.org/drawingml/2006/table">
            <a:tbl>
              <a:tblPr firstRow="1" bandRow="1">
                <a:tableStyleId>{5C22544A-7EE6-4342-B048-85BDC9FD1C3A}</a:tableStyleId>
              </a:tblPr>
              <a:tblGrid>
                <a:gridCol w="1438671">
                  <a:extLst>
                    <a:ext uri="{9D8B030D-6E8A-4147-A177-3AD203B41FA5}">
                      <a16:colId xmlns:a16="http://schemas.microsoft.com/office/drawing/2014/main" val="436166942"/>
                    </a:ext>
                  </a:extLst>
                </a:gridCol>
                <a:gridCol w="10107870">
                  <a:extLst>
                    <a:ext uri="{9D8B030D-6E8A-4147-A177-3AD203B41FA5}">
                      <a16:colId xmlns:a16="http://schemas.microsoft.com/office/drawing/2014/main" val="979366322"/>
                    </a:ext>
                  </a:extLst>
                </a:gridCol>
              </a:tblGrid>
              <a:tr h="666342">
                <a:tc>
                  <a:txBody>
                    <a:bodyPr/>
                    <a:lstStyle/>
                    <a:p>
                      <a:pPr algn="ctr"/>
                      <a:r>
                        <a:rPr lang="en-US" sz="2400" dirty="0">
                          <a:latin typeface="Times New Roman" panose="02020603050405020304" pitchFamily="18" charset="0"/>
                          <a:cs typeface="Times New Roman" panose="02020603050405020304" pitchFamily="18" charset="0"/>
                        </a:rPr>
                        <a:t>Day</a:t>
                      </a:r>
                      <a:endParaRPr lang="ru-RU" sz="2400" dirty="0">
                        <a:latin typeface="Times New Roman" panose="02020603050405020304" pitchFamily="18" charset="0"/>
                        <a:cs typeface="Times New Roman" panose="02020603050405020304" pitchFamily="18" charset="0"/>
                      </a:endParaRPr>
                    </a:p>
                  </a:txBody>
                  <a:tcPr anchor="ctr"/>
                </a:tc>
                <a:tc>
                  <a:txBody>
                    <a:bodyPr/>
                    <a:lstStyle/>
                    <a:p>
                      <a:pPr algn="ctr"/>
                      <a:r>
                        <a:rPr lang="en-US" sz="2400" dirty="0">
                          <a:latin typeface="Times New Roman" panose="02020603050405020304" pitchFamily="18" charset="0"/>
                          <a:cs typeface="Times New Roman" panose="02020603050405020304" pitchFamily="18" charset="0"/>
                        </a:rPr>
                        <a:t>The</a:t>
                      </a:r>
                      <a:r>
                        <a:rPr lang="en-US" sz="2400" baseline="0" dirty="0">
                          <a:latin typeface="Times New Roman" panose="02020603050405020304" pitchFamily="18" charset="0"/>
                          <a:cs typeface="Times New Roman" panose="02020603050405020304" pitchFamily="18" charset="0"/>
                        </a:rPr>
                        <a:t> event</a:t>
                      </a:r>
                      <a:endParaRPr lang="ru-RU" sz="24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938120228"/>
                  </a:ext>
                </a:extLst>
              </a:tr>
              <a:tr h="1145061">
                <a:tc>
                  <a:txBody>
                    <a:bodyPr/>
                    <a:lstStyle/>
                    <a:p>
                      <a:pPr algn="ctr"/>
                      <a:r>
                        <a:rPr lang="ru-RU" sz="2400" b="1" dirty="0">
                          <a:solidFill>
                            <a:srgbClr val="002060"/>
                          </a:solidFill>
                          <a:latin typeface="Times New Roman" panose="02020603050405020304" pitchFamily="18" charset="0"/>
                          <a:cs typeface="Times New Roman" panose="02020603050405020304" pitchFamily="18" charset="0"/>
                        </a:rPr>
                        <a:t>1 </a:t>
                      </a:r>
                      <a:r>
                        <a:rPr lang="en-US" sz="2400" b="1" dirty="0">
                          <a:solidFill>
                            <a:srgbClr val="002060"/>
                          </a:solidFill>
                          <a:latin typeface="Times New Roman" panose="02020603050405020304" pitchFamily="18" charset="0"/>
                          <a:cs typeface="Times New Roman" panose="02020603050405020304" pitchFamily="18" charset="0"/>
                        </a:rPr>
                        <a:t>day</a:t>
                      </a:r>
                      <a:endParaRPr lang="ru-RU" sz="2400" b="1" dirty="0">
                        <a:solidFill>
                          <a:srgbClr val="002060"/>
                        </a:solidFill>
                        <a:latin typeface="Times New Roman" panose="02020603050405020304" pitchFamily="18" charset="0"/>
                        <a:cs typeface="Times New Roman" panose="02020603050405020304" pitchFamily="18" charset="0"/>
                      </a:endParaRPr>
                    </a:p>
                  </a:txBody>
                  <a:tcPr anchor="ctr"/>
                </a:tc>
                <a:tc>
                  <a:txBody>
                    <a:bodyPr/>
                    <a:lstStyle/>
                    <a:p>
                      <a:r>
                        <a:rPr lang="en-US" sz="2400" dirty="0">
                          <a:solidFill>
                            <a:srgbClr val="002060"/>
                          </a:solidFill>
                          <a:latin typeface="Times New Roman" panose="02020603050405020304" pitchFamily="18" charset="0"/>
                          <a:cs typeface="Times New Roman" panose="02020603050405020304" pitchFamily="18" charset="0"/>
                        </a:rPr>
                        <a:t>Reading and discussing a fairy tale based on the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Cartoon about positive thinking</a:t>
                      </a:r>
                      <a:r>
                        <a:rPr lang="ru-RU" sz="2400" dirty="0">
                          <a:solidFill>
                            <a:srgbClr val="002060"/>
                          </a:solidFill>
                          <a:latin typeface="Times New Roman" panose="02020603050405020304" pitchFamily="18" charset="0"/>
                          <a:cs typeface="Times New Roman" panose="02020603050405020304" pitchFamily="18" charset="0"/>
                        </a:rPr>
                        <a:t>»</a:t>
                      </a:r>
                      <a:endParaRPr lang="en-US" sz="2400" dirty="0">
                        <a:solidFill>
                          <a:srgbClr val="002060"/>
                        </a:solidFill>
                        <a:latin typeface="Times New Roman" panose="02020603050405020304" pitchFamily="18" charset="0"/>
                        <a:cs typeface="Times New Roman" panose="02020603050405020304" pitchFamily="18" charset="0"/>
                      </a:endParaRPr>
                    </a:p>
                    <a:p>
                      <a:r>
                        <a:rPr lang="en-US" sz="2400" dirty="0">
                          <a:solidFill>
                            <a:srgbClr val="002060"/>
                          </a:solidFill>
                          <a:latin typeface="Times New Roman" panose="02020603050405020304" pitchFamily="18" charset="0"/>
                          <a:cs typeface="Times New Roman" panose="02020603050405020304" pitchFamily="18" charset="0"/>
                        </a:rPr>
                        <a:t>Board and print game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City of emotions</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(1st stage)</a:t>
                      </a:r>
                      <a:endParaRPr lang="ru-RU" sz="2400" dirty="0">
                        <a:solidFill>
                          <a:srgbClr val="002060"/>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510417287"/>
                  </a:ext>
                </a:extLst>
              </a:tr>
              <a:tr h="666342">
                <a:tc>
                  <a:txBody>
                    <a:bodyPr/>
                    <a:lstStyle/>
                    <a:p>
                      <a:pPr algn="ctr"/>
                      <a:r>
                        <a:rPr lang="en-US" sz="2400" b="1" dirty="0">
                          <a:solidFill>
                            <a:srgbClr val="002060"/>
                          </a:solidFill>
                          <a:latin typeface="Times New Roman" panose="02020603050405020304" pitchFamily="18" charset="0"/>
                          <a:cs typeface="Times New Roman" panose="02020603050405020304" pitchFamily="18" charset="0"/>
                        </a:rPr>
                        <a:t>Day</a:t>
                      </a:r>
                      <a:r>
                        <a:rPr lang="en-US" sz="2400" b="1" baseline="0" dirty="0">
                          <a:solidFill>
                            <a:srgbClr val="002060"/>
                          </a:solidFill>
                          <a:latin typeface="Times New Roman" panose="02020603050405020304" pitchFamily="18" charset="0"/>
                          <a:cs typeface="Times New Roman" panose="02020603050405020304" pitchFamily="18" charset="0"/>
                        </a:rPr>
                        <a:t> 2</a:t>
                      </a:r>
                      <a:endParaRPr lang="ru-RU" sz="2400" b="1" dirty="0">
                        <a:solidFill>
                          <a:srgbClr val="002060"/>
                        </a:solidFill>
                        <a:latin typeface="Times New Roman" panose="02020603050405020304" pitchFamily="18" charset="0"/>
                        <a:cs typeface="Times New Roman" panose="02020603050405020304" pitchFamily="18" charset="0"/>
                      </a:endParaRPr>
                    </a:p>
                  </a:txBody>
                  <a:tcPr anchor="ctr"/>
                </a:tc>
                <a:tc>
                  <a:txBody>
                    <a:bodyPr/>
                    <a:lstStyle/>
                    <a:p>
                      <a:r>
                        <a:rPr lang="en-US" sz="2400" dirty="0">
                          <a:solidFill>
                            <a:srgbClr val="002060"/>
                          </a:solidFill>
                          <a:latin typeface="Times New Roman" panose="02020603050405020304" pitchFamily="18" charset="0"/>
                          <a:cs typeface="Times New Roman" panose="02020603050405020304" pitchFamily="18" charset="0"/>
                        </a:rPr>
                        <a:t>The game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What's Good, what's Bad</a:t>
                      </a:r>
                      <a:r>
                        <a:rPr lang="ru-RU" sz="2400" dirty="0">
                          <a:solidFill>
                            <a:srgbClr val="002060"/>
                          </a:solidFill>
                          <a:latin typeface="Times New Roman" panose="02020603050405020304" pitchFamily="18" charset="0"/>
                          <a:cs typeface="Times New Roman" panose="02020603050405020304" pitchFamily="18" charset="0"/>
                        </a:rPr>
                        <a:t>»</a:t>
                      </a:r>
                    </a:p>
                  </a:txBody>
                  <a:tcPr anchor="ctr"/>
                </a:tc>
                <a:extLst>
                  <a:ext uri="{0D108BD9-81ED-4DB2-BD59-A6C34878D82A}">
                    <a16:rowId xmlns:a16="http://schemas.microsoft.com/office/drawing/2014/main" val="3732122803"/>
                  </a:ext>
                </a:extLst>
              </a:tr>
              <a:tr h="666342">
                <a:tc>
                  <a:txBody>
                    <a:bodyPr/>
                    <a:lstStyle/>
                    <a:p>
                      <a:pPr algn="ctr"/>
                      <a:r>
                        <a:rPr lang="en-US" sz="2400" b="1" dirty="0">
                          <a:solidFill>
                            <a:srgbClr val="002060"/>
                          </a:solidFill>
                          <a:latin typeface="Times New Roman" panose="02020603050405020304" pitchFamily="18" charset="0"/>
                          <a:cs typeface="Times New Roman" panose="02020603050405020304" pitchFamily="18" charset="0"/>
                        </a:rPr>
                        <a:t>Day</a:t>
                      </a:r>
                      <a:r>
                        <a:rPr lang="en-US" sz="2400" b="1" baseline="0" dirty="0">
                          <a:solidFill>
                            <a:srgbClr val="002060"/>
                          </a:solidFill>
                          <a:latin typeface="Times New Roman" panose="02020603050405020304" pitchFamily="18" charset="0"/>
                          <a:cs typeface="Times New Roman" panose="02020603050405020304" pitchFamily="18" charset="0"/>
                        </a:rPr>
                        <a:t> 3</a:t>
                      </a:r>
                      <a:endParaRPr lang="ru-RU" sz="2400" b="1" dirty="0">
                        <a:solidFill>
                          <a:srgbClr val="002060"/>
                        </a:solidFill>
                        <a:latin typeface="Times New Roman" panose="02020603050405020304" pitchFamily="18" charset="0"/>
                        <a:cs typeface="Times New Roman" panose="02020603050405020304" pitchFamily="18"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solidFill>
                            <a:srgbClr val="002060"/>
                          </a:solidFill>
                          <a:latin typeface="Times New Roman" panose="02020603050405020304" pitchFamily="18" charset="0"/>
                          <a:cs typeface="Times New Roman" panose="02020603050405020304" pitchFamily="18" charset="0"/>
                        </a:rPr>
                        <a:t>Board and print game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City of emotions</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(2nd-3rd stages)</a:t>
                      </a:r>
                      <a:endParaRPr lang="ru-RU" sz="2400" dirty="0">
                        <a:solidFill>
                          <a:srgbClr val="002060"/>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550797471"/>
                  </a:ext>
                </a:extLst>
              </a:tr>
              <a:tr h="1145061">
                <a:tc>
                  <a:txBody>
                    <a:bodyPr/>
                    <a:lstStyle/>
                    <a:p>
                      <a:pPr algn="ctr"/>
                      <a:r>
                        <a:rPr lang="en-US" sz="2400" b="1" dirty="0">
                          <a:solidFill>
                            <a:srgbClr val="002060"/>
                          </a:solidFill>
                          <a:latin typeface="Times New Roman" panose="02020603050405020304" pitchFamily="18" charset="0"/>
                          <a:cs typeface="Times New Roman" panose="02020603050405020304" pitchFamily="18" charset="0"/>
                        </a:rPr>
                        <a:t>Day</a:t>
                      </a:r>
                      <a:r>
                        <a:rPr lang="en-US" sz="2400" b="1" baseline="0" dirty="0">
                          <a:solidFill>
                            <a:srgbClr val="002060"/>
                          </a:solidFill>
                          <a:latin typeface="Times New Roman" panose="02020603050405020304" pitchFamily="18" charset="0"/>
                          <a:cs typeface="Times New Roman" panose="02020603050405020304" pitchFamily="18" charset="0"/>
                        </a:rPr>
                        <a:t> 4 </a:t>
                      </a:r>
                      <a:endParaRPr lang="ru-RU" sz="2400" b="1" dirty="0">
                        <a:solidFill>
                          <a:srgbClr val="002060"/>
                        </a:solidFill>
                        <a:latin typeface="Times New Roman" panose="02020603050405020304" pitchFamily="18" charset="0"/>
                        <a:cs typeface="Times New Roman" panose="02020603050405020304" pitchFamily="18" charset="0"/>
                      </a:endParaRPr>
                    </a:p>
                  </a:txBody>
                  <a:tcPr anchor="ctr"/>
                </a:tc>
                <a:tc>
                  <a:txBody>
                    <a:bodyPr/>
                    <a:lstStyle/>
                    <a:p>
                      <a:r>
                        <a:rPr lang="en-US" sz="2400" dirty="0">
                          <a:solidFill>
                            <a:srgbClr val="002060"/>
                          </a:solidFill>
                          <a:latin typeface="Times New Roman" panose="02020603050405020304" pitchFamily="18" charset="0"/>
                          <a:cs typeface="Times New Roman" panose="02020603050405020304" pitchFamily="18" charset="0"/>
                        </a:rPr>
                        <a:t>Reading and discussing a fairy tale based on the cartoon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There once lived a princess</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About cleaning</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endParaRPr lang="ru-RU" sz="2400" dirty="0">
                        <a:solidFill>
                          <a:srgbClr val="002060"/>
                        </a:solidFill>
                        <a:latin typeface="Times New Roman" panose="02020603050405020304" pitchFamily="18" charset="0"/>
                        <a:cs typeface="Times New Roman" panose="02020603050405020304" pitchFamily="18" charset="0"/>
                      </a:endParaRPr>
                    </a:p>
                    <a:p>
                      <a:r>
                        <a:rPr lang="en-US" sz="2400" dirty="0">
                          <a:solidFill>
                            <a:srgbClr val="002060"/>
                          </a:solidFill>
                          <a:latin typeface="Times New Roman" panose="02020603050405020304" pitchFamily="18" charset="0"/>
                          <a:cs typeface="Times New Roman" panose="02020603050405020304" pitchFamily="18" charset="0"/>
                        </a:rPr>
                        <a:t>Board and print game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City of emotions</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(4th stage)</a:t>
                      </a:r>
                      <a:endParaRPr lang="ru-RU" sz="2400" dirty="0">
                        <a:solidFill>
                          <a:srgbClr val="002060"/>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968216393"/>
                  </a:ext>
                </a:extLst>
              </a:tr>
              <a:tr h="1145061">
                <a:tc>
                  <a:txBody>
                    <a:bodyPr/>
                    <a:lstStyle/>
                    <a:p>
                      <a:pPr algn="ctr"/>
                      <a:r>
                        <a:rPr lang="en-US" sz="2400" b="1" dirty="0">
                          <a:solidFill>
                            <a:srgbClr val="002060"/>
                          </a:solidFill>
                          <a:latin typeface="Times New Roman" panose="02020603050405020304" pitchFamily="18" charset="0"/>
                          <a:cs typeface="Times New Roman" panose="02020603050405020304" pitchFamily="18" charset="0"/>
                        </a:rPr>
                        <a:t>Day 5</a:t>
                      </a:r>
                      <a:endParaRPr lang="ru-RU" sz="2400" b="1" dirty="0">
                        <a:solidFill>
                          <a:srgbClr val="002060"/>
                        </a:solidFill>
                        <a:latin typeface="Times New Roman" panose="02020603050405020304" pitchFamily="18" charset="0"/>
                        <a:cs typeface="Times New Roman" panose="02020603050405020304" pitchFamily="18" charset="0"/>
                      </a:endParaRPr>
                    </a:p>
                  </a:txBody>
                  <a:tcPr anchor="ctr"/>
                </a:tc>
                <a:tc>
                  <a:txBody>
                    <a:bodyPr/>
                    <a:lstStyle/>
                    <a:p>
                      <a:r>
                        <a:rPr lang="en-US" sz="2400" dirty="0">
                          <a:solidFill>
                            <a:srgbClr val="002060"/>
                          </a:solidFill>
                          <a:latin typeface="Times New Roman" panose="02020603050405020304" pitchFamily="18" charset="0"/>
                          <a:cs typeface="Times New Roman" panose="02020603050405020304" pitchFamily="18" charset="0"/>
                        </a:rPr>
                        <a:t>Viewing and discussing the cartoon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About Mira and Gosha</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Helping is Right</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endParaRPr lang="ru-RU" sz="2400" dirty="0">
                        <a:solidFill>
                          <a:srgbClr val="002060"/>
                        </a:solidFill>
                        <a:latin typeface="Times New Roman" panose="02020603050405020304" pitchFamily="18" charset="0"/>
                        <a:cs typeface="Times New Roman" panose="02020603050405020304" pitchFamily="18" charset="0"/>
                      </a:endParaRPr>
                    </a:p>
                    <a:p>
                      <a:r>
                        <a:rPr lang="en-US" sz="2400" dirty="0">
                          <a:solidFill>
                            <a:srgbClr val="002060"/>
                          </a:solidFill>
                          <a:latin typeface="Times New Roman" panose="02020603050405020304" pitchFamily="18" charset="0"/>
                          <a:cs typeface="Times New Roman" panose="02020603050405020304" pitchFamily="18" charset="0"/>
                        </a:rPr>
                        <a:t>Board and print game </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City of Emotions</a:t>
                      </a:r>
                      <a:r>
                        <a:rPr lang="ru-RU"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(5th stage)</a:t>
                      </a:r>
                      <a:endParaRPr lang="ru-RU" sz="2400" dirty="0">
                        <a:solidFill>
                          <a:srgbClr val="002060"/>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648117047"/>
                  </a:ext>
                </a:extLst>
              </a:tr>
            </a:tbl>
          </a:graphicData>
        </a:graphic>
      </p:graphicFrame>
    </p:spTree>
    <p:extLst>
      <p:ext uri="{BB962C8B-B14F-4D97-AF65-F5344CB8AC3E}">
        <p14:creationId xmlns:p14="http://schemas.microsoft.com/office/powerpoint/2010/main" val="942244765"/>
      </p:ext>
    </p:extLst>
  </p:cSld>
  <p:clrMapOvr>
    <a:masterClrMapping/>
  </p:clrMapOvr>
</p:sld>
</file>

<file path=ppt/theme/theme1.xml><?xml version="1.0" encoding="utf-8"?>
<a:theme xmlns:a="http://schemas.openxmlformats.org/drawingml/2006/main" name="4_Тема Office">
  <a:themeElements>
    <a:clrScheme name="Стандартная">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5664</TotalTime>
  <Words>1036</Words>
  <Application>Microsoft Office PowerPoint</Application>
  <PresentationFormat>Широкоэкранный</PresentationFormat>
  <Paragraphs>112</Paragraphs>
  <Slides>15</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Arial</vt:lpstr>
      <vt:lpstr>Calibri</vt:lpstr>
      <vt:lpstr>Times New Roman</vt:lpstr>
      <vt:lpstr>4_Тема Office</vt:lpstr>
      <vt:lpstr>Презентация PowerPoint</vt:lpstr>
      <vt:lpstr>Relevance</vt:lpstr>
      <vt:lpstr>Emotional development of the child</vt:lpstr>
      <vt:lpstr>Objectives of emotional development according to the FSES for Preschool Education </vt:lpstr>
      <vt:lpstr>Spiritual and moral development of a child</vt:lpstr>
      <vt:lpstr>Objectives of spiritual and moral development according to the FSES for Preschool Education </vt:lpstr>
      <vt:lpstr>Diagnostics to identify the level of development of preschool children</vt:lpstr>
      <vt:lpstr>The complex of activities carried out in the experimental group № 1</vt:lpstr>
      <vt:lpstr>The complex of activities carried out in the experimental group № 2</vt:lpstr>
      <vt:lpstr>Diagnostic results M. Lusher Color Test</vt:lpstr>
      <vt:lpstr>Diagnostic results Unfinished sentences test</vt:lpstr>
      <vt:lpstr>Diagnostic results «Losing Lotto»</vt:lpstr>
      <vt:lpstr>Diagnostic results «Plot pictures»</vt:lpstr>
      <vt:lpstr>Conclusion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Ольга Евсеева</cp:lastModifiedBy>
  <cp:revision>435</cp:revision>
  <cp:lastPrinted>2022-03-03T06:17:18Z</cp:lastPrinted>
  <dcterms:created xsi:type="dcterms:W3CDTF">2022-02-22T09:47:57Z</dcterms:created>
  <dcterms:modified xsi:type="dcterms:W3CDTF">2023-05-21T18:55:27Z</dcterms:modified>
</cp:coreProperties>
</file>