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74" r:id="rId5"/>
    <p:sldId id="275" r:id="rId6"/>
    <p:sldId id="273" r:id="rId7"/>
    <p:sldId id="279" r:id="rId8"/>
    <p:sldId id="259" r:id="rId9"/>
    <p:sldId id="260" r:id="rId10"/>
    <p:sldId id="276" r:id="rId11"/>
    <p:sldId id="278" r:id="rId12"/>
    <p:sldId id="262" r:id="rId13"/>
    <p:sldId id="263" r:id="rId14"/>
    <p:sldId id="277" r:id="rId15"/>
    <p:sldId id="265" r:id="rId16"/>
    <p:sldId id="264" r:id="rId17"/>
    <p:sldId id="269" r:id="rId18"/>
    <p:sldId id="268" r:id="rId19"/>
    <p:sldId id="270" r:id="rId20"/>
    <p:sldId id="271" r:id="rId21"/>
    <p:sldId id="280"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00E13-4463-4EAE-8161-F0C062FF9691}"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AA10223-A66E-4A23-B975-AEB6B5892767}">
      <dgm:prSet phldrT="[Texto]"/>
      <dgm:spPr/>
      <dgm:t>
        <a:bodyPr/>
        <a:lstStyle/>
        <a:p>
          <a:r>
            <a:rPr lang="en-US" dirty="0" smtClean="0"/>
            <a:t>COVID-19 </a:t>
          </a:r>
        </a:p>
        <a:p>
          <a:r>
            <a:rPr lang="en-US" dirty="0" smtClean="0"/>
            <a:t>New rules of coexistence</a:t>
          </a:r>
          <a:endParaRPr lang="es-ES" dirty="0"/>
        </a:p>
      </dgm:t>
    </dgm:pt>
    <dgm:pt modelId="{62DFE6CA-1586-4349-A332-86B6CEE08530}" type="parTrans" cxnId="{54FB725A-CC39-4D79-80D1-071EDD8626DA}">
      <dgm:prSet/>
      <dgm:spPr/>
      <dgm:t>
        <a:bodyPr/>
        <a:lstStyle/>
        <a:p>
          <a:endParaRPr lang="es-ES"/>
        </a:p>
      </dgm:t>
    </dgm:pt>
    <dgm:pt modelId="{5BC7E6D8-AD9A-41B5-BADD-F7E18C36523E}" type="sibTrans" cxnId="{54FB725A-CC39-4D79-80D1-071EDD8626DA}">
      <dgm:prSet/>
      <dgm:spPr/>
      <dgm:t>
        <a:bodyPr/>
        <a:lstStyle/>
        <a:p>
          <a:endParaRPr lang="es-ES"/>
        </a:p>
      </dgm:t>
    </dgm:pt>
    <dgm:pt modelId="{108075F4-E9C6-41AD-A7A6-13B7FF1732DE}">
      <dgm:prSet phldrT="[Texto]"/>
      <dgm:spPr/>
      <dgm:t>
        <a:bodyPr/>
        <a:lstStyle/>
        <a:p>
          <a:r>
            <a:rPr lang="es-ES" dirty="0" err="1" smtClean="0"/>
            <a:t>Physical</a:t>
          </a:r>
          <a:r>
            <a:rPr lang="es-ES" dirty="0" smtClean="0"/>
            <a:t> </a:t>
          </a:r>
          <a:r>
            <a:rPr lang="es-ES" dirty="0" err="1" smtClean="0"/>
            <a:t>distancing</a:t>
          </a:r>
          <a:endParaRPr lang="es-ES" dirty="0"/>
        </a:p>
      </dgm:t>
    </dgm:pt>
    <dgm:pt modelId="{C2E0273A-D0E3-4013-A5AD-E913DD0F6736}" type="parTrans" cxnId="{A8D89A7B-FCF1-430E-8156-E35DD8036D16}">
      <dgm:prSet/>
      <dgm:spPr/>
      <dgm:t>
        <a:bodyPr/>
        <a:lstStyle/>
        <a:p>
          <a:endParaRPr lang="es-ES"/>
        </a:p>
      </dgm:t>
    </dgm:pt>
    <dgm:pt modelId="{CA7C00FC-2C7E-4AF4-9719-9FD609AE3CDA}" type="sibTrans" cxnId="{A8D89A7B-FCF1-430E-8156-E35DD8036D16}">
      <dgm:prSet/>
      <dgm:spPr/>
      <dgm:t>
        <a:bodyPr/>
        <a:lstStyle/>
        <a:p>
          <a:endParaRPr lang="es-ES"/>
        </a:p>
      </dgm:t>
    </dgm:pt>
    <dgm:pt modelId="{6AFF60B8-EA78-4C00-BA6A-88FFC4AA106E}">
      <dgm:prSet phldrT="[Texto]" custT="1"/>
      <dgm:spPr/>
      <dgm:t>
        <a:bodyPr/>
        <a:lstStyle/>
        <a:p>
          <a:r>
            <a:rPr lang="en-US" sz="2400" dirty="0" smtClean="0"/>
            <a:t>Creativity in the search for feasible methods to solve the problems caused by the pandemic on an individual and collective level.</a:t>
          </a:r>
          <a:endParaRPr lang="es-ES" sz="2400" dirty="0"/>
        </a:p>
      </dgm:t>
    </dgm:pt>
    <dgm:pt modelId="{DA25136A-76ED-4EA0-A5F4-2EBF16CFBF8C}" type="parTrans" cxnId="{7D159C09-20B1-43B0-A8CF-960A1D031ED0}">
      <dgm:prSet/>
      <dgm:spPr/>
      <dgm:t>
        <a:bodyPr/>
        <a:lstStyle/>
        <a:p>
          <a:endParaRPr lang="es-ES"/>
        </a:p>
      </dgm:t>
    </dgm:pt>
    <dgm:pt modelId="{15D38A83-65EA-453A-959A-78DC692209F5}" type="sibTrans" cxnId="{7D159C09-20B1-43B0-A8CF-960A1D031ED0}">
      <dgm:prSet/>
      <dgm:spPr/>
      <dgm:t>
        <a:bodyPr/>
        <a:lstStyle/>
        <a:p>
          <a:endParaRPr lang="es-ES"/>
        </a:p>
      </dgm:t>
    </dgm:pt>
    <dgm:pt modelId="{5A722543-3D63-4CAF-89E8-210A01035919}">
      <dgm:prSet/>
      <dgm:spPr/>
      <dgm:t>
        <a:bodyPr/>
        <a:lstStyle/>
        <a:p>
          <a:r>
            <a:rPr lang="es-ES" dirty="0" err="1" smtClean="0"/>
            <a:t>School</a:t>
          </a:r>
          <a:r>
            <a:rPr lang="es-ES" dirty="0" smtClean="0"/>
            <a:t> </a:t>
          </a:r>
          <a:r>
            <a:rPr lang="es-ES" dirty="0" err="1" smtClean="0"/>
            <a:t>closures</a:t>
          </a:r>
          <a:endParaRPr lang="es-ES" dirty="0"/>
        </a:p>
      </dgm:t>
    </dgm:pt>
    <dgm:pt modelId="{AF34B0C7-9F4A-4068-ACDC-350A00516EF6}" type="parTrans" cxnId="{4923981F-85AD-40CB-8A29-32D6A00908D3}">
      <dgm:prSet/>
      <dgm:spPr/>
      <dgm:t>
        <a:bodyPr/>
        <a:lstStyle/>
        <a:p>
          <a:endParaRPr lang="es-ES"/>
        </a:p>
      </dgm:t>
    </dgm:pt>
    <dgm:pt modelId="{6D745D8E-A65B-48C4-B50C-6ACF6C8BDF41}" type="sibTrans" cxnId="{4923981F-85AD-40CB-8A29-32D6A00908D3}">
      <dgm:prSet/>
      <dgm:spPr/>
      <dgm:t>
        <a:bodyPr/>
        <a:lstStyle/>
        <a:p>
          <a:endParaRPr lang="es-ES"/>
        </a:p>
      </dgm:t>
    </dgm:pt>
    <dgm:pt modelId="{8F864E46-CE3E-4E96-8147-C480960233DA}" type="pres">
      <dgm:prSet presAssocID="{86300E13-4463-4EAE-8161-F0C062FF9691}" presName="composite" presStyleCnt="0">
        <dgm:presLayoutVars>
          <dgm:chMax val="1"/>
          <dgm:dir/>
          <dgm:resizeHandles val="exact"/>
        </dgm:presLayoutVars>
      </dgm:prSet>
      <dgm:spPr/>
      <dgm:t>
        <a:bodyPr/>
        <a:lstStyle/>
        <a:p>
          <a:endParaRPr lang="es-ES"/>
        </a:p>
      </dgm:t>
    </dgm:pt>
    <dgm:pt modelId="{DFFE5701-7A6F-4CCB-9AE4-32EDD1F60EFE}" type="pres">
      <dgm:prSet presAssocID="{2AA10223-A66E-4A23-B975-AEB6B5892767}" presName="roof" presStyleLbl="dkBgShp" presStyleIdx="0" presStyleCnt="2"/>
      <dgm:spPr/>
      <dgm:t>
        <a:bodyPr/>
        <a:lstStyle/>
        <a:p>
          <a:endParaRPr lang="es-ES"/>
        </a:p>
      </dgm:t>
    </dgm:pt>
    <dgm:pt modelId="{AE94E751-E2E2-4FDE-A142-D98F9AA685C0}" type="pres">
      <dgm:prSet presAssocID="{2AA10223-A66E-4A23-B975-AEB6B5892767}" presName="pillars" presStyleCnt="0"/>
      <dgm:spPr/>
    </dgm:pt>
    <dgm:pt modelId="{0ECA05D0-57B5-481B-B314-92FD3D79A7E9}" type="pres">
      <dgm:prSet presAssocID="{2AA10223-A66E-4A23-B975-AEB6B5892767}" presName="pillar1" presStyleLbl="node1" presStyleIdx="0" presStyleCnt="3">
        <dgm:presLayoutVars>
          <dgm:bulletEnabled val="1"/>
        </dgm:presLayoutVars>
      </dgm:prSet>
      <dgm:spPr/>
      <dgm:t>
        <a:bodyPr/>
        <a:lstStyle/>
        <a:p>
          <a:endParaRPr lang="es-ES"/>
        </a:p>
      </dgm:t>
    </dgm:pt>
    <dgm:pt modelId="{3CCBCBE8-BE5D-45CB-860C-7C45E25B1D58}" type="pres">
      <dgm:prSet presAssocID="{5A722543-3D63-4CAF-89E8-210A01035919}" presName="pillarX" presStyleLbl="node1" presStyleIdx="1" presStyleCnt="3">
        <dgm:presLayoutVars>
          <dgm:bulletEnabled val="1"/>
        </dgm:presLayoutVars>
      </dgm:prSet>
      <dgm:spPr/>
      <dgm:t>
        <a:bodyPr/>
        <a:lstStyle/>
        <a:p>
          <a:endParaRPr lang="es-ES"/>
        </a:p>
      </dgm:t>
    </dgm:pt>
    <dgm:pt modelId="{B238CB38-4721-4855-84A3-913BF0953940}" type="pres">
      <dgm:prSet presAssocID="{6AFF60B8-EA78-4C00-BA6A-88FFC4AA106E}" presName="pillarX" presStyleLbl="node1" presStyleIdx="2" presStyleCnt="3" custScaleY="102038">
        <dgm:presLayoutVars>
          <dgm:bulletEnabled val="1"/>
        </dgm:presLayoutVars>
      </dgm:prSet>
      <dgm:spPr/>
      <dgm:t>
        <a:bodyPr/>
        <a:lstStyle/>
        <a:p>
          <a:endParaRPr lang="es-ES"/>
        </a:p>
      </dgm:t>
    </dgm:pt>
    <dgm:pt modelId="{DF490919-D969-4286-BE3D-A2EAC078C19E}" type="pres">
      <dgm:prSet presAssocID="{2AA10223-A66E-4A23-B975-AEB6B5892767}" presName="base" presStyleLbl="dkBgShp" presStyleIdx="1" presStyleCnt="2"/>
      <dgm:spPr/>
    </dgm:pt>
  </dgm:ptLst>
  <dgm:cxnLst>
    <dgm:cxn modelId="{A8D89A7B-FCF1-430E-8156-E35DD8036D16}" srcId="{2AA10223-A66E-4A23-B975-AEB6B5892767}" destId="{108075F4-E9C6-41AD-A7A6-13B7FF1732DE}" srcOrd="0" destOrd="0" parTransId="{C2E0273A-D0E3-4013-A5AD-E913DD0F6736}" sibTransId="{CA7C00FC-2C7E-4AF4-9719-9FD609AE3CDA}"/>
    <dgm:cxn modelId="{17724160-60D9-4C67-95BF-C8BE9DAABD46}" type="presOf" srcId="{86300E13-4463-4EAE-8161-F0C062FF9691}" destId="{8F864E46-CE3E-4E96-8147-C480960233DA}" srcOrd="0" destOrd="0" presId="urn:microsoft.com/office/officeart/2005/8/layout/hList3"/>
    <dgm:cxn modelId="{BEC655E1-654C-4736-BAFA-E9288692977C}" type="presOf" srcId="{5A722543-3D63-4CAF-89E8-210A01035919}" destId="{3CCBCBE8-BE5D-45CB-860C-7C45E25B1D58}" srcOrd="0" destOrd="0" presId="urn:microsoft.com/office/officeart/2005/8/layout/hList3"/>
    <dgm:cxn modelId="{0A01B541-5CE5-4723-81A2-8C8164F479F6}" type="presOf" srcId="{108075F4-E9C6-41AD-A7A6-13B7FF1732DE}" destId="{0ECA05D0-57B5-481B-B314-92FD3D79A7E9}" srcOrd="0" destOrd="0" presId="urn:microsoft.com/office/officeart/2005/8/layout/hList3"/>
    <dgm:cxn modelId="{4923981F-85AD-40CB-8A29-32D6A00908D3}" srcId="{2AA10223-A66E-4A23-B975-AEB6B5892767}" destId="{5A722543-3D63-4CAF-89E8-210A01035919}" srcOrd="1" destOrd="0" parTransId="{AF34B0C7-9F4A-4068-ACDC-350A00516EF6}" sibTransId="{6D745D8E-A65B-48C4-B50C-6ACF6C8BDF41}"/>
    <dgm:cxn modelId="{54FB725A-CC39-4D79-80D1-071EDD8626DA}" srcId="{86300E13-4463-4EAE-8161-F0C062FF9691}" destId="{2AA10223-A66E-4A23-B975-AEB6B5892767}" srcOrd="0" destOrd="0" parTransId="{62DFE6CA-1586-4349-A332-86B6CEE08530}" sibTransId="{5BC7E6D8-AD9A-41B5-BADD-F7E18C36523E}"/>
    <dgm:cxn modelId="{7D159C09-20B1-43B0-A8CF-960A1D031ED0}" srcId="{2AA10223-A66E-4A23-B975-AEB6B5892767}" destId="{6AFF60B8-EA78-4C00-BA6A-88FFC4AA106E}" srcOrd="2" destOrd="0" parTransId="{DA25136A-76ED-4EA0-A5F4-2EBF16CFBF8C}" sibTransId="{15D38A83-65EA-453A-959A-78DC692209F5}"/>
    <dgm:cxn modelId="{A8A98B61-5582-4117-976E-0BB093AC8D15}" type="presOf" srcId="{2AA10223-A66E-4A23-B975-AEB6B5892767}" destId="{DFFE5701-7A6F-4CCB-9AE4-32EDD1F60EFE}" srcOrd="0" destOrd="0" presId="urn:microsoft.com/office/officeart/2005/8/layout/hList3"/>
    <dgm:cxn modelId="{44CED4E2-140B-4C4C-B7D1-DC8C68F7FDCE}" type="presOf" srcId="{6AFF60B8-EA78-4C00-BA6A-88FFC4AA106E}" destId="{B238CB38-4721-4855-84A3-913BF0953940}" srcOrd="0" destOrd="0" presId="urn:microsoft.com/office/officeart/2005/8/layout/hList3"/>
    <dgm:cxn modelId="{AE9914EC-2FB8-4754-9637-B8EECEB5C55B}" type="presParOf" srcId="{8F864E46-CE3E-4E96-8147-C480960233DA}" destId="{DFFE5701-7A6F-4CCB-9AE4-32EDD1F60EFE}" srcOrd="0" destOrd="0" presId="urn:microsoft.com/office/officeart/2005/8/layout/hList3"/>
    <dgm:cxn modelId="{B405028B-6545-4A8F-8D03-DA742616C399}" type="presParOf" srcId="{8F864E46-CE3E-4E96-8147-C480960233DA}" destId="{AE94E751-E2E2-4FDE-A142-D98F9AA685C0}" srcOrd="1" destOrd="0" presId="urn:microsoft.com/office/officeart/2005/8/layout/hList3"/>
    <dgm:cxn modelId="{0267C056-D5D6-4DE6-B134-18C89AC49C84}" type="presParOf" srcId="{AE94E751-E2E2-4FDE-A142-D98F9AA685C0}" destId="{0ECA05D0-57B5-481B-B314-92FD3D79A7E9}" srcOrd="0" destOrd="0" presId="urn:microsoft.com/office/officeart/2005/8/layout/hList3"/>
    <dgm:cxn modelId="{A9118DD0-D17E-4C4D-9E72-E905F6B2AF2C}" type="presParOf" srcId="{AE94E751-E2E2-4FDE-A142-D98F9AA685C0}" destId="{3CCBCBE8-BE5D-45CB-860C-7C45E25B1D58}" srcOrd="1" destOrd="0" presId="urn:microsoft.com/office/officeart/2005/8/layout/hList3"/>
    <dgm:cxn modelId="{8442523E-5494-4B32-950C-6D772A219AEF}" type="presParOf" srcId="{AE94E751-E2E2-4FDE-A142-D98F9AA685C0}" destId="{B238CB38-4721-4855-84A3-913BF0953940}" srcOrd="2" destOrd="0" presId="urn:microsoft.com/office/officeart/2005/8/layout/hList3"/>
    <dgm:cxn modelId="{51594760-0B57-4C49-A1E7-12C0AD8F46E2}" type="presParOf" srcId="{8F864E46-CE3E-4E96-8147-C480960233DA}" destId="{DF490919-D969-4286-BE3D-A2EAC078C19E}" srcOrd="2" destOrd="0" presId="urn:microsoft.com/office/officeart/2005/8/layout/hList3"/>
  </dgm:cxnLst>
  <dgm:bg/>
  <dgm:whole/>
</dgm:dataModel>
</file>

<file path=ppt/diagrams/data2.xml><?xml version="1.0" encoding="utf-8"?>
<dgm:dataModel xmlns:dgm="http://schemas.openxmlformats.org/drawingml/2006/diagram" xmlns:a="http://schemas.openxmlformats.org/drawingml/2006/main">
  <dgm:ptLst>
    <dgm:pt modelId="{044A5C36-ACE5-40CC-BC71-38778FCB09F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s-ES"/>
        </a:p>
      </dgm:t>
    </dgm:pt>
    <dgm:pt modelId="{41996E42-2DA3-4FF0-AE30-B20BA4467763}">
      <dgm:prSet phldrT="[Texto]"/>
      <dgm:spPr/>
      <dgm:t>
        <a:bodyPr/>
        <a:lstStyle/>
        <a:p>
          <a:r>
            <a:rPr lang="es-ES" dirty="0" err="1" smtClean="0"/>
            <a:t>Investigation</a:t>
          </a:r>
          <a:r>
            <a:rPr lang="es-ES" dirty="0" smtClean="0"/>
            <a:t> </a:t>
          </a:r>
          <a:r>
            <a:rPr lang="es-ES" dirty="0" err="1" smtClean="0"/>
            <a:t>System</a:t>
          </a:r>
          <a:endParaRPr lang="es-ES" dirty="0"/>
        </a:p>
      </dgm:t>
    </dgm:pt>
    <dgm:pt modelId="{17980B9B-407B-4FDE-8594-597E9C396882}" type="parTrans" cxnId="{523B5C38-7F80-4850-A6BD-044AB68271DF}">
      <dgm:prSet/>
      <dgm:spPr/>
      <dgm:t>
        <a:bodyPr/>
        <a:lstStyle/>
        <a:p>
          <a:endParaRPr lang="es-ES"/>
        </a:p>
      </dgm:t>
    </dgm:pt>
    <dgm:pt modelId="{558C31D7-A42B-49A6-995B-76D5AED87CD5}" type="sibTrans" cxnId="{523B5C38-7F80-4850-A6BD-044AB68271DF}">
      <dgm:prSet/>
      <dgm:spPr/>
      <dgm:t>
        <a:bodyPr/>
        <a:lstStyle/>
        <a:p>
          <a:endParaRPr lang="es-ES"/>
        </a:p>
      </dgm:t>
    </dgm:pt>
    <dgm:pt modelId="{495C7D13-960A-4857-AD58-1F9EECC4A84C}">
      <dgm:prSet phldrT="[Texto]"/>
      <dgm:spPr/>
      <dgm:t>
        <a:bodyPr/>
        <a:lstStyle/>
        <a:p>
          <a:r>
            <a:rPr lang="en-US" dirty="0" smtClean="0"/>
            <a:t>Important and personalized information from athletes and their families.</a:t>
          </a:r>
          <a:endParaRPr lang="es-ES" dirty="0"/>
        </a:p>
      </dgm:t>
    </dgm:pt>
    <dgm:pt modelId="{0578D5E4-324E-43A7-8166-6E8268F29F07}" type="parTrans" cxnId="{F6E4820D-50A2-4FF3-B770-A676CCC3E15B}">
      <dgm:prSet/>
      <dgm:spPr/>
      <dgm:t>
        <a:bodyPr/>
        <a:lstStyle/>
        <a:p>
          <a:endParaRPr lang="es-ES"/>
        </a:p>
      </dgm:t>
    </dgm:pt>
    <dgm:pt modelId="{2D4069D4-3262-495C-B68E-52428CFAC08D}" type="sibTrans" cxnId="{F6E4820D-50A2-4FF3-B770-A676CCC3E15B}">
      <dgm:prSet/>
      <dgm:spPr/>
      <dgm:t>
        <a:bodyPr/>
        <a:lstStyle/>
        <a:p>
          <a:endParaRPr lang="es-ES"/>
        </a:p>
      </dgm:t>
    </dgm:pt>
    <dgm:pt modelId="{EC1D8DB2-573D-4875-A198-52E197673832}">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dirty="0" err="1" smtClean="0"/>
            <a:t>Command</a:t>
          </a:r>
          <a:r>
            <a:rPr lang="es-ES" dirty="0" smtClean="0"/>
            <a:t> post</a:t>
          </a:r>
        </a:p>
        <a:p>
          <a:pPr defTabSz="1066800">
            <a:lnSpc>
              <a:spcPct val="90000"/>
            </a:lnSpc>
            <a:spcBef>
              <a:spcPct val="0"/>
            </a:spcBef>
            <a:spcAft>
              <a:spcPct val="35000"/>
            </a:spcAft>
          </a:pPr>
          <a:endParaRPr lang="es-ES" dirty="0"/>
        </a:p>
      </dgm:t>
    </dgm:pt>
    <dgm:pt modelId="{C6B7856B-4C63-481A-8DA2-534498924A13}" type="parTrans" cxnId="{47C03D60-AA39-4993-8CF7-57872FD59898}">
      <dgm:prSet/>
      <dgm:spPr/>
      <dgm:t>
        <a:bodyPr/>
        <a:lstStyle/>
        <a:p>
          <a:endParaRPr lang="es-ES"/>
        </a:p>
      </dgm:t>
    </dgm:pt>
    <dgm:pt modelId="{87422080-AD97-4350-83F7-80F510E7012B}" type="sibTrans" cxnId="{47C03D60-AA39-4993-8CF7-57872FD59898}">
      <dgm:prSet/>
      <dgm:spPr/>
      <dgm:t>
        <a:bodyPr/>
        <a:lstStyle/>
        <a:p>
          <a:endParaRPr lang="es-ES"/>
        </a:p>
      </dgm:t>
    </dgm:pt>
    <dgm:pt modelId="{49191971-3126-47BA-976D-B898AC58885E}">
      <dgm:prSet phldrT="[Texto]"/>
      <dgm:spPr/>
      <dgm:t>
        <a:bodyPr/>
        <a:lstStyle/>
        <a:p>
          <a:r>
            <a:rPr lang="en-US" dirty="0" smtClean="0"/>
            <a:t>Processes and evaluates information for decision making</a:t>
          </a:r>
          <a:endParaRPr lang="es-ES" dirty="0"/>
        </a:p>
      </dgm:t>
    </dgm:pt>
    <dgm:pt modelId="{09493C20-8785-4187-8276-916CEE0A1CEA}" type="parTrans" cxnId="{3F9CB8CD-9CED-4C15-A13E-B4A3F2B627F7}">
      <dgm:prSet/>
      <dgm:spPr/>
      <dgm:t>
        <a:bodyPr/>
        <a:lstStyle/>
        <a:p>
          <a:endParaRPr lang="es-ES"/>
        </a:p>
      </dgm:t>
    </dgm:pt>
    <dgm:pt modelId="{86BC2442-C939-42C9-B081-9D10F2D0091A}" type="sibTrans" cxnId="{3F9CB8CD-9CED-4C15-A13E-B4A3F2B627F7}">
      <dgm:prSet/>
      <dgm:spPr/>
      <dgm:t>
        <a:bodyPr/>
        <a:lstStyle/>
        <a:p>
          <a:endParaRPr lang="es-ES"/>
        </a:p>
      </dgm:t>
    </dgm:pt>
    <dgm:pt modelId="{730070CD-A890-4629-AB09-2AEA652C55A4}">
      <dgm:prSet phldrT="[Texto]"/>
      <dgm:spPr/>
      <dgm:t>
        <a:bodyPr/>
        <a:lstStyle/>
        <a:p>
          <a:r>
            <a:rPr lang="es-ES" dirty="0" err="1" smtClean="0"/>
            <a:t>Department</a:t>
          </a:r>
          <a:r>
            <a:rPr lang="es-ES" dirty="0" smtClean="0"/>
            <a:t> of </a:t>
          </a:r>
          <a:r>
            <a:rPr lang="es-ES" dirty="0" err="1" smtClean="0"/>
            <a:t>Psychology</a:t>
          </a:r>
          <a:endParaRPr lang="es-ES" dirty="0"/>
        </a:p>
      </dgm:t>
    </dgm:pt>
    <dgm:pt modelId="{A5918395-8A15-42B2-BD03-CCCC06E95B55}" type="parTrans" cxnId="{3D32895C-0E4C-410C-AE8C-5D34FC9BF2B2}">
      <dgm:prSet/>
      <dgm:spPr/>
      <dgm:t>
        <a:bodyPr/>
        <a:lstStyle/>
        <a:p>
          <a:endParaRPr lang="es-ES"/>
        </a:p>
      </dgm:t>
    </dgm:pt>
    <dgm:pt modelId="{CF15B2CE-23D4-4BCA-BE75-400C134FF915}" type="sibTrans" cxnId="{3D32895C-0E4C-410C-AE8C-5D34FC9BF2B2}">
      <dgm:prSet/>
      <dgm:spPr/>
      <dgm:t>
        <a:bodyPr/>
        <a:lstStyle/>
        <a:p>
          <a:endParaRPr lang="es-ES"/>
        </a:p>
      </dgm:t>
    </dgm:pt>
    <dgm:pt modelId="{AB2A838A-15DF-4D69-965D-DB11F61459DA}">
      <dgm:prSet phldrT="[Texto]"/>
      <dgm:spPr/>
      <dgm:t>
        <a:bodyPr/>
        <a:lstStyle/>
        <a:p>
          <a:r>
            <a:rPr lang="en-US" dirty="0" smtClean="0"/>
            <a:t>Determines the psychological intervention that will be carried out in each case.</a:t>
          </a:r>
          <a:endParaRPr lang="es-ES" dirty="0"/>
        </a:p>
      </dgm:t>
    </dgm:pt>
    <dgm:pt modelId="{096F0B46-7BC9-4068-952A-FD426F28E3C7}" type="parTrans" cxnId="{6D2E933C-8BCE-44F9-AE27-73DA242AC7FC}">
      <dgm:prSet/>
      <dgm:spPr/>
      <dgm:t>
        <a:bodyPr/>
        <a:lstStyle/>
        <a:p>
          <a:endParaRPr lang="es-ES"/>
        </a:p>
      </dgm:t>
    </dgm:pt>
    <dgm:pt modelId="{7952E0AA-E63D-43F9-A72F-297E13ECF933}" type="sibTrans" cxnId="{6D2E933C-8BCE-44F9-AE27-73DA242AC7FC}">
      <dgm:prSet/>
      <dgm:spPr/>
      <dgm:t>
        <a:bodyPr/>
        <a:lstStyle/>
        <a:p>
          <a:endParaRPr lang="es-ES"/>
        </a:p>
      </dgm:t>
    </dgm:pt>
    <dgm:pt modelId="{B8F6C49F-D151-4C72-8A15-831BA0A8537A}" type="pres">
      <dgm:prSet presAssocID="{044A5C36-ACE5-40CC-BC71-38778FCB09F3}" presName="Name0" presStyleCnt="0">
        <dgm:presLayoutVars>
          <dgm:dir/>
          <dgm:animLvl val="lvl"/>
          <dgm:resizeHandles val="exact"/>
        </dgm:presLayoutVars>
      </dgm:prSet>
      <dgm:spPr/>
      <dgm:t>
        <a:bodyPr/>
        <a:lstStyle/>
        <a:p>
          <a:endParaRPr lang="es-ES"/>
        </a:p>
      </dgm:t>
    </dgm:pt>
    <dgm:pt modelId="{1B836445-E5A1-4FA4-A745-4081A8881A58}" type="pres">
      <dgm:prSet presAssocID="{044A5C36-ACE5-40CC-BC71-38778FCB09F3}" presName="tSp" presStyleCnt="0"/>
      <dgm:spPr/>
    </dgm:pt>
    <dgm:pt modelId="{5CE5DC6D-45BD-40D2-B596-504A3468E6D0}" type="pres">
      <dgm:prSet presAssocID="{044A5C36-ACE5-40CC-BC71-38778FCB09F3}" presName="bSp" presStyleCnt="0"/>
      <dgm:spPr/>
    </dgm:pt>
    <dgm:pt modelId="{AC0838CA-3594-48BA-952C-CC63E29DFC05}" type="pres">
      <dgm:prSet presAssocID="{044A5C36-ACE5-40CC-BC71-38778FCB09F3}" presName="process" presStyleCnt="0"/>
      <dgm:spPr/>
    </dgm:pt>
    <dgm:pt modelId="{953898DE-8832-46DF-911E-FE8A8EF804A9}" type="pres">
      <dgm:prSet presAssocID="{41996E42-2DA3-4FF0-AE30-B20BA4467763}" presName="composite1" presStyleCnt="0"/>
      <dgm:spPr/>
    </dgm:pt>
    <dgm:pt modelId="{6DFEB347-D0BC-4A43-B50A-D6FA0671A292}" type="pres">
      <dgm:prSet presAssocID="{41996E42-2DA3-4FF0-AE30-B20BA4467763}" presName="dummyNode1" presStyleLbl="node1" presStyleIdx="0" presStyleCnt="3"/>
      <dgm:spPr/>
    </dgm:pt>
    <dgm:pt modelId="{BF00834C-4EC9-41EF-BC12-0EEA0E58A4C5}" type="pres">
      <dgm:prSet presAssocID="{41996E42-2DA3-4FF0-AE30-B20BA4467763}" presName="childNode1" presStyleLbl="bgAcc1" presStyleIdx="0" presStyleCnt="3">
        <dgm:presLayoutVars>
          <dgm:bulletEnabled val="1"/>
        </dgm:presLayoutVars>
      </dgm:prSet>
      <dgm:spPr/>
      <dgm:t>
        <a:bodyPr/>
        <a:lstStyle/>
        <a:p>
          <a:endParaRPr lang="es-ES"/>
        </a:p>
      </dgm:t>
    </dgm:pt>
    <dgm:pt modelId="{6643C920-2A04-43B3-B499-B5AC09F14E02}" type="pres">
      <dgm:prSet presAssocID="{41996E42-2DA3-4FF0-AE30-B20BA4467763}" presName="childNode1tx" presStyleLbl="bgAcc1" presStyleIdx="0" presStyleCnt="3">
        <dgm:presLayoutVars>
          <dgm:bulletEnabled val="1"/>
        </dgm:presLayoutVars>
      </dgm:prSet>
      <dgm:spPr/>
      <dgm:t>
        <a:bodyPr/>
        <a:lstStyle/>
        <a:p>
          <a:endParaRPr lang="es-ES"/>
        </a:p>
      </dgm:t>
    </dgm:pt>
    <dgm:pt modelId="{2FB71DA0-06E1-422B-A7A9-F6AA96D5CD32}" type="pres">
      <dgm:prSet presAssocID="{41996E42-2DA3-4FF0-AE30-B20BA4467763}" presName="parentNode1" presStyleLbl="node1" presStyleIdx="0" presStyleCnt="3">
        <dgm:presLayoutVars>
          <dgm:chMax val="1"/>
          <dgm:bulletEnabled val="1"/>
        </dgm:presLayoutVars>
      </dgm:prSet>
      <dgm:spPr/>
      <dgm:t>
        <a:bodyPr/>
        <a:lstStyle/>
        <a:p>
          <a:endParaRPr lang="es-ES"/>
        </a:p>
      </dgm:t>
    </dgm:pt>
    <dgm:pt modelId="{A3371336-AB33-4C06-9144-BE3326DD4D6C}" type="pres">
      <dgm:prSet presAssocID="{41996E42-2DA3-4FF0-AE30-B20BA4467763}" presName="connSite1" presStyleCnt="0"/>
      <dgm:spPr/>
    </dgm:pt>
    <dgm:pt modelId="{D963A906-8437-4172-916F-2811D7E202A4}" type="pres">
      <dgm:prSet presAssocID="{558C31D7-A42B-49A6-995B-76D5AED87CD5}" presName="Name9" presStyleLbl="sibTrans2D1" presStyleIdx="0" presStyleCnt="2"/>
      <dgm:spPr/>
      <dgm:t>
        <a:bodyPr/>
        <a:lstStyle/>
        <a:p>
          <a:endParaRPr lang="es-ES"/>
        </a:p>
      </dgm:t>
    </dgm:pt>
    <dgm:pt modelId="{356D5361-9B1A-4B44-9DF7-7275E23C2DDC}" type="pres">
      <dgm:prSet presAssocID="{EC1D8DB2-573D-4875-A198-52E197673832}" presName="composite2" presStyleCnt="0"/>
      <dgm:spPr/>
    </dgm:pt>
    <dgm:pt modelId="{33DFFB17-4494-4687-8D11-7B3EF0D84F7C}" type="pres">
      <dgm:prSet presAssocID="{EC1D8DB2-573D-4875-A198-52E197673832}" presName="dummyNode2" presStyleLbl="node1" presStyleIdx="0" presStyleCnt="3"/>
      <dgm:spPr/>
    </dgm:pt>
    <dgm:pt modelId="{01F0402A-80E3-4819-BE06-3B6F13FAADB6}" type="pres">
      <dgm:prSet presAssocID="{EC1D8DB2-573D-4875-A198-52E197673832}" presName="childNode2" presStyleLbl="bgAcc1" presStyleIdx="1" presStyleCnt="3">
        <dgm:presLayoutVars>
          <dgm:bulletEnabled val="1"/>
        </dgm:presLayoutVars>
      </dgm:prSet>
      <dgm:spPr/>
      <dgm:t>
        <a:bodyPr/>
        <a:lstStyle/>
        <a:p>
          <a:endParaRPr lang="es-ES"/>
        </a:p>
      </dgm:t>
    </dgm:pt>
    <dgm:pt modelId="{09CD54C1-DB18-4282-AE73-9A46E3324521}" type="pres">
      <dgm:prSet presAssocID="{EC1D8DB2-573D-4875-A198-52E197673832}" presName="childNode2tx" presStyleLbl="bgAcc1" presStyleIdx="1" presStyleCnt="3">
        <dgm:presLayoutVars>
          <dgm:bulletEnabled val="1"/>
        </dgm:presLayoutVars>
      </dgm:prSet>
      <dgm:spPr/>
      <dgm:t>
        <a:bodyPr/>
        <a:lstStyle/>
        <a:p>
          <a:endParaRPr lang="es-ES"/>
        </a:p>
      </dgm:t>
    </dgm:pt>
    <dgm:pt modelId="{BC58103E-5738-4924-98D8-709AADBC9699}" type="pres">
      <dgm:prSet presAssocID="{EC1D8DB2-573D-4875-A198-52E197673832}" presName="parentNode2" presStyleLbl="node1" presStyleIdx="1" presStyleCnt="3">
        <dgm:presLayoutVars>
          <dgm:chMax val="0"/>
          <dgm:bulletEnabled val="1"/>
        </dgm:presLayoutVars>
      </dgm:prSet>
      <dgm:spPr/>
      <dgm:t>
        <a:bodyPr/>
        <a:lstStyle/>
        <a:p>
          <a:endParaRPr lang="es-ES"/>
        </a:p>
      </dgm:t>
    </dgm:pt>
    <dgm:pt modelId="{DF6AC5F2-42CB-41C9-A78B-4D2C5DDAAD90}" type="pres">
      <dgm:prSet presAssocID="{EC1D8DB2-573D-4875-A198-52E197673832}" presName="connSite2" presStyleCnt="0"/>
      <dgm:spPr/>
    </dgm:pt>
    <dgm:pt modelId="{E989FF32-3300-4A68-BFBA-AE4F76675D2F}" type="pres">
      <dgm:prSet presAssocID="{87422080-AD97-4350-83F7-80F510E7012B}" presName="Name18" presStyleLbl="sibTrans2D1" presStyleIdx="1" presStyleCnt="2"/>
      <dgm:spPr/>
      <dgm:t>
        <a:bodyPr/>
        <a:lstStyle/>
        <a:p>
          <a:endParaRPr lang="es-ES"/>
        </a:p>
      </dgm:t>
    </dgm:pt>
    <dgm:pt modelId="{4C6D702E-A824-42F4-B579-4DFE548387FF}" type="pres">
      <dgm:prSet presAssocID="{730070CD-A890-4629-AB09-2AEA652C55A4}" presName="composite1" presStyleCnt="0"/>
      <dgm:spPr/>
    </dgm:pt>
    <dgm:pt modelId="{7BB9D6DC-FF15-4873-811A-88901AFC6294}" type="pres">
      <dgm:prSet presAssocID="{730070CD-A890-4629-AB09-2AEA652C55A4}" presName="dummyNode1" presStyleLbl="node1" presStyleIdx="1" presStyleCnt="3"/>
      <dgm:spPr/>
    </dgm:pt>
    <dgm:pt modelId="{0E12B6AC-D42F-4B33-8C0D-13F59C3EF8A2}" type="pres">
      <dgm:prSet presAssocID="{730070CD-A890-4629-AB09-2AEA652C55A4}" presName="childNode1" presStyleLbl="bgAcc1" presStyleIdx="2" presStyleCnt="3">
        <dgm:presLayoutVars>
          <dgm:bulletEnabled val="1"/>
        </dgm:presLayoutVars>
      </dgm:prSet>
      <dgm:spPr/>
      <dgm:t>
        <a:bodyPr/>
        <a:lstStyle/>
        <a:p>
          <a:endParaRPr lang="es-ES"/>
        </a:p>
      </dgm:t>
    </dgm:pt>
    <dgm:pt modelId="{37AC6956-162E-45A5-8705-11C556AEC0B3}" type="pres">
      <dgm:prSet presAssocID="{730070CD-A890-4629-AB09-2AEA652C55A4}" presName="childNode1tx" presStyleLbl="bgAcc1" presStyleIdx="2" presStyleCnt="3">
        <dgm:presLayoutVars>
          <dgm:bulletEnabled val="1"/>
        </dgm:presLayoutVars>
      </dgm:prSet>
      <dgm:spPr/>
      <dgm:t>
        <a:bodyPr/>
        <a:lstStyle/>
        <a:p>
          <a:endParaRPr lang="es-ES"/>
        </a:p>
      </dgm:t>
    </dgm:pt>
    <dgm:pt modelId="{DF72AD8F-C7F6-4C76-B00A-08BF6A6A9E00}" type="pres">
      <dgm:prSet presAssocID="{730070CD-A890-4629-AB09-2AEA652C55A4}" presName="parentNode1" presStyleLbl="node1" presStyleIdx="2" presStyleCnt="3">
        <dgm:presLayoutVars>
          <dgm:chMax val="1"/>
          <dgm:bulletEnabled val="1"/>
        </dgm:presLayoutVars>
      </dgm:prSet>
      <dgm:spPr/>
      <dgm:t>
        <a:bodyPr/>
        <a:lstStyle/>
        <a:p>
          <a:endParaRPr lang="es-ES"/>
        </a:p>
      </dgm:t>
    </dgm:pt>
    <dgm:pt modelId="{DB351555-A500-489B-96D0-0F7CEB377056}" type="pres">
      <dgm:prSet presAssocID="{730070CD-A890-4629-AB09-2AEA652C55A4}" presName="connSite1" presStyleCnt="0"/>
      <dgm:spPr/>
    </dgm:pt>
  </dgm:ptLst>
  <dgm:cxnLst>
    <dgm:cxn modelId="{922AE5F1-153F-4B3F-8908-07CC55DA464E}" type="presOf" srcId="{41996E42-2DA3-4FF0-AE30-B20BA4467763}" destId="{2FB71DA0-06E1-422B-A7A9-F6AA96D5CD32}" srcOrd="0" destOrd="0" presId="urn:microsoft.com/office/officeart/2005/8/layout/hProcess4"/>
    <dgm:cxn modelId="{75560AFC-029D-4974-9EA0-8D2764827517}" type="presOf" srcId="{49191971-3126-47BA-976D-B898AC58885E}" destId="{01F0402A-80E3-4819-BE06-3B6F13FAADB6}" srcOrd="0" destOrd="0" presId="urn:microsoft.com/office/officeart/2005/8/layout/hProcess4"/>
    <dgm:cxn modelId="{47C03D60-AA39-4993-8CF7-57872FD59898}" srcId="{044A5C36-ACE5-40CC-BC71-38778FCB09F3}" destId="{EC1D8DB2-573D-4875-A198-52E197673832}" srcOrd="1" destOrd="0" parTransId="{C6B7856B-4C63-481A-8DA2-534498924A13}" sibTransId="{87422080-AD97-4350-83F7-80F510E7012B}"/>
    <dgm:cxn modelId="{3D32895C-0E4C-410C-AE8C-5D34FC9BF2B2}" srcId="{044A5C36-ACE5-40CC-BC71-38778FCB09F3}" destId="{730070CD-A890-4629-AB09-2AEA652C55A4}" srcOrd="2" destOrd="0" parTransId="{A5918395-8A15-42B2-BD03-CCCC06E95B55}" sibTransId="{CF15B2CE-23D4-4BCA-BE75-400C134FF915}"/>
    <dgm:cxn modelId="{A2F1136D-9552-453E-B7FF-A8C74ADB7AFD}" type="presOf" srcId="{EC1D8DB2-573D-4875-A198-52E197673832}" destId="{BC58103E-5738-4924-98D8-709AADBC9699}" srcOrd="0" destOrd="0" presId="urn:microsoft.com/office/officeart/2005/8/layout/hProcess4"/>
    <dgm:cxn modelId="{FF9330F5-2C50-4036-B59A-72F8C6685691}" type="presOf" srcId="{558C31D7-A42B-49A6-995B-76D5AED87CD5}" destId="{D963A906-8437-4172-916F-2811D7E202A4}" srcOrd="0" destOrd="0" presId="urn:microsoft.com/office/officeart/2005/8/layout/hProcess4"/>
    <dgm:cxn modelId="{9DFBB844-27A6-4A02-83E8-62915F4A5F65}" type="presOf" srcId="{730070CD-A890-4629-AB09-2AEA652C55A4}" destId="{DF72AD8F-C7F6-4C76-B00A-08BF6A6A9E00}" srcOrd="0" destOrd="0" presId="urn:microsoft.com/office/officeart/2005/8/layout/hProcess4"/>
    <dgm:cxn modelId="{2DDDBEAE-AC6B-4807-80BE-0BEFBDA45943}" type="presOf" srcId="{AB2A838A-15DF-4D69-965D-DB11F61459DA}" destId="{37AC6956-162E-45A5-8705-11C556AEC0B3}" srcOrd="1" destOrd="0" presId="urn:microsoft.com/office/officeart/2005/8/layout/hProcess4"/>
    <dgm:cxn modelId="{6D2E933C-8BCE-44F9-AE27-73DA242AC7FC}" srcId="{730070CD-A890-4629-AB09-2AEA652C55A4}" destId="{AB2A838A-15DF-4D69-965D-DB11F61459DA}" srcOrd="0" destOrd="0" parTransId="{096F0B46-7BC9-4068-952A-FD426F28E3C7}" sibTransId="{7952E0AA-E63D-43F9-A72F-297E13ECF933}"/>
    <dgm:cxn modelId="{4133E220-9DA8-4FA7-AB29-ADCB7324484C}" type="presOf" srcId="{044A5C36-ACE5-40CC-BC71-38778FCB09F3}" destId="{B8F6C49F-D151-4C72-8A15-831BA0A8537A}" srcOrd="0" destOrd="0" presId="urn:microsoft.com/office/officeart/2005/8/layout/hProcess4"/>
    <dgm:cxn modelId="{2E6BCEAF-C205-454F-8448-B1844CE42F80}" type="presOf" srcId="{495C7D13-960A-4857-AD58-1F9EECC4A84C}" destId="{BF00834C-4EC9-41EF-BC12-0EEA0E58A4C5}" srcOrd="0" destOrd="0" presId="urn:microsoft.com/office/officeart/2005/8/layout/hProcess4"/>
    <dgm:cxn modelId="{523B5C38-7F80-4850-A6BD-044AB68271DF}" srcId="{044A5C36-ACE5-40CC-BC71-38778FCB09F3}" destId="{41996E42-2DA3-4FF0-AE30-B20BA4467763}" srcOrd="0" destOrd="0" parTransId="{17980B9B-407B-4FDE-8594-597E9C396882}" sibTransId="{558C31D7-A42B-49A6-995B-76D5AED87CD5}"/>
    <dgm:cxn modelId="{3F9CB8CD-9CED-4C15-A13E-B4A3F2B627F7}" srcId="{EC1D8DB2-573D-4875-A198-52E197673832}" destId="{49191971-3126-47BA-976D-B898AC58885E}" srcOrd="0" destOrd="0" parTransId="{09493C20-8785-4187-8276-916CEE0A1CEA}" sibTransId="{86BC2442-C939-42C9-B081-9D10F2D0091A}"/>
    <dgm:cxn modelId="{4436432A-3D3D-48D6-A0F9-8A4BB0DF7331}" type="presOf" srcId="{49191971-3126-47BA-976D-B898AC58885E}" destId="{09CD54C1-DB18-4282-AE73-9A46E3324521}" srcOrd="1" destOrd="0" presId="urn:microsoft.com/office/officeart/2005/8/layout/hProcess4"/>
    <dgm:cxn modelId="{FE43D867-8D3F-4178-91BB-77297563912B}" type="presOf" srcId="{495C7D13-960A-4857-AD58-1F9EECC4A84C}" destId="{6643C920-2A04-43B3-B499-B5AC09F14E02}" srcOrd="1" destOrd="0" presId="urn:microsoft.com/office/officeart/2005/8/layout/hProcess4"/>
    <dgm:cxn modelId="{85D7F974-6681-4FEF-A5F5-D75E63E25AF4}" type="presOf" srcId="{87422080-AD97-4350-83F7-80F510E7012B}" destId="{E989FF32-3300-4A68-BFBA-AE4F76675D2F}" srcOrd="0" destOrd="0" presId="urn:microsoft.com/office/officeart/2005/8/layout/hProcess4"/>
    <dgm:cxn modelId="{22448A3B-788A-4044-B009-8E0A6A93CA9A}" type="presOf" srcId="{AB2A838A-15DF-4D69-965D-DB11F61459DA}" destId="{0E12B6AC-D42F-4B33-8C0D-13F59C3EF8A2}" srcOrd="0" destOrd="0" presId="urn:microsoft.com/office/officeart/2005/8/layout/hProcess4"/>
    <dgm:cxn modelId="{F6E4820D-50A2-4FF3-B770-A676CCC3E15B}" srcId="{41996E42-2DA3-4FF0-AE30-B20BA4467763}" destId="{495C7D13-960A-4857-AD58-1F9EECC4A84C}" srcOrd="0" destOrd="0" parTransId="{0578D5E4-324E-43A7-8166-6E8268F29F07}" sibTransId="{2D4069D4-3262-495C-B68E-52428CFAC08D}"/>
    <dgm:cxn modelId="{7EF8125D-23FD-496D-8C54-8CC0BF1FFE82}" type="presParOf" srcId="{B8F6C49F-D151-4C72-8A15-831BA0A8537A}" destId="{1B836445-E5A1-4FA4-A745-4081A8881A58}" srcOrd="0" destOrd="0" presId="urn:microsoft.com/office/officeart/2005/8/layout/hProcess4"/>
    <dgm:cxn modelId="{D0981099-604E-4DA2-95A1-F681266BF641}" type="presParOf" srcId="{B8F6C49F-D151-4C72-8A15-831BA0A8537A}" destId="{5CE5DC6D-45BD-40D2-B596-504A3468E6D0}" srcOrd="1" destOrd="0" presId="urn:microsoft.com/office/officeart/2005/8/layout/hProcess4"/>
    <dgm:cxn modelId="{8D0655BD-6B80-4681-ACA1-93B9081E58DE}" type="presParOf" srcId="{B8F6C49F-D151-4C72-8A15-831BA0A8537A}" destId="{AC0838CA-3594-48BA-952C-CC63E29DFC05}" srcOrd="2" destOrd="0" presId="urn:microsoft.com/office/officeart/2005/8/layout/hProcess4"/>
    <dgm:cxn modelId="{EE9108BC-CBD0-49F5-8691-0AB45B04EAD0}" type="presParOf" srcId="{AC0838CA-3594-48BA-952C-CC63E29DFC05}" destId="{953898DE-8832-46DF-911E-FE8A8EF804A9}" srcOrd="0" destOrd="0" presId="urn:microsoft.com/office/officeart/2005/8/layout/hProcess4"/>
    <dgm:cxn modelId="{46A85C79-4761-456F-8AD7-AA9377E2C687}" type="presParOf" srcId="{953898DE-8832-46DF-911E-FE8A8EF804A9}" destId="{6DFEB347-D0BC-4A43-B50A-D6FA0671A292}" srcOrd="0" destOrd="0" presId="urn:microsoft.com/office/officeart/2005/8/layout/hProcess4"/>
    <dgm:cxn modelId="{9708A656-EAC2-42FD-8684-55D29D1BF3DB}" type="presParOf" srcId="{953898DE-8832-46DF-911E-FE8A8EF804A9}" destId="{BF00834C-4EC9-41EF-BC12-0EEA0E58A4C5}" srcOrd="1" destOrd="0" presId="urn:microsoft.com/office/officeart/2005/8/layout/hProcess4"/>
    <dgm:cxn modelId="{274C8C7A-8182-4EA7-AB72-07138756210D}" type="presParOf" srcId="{953898DE-8832-46DF-911E-FE8A8EF804A9}" destId="{6643C920-2A04-43B3-B499-B5AC09F14E02}" srcOrd="2" destOrd="0" presId="urn:microsoft.com/office/officeart/2005/8/layout/hProcess4"/>
    <dgm:cxn modelId="{7086331E-6E2E-4593-8408-A14536C8F0A0}" type="presParOf" srcId="{953898DE-8832-46DF-911E-FE8A8EF804A9}" destId="{2FB71DA0-06E1-422B-A7A9-F6AA96D5CD32}" srcOrd="3" destOrd="0" presId="urn:microsoft.com/office/officeart/2005/8/layout/hProcess4"/>
    <dgm:cxn modelId="{7805CC72-4B59-4E9F-A4DF-A6D2FF7F0984}" type="presParOf" srcId="{953898DE-8832-46DF-911E-FE8A8EF804A9}" destId="{A3371336-AB33-4C06-9144-BE3326DD4D6C}" srcOrd="4" destOrd="0" presId="urn:microsoft.com/office/officeart/2005/8/layout/hProcess4"/>
    <dgm:cxn modelId="{735E142A-F712-44F5-9D9C-9A85B2492F1C}" type="presParOf" srcId="{AC0838CA-3594-48BA-952C-CC63E29DFC05}" destId="{D963A906-8437-4172-916F-2811D7E202A4}" srcOrd="1" destOrd="0" presId="urn:microsoft.com/office/officeart/2005/8/layout/hProcess4"/>
    <dgm:cxn modelId="{08BD0280-5B26-4D0C-8890-DA5E8B33A07E}" type="presParOf" srcId="{AC0838CA-3594-48BA-952C-CC63E29DFC05}" destId="{356D5361-9B1A-4B44-9DF7-7275E23C2DDC}" srcOrd="2" destOrd="0" presId="urn:microsoft.com/office/officeart/2005/8/layout/hProcess4"/>
    <dgm:cxn modelId="{D14450A9-D010-427C-AA2A-F831D74410AD}" type="presParOf" srcId="{356D5361-9B1A-4B44-9DF7-7275E23C2DDC}" destId="{33DFFB17-4494-4687-8D11-7B3EF0D84F7C}" srcOrd="0" destOrd="0" presId="urn:microsoft.com/office/officeart/2005/8/layout/hProcess4"/>
    <dgm:cxn modelId="{E393E06D-133B-447D-99C5-FDF0D19575CD}" type="presParOf" srcId="{356D5361-9B1A-4B44-9DF7-7275E23C2DDC}" destId="{01F0402A-80E3-4819-BE06-3B6F13FAADB6}" srcOrd="1" destOrd="0" presId="urn:microsoft.com/office/officeart/2005/8/layout/hProcess4"/>
    <dgm:cxn modelId="{3A9E44EE-6EF1-4A82-B4F4-1F8572C1316B}" type="presParOf" srcId="{356D5361-9B1A-4B44-9DF7-7275E23C2DDC}" destId="{09CD54C1-DB18-4282-AE73-9A46E3324521}" srcOrd="2" destOrd="0" presId="urn:microsoft.com/office/officeart/2005/8/layout/hProcess4"/>
    <dgm:cxn modelId="{3704C0D6-C1ED-4EEE-8869-E97022C5B5E3}" type="presParOf" srcId="{356D5361-9B1A-4B44-9DF7-7275E23C2DDC}" destId="{BC58103E-5738-4924-98D8-709AADBC9699}" srcOrd="3" destOrd="0" presId="urn:microsoft.com/office/officeart/2005/8/layout/hProcess4"/>
    <dgm:cxn modelId="{D6952C9A-FCBF-4402-A409-73EE87D72B55}" type="presParOf" srcId="{356D5361-9B1A-4B44-9DF7-7275E23C2DDC}" destId="{DF6AC5F2-42CB-41C9-A78B-4D2C5DDAAD90}" srcOrd="4" destOrd="0" presId="urn:microsoft.com/office/officeart/2005/8/layout/hProcess4"/>
    <dgm:cxn modelId="{E059A104-0E66-458F-BB86-A2EE5E1CE5F8}" type="presParOf" srcId="{AC0838CA-3594-48BA-952C-CC63E29DFC05}" destId="{E989FF32-3300-4A68-BFBA-AE4F76675D2F}" srcOrd="3" destOrd="0" presId="urn:microsoft.com/office/officeart/2005/8/layout/hProcess4"/>
    <dgm:cxn modelId="{E29D486F-59F8-4597-BAF3-6FEB7223D433}" type="presParOf" srcId="{AC0838CA-3594-48BA-952C-CC63E29DFC05}" destId="{4C6D702E-A824-42F4-B579-4DFE548387FF}" srcOrd="4" destOrd="0" presId="urn:microsoft.com/office/officeart/2005/8/layout/hProcess4"/>
    <dgm:cxn modelId="{CB08009F-B746-46C6-B379-A287EACABA56}" type="presParOf" srcId="{4C6D702E-A824-42F4-B579-4DFE548387FF}" destId="{7BB9D6DC-FF15-4873-811A-88901AFC6294}" srcOrd="0" destOrd="0" presId="urn:microsoft.com/office/officeart/2005/8/layout/hProcess4"/>
    <dgm:cxn modelId="{A3A60D92-6492-48BB-9897-1DB7CAE95DD7}" type="presParOf" srcId="{4C6D702E-A824-42F4-B579-4DFE548387FF}" destId="{0E12B6AC-D42F-4B33-8C0D-13F59C3EF8A2}" srcOrd="1" destOrd="0" presId="urn:microsoft.com/office/officeart/2005/8/layout/hProcess4"/>
    <dgm:cxn modelId="{29B20B5B-48F2-42F3-8298-2D6EECB9D0F9}" type="presParOf" srcId="{4C6D702E-A824-42F4-B579-4DFE548387FF}" destId="{37AC6956-162E-45A5-8705-11C556AEC0B3}" srcOrd="2" destOrd="0" presId="urn:microsoft.com/office/officeart/2005/8/layout/hProcess4"/>
    <dgm:cxn modelId="{E243C99D-A768-4909-9EBB-FE7C7D698413}" type="presParOf" srcId="{4C6D702E-A824-42F4-B579-4DFE548387FF}" destId="{DF72AD8F-C7F6-4C76-B00A-08BF6A6A9E00}" srcOrd="3" destOrd="0" presId="urn:microsoft.com/office/officeart/2005/8/layout/hProcess4"/>
    <dgm:cxn modelId="{909C23DF-800B-4E59-91B5-BE78E4D4C4F6}" type="presParOf" srcId="{4C6D702E-A824-42F4-B579-4DFE548387FF}" destId="{DB351555-A500-489B-96D0-0F7CEB377056}" srcOrd="4" destOrd="0" presId="urn:microsoft.com/office/officeart/2005/8/layout/hProcess4"/>
  </dgm:cxnLst>
  <dgm:bg/>
  <dgm:whole/>
</dgm:dataModel>
</file>

<file path=ppt/diagrams/data3.xml><?xml version="1.0" encoding="utf-8"?>
<dgm:dataModel xmlns:dgm="http://schemas.openxmlformats.org/drawingml/2006/diagram" xmlns:a="http://schemas.openxmlformats.org/drawingml/2006/main">
  <dgm:ptLst>
    <dgm:pt modelId="{3B2C467A-98E4-4217-BC7C-D81C93AFBD1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16DCE918-4237-4B45-9100-9D01232F4802}">
      <dgm:prSet phldrT="[Texto]"/>
      <dgm:spPr/>
      <dgm:t>
        <a:bodyPr/>
        <a:lstStyle/>
        <a:p>
          <a:r>
            <a:rPr lang="en-US" dirty="0" smtClean="0">
              <a:latin typeface="Arial" pitchFamily="34" charset="0"/>
              <a:cs typeface="Arial" pitchFamily="34" charset="0"/>
            </a:rPr>
            <a:t>Generalization of psychosocial survey to understand the impact of COVID 19 on the Cuban athletic population</a:t>
          </a:r>
          <a:r>
            <a:rPr lang="es-CU" b="1" dirty="0" smtClean="0">
              <a:latin typeface="Arial" pitchFamily="34" charset="0"/>
              <a:cs typeface="Arial" pitchFamily="34" charset="0"/>
            </a:rPr>
            <a:t>.</a:t>
          </a:r>
          <a:endParaRPr lang="es-ES" dirty="0">
            <a:latin typeface="Arial" pitchFamily="34" charset="0"/>
            <a:cs typeface="Arial" pitchFamily="34" charset="0"/>
          </a:endParaRPr>
        </a:p>
      </dgm:t>
    </dgm:pt>
    <dgm:pt modelId="{9ACCB9F5-1640-4AAD-A600-5F1FE021C9D1}" type="parTrans" cxnId="{56CA2D66-0E19-47D1-8DC0-3FF2A6DCDC89}">
      <dgm:prSet/>
      <dgm:spPr/>
      <dgm:t>
        <a:bodyPr/>
        <a:lstStyle/>
        <a:p>
          <a:endParaRPr lang="es-ES"/>
        </a:p>
      </dgm:t>
    </dgm:pt>
    <dgm:pt modelId="{71775BCD-6791-45C6-8AA4-215674089C26}" type="sibTrans" cxnId="{56CA2D66-0E19-47D1-8DC0-3FF2A6DCDC89}">
      <dgm:prSet/>
      <dgm:spPr/>
      <dgm:t>
        <a:bodyPr/>
        <a:lstStyle/>
        <a:p>
          <a:endParaRPr lang="es-ES"/>
        </a:p>
      </dgm:t>
    </dgm:pt>
    <dgm:pt modelId="{DFBF301B-BAC0-4681-AB9F-F773FF137975}">
      <dgm:prSet phldrT="[Texto]" custT="1"/>
      <dgm:spPr/>
      <dgm:t>
        <a:bodyPr/>
        <a:lstStyle/>
        <a:p>
          <a:r>
            <a:rPr lang="en-US" sz="2000" b="1" dirty="0" smtClean="0">
              <a:latin typeface="Arial" pitchFamily="34" charset="0"/>
              <a:cs typeface="Arial" pitchFamily="34" charset="0"/>
            </a:rPr>
            <a:t>Provided information on the use of social networks by athletes</a:t>
          </a:r>
          <a:endParaRPr lang="es-ES" sz="2000" b="1" dirty="0">
            <a:latin typeface="Arial" pitchFamily="34" charset="0"/>
            <a:cs typeface="Arial" pitchFamily="34" charset="0"/>
          </a:endParaRPr>
        </a:p>
      </dgm:t>
    </dgm:pt>
    <dgm:pt modelId="{23B6E08B-EE63-4387-AE48-CC713DDC8585}" type="parTrans" cxnId="{3AF7CEFC-6C6D-4AC5-99B6-C536240B7C45}">
      <dgm:prSet/>
      <dgm:spPr/>
      <dgm:t>
        <a:bodyPr/>
        <a:lstStyle/>
        <a:p>
          <a:endParaRPr lang="es-ES"/>
        </a:p>
      </dgm:t>
    </dgm:pt>
    <dgm:pt modelId="{ABAAD08E-E5F5-4212-8D6A-BD1924C33848}" type="sibTrans" cxnId="{3AF7CEFC-6C6D-4AC5-99B6-C536240B7C45}">
      <dgm:prSet/>
      <dgm:spPr/>
      <dgm:t>
        <a:bodyPr/>
        <a:lstStyle/>
        <a:p>
          <a:endParaRPr lang="es-ES"/>
        </a:p>
      </dgm:t>
    </dgm:pt>
    <dgm:pt modelId="{92F6B720-0B52-4EA0-A24D-6CB1E8DAD7D8}">
      <dgm:prSet phldrT="[Texto]" custT="1"/>
      <dgm:spPr/>
      <dgm:t>
        <a:bodyPr/>
        <a:lstStyle/>
        <a:p>
          <a:r>
            <a:rPr lang="es-ES" sz="1400" dirty="0" smtClean="0">
              <a:latin typeface="Arial" pitchFamily="34" charset="0"/>
              <a:cs typeface="Arial" pitchFamily="34" charset="0"/>
            </a:rPr>
            <a:t>GRANMA CONCLUSIONS:</a:t>
          </a:r>
          <a:endParaRPr lang="es-ES" sz="1400" b="1" dirty="0">
            <a:latin typeface="Arial" pitchFamily="34" charset="0"/>
            <a:cs typeface="Arial" pitchFamily="34" charset="0"/>
          </a:endParaRPr>
        </a:p>
      </dgm:t>
    </dgm:pt>
    <dgm:pt modelId="{13F569A5-3514-42BF-8C87-2C704413879E}" type="parTrans" cxnId="{4EFA194D-E32E-4588-A8A8-071030F92D30}">
      <dgm:prSet/>
      <dgm:spPr/>
      <dgm:t>
        <a:bodyPr/>
        <a:lstStyle/>
        <a:p>
          <a:endParaRPr lang="es-ES"/>
        </a:p>
      </dgm:t>
    </dgm:pt>
    <dgm:pt modelId="{3A6926B9-D901-4049-A1B5-71CA8D74A03B}" type="sibTrans" cxnId="{4EFA194D-E32E-4588-A8A8-071030F92D30}">
      <dgm:prSet/>
      <dgm:spPr/>
      <dgm:t>
        <a:bodyPr/>
        <a:lstStyle/>
        <a:p>
          <a:endParaRPr lang="es-ES"/>
        </a:p>
      </dgm:t>
    </dgm:pt>
    <dgm:pt modelId="{38FBB18F-65A9-4651-9E3C-43ADE09EEF58}">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negative psychological manifestations that predominated in the Granma athletic population during the COVID-19 pandemic stage were: constant worries, lack of motivation or desire to exercise, difficulty concentrating, uncertainty in the future, anguish, tension, sadness, confusion and fear, lack of motivation or desire to do daily activities, headaches, muscle tension in the neck or back, appetite disorders.</a:t>
          </a:r>
          <a:endParaRPr lang="es-ES" sz="1200" dirty="0">
            <a:latin typeface="Arial" pitchFamily="34" charset="0"/>
            <a:cs typeface="Arial" pitchFamily="34" charset="0"/>
          </a:endParaRPr>
        </a:p>
      </dgm:t>
    </dgm:pt>
    <dgm:pt modelId="{B1EF53A5-3B54-44CD-B61C-9B3373233E5B}" type="parTrans" cxnId="{C3009998-C701-4BAF-AF08-F525D7A587C2}">
      <dgm:prSet/>
      <dgm:spPr/>
      <dgm:t>
        <a:bodyPr/>
        <a:lstStyle/>
        <a:p>
          <a:endParaRPr lang="es-ES"/>
        </a:p>
      </dgm:t>
    </dgm:pt>
    <dgm:pt modelId="{5F15738B-A6D0-42FB-882C-828007A17DDB}" type="sibTrans" cxnId="{C3009998-C701-4BAF-AF08-F525D7A587C2}">
      <dgm:prSet/>
      <dgm:spPr/>
      <dgm:t>
        <a:bodyPr/>
        <a:lstStyle/>
        <a:p>
          <a:endParaRPr lang="es-ES"/>
        </a:p>
      </dgm:t>
    </dgm:pt>
    <dgm:pt modelId="{61AC47CF-DED0-41D2-8EF7-549D5E848E90}">
      <dgm:prSet/>
      <dgm:spPr/>
      <dgm:t>
        <a:bodyPr/>
        <a:lstStyle/>
        <a:p>
          <a:endParaRPr lang="es-ES"/>
        </a:p>
      </dgm:t>
    </dgm:pt>
    <dgm:pt modelId="{BAE95324-D655-4E68-821B-21800CF9F9B2}" type="parTrans" cxnId="{6DEEB063-0559-4A5D-8393-F7833F96F3EA}">
      <dgm:prSet/>
      <dgm:spPr/>
      <dgm:t>
        <a:bodyPr/>
        <a:lstStyle/>
        <a:p>
          <a:endParaRPr lang="es-ES"/>
        </a:p>
      </dgm:t>
    </dgm:pt>
    <dgm:pt modelId="{06D4121A-A743-4695-8666-77B167F7F633}" type="sibTrans" cxnId="{6DEEB063-0559-4A5D-8393-F7833F96F3EA}">
      <dgm:prSet/>
      <dgm:spPr/>
      <dgm:t>
        <a:bodyPr/>
        <a:lstStyle/>
        <a:p>
          <a:endParaRPr lang="es-ES"/>
        </a:p>
      </dgm:t>
    </dgm:pt>
    <dgm:pt modelId="{4780556E-2466-46C9-B383-5A1A02DFC08B}">
      <dgm:prSet custT="1"/>
      <dgm:spPr/>
      <dgm:t>
        <a:bodyPr/>
        <a:lstStyle/>
        <a:p>
          <a:r>
            <a:rPr lang="en-US" sz="1400" dirty="0" smtClean="0">
              <a:latin typeface="Arial" pitchFamily="34" charset="0"/>
              <a:cs typeface="Arial" pitchFamily="34" charset="0"/>
            </a:rPr>
            <a:t>The behavioral strategies to confront the situation caused by COVID 19 that predominated were: family support, carrying out sports-related activities, mainly physical preparation planned by the athletes themselves and by the coaches.</a:t>
          </a:r>
          <a:endParaRPr lang="es-ES" sz="1400" dirty="0" smtClean="0">
            <a:latin typeface="Arial" pitchFamily="34" charset="0"/>
            <a:cs typeface="Arial" pitchFamily="34" charset="0"/>
          </a:endParaRPr>
        </a:p>
      </dgm:t>
    </dgm:pt>
    <dgm:pt modelId="{AB2DA665-1986-495C-8458-3E3238719FFF}" type="parTrans" cxnId="{E82293C3-70CA-43D7-8270-EFE40D360C70}">
      <dgm:prSet/>
      <dgm:spPr/>
      <dgm:t>
        <a:bodyPr/>
        <a:lstStyle/>
        <a:p>
          <a:endParaRPr lang="es-ES"/>
        </a:p>
      </dgm:t>
    </dgm:pt>
    <dgm:pt modelId="{963FA4BD-5CC2-4E84-B519-7772540F0C10}" type="sibTrans" cxnId="{E82293C3-70CA-43D7-8270-EFE40D360C70}">
      <dgm:prSet/>
      <dgm:spPr/>
      <dgm:t>
        <a:bodyPr/>
        <a:lstStyle/>
        <a:p>
          <a:endParaRPr lang="es-ES"/>
        </a:p>
      </dgm:t>
    </dgm:pt>
    <dgm:pt modelId="{644FB5F3-4C61-4BAF-BE0A-29B80973A686}">
      <dgm:prSet custT="1"/>
      <dgm:spPr/>
      <dgm:t>
        <a:bodyPr/>
        <a:lstStyle/>
        <a:p>
          <a:r>
            <a:rPr lang="en-US" sz="1400" dirty="0" smtClean="0">
              <a:latin typeface="Arial" pitchFamily="34" charset="0"/>
              <a:cs typeface="Arial" pitchFamily="34" charset="0"/>
            </a:rPr>
            <a:t>There was a predominance of athletes who considered that they had the necessary psychological tools to face the situation caused by the pandemic, confidence that it would pass, they could organize their lives as before and re-plan sports goals that responded to their aspirations.</a:t>
          </a:r>
          <a:endParaRPr lang="es-CU" sz="1400" dirty="0" smtClean="0">
            <a:latin typeface="Arial" pitchFamily="34" charset="0"/>
            <a:cs typeface="Arial" pitchFamily="34" charset="0"/>
          </a:endParaRPr>
        </a:p>
      </dgm:t>
    </dgm:pt>
    <dgm:pt modelId="{53EEDC4E-2D28-40B0-9900-E42DF159B977}" type="parTrans" cxnId="{F19A4A41-14E5-470E-AC24-1007399356EE}">
      <dgm:prSet/>
      <dgm:spPr/>
      <dgm:t>
        <a:bodyPr/>
        <a:lstStyle/>
        <a:p>
          <a:endParaRPr lang="es-ES"/>
        </a:p>
      </dgm:t>
    </dgm:pt>
    <dgm:pt modelId="{F5B9C246-DE4C-4EB8-B220-AD62C54155DE}" type="sibTrans" cxnId="{F19A4A41-14E5-470E-AC24-1007399356EE}">
      <dgm:prSet/>
      <dgm:spPr/>
      <dgm:t>
        <a:bodyPr/>
        <a:lstStyle/>
        <a:p>
          <a:endParaRPr lang="es-ES"/>
        </a:p>
      </dgm:t>
    </dgm:pt>
    <dgm:pt modelId="{FFC38FC3-5499-43CF-80B9-7EE986295229}" type="pres">
      <dgm:prSet presAssocID="{3B2C467A-98E4-4217-BC7C-D81C93AFBD1F}" presName="composite" presStyleCnt="0">
        <dgm:presLayoutVars>
          <dgm:chMax val="1"/>
          <dgm:dir/>
          <dgm:resizeHandles val="exact"/>
        </dgm:presLayoutVars>
      </dgm:prSet>
      <dgm:spPr/>
      <dgm:t>
        <a:bodyPr/>
        <a:lstStyle/>
        <a:p>
          <a:endParaRPr lang="es-ES"/>
        </a:p>
      </dgm:t>
    </dgm:pt>
    <dgm:pt modelId="{06D5D9B4-8A09-4B85-A389-E7FBF51FB965}" type="pres">
      <dgm:prSet presAssocID="{16DCE918-4237-4B45-9100-9D01232F4802}" presName="roof" presStyleLbl="dkBgShp" presStyleIdx="0" presStyleCnt="2"/>
      <dgm:spPr/>
      <dgm:t>
        <a:bodyPr/>
        <a:lstStyle/>
        <a:p>
          <a:endParaRPr lang="es-ES"/>
        </a:p>
      </dgm:t>
    </dgm:pt>
    <dgm:pt modelId="{40CBB311-8A60-43B0-81CA-6B525D7B6CCE}" type="pres">
      <dgm:prSet presAssocID="{16DCE918-4237-4B45-9100-9D01232F4802}" presName="pillars" presStyleCnt="0"/>
      <dgm:spPr/>
    </dgm:pt>
    <dgm:pt modelId="{33A5C169-C873-4317-8450-624558C27CC8}" type="pres">
      <dgm:prSet presAssocID="{16DCE918-4237-4B45-9100-9D01232F4802}" presName="pillar1" presStyleLbl="node1" presStyleIdx="0" presStyleCnt="5">
        <dgm:presLayoutVars>
          <dgm:bulletEnabled val="1"/>
        </dgm:presLayoutVars>
      </dgm:prSet>
      <dgm:spPr/>
      <dgm:t>
        <a:bodyPr/>
        <a:lstStyle/>
        <a:p>
          <a:endParaRPr lang="es-ES"/>
        </a:p>
      </dgm:t>
    </dgm:pt>
    <dgm:pt modelId="{A67CFC52-BF9D-4460-9285-587908DFF28F}" type="pres">
      <dgm:prSet presAssocID="{92F6B720-0B52-4EA0-A24D-6CB1E8DAD7D8}" presName="pillarX" presStyleLbl="node1" presStyleIdx="1" presStyleCnt="5">
        <dgm:presLayoutVars>
          <dgm:bulletEnabled val="1"/>
        </dgm:presLayoutVars>
      </dgm:prSet>
      <dgm:spPr/>
      <dgm:t>
        <a:bodyPr/>
        <a:lstStyle/>
        <a:p>
          <a:endParaRPr lang="es-ES"/>
        </a:p>
      </dgm:t>
    </dgm:pt>
    <dgm:pt modelId="{3EB8831E-24BD-4CC5-B795-8B9EBEE11BD7}" type="pres">
      <dgm:prSet presAssocID="{4780556E-2466-46C9-B383-5A1A02DFC08B}" presName="pillarX" presStyleLbl="node1" presStyleIdx="2" presStyleCnt="5">
        <dgm:presLayoutVars>
          <dgm:bulletEnabled val="1"/>
        </dgm:presLayoutVars>
      </dgm:prSet>
      <dgm:spPr/>
      <dgm:t>
        <a:bodyPr/>
        <a:lstStyle/>
        <a:p>
          <a:endParaRPr lang="es-ES"/>
        </a:p>
      </dgm:t>
    </dgm:pt>
    <dgm:pt modelId="{ED928DB4-B48B-4591-9D31-2D1BDEC853D4}" type="pres">
      <dgm:prSet presAssocID="{644FB5F3-4C61-4BAF-BE0A-29B80973A686}" presName="pillarX" presStyleLbl="node1" presStyleIdx="3" presStyleCnt="5">
        <dgm:presLayoutVars>
          <dgm:bulletEnabled val="1"/>
        </dgm:presLayoutVars>
      </dgm:prSet>
      <dgm:spPr/>
      <dgm:t>
        <a:bodyPr/>
        <a:lstStyle/>
        <a:p>
          <a:endParaRPr lang="es-ES"/>
        </a:p>
      </dgm:t>
    </dgm:pt>
    <dgm:pt modelId="{2212C880-0DED-476F-8AC8-222339BA1B36}" type="pres">
      <dgm:prSet presAssocID="{38FBB18F-65A9-4651-9E3C-43ADE09EEF58}" presName="pillarX" presStyleLbl="node1" presStyleIdx="4" presStyleCnt="5" custScaleY="111523" custLinFactNeighborX="-2393" custLinFactNeighborY="4285">
        <dgm:presLayoutVars>
          <dgm:bulletEnabled val="1"/>
        </dgm:presLayoutVars>
      </dgm:prSet>
      <dgm:spPr/>
      <dgm:t>
        <a:bodyPr/>
        <a:lstStyle/>
        <a:p>
          <a:endParaRPr lang="es-ES"/>
        </a:p>
      </dgm:t>
    </dgm:pt>
    <dgm:pt modelId="{20283480-2D60-4FD5-A71B-A01D827E8082}" type="pres">
      <dgm:prSet presAssocID="{16DCE918-4237-4B45-9100-9D01232F4802}" presName="base" presStyleLbl="dkBgShp" presStyleIdx="1" presStyleCnt="2" custScaleX="98959" custScaleY="32890" custLinFactNeighborX="-348" custLinFactNeighborY="50166"/>
      <dgm:spPr/>
    </dgm:pt>
  </dgm:ptLst>
  <dgm:cxnLst>
    <dgm:cxn modelId="{8A1F38DC-0664-4C59-A5A8-744433B94F5C}" type="presOf" srcId="{3B2C467A-98E4-4217-BC7C-D81C93AFBD1F}" destId="{FFC38FC3-5499-43CF-80B9-7EE986295229}" srcOrd="0" destOrd="0" presId="urn:microsoft.com/office/officeart/2005/8/layout/hList3"/>
    <dgm:cxn modelId="{4EFA194D-E32E-4588-A8A8-071030F92D30}" srcId="{16DCE918-4237-4B45-9100-9D01232F4802}" destId="{92F6B720-0B52-4EA0-A24D-6CB1E8DAD7D8}" srcOrd="1" destOrd="0" parTransId="{13F569A5-3514-42BF-8C87-2C704413879E}" sibTransId="{3A6926B9-D901-4049-A1B5-71CA8D74A03B}"/>
    <dgm:cxn modelId="{020EF26B-0372-458C-B1F2-99EBBBA444AA}" type="presOf" srcId="{92F6B720-0B52-4EA0-A24D-6CB1E8DAD7D8}" destId="{A67CFC52-BF9D-4460-9285-587908DFF28F}" srcOrd="0" destOrd="0" presId="urn:microsoft.com/office/officeart/2005/8/layout/hList3"/>
    <dgm:cxn modelId="{AC313CBC-37D5-4EBF-A7AE-8FE9141857B6}" type="presOf" srcId="{DFBF301B-BAC0-4681-AB9F-F773FF137975}" destId="{33A5C169-C873-4317-8450-624558C27CC8}" srcOrd="0" destOrd="0" presId="urn:microsoft.com/office/officeart/2005/8/layout/hList3"/>
    <dgm:cxn modelId="{56CA2D66-0E19-47D1-8DC0-3FF2A6DCDC89}" srcId="{3B2C467A-98E4-4217-BC7C-D81C93AFBD1F}" destId="{16DCE918-4237-4B45-9100-9D01232F4802}" srcOrd="0" destOrd="0" parTransId="{9ACCB9F5-1640-4AAD-A600-5F1FE021C9D1}" sibTransId="{71775BCD-6791-45C6-8AA4-215674089C26}"/>
    <dgm:cxn modelId="{E82293C3-70CA-43D7-8270-EFE40D360C70}" srcId="{16DCE918-4237-4B45-9100-9D01232F4802}" destId="{4780556E-2466-46C9-B383-5A1A02DFC08B}" srcOrd="2" destOrd="0" parTransId="{AB2DA665-1986-495C-8458-3E3238719FFF}" sibTransId="{963FA4BD-5CC2-4E84-B519-7772540F0C10}"/>
    <dgm:cxn modelId="{6DEEB063-0559-4A5D-8393-F7833F96F3EA}" srcId="{3B2C467A-98E4-4217-BC7C-D81C93AFBD1F}" destId="{61AC47CF-DED0-41D2-8EF7-549D5E848E90}" srcOrd="1" destOrd="0" parTransId="{BAE95324-D655-4E68-821B-21800CF9F9B2}" sibTransId="{06D4121A-A743-4695-8666-77B167F7F633}"/>
    <dgm:cxn modelId="{C3009998-C701-4BAF-AF08-F525D7A587C2}" srcId="{16DCE918-4237-4B45-9100-9D01232F4802}" destId="{38FBB18F-65A9-4651-9E3C-43ADE09EEF58}" srcOrd="4" destOrd="0" parTransId="{B1EF53A5-3B54-44CD-B61C-9B3373233E5B}" sibTransId="{5F15738B-A6D0-42FB-882C-828007A17DDB}"/>
    <dgm:cxn modelId="{CE270654-E8E2-4411-8AAE-B80A366D4337}" type="presOf" srcId="{16DCE918-4237-4B45-9100-9D01232F4802}" destId="{06D5D9B4-8A09-4B85-A389-E7FBF51FB965}" srcOrd="0" destOrd="0" presId="urn:microsoft.com/office/officeart/2005/8/layout/hList3"/>
    <dgm:cxn modelId="{3AF7CEFC-6C6D-4AC5-99B6-C536240B7C45}" srcId="{16DCE918-4237-4B45-9100-9D01232F4802}" destId="{DFBF301B-BAC0-4681-AB9F-F773FF137975}" srcOrd="0" destOrd="0" parTransId="{23B6E08B-EE63-4387-AE48-CC713DDC8585}" sibTransId="{ABAAD08E-E5F5-4212-8D6A-BD1924C33848}"/>
    <dgm:cxn modelId="{6FA00E70-D696-41E0-ACB2-0A857EC3E2F3}" type="presOf" srcId="{38FBB18F-65A9-4651-9E3C-43ADE09EEF58}" destId="{2212C880-0DED-476F-8AC8-222339BA1B36}" srcOrd="0" destOrd="0" presId="urn:microsoft.com/office/officeart/2005/8/layout/hList3"/>
    <dgm:cxn modelId="{F19A4A41-14E5-470E-AC24-1007399356EE}" srcId="{16DCE918-4237-4B45-9100-9D01232F4802}" destId="{644FB5F3-4C61-4BAF-BE0A-29B80973A686}" srcOrd="3" destOrd="0" parTransId="{53EEDC4E-2D28-40B0-9900-E42DF159B977}" sibTransId="{F5B9C246-DE4C-4EB8-B220-AD62C54155DE}"/>
    <dgm:cxn modelId="{C7FD11E2-62AC-4CDC-BA49-00956A4552DF}" type="presOf" srcId="{4780556E-2466-46C9-B383-5A1A02DFC08B}" destId="{3EB8831E-24BD-4CC5-B795-8B9EBEE11BD7}" srcOrd="0" destOrd="0" presId="urn:microsoft.com/office/officeart/2005/8/layout/hList3"/>
    <dgm:cxn modelId="{007789C0-4529-4A0F-8FB8-BEE5D9B18F0E}" type="presOf" srcId="{644FB5F3-4C61-4BAF-BE0A-29B80973A686}" destId="{ED928DB4-B48B-4591-9D31-2D1BDEC853D4}" srcOrd="0" destOrd="0" presId="urn:microsoft.com/office/officeart/2005/8/layout/hList3"/>
    <dgm:cxn modelId="{DA174BAB-348D-4669-A6D4-2B62ED6FE7C8}" type="presParOf" srcId="{FFC38FC3-5499-43CF-80B9-7EE986295229}" destId="{06D5D9B4-8A09-4B85-A389-E7FBF51FB965}" srcOrd="0" destOrd="0" presId="urn:microsoft.com/office/officeart/2005/8/layout/hList3"/>
    <dgm:cxn modelId="{D0F43A7C-9515-4EEF-9369-D915F43B107B}" type="presParOf" srcId="{FFC38FC3-5499-43CF-80B9-7EE986295229}" destId="{40CBB311-8A60-43B0-81CA-6B525D7B6CCE}" srcOrd="1" destOrd="0" presId="urn:microsoft.com/office/officeart/2005/8/layout/hList3"/>
    <dgm:cxn modelId="{243F52CF-69EE-49BD-AD81-9141CE70FFB4}" type="presParOf" srcId="{40CBB311-8A60-43B0-81CA-6B525D7B6CCE}" destId="{33A5C169-C873-4317-8450-624558C27CC8}" srcOrd="0" destOrd="0" presId="urn:microsoft.com/office/officeart/2005/8/layout/hList3"/>
    <dgm:cxn modelId="{205ED4A8-F8D3-4D4D-B1D8-62F7A2964258}" type="presParOf" srcId="{40CBB311-8A60-43B0-81CA-6B525D7B6CCE}" destId="{A67CFC52-BF9D-4460-9285-587908DFF28F}" srcOrd="1" destOrd="0" presId="urn:microsoft.com/office/officeart/2005/8/layout/hList3"/>
    <dgm:cxn modelId="{2E5B188D-A9DB-49C2-B49E-182F4B46C92D}" type="presParOf" srcId="{40CBB311-8A60-43B0-81CA-6B525D7B6CCE}" destId="{3EB8831E-24BD-4CC5-B795-8B9EBEE11BD7}" srcOrd="2" destOrd="0" presId="urn:microsoft.com/office/officeart/2005/8/layout/hList3"/>
    <dgm:cxn modelId="{6BC46D8F-6B5F-4DB9-AFF8-D2C90CB63539}" type="presParOf" srcId="{40CBB311-8A60-43B0-81CA-6B525D7B6CCE}" destId="{ED928DB4-B48B-4591-9D31-2D1BDEC853D4}" srcOrd="3" destOrd="0" presId="urn:microsoft.com/office/officeart/2005/8/layout/hList3"/>
    <dgm:cxn modelId="{80A7FC74-C48F-4875-95BF-A8F10E9D6AC5}" type="presParOf" srcId="{40CBB311-8A60-43B0-81CA-6B525D7B6CCE}" destId="{2212C880-0DED-476F-8AC8-222339BA1B36}" srcOrd="4" destOrd="0" presId="urn:microsoft.com/office/officeart/2005/8/layout/hList3"/>
    <dgm:cxn modelId="{623479CC-802D-45FD-A27A-0171311DC489}" type="presParOf" srcId="{FFC38FC3-5499-43CF-80B9-7EE986295229}" destId="{20283480-2D60-4FD5-A71B-A01D827E8082}" srcOrd="2" destOrd="0" presId="urn:microsoft.com/office/officeart/2005/8/layout/hList3"/>
  </dgm:cxnLst>
  <dgm:bg/>
  <dgm:whole/>
</dgm:dataModel>
</file>

<file path=ppt/diagrams/data4.xml><?xml version="1.0" encoding="utf-8"?>
<dgm:dataModel xmlns:dgm="http://schemas.openxmlformats.org/drawingml/2006/diagram" xmlns:a="http://schemas.openxmlformats.org/drawingml/2006/main">
  <dgm:ptLst>
    <dgm:pt modelId="{F24DF84A-E313-4464-9CEF-B75921C22D4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ES"/>
        </a:p>
      </dgm:t>
    </dgm:pt>
    <dgm:pt modelId="{2D311A67-91BB-45C5-96F4-03AD9ECC8C0C}">
      <dgm:prSet phldrT="[Texto]"/>
      <dgm:spPr/>
      <dgm:t>
        <a:bodyPr/>
        <a:lstStyle/>
        <a:p>
          <a:r>
            <a:rPr lang="en-US" dirty="0" smtClean="0"/>
            <a:t>Most frequent psychological manifestations reported to the Command Post by families</a:t>
          </a:r>
          <a:endParaRPr lang="es-ES" dirty="0"/>
        </a:p>
      </dgm:t>
    </dgm:pt>
    <dgm:pt modelId="{24C29959-A128-4FB0-85FE-58262323E3CA}" type="parTrans" cxnId="{958192A1-8D71-4F1A-AE05-8054C0E23768}">
      <dgm:prSet/>
      <dgm:spPr/>
      <dgm:t>
        <a:bodyPr/>
        <a:lstStyle/>
        <a:p>
          <a:endParaRPr lang="es-ES"/>
        </a:p>
      </dgm:t>
    </dgm:pt>
    <dgm:pt modelId="{1D92EEEF-9E2C-4DDC-A231-C0B9778FA296}" type="sibTrans" cxnId="{958192A1-8D71-4F1A-AE05-8054C0E23768}">
      <dgm:prSet/>
      <dgm:spPr/>
      <dgm:t>
        <a:bodyPr/>
        <a:lstStyle/>
        <a:p>
          <a:endParaRPr lang="es-ES"/>
        </a:p>
      </dgm:t>
    </dgm:pt>
    <dgm:pt modelId="{B710BB05-5B2E-468E-87A0-755F71DF198A}">
      <dgm:prSet phldrT="[Texto]"/>
      <dgm:spPr/>
      <dgm:t>
        <a:bodyPr/>
        <a:lstStyle/>
        <a:p>
          <a:r>
            <a:rPr lang="es-ES" dirty="0" err="1" smtClean="0"/>
            <a:t>Anxiety</a:t>
          </a:r>
          <a:endParaRPr lang="es-ES" dirty="0"/>
        </a:p>
      </dgm:t>
    </dgm:pt>
    <dgm:pt modelId="{8E01ED72-5E7A-49E3-A308-597219E2AA5B}" type="parTrans" cxnId="{6907DF29-9F71-4DED-897D-6322B8E72016}">
      <dgm:prSet/>
      <dgm:spPr/>
      <dgm:t>
        <a:bodyPr/>
        <a:lstStyle/>
        <a:p>
          <a:endParaRPr lang="es-ES"/>
        </a:p>
      </dgm:t>
    </dgm:pt>
    <dgm:pt modelId="{E3723C6F-C3AA-4E47-A983-652F1DB9B01F}" type="sibTrans" cxnId="{6907DF29-9F71-4DED-897D-6322B8E72016}">
      <dgm:prSet/>
      <dgm:spPr/>
      <dgm:t>
        <a:bodyPr/>
        <a:lstStyle/>
        <a:p>
          <a:endParaRPr lang="es-ES"/>
        </a:p>
      </dgm:t>
    </dgm:pt>
    <dgm:pt modelId="{E1C51890-0D22-409D-9001-8D690EBB6847}">
      <dgm:prSet phldrT="[Texto]"/>
      <dgm:spPr/>
      <dgm:t>
        <a:bodyPr/>
        <a:lstStyle/>
        <a:p>
          <a:r>
            <a:rPr lang="es-ES" dirty="0" err="1" smtClean="0"/>
            <a:t>Aggressiveness</a:t>
          </a:r>
          <a:endParaRPr lang="es-ES" dirty="0"/>
        </a:p>
      </dgm:t>
    </dgm:pt>
    <dgm:pt modelId="{F9CEF4B5-7686-4433-884C-C73970F645B4}" type="parTrans" cxnId="{6257504C-B0DE-439E-9163-9864EF24DFF7}">
      <dgm:prSet/>
      <dgm:spPr/>
      <dgm:t>
        <a:bodyPr/>
        <a:lstStyle/>
        <a:p>
          <a:endParaRPr lang="es-ES"/>
        </a:p>
      </dgm:t>
    </dgm:pt>
    <dgm:pt modelId="{DAF16033-FC78-4AA2-BB0A-F6A3E00E43B5}" type="sibTrans" cxnId="{6257504C-B0DE-439E-9163-9864EF24DFF7}">
      <dgm:prSet/>
      <dgm:spPr/>
      <dgm:t>
        <a:bodyPr/>
        <a:lstStyle/>
        <a:p>
          <a:endParaRPr lang="es-ES"/>
        </a:p>
      </dgm:t>
    </dgm:pt>
    <dgm:pt modelId="{F7A1E274-4B66-422F-B92C-DB3FFB44DF4C}">
      <dgm:prSet phldrT="[Texto]"/>
      <dgm:spPr/>
      <dgm:t>
        <a:bodyPr/>
        <a:lstStyle/>
        <a:p>
          <a:r>
            <a:rPr lang="es-ES" dirty="0" err="1" smtClean="0"/>
            <a:t>Sleep</a:t>
          </a:r>
          <a:r>
            <a:rPr lang="es-ES" dirty="0" smtClean="0"/>
            <a:t> </a:t>
          </a:r>
          <a:r>
            <a:rPr lang="es-ES" dirty="0" err="1" smtClean="0"/>
            <a:t>disorders</a:t>
          </a:r>
          <a:endParaRPr lang="es-ES" dirty="0"/>
        </a:p>
      </dgm:t>
    </dgm:pt>
    <dgm:pt modelId="{6D7DD797-34E7-48BD-88C1-D48C9ACAD9E9}" type="parTrans" cxnId="{E755AF22-D239-45EA-87A9-04ECE0E31B55}">
      <dgm:prSet/>
      <dgm:spPr/>
      <dgm:t>
        <a:bodyPr/>
        <a:lstStyle/>
        <a:p>
          <a:endParaRPr lang="es-ES"/>
        </a:p>
      </dgm:t>
    </dgm:pt>
    <dgm:pt modelId="{64E1C121-FCFE-47D8-8E32-037659AC8224}" type="sibTrans" cxnId="{E755AF22-D239-45EA-87A9-04ECE0E31B55}">
      <dgm:prSet/>
      <dgm:spPr/>
      <dgm:t>
        <a:bodyPr/>
        <a:lstStyle/>
        <a:p>
          <a:endParaRPr lang="es-ES"/>
        </a:p>
      </dgm:t>
    </dgm:pt>
    <dgm:pt modelId="{BB3E125C-6751-43F0-B577-8EF07282DF19}">
      <dgm:prSet/>
      <dgm:spPr/>
      <dgm:t>
        <a:bodyPr/>
        <a:lstStyle/>
        <a:p>
          <a:r>
            <a:rPr lang="en-US" dirty="0" smtClean="0"/>
            <a:t>Parental difficulties in managing children.</a:t>
          </a:r>
          <a:endParaRPr lang="es-ES" dirty="0"/>
        </a:p>
      </dgm:t>
    </dgm:pt>
    <dgm:pt modelId="{28ACED20-3CE9-4396-ACB1-4B369B59C33E}" type="parTrans" cxnId="{1AE70CD8-FD80-4831-AD28-15C481B81188}">
      <dgm:prSet/>
      <dgm:spPr/>
    </dgm:pt>
    <dgm:pt modelId="{51AC7029-0EFC-4558-BEAC-9565C98A980B}" type="sibTrans" cxnId="{1AE70CD8-FD80-4831-AD28-15C481B81188}">
      <dgm:prSet/>
      <dgm:spPr/>
    </dgm:pt>
    <dgm:pt modelId="{76E73E4B-91A3-4E67-90C2-001DF36E7B38}" type="pres">
      <dgm:prSet presAssocID="{F24DF84A-E313-4464-9CEF-B75921C22D40}" presName="composite" presStyleCnt="0">
        <dgm:presLayoutVars>
          <dgm:chMax val="1"/>
          <dgm:dir/>
          <dgm:resizeHandles val="exact"/>
        </dgm:presLayoutVars>
      </dgm:prSet>
      <dgm:spPr/>
      <dgm:t>
        <a:bodyPr/>
        <a:lstStyle/>
        <a:p>
          <a:endParaRPr lang="es-ES"/>
        </a:p>
      </dgm:t>
    </dgm:pt>
    <dgm:pt modelId="{6F514A14-51CE-4805-9404-C7CD50BC7530}" type="pres">
      <dgm:prSet presAssocID="{2D311A67-91BB-45C5-96F4-03AD9ECC8C0C}" presName="roof" presStyleLbl="dkBgShp" presStyleIdx="0" presStyleCnt="2"/>
      <dgm:spPr/>
      <dgm:t>
        <a:bodyPr/>
        <a:lstStyle/>
        <a:p>
          <a:endParaRPr lang="es-ES"/>
        </a:p>
      </dgm:t>
    </dgm:pt>
    <dgm:pt modelId="{1F05F7C9-3A5D-4FA7-88A3-19DF07E39075}" type="pres">
      <dgm:prSet presAssocID="{2D311A67-91BB-45C5-96F4-03AD9ECC8C0C}" presName="pillars" presStyleCnt="0"/>
      <dgm:spPr/>
    </dgm:pt>
    <dgm:pt modelId="{A3C0D80E-CA1A-49C5-BDE3-6B9C4FDB2435}" type="pres">
      <dgm:prSet presAssocID="{2D311A67-91BB-45C5-96F4-03AD9ECC8C0C}" presName="pillar1" presStyleLbl="node1" presStyleIdx="0" presStyleCnt="4">
        <dgm:presLayoutVars>
          <dgm:bulletEnabled val="1"/>
        </dgm:presLayoutVars>
      </dgm:prSet>
      <dgm:spPr/>
      <dgm:t>
        <a:bodyPr/>
        <a:lstStyle/>
        <a:p>
          <a:endParaRPr lang="es-ES"/>
        </a:p>
      </dgm:t>
    </dgm:pt>
    <dgm:pt modelId="{7581FB2D-46BF-456F-B52D-A61B531EB7F5}" type="pres">
      <dgm:prSet presAssocID="{E1C51890-0D22-409D-9001-8D690EBB6847}" presName="pillarX" presStyleLbl="node1" presStyleIdx="1" presStyleCnt="4">
        <dgm:presLayoutVars>
          <dgm:bulletEnabled val="1"/>
        </dgm:presLayoutVars>
      </dgm:prSet>
      <dgm:spPr/>
      <dgm:t>
        <a:bodyPr/>
        <a:lstStyle/>
        <a:p>
          <a:endParaRPr lang="es-ES"/>
        </a:p>
      </dgm:t>
    </dgm:pt>
    <dgm:pt modelId="{D11CB4AF-AAF2-452A-BAE7-66DDEF8E8698}" type="pres">
      <dgm:prSet presAssocID="{F7A1E274-4B66-422F-B92C-DB3FFB44DF4C}" presName="pillarX" presStyleLbl="node1" presStyleIdx="2" presStyleCnt="4">
        <dgm:presLayoutVars>
          <dgm:bulletEnabled val="1"/>
        </dgm:presLayoutVars>
      </dgm:prSet>
      <dgm:spPr/>
      <dgm:t>
        <a:bodyPr/>
        <a:lstStyle/>
        <a:p>
          <a:endParaRPr lang="es-ES"/>
        </a:p>
      </dgm:t>
    </dgm:pt>
    <dgm:pt modelId="{2C8D51EE-9BBC-4F27-B9E9-E63CB8D0ADF5}" type="pres">
      <dgm:prSet presAssocID="{BB3E125C-6751-43F0-B577-8EF07282DF19}" presName="pillarX" presStyleLbl="node1" presStyleIdx="3" presStyleCnt="4">
        <dgm:presLayoutVars>
          <dgm:bulletEnabled val="1"/>
        </dgm:presLayoutVars>
      </dgm:prSet>
      <dgm:spPr/>
      <dgm:t>
        <a:bodyPr/>
        <a:lstStyle/>
        <a:p>
          <a:endParaRPr lang="es-ES"/>
        </a:p>
      </dgm:t>
    </dgm:pt>
    <dgm:pt modelId="{3F928938-B08C-4ABB-919F-9BE2A445137D}" type="pres">
      <dgm:prSet presAssocID="{2D311A67-91BB-45C5-96F4-03AD9ECC8C0C}" presName="base" presStyleLbl="dkBgShp" presStyleIdx="1" presStyleCnt="2"/>
      <dgm:spPr/>
    </dgm:pt>
  </dgm:ptLst>
  <dgm:cxnLst>
    <dgm:cxn modelId="{717ADAA8-9A44-4FB6-AEA4-2D84A2972725}" type="presOf" srcId="{F7A1E274-4B66-422F-B92C-DB3FFB44DF4C}" destId="{D11CB4AF-AAF2-452A-BAE7-66DDEF8E8698}" srcOrd="0" destOrd="0" presId="urn:microsoft.com/office/officeart/2005/8/layout/hList3"/>
    <dgm:cxn modelId="{F6C44446-1626-4A73-8157-E9FB9063BEC7}" type="presOf" srcId="{B710BB05-5B2E-468E-87A0-755F71DF198A}" destId="{A3C0D80E-CA1A-49C5-BDE3-6B9C4FDB2435}" srcOrd="0" destOrd="0" presId="urn:microsoft.com/office/officeart/2005/8/layout/hList3"/>
    <dgm:cxn modelId="{958192A1-8D71-4F1A-AE05-8054C0E23768}" srcId="{F24DF84A-E313-4464-9CEF-B75921C22D40}" destId="{2D311A67-91BB-45C5-96F4-03AD9ECC8C0C}" srcOrd="0" destOrd="0" parTransId="{24C29959-A128-4FB0-85FE-58262323E3CA}" sibTransId="{1D92EEEF-9E2C-4DDC-A231-C0B9778FA296}"/>
    <dgm:cxn modelId="{2A09284E-A67F-41A4-88FE-D6CA857FC028}" type="presOf" srcId="{F24DF84A-E313-4464-9CEF-B75921C22D40}" destId="{76E73E4B-91A3-4E67-90C2-001DF36E7B38}" srcOrd="0" destOrd="0" presId="urn:microsoft.com/office/officeart/2005/8/layout/hList3"/>
    <dgm:cxn modelId="{B1CE77F5-4E84-4770-8ABD-4621E823260A}" type="presOf" srcId="{2D311A67-91BB-45C5-96F4-03AD9ECC8C0C}" destId="{6F514A14-51CE-4805-9404-C7CD50BC7530}" srcOrd="0" destOrd="0" presId="urn:microsoft.com/office/officeart/2005/8/layout/hList3"/>
    <dgm:cxn modelId="{6499EC0D-8908-43BB-A06E-4F230C2E01A4}" type="presOf" srcId="{E1C51890-0D22-409D-9001-8D690EBB6847}" destId="{7581FB2D-46BF-456F-B52D-A61B531EB7F5}" srcOrd="0" destOrd="0" presId="urn:microsoft.com/office/officeart/2005/8/layout/hList3"/>
    <dgm:cxn modelId="{E755AF22-D239-45EA-87A9-04ECE0E31B55}" srcId="{2D311A67-91BB-45C5-96F4-03AD9ECC8C0C}" destId="{F7A1E274-4B66-422F-B92C-DB3FFB44DF4C}" srcOrd="2" destOrd="0" parTransId="{6D7DD797-34E7-48BD-88C1-D48C9ACAD9E9}" sibTransId="{64E1C121-FCFE-47D8-8E32-037659AC8224}"/>
    <dgm:cxn modelId="{6257504C-B0DE-439E-9163-9864EF24DFF7}" srcId="{2D311A67-91BB-45C5-96F4-03AD9ECC8C0C}" destId="{E1C51890-0D22-409D-9001-8D690EBB6847}" srcOrd="1" destOrd="0" parTransId="{F9CEF4B5-7686-4433-884C-C73970F645B4}" sibTransId="{DAF16033-FC78-4AA2-BB0A-F6A3E00E43B5}"/>
    <dgm:cxn modelId="{6907DF29-9F71-4DED-897D-6322B8E72016}" srcId="{2D311A67-91BB-45C5-96F4-03AD9ECC8C0C}" destId="{B710BB05-5B2E-468E-87A0-755F71DF198A}" srcOrd="0" destOrd="0" parTransId="{8E01ED72-5E7A-49E3-A308-597219E2AA5B}" sibTransId="{E3723C6F-C3AA-4E47-A983-652F1DB9B01F}"/>
    <dgm:cxn modelId="{1AE70CD8-FD80-4831-AD28-15C481B81188}" srcId="{2D311A67-91BB-45C5-96F4-03AD9ECC8C0C}" destId="{BB3E125C-6751-43F0-B577-8EF07282DF19}" srcOrd="3" destOrd="0" parTransId="{28ACED20-3CE9-4396-ACB1-4B369B59C33E}" sibTransId="{51AC7029-0EFC-4558-BEAC-9565C98A980B}"/>
    <dgm:cxn modelId="{DF28C0AC-F02E-4163-9FE3-3B0CA6EE587C}" type="presOf" srcId="{BB3E125C-6751-43F0-B577-8EF07282DF19}" destId="{2C8D51EE-9BBC-4F27-B9E9-E63CB8D0ADF5}" srcOrd="0" destOrd="0" presId="urn:microsoft.com/office/officeart/2005/8/layout/hList3"/>
    <dgm:cxn modelId="{5BA59675-5469-41DE-92CB-39760199B96E}" type="presParOf" srcId="{76E73E4B-91A3-4E67-90C2-001DF36E7B38}" destId="{6F514A14-51CE-4805-9404-C7CD50BC7530}" srcOrd="0" destOrd="0" presId="urn:microsoft.com/office/officeart/2005/8/layout/hList3"/>
    <dgm:cxn modelId="{3406D84C-700C-4BFD-9B6F-E5EF5DE085DE}" type="presParOf" srcId="{76E73E4B-91A3-4E67-90C2-001DF36E7B38}" destId="{1F05F7C9-3A5D-4FA7-88A3-19DF07E39075}" srcOrd="1" destOrd="0" presId="urn:microsoft.com/office/officeart/2005/8/layout/hList3"/>
    <dgm:cxn modelId="{8B7F1201-2B18-47A4-98FA-F2E0E5E3710C}" type="presParOf" srcId="{1F05F7C9-3A5D-4FA7-88A3-19DF07E39075}" destId="{A3C0D80E-CA1A-49C5-BDE3-6B9C4FDB2435}" srcOrd="0" destOrd="0" presId="urn:microsoft.com/office/officeart/2005/8/layout/hList3"/>
    <dgm:cxn modelId="{E105B532-58C7-486C-812D-386534AC189E}" type="presParOf" srcId="{1F05F7C9-3A5D-4FA7-88A3-19DF07E39075}" destId="{7581FB2D-46BF-456F-B52D-A61B531EB7F5}" srcOrd="1" destOrd="0" presId="urn:microsoft.com/office/officeart/2005/8/layout/hList3"/>
    <dgm:cxn modelId="{937BC970-DF42-40FE-B691-ED0D606D5063}" type="presParOf" srcId="{1F05F7C9-3A5D-4FA7-88A3-19DF07E39075}" destId="{D11CB4AF-AAF2-452A-BAE7-66DDEF8E8698}" srcOrd="2" destOrd="0" presId="urn:microsoft.com/office/officeart/2005/8/layout/hList3"/>
    <dgm:cxn modelId="{ED8D2FA1-597C-4106-B242-4130B9CFA706}" type="presParOf" srcId="{1F05F7C9-3A5D-4FA7-88A3-19DF07E39075}" destId="{2C8D51EE-9BBC-4F27-B9E9-E63CB8D0ADF5}" srcOrd="3" destOrd="0" presId="urn:microsoft.com/office/officeart/2005/8/layout/hList3"/>
    <dgm:cxn modelId="{285EAAAB-78BB-4671-8020-BBAF5AE5949E}" type="presParOf" srcId="{76E73E4B-91A3-4E67-90C2-001DF36E7B38}" destId="{3F928938-B08C-4ABB-919F-9BE2A445137D}" srcOrd="2" destOrd="0" presId="urn:microsoft.com/office/officeart/2005/8/layout/hList3"/>
  </dgm:cxnLst>
  <dgm:bg/>
  <dgm:whole/>
</dgm:dataModel>
</file>

<file path=ppt/diagrams/data5.xml><?xml version="1.0" encoding="utf-8"?>
<dgm:dataModel xmlns:dgm="http://schemas.openxmlformats.org/drawingml/2006/diagram" xmlns:a="http://schemas.openxmlformats.org/drawingml/2006/main">
  <dgm:ptLst>
    <dgm:pt modelId="{18AE7BAC-1F84-4261-8F57-2A1E06AE5C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F9AA7AFD-AE1B-41DC-A115-593EE1E4369D}">
      <dgm:prSet phldrT="[Texto]" custT="1"/>
      <dgm:spPr/>
      <dgm:t>
        <a:bodyPr/>
        <a:lstStyle/>
        <a:p>
          <a:r>
            <a:rPr lang="es-ES" sz="2000" b="1" dirty="0" smtClean="0"/>
            <a:t>PSYCHOLOGICAL INTERVENTION</a:t>
          </a:r>
          <a:endParaRPr lang="es-ES" sz="2000" b="1" dirty="0"/>
        </a:p>
      </dgm:t>
    </dgm:pt>
    <dgm:pt modelId="{44DFA377-83AF-4CAC-B9B1-ABD46D2ADD51}" type="parTrans" cxnId="{9ECFE23D-C347-481C-958A-A9DE42B53F00}">
      <dgm:prSet/>
      <dgm:spPr/>
      <dgm:t>
        <a:bodyPr/>
        <a:lstStyle/>
        <a:p>
          <a:endParaRPr lang="es-ES"/>
        </a:p>
      </dgm:t>
    </dgm:pt>
    <dgm:pt modelId="{02ABD7CC-5824-464A-A105-69376305361A}" type="sibTrans" cxnId="{9ECFE23D-C347-481C-958A-A9DE42B53F00}">
      <dgm:prSet/>
      <dgm:spPr/>
      <dgm:t>
        <a:bodyPr/>
        <a:lstStyle/>
        <a:p>
          <a:endParaRPr lang="es-ES"/>
        </a:p>
      </dgm:t>
    </dgm:pt>
    <dgm:pt modelId="{D309C0FF-1996-46C9-AB99-B68BFA672A53}">
      <dgm:prSet phldrT="[Texto]" custT="1"/>
      <dgm:spPr/>
      <dgm:t>
        <a:bodyPr/>
        <a:lstStyle/>
        <a:p>
          <a:r>
            <a:rPr lang="es-ES" sz="2000" b="1" dirty="0" err="1" smtClean="0"/>
            <a:t>Psychological</a:t>
          </a:r>
          <a:r>
            <a:rPr lang="es-ES" sz="2000" b="1" dirty="0" smtClean="0"/>
            <a:t> </a:t>
          </a:r>
          <a:r>
            <a:rPr lang="es-ES" sz="2000" b="1" dirty="0" err="1" smtClean="0"/>
            <a:t>guidance</a:t>
          </a:r>
          <a:r>
            <a:rPr lang="es-ES" sz="2000" b="1" dirty="0" smtClean="0"/>
            <a:t> and </a:t>
          </a:r>
          <a:r>
            <a:rPr lang="es-ES" sz="2000" b="1" dirty="0" err="1" smtClean="0"/>
            <a:t>help</a:t>
          </a:r>
          <a:endParaRPr lang="es-ES" sz="2000" b="1" dirty="0"/>
        </a:p>
      </dgm:t>
    </dgm:pt>
    <dgm:pt modelId="{2382E546-EE62-4924-8869-A48B9C041405}" type="parTrans" cxnId="{C2E290DD-5625-41F1-A5D1-E16E08088FBE}">
      <dgm:prSet/>
      <dgm:spPr/>
      <dgm:t>
        <a:bodyPr/>
        <a:lstStyle/>
        <a:p>
          <a:endParaRPr lang="es-ES"/>
        </a:p>
      </dgm:t>
    </dgm:pt>
    <dgm:pt modelId="{C46A15AD-3AC7-429D-A345-7D5A17D72A66}" type="sibTrans" cxnId="{C2E290DD-5625-41F1-A5D1-E16E08088FBE}">
      <dgm:prSet/>
      <dgm:spPr/>
      <dgm:t>
        <a:bodyPr/>
        <a:lstStyle/>
        <a:p>
          <a:endParaRPr lang="es-ES"/>
        </a:p>
      </dgm:t>
    </dgm:pt>
    <dgm:pt modelId="{B2735946-E690-4137-9CE5-7D0DE01C66D9}">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t>Direct Form: </a:t>
          </a:r>
          <a:r>
            <a:rPr lang="en-US" sz="2400" dirty="0" smtClean="0"/>
            <a:t>(landlines and mobile phones, </a:t>
          </a:r>
          <a:r>
            <a:rPr lang="en-US" sz="2400" dirty="0" err="1" smtClean="0"/>
            <a:t>Facebook</a:t>
          </a:r>
          <a:r>
            <a:rPr lang="en-US" sz="2400" dirty="0" smtClean="0"/>
            <a:t> and </a:t>
          </a:r>
          <a:r>
            <a:rPr lang="en-US" sz="2400" dirty="0" err="1" smtClean="0"/>
            <a:t>WhatsApp</a:t>
          </a:r>
          <a:r>
            <a:rPr lang="en-US" sz="2400" dirty="0" smtClean="0"/>
            <a:t>)</a:t>
          </a:r>
          <a:endParaRPr lang="es-ES" sz="2400" dirty="0"/>
        </a:p>
      </dgm:t>
    </dgm:pt>
    <dgm:pt modelId="{7EDA2A4D-4082-41D6-B5B7-34B974C1DA57}" type="parTrans" cxnId="{F2BA429F-1B2C-4D91-88CF-874D78DF4D28}">
      <dgm:prSet/>
      <dgm:spPr/>
      <dgm:t>
        <a:bodyPr/>
        <a:lstStyle/>
        <a:p>
          <a:endParaRPr lang="es-ES"/>
        </a:p>
      </dgm:t>
    </dgm:pt>
    <dgm:pt modelId="{C62C7D8D-F263-46BB-8E55-37856B171756}" type="sibTrans" cxnId="{F2BA429F-1B2C-4D91-88CF-874D78DF4D28}">
      <dgm:prSet/>
      <dgm:spPr/>
      <dgm:t>
        <a:bodyPr/>
        <a:lstStyle/>
        <a:p>
          <a:endParaRPr lang="es-ES"/>
        </a:p>
      </dgm:t>
    </dgm:pt>
    <dgm:pt modelId="{A54FC7A7-F51B-471A-8F17-321D51E1A950}">
      <dgm:prSet phldrT="[Texto]" custT="1"/>
      <dgm:spPr/>
      <dgm:t>
        <a:bodyPr/>
        <a:lstStyle/>
        <a:p>
          <a:r>
            <a:rPr lang="en-US" sz="2400" b="1" dirty="0" smtClean="0"/>
            <a:t>Indirect Form: </a:t>
          </a:r>
          <a:r>
            <a:rPr lang="en-US" sz="2400" dirty="0" smtClean="0"/>
            <a:t>two </a:t>
          </a:r>
          <a:r>
            <a:rPr lang="en-US" sz="2400" dirty="0" err="1" smtClean="0"/>
            <a:t>WhatsApp</a:t>
          </a:r>
          <a:r>
            <a:rPr lang="en-US" sz="2400" dirty="0" smtClean="0"/>
            <a:t> Groups</a:t>
          </a:r>
          <a:endParaRPr lang="es-ES" sz="2400" b="1" dirty="0"/>
        </a:p>
      </dgm:t>
    </dgm:pt>
    <dgm:pt modelId="{6B7F6C55-D0FE-418C-BF21-684F0988B69D}" type="parTrans" cxnId="{EC01F4CF-1B1C-48BA-8283-7712BBFFA642}">
      <dgm:prSet/>
      <dgm:spPr/>
      <dgm:t>
        <a:bodyPr/>
        <a:lstStyle/>
        <a:p>
          <a:endParaRPr lang="es-ES"/>
        </a:p>
      </dgm:t>
    </dgm:pt>
    <dgm:pt modelId="{2E0451A5-00DA-4FD8-8FDE-CA5E3AF23B59}" type="sibTrans" cxnId="{EC01F4CF-1B1C-48BA-8283-7712BBFFA642}">
      <dgm:prSet/>
      <dgm:spPr/>
      <dgm:t>
        <a:bodyPr/>
        <a:lstStyle/>
        <a:p>
          <a:endParaRPr lang="es-ES"/>
        </a:p>
      </dgm:t>
    </dgm:pt>
    <dgm:pt modelId="{B8B21D7B-6E1A-4578-8E27-94CF939CCD56}" type="pres">
      <dgm:prSet presAssocID="{18AE7BAC-1F84-4261-8F57-2A1E06AE5C22}" presName="hierChild1" presStyleCnt="0">
        <dgm:presLayoutVars>
          <dgm:chPref val="1"/>
          <dgm:dir/>
          <dgm:animOne val="branch"/>
          <dgm:animLvl val="lvl"/>
          <dgm:resizeHandles/>
        </dgm:presLayoutVars>
      </dgm:prSet>
      <dgm:spPr/>
      <dgm:t>
        <a:bodyPr/>
        <a:lstStyle/>
        <a:p>
          <a:endParaRPr lang="es-ES"/>
        </a:p>
      </dgm:t>
    </dgm:pt>
    <dgm:pt modelId="{8BF449BB-94E2-401B-B3E6-A7B18082A4CA}" type="pres">
      <dgm:prSet presAssocID="{F9AA7AFD-AE1B-41DC-A115-593EE1E4369D}" presName="hierRoot1" presStyleCnt="0"/>
      <dgm:spPr/>
    </dgm:pt>
    <dgm:pt modelId="{7243D2B6-F54E-4D60-8550-2B4CAB38AD58}" type="pres">
      <dgm:prSet presAssocID="{F9AA7AFD-AE1B-41DC-A115-593EE1E4369D}" presName="composite" presStyleCnt="0"/>
      <dgm:spPr/>
    </dgm:pt>
    <dgm:pt modelId="{B7259ACE-09E6-44D4-A8FA-73BC0DA46B17}" type="pres">
      <dgm:prSet presAssocID="{F9AA7AFD-AE1B-41DC-A115-593EE1E4369D}" presName="background" presStyleLbl="node0" presStyleIdx="0" presStyleCnt="1"/>
      <dgm:spPr/>
    </dgm:pt>
    <dgm:pt modelId="{DCEE16DE-59E9-43D1-87BA-2A7E702D10A0}" type="pres">
      <dgm:prSet presAssocID="{F9AA7AFD-AE1B-41DC-A115-593EE1E4369D}" presName="text" presStyleLbl="fgAcc0" presStyleIdx="0" presStyleCnt="1" custScaleY="40583">
        <dgm:presLayoutVars>
          <dgm:chPref val="3"/>
        </dgm:presLayoutVars>
      </dgm:prSet>
      <dgm:spPr/>
      <dgm:t>
        <a:bodyPr/>
        <a:lstStyle/>
        <a:p>
          <a:endParaRPr lang="es-ES"/>
        </a:p>
      </dgm:t>
    </dgm:pt>
    <dgm:pt modelId="{4AFC4FD1-3072-4951-920B-0E9E613FF490}" type="pres">
      <dgm:prSet presAssocID="{F9AA7AFD-AE1B-41DC-A115-593EE1E4369D}" presName="hierChild2" presStyleCnt="0"/>
      <dgm:spPr/>
    </dgm:pt>
    <dgm:pt modelId="{186A6723-360F-4AE6-B4C8-8020E794C66F}" type="pres">
      <dgm:prSet presAssocID="{2382E546-EE62-4924-8869-A48B9C041405}" presName="Name10" presStyleLbl="parChTrans1D2" presStyleIdx="0" presStyleCnt="1"/>
      <dgm:spPr/>
      <dgm:t>
        <a:bodyPr/>
        <a:lstStyle/>
        <a:p>
          <a:endParaRPr lang="es-ES"/>
        </a:p>
      </dgm:t>
    </dgm:pt>
    <dgm:pt modelId="{416C7E6C-EB87-43EF-A72A-9AD686DEEF66}" type="pres">
      <dgm:prSet presAssocID="{D309C0FF-1996-46C9-AB99-B68BFA672A53}" presName="hierRoot2" presStyleCnt="0"/>
      <dgm:spPr/>
    </dgm:pt>
    <dgm:pt modelId="{D687B376-CD22-4FF0-9B81-463A1F97DE38}" type="pres">
      <dgm:prSet presAssocID="{D309C0FF-1996-46C9-AB99-B68BFA672A53}" presName="composite2" presStyleCnt="0"/>
      <dgm:spPr/>
    </dgm:pt>
    <dgm:pt modelId="{E4CF242D-C0DA-4EA5-8906-9C2B75820C58}" type="pres">
      <dgm:prSet presAssocID="{D309C0FF-1996-46C9-AB99-B68BFA672A53}" presName="background2" presStyleLbl="node2" presStyleIdx="0" presStyleCnt="1"/>
      <dgm:spPr/>
    </dgm:pt>
    <dgm:pt modelId="{C7CABD98-AE1F-412E-B02B-9C350F624B43}" type="pres">
      <dgm:prSet presAssocID="{D309C0FF-1996-46C9-AB99-B68BFA672A53}" presName="text2" presStyleLbl="fgAcc2" presStyleIdx="0" presStyleCnt="1" custScaleY="52045">
        <dgm:presLayoutVars>
          <dgm:chPref val="3"/>
        </dgm:presLayoutVars>
      </dgm:prSet>
      <dgm:spPr/>
      <dgm:t>
        <a:bodyPr/>
        <a:lstStyle/>
        <a:p>
          <a:endParaRPr lang="es-ES"/>
        </a:p>
      </dgm:t>
    </dgm:pt>
    <dgm:pt modelId="{A6435A6E-F2B5-4695-9DD0-B2E7755F2BF9}" type="pres">
      <dgm:prSet presAssocID="{D309C0FF-1996-46C9-AB99-B68BFA672A53}" presName="hierChild3" presStyleCnt="0"/>
      <dgm:spPr/>
    </dgm:pt>
    <dgm:pt modelId="{B4BCF171-D3EE-43FA-8495-AE58BF3E4501}" type="pres">
      <dgm:prSet presAssocID="{7EDA2A4D-4082-41D6-B5B7-34B974C1DA57}" presName="Name17" presStyleLbl="parChTrans1D3" presStyleIdx="0" presStyleCnt="2"/>
      <dgm:spPr/>
      <dgm:t>
        <a:bodyPr/>
        <a:lstStyle/>
        <a:p>
          <a:endParaRPr lang="es-ES"/>
        </a:p>
      </dgm:t>
    </dgm:pt>
    <dgm:pt modelId="{8B1667B6-F3AA-4A2D-B0BD-72247037A39B}" type="pres">
      <dgm:prSet presAssocID="{B2735946-E690-4137-9CE5-7D0DE01C66D9}" presName="hierRoot3" presStyleCnt="0"/>
      <dgm:spPr/>
    </dgm:pt>
    <dgm:pt modelId="{7788EDD5-C34F-4C1B-AB1D-C3DFFF169AD1}" type="pres">
      <dgm:prSet presAssocID="{B2735946-E690-4137-9CE5-7D0DE01C66D9}" presName="composite3" presStyleCnt="0"/>
      <dgm:spPr/>
    </dgm:pt>
    <dgm:pt modelId="{C3EA15DC-F86B-4872-B93D-E01930D4E67F}" type="pres">
      <dgm:prSet presAssocID="{B2735946-E690-4137-9CE5-7D0DE01C66D9}" presName="background3" presStyleLbl="node3" presStyleIdx="0" presStyleCnt="2"/>
      <dgm:spPr/>
    </dgm:pt>
    <dgm:pt modelId="{EF1DB04D-DED4-489C-9C6B-15CDFEA4CDA1}" type="pres">
      <dgm:prSet presAssocID="{B2735946-E690-4137-9CE5-7D0DE01C66D9}" presName="text3" presStyleLbl="fgAcc3" presStyleIdx="0" presStyleCnt="2" custScaleY="103190">
        <dgm:presLayoutVars>
          <dgm:chPref val="3"/>
        </dgm:presLayoutVars>
      </dgm:prSet>
      <dgm:spPr/>
      <dgm:t>
        <a:bodyPr/>
        <a:lstStyle/>
        <a:p>
          <a:endParaRPr lang="es-ES"/>
        </a:p>
      </dgm:t>
    </dgm:pt>
    <dgm:pt modelId="{CFC2AE1C-EF91-4F6F-A890-7754001A6E68}" type="pres">
      <dgm:prSet presAssocID="{B2735946-E690-4137-9CE5-7D0DE01C66D9}" presName="hierChild4" presStyleCnt="0"/>
      <dgm:spPr/>
    </dgm:pt>
    <dgm:pt modelId="{87784EA4-7048-4CF4-8B4C-4E8624217E4A}" type="pres">
      <dgm:prSet presAssocID="{6B7F6C55-D0FE-418C-BF21-684F0988B69D}" presName="Name17" presStyleLbl="parChTrans1D3" presStyleIdx="1" presStyleCnt="2"/>
      <dgm:spPr/>
      <dgm:t>
        <a:bodyPr/>
        <a:lstStyle/>
        <a:p>
          <a:endParaRPr lang="es-ES"/>
        </a:p>
      </dgm:t>
    </dgm:pt>
    <dgm:pt modelId="{D556EC1E-9B30-4C75-BBAC-FDB7ADF1C4E7}" type="pres">
      <dgm:prSet presAssocID="{A54FC7A7-F51B-471A-8F17-321D51E1A950}" presName="hierRoot3" presStyleCnt="0"/>
      <dgm:spPr/>
    </dgm:pt>
    <dgm:pt modelId="{7096D63D-4C3A-4289-9A4D-7E67EA390D77}" type="pres">
      <dgm:prSet presAssocID="{A54FC7A7-F51B-471A-8F17-321D51E1A950}" presName="composite3" presStyleCnt="0"/>
      <dgm:spPr/>
    </dgm:pt>
    <dgm:pt modelId="{5E512770-C780-41F5-A777-9C9EE82C9E65}" type="pres">
      <dgm:prSet presAssocID="{A54FC7A7-F51B-471A-8F17-321D51E1A950}" presName="background3" presStyleLbl="node3" presStyleIdx="1" presStyleCnt="2"/>
      <dgm:spPr/>
    </dgm:pt>
    <dgm:pt modelId="{878C48AC-7DF4-412F-997B-D6F4EBDE9F96}" type="pres">
      <dgm:prSet presAssocID="{A54FC7A7-F51B-471A-8F17-321D51E1A950}" presName="text3" presStyleLbl="fgAcc3" presStyleIdx="1" presStyleCnt="2">
        <dgm:presLayoutVars>
          <dgm:chPref val="3"/>
        </dgm:presLayoutVars>
      </dgm:prSet>
      <dgm:spPr/>
      <dgm:t>
        <a:bodyPr/>
        <a:lstStyle/>
        <a:p>
          <a:endParaRPr lang="es-ES"/>
        </a:p>
      </dgm:t>
    </dgm:pt>
    <dgm:pt modelId="{5C74EAF2-B9B1-4E1F-96DC-B2E84348BA4F}" type="pres">
      <dgm:prSet presAssocID="{A54FC7A7-F51B-471A-8F17-321D51E1A950}" presName="hierChild4" presStyleCnt="0"/>
      <dgm:spPr/>
    </dgm:pt>
  </dgm:ptLst>
  <dgm:cxnLst>
    <dgm:cxn modelId="{6C527AD2-5ECA-4E1A-85D0-0A7A5DFEC21B}" type="presOf" srcId="{B2735946-E690-4137-9CE5-7D0DE01C66D9}" destId="{EF1DB04D-DED4-489C-9C6B-15CDFEA4CDA1}" srcOrd="0" destOrd="0" presId="urn:microsoft.com/office/officeart/2005/8/layout/hierarchy1"/>
    <dgm:cxn modelId="{F2E5C52A-14E0-4BC0-A02D-238C1E02AFF0}" type="presOf" srcId="{F9AA7AFD-AE1B-41DC-A115-593EE1E4369D}" destId="{DCEE16DE-59E9-43D1-87BA-2A7E702D10A0}" srcOrd="0" destOrd="0" presId="urn:microsoft.com/office/officeart/2005/8/layout/hierarchy1"/>
    <dgm:cxn modelId="{F2BA429F-1B2C-4D91-88CF-874D78DF4D28}" srcId="{D309C0FF-1996-46C9-AB99-B68BFA672A53}" destId="{B2735946-E690-4137-9CE5-7D0DE01C66D9}" srcOrd="0" destOrd="0" parTransId="{7EDA2A4D-4082-41D6-B5B7-34B974C1DA57}" sibTransId="{C62C7D8D-F263-46BB-8E55-37856B171756}"/>
    <dgm:cxn modelId="{EC01F4CF-1B1C-48BA-8283-7712BBFFA642}" srcId="{D309C0FF-1996-46C9-AB99-B68BFA672A53}" destId="{A54FC7A7-F51B-471A-8F17-321D51E1A950}" srcOrd="1" destOrd="0" parTransId="{6B7F6C55-D0FE-418C-BF21-684F0988B69D}" sibTransId="{2E0451A5-00DA-4FD8-8FDE-CA5E3AF23B59}"/>
    <dgm:cxn modelId="{9ECFE23D-C347-481C-958A-A9DE42B53F00}" srcId="{18AE7BAC-1F84-4261-8F57-2A1E06AE5C22}" destId="{F9AA7AFD-AE1B-41DC-A115-593EE1E4369D}" srcOrd="0" destOrd="0" parTransId="{44DFA377-83AF-4CAC-B9B1-ABD46D2ADD51}" sibTransId="{02ABD7CC-5824-464A-A105-69376305361A}"/>
    <dgm:cxn modelId="{ED614FC6-D940-46F8-9DB0-3D5437CE03D2}" type="presOf" srcId="{D309C0FF-1996-46C9-AB99-B68BFA672A53}" destId="{C7CABD98-AE1F-412E-B02B-9C350F624B43}" srcOrd="0" destOrd="0" presId="urn:microsoft.com/office/officeart/2005/8/layout/hierarchy1"/>
    <dgm:cxn modelId="{1C582BAC-7E42-4C8D-9DD1-3B5B422DF8F9}" type="presOf" srcId="{2382E546-EE62-4924-8869-A48B9C041405}" destId="{186A6723-360F-4AE6-B4C8-8020E794C66F}" srcOrd="0" destOrd="0" presId="urn:microsoft.com/office/officeart/2005/8/layout/hierarchy1"/>
    <dgm:cxn modelId="{7B283EC2-02FC-4CF5-A5F7-D31B5386108F}" type="presOf" srcId="{7EDA2A4D-4082-41D6-B5B7-34B974C1DA57}" destId="{B4BCF171-D3EE-43FA-8495-AE58BF3E4501}" srcOrd="0" destOrd="0" presId="urn:microsoft.com/office/officeart/2005/8/layout/hierarchy1"/>
    <dgm:cxn modelId="{C2E290DD-5625-41F1-A5D1-E16E08088FBE}" srcId="{F9AA7AFD-AE1B-41DC-A115-593EE1E4369D}" destId="{D309C0FF-1996-46C9-AB99-B68BFA672A53}" srcOrd="0" destOrd="0" parTransId="{2382E546-EE62-4924-8869-A48B9C041405}" sibTransId="{C46A15AD-3AC7-429D-A345-7D5A17D72A66}"/>
    <dgm:cxn modelId="{0167A920-67DB-4939-90FC-D691E2D51BEB}" type="presOf" srcId="{6B7F6C55-D0FE-418C-BF21-684F0988B69D}" destId="{87784EA4-7048-4CF4-8B4C-4E8624217E4A}" srcOrd="0" destOrd="0" presId="urn:microsoft.com/office/officeart/2005/8/layout/hierarchy1"/>
    <dgm:cxn modelId="{8F1C461B-BAFA-4EBD-9C65-C16E79286D95}" type="presOf" srcId="{A54FC7A7-F51B-471A-8F17-321D51E1A950}" destId="{878C48AC-7DF4-412F-997B-D6F4EBDE9F96}" srcOrd="0" destOrd="0" presId="urn:microsoft.com/office/officeart/2005/8/layout/hierarchy1"/>
    <dgm:cxn modelId="{1682B17F-9643-4C9B-A17E-71BF4F33787E}" type="presOf" srcId="{18AE7BAC-1F84-4261-8F57-2A1E06AE5C22}" destId="{B8B21D7B-6E1A-4578-8E27-94CF939CCD56}" srcOrd="0" destOrd="0" presId="urn:microsoft.com/office/officeart/2005/8/layout/hierarchy1"/>
    <dgm:cxn modelId="{F8825E88-0D1E-42F1-8D09-527F1E6003C8}" type="presParOf" srcId="{B8B21D7B-6E1A-4578-8E27-94CF939CCD56}" destId="{8BF449BB-94E2-401B-B3E6-A7B18082A4CA}" srcOrd="0" destOrd="0" presId="urn:microsoft.com/office/officeart/2005/8/layout/hierarchy1"/>
    <dgm:cxn modelId="{C02B63D4-0465-41AA-85CD-78236C11922B}" type="presParOf" srcId="{8BF449BB-94E2-401B-B3E6-A7B18082A4CA}" destId="{7243D2B6-F54E-4D60-8550-2B4CAB38AD58}" srcOrd="0" destOrd="0" presId="urn:microsoft.com/office/officeart/2005/8/layout/hierarchy1"/>
    <dgm:cxn modelId="{A71E3FD6-0533-42F8-B5DC-5DF85F8656B3}" type="presParOf" srcId="{7243D2B6-F54E-4D60-8550-2B4CAB38AD58}" destId="{B7259ACE-09E6-44D4-A8FA-73BC0DA46B17}" srcOrd="0" destOrd="0" presId="urn:microsoft.com/office/officeart/2005/8/layout/hierarchy1"/>
    <dgm:cxn modelId="{BAD5D4B1-C143-45EB-9274-A73378D1F894}" type="presParOf" srcId="{7243D2B6-F54E-4D60-8550-2B4CAB38AD58}" destId="{DCEE16DE-59E9-43D1-87BA-2A7E702D10A0}" srcOrd="1" destOrd="0" presId="urn:microsoft.com/office/officeart/2005/8/layout/hierarchy1"/>
    <dgm:cxn modelId="{7960B12D-CEC7-4747-BB5A-D7FA4E2D1588}" type="presParOf" srcId="{8BF449BB-94E2-401B-B3E6-A7B18082A4CA}" destId="{4AFC4FD1-3072-4951-920B-0E9E613FF490}" srcOrd="1" destOrd="0" presId="urn:microsoft.com/office/officeart/2005/8/layout/hierarchy1"/>
    <dgm:cxn modelId="{14FC432A-F748-4DB9-80C3-A3915F7BA3A9}" type="presParOf" srcId="{4AFC4FD1-3072-4951-920B-0E9E613FF490}" destId="{186A6723-360F-4AE6-B4C8-8020E794C66F}" srcOrd="0" destOrd="0" presId="urn:microsoft.com/office/officeart/2005/8/layout/hierarchy1"/>
    <dgm:cxn modelId="{749ACEB1-1F16-454C-BF99-E7B56C43F260}" type="presParOf" srcId="{4AFC4FD1-3072-4951-920B-0E9E613FF490}" destId="{416C7E6C-EB87-43EF-A72A-9AD686DEEF66}" srcOrd="1" destOrd="0" presId="urn:microsoft.com/office/officeart/2005/8/layout/hierarchy1"/>
    <dgm:cxn modelId="{672220AD-769B-4E70-A71B-D4DE0DEC7102}" type="presParOf" srcId="{416C7E6C-EB87-43EF-A72A-9AD686DEEF66}" destId="{D687B376-CD22-4FF0-9B81-463A1F97DE38}" srcOrd="0" destOrd="0" presId="urn:microsoft.com/office/officeart/2005/8/layout/hierarchy1"/>
    <dgm:cxn modelId="{4A45E4EE-4C8E-4B60-A87C-1069F06493B1}" type="presParOf" srcId="{D687B376-CD22-4FF0-9B81-463A1F97DE38}" destId="{E4CF242D-C0DA-4EA5-8906-9C2B75820C58}" srcOrd="0" destOrd="0" presId="urn:microsoft.com/office/officeart/2005/8/layout/hierarchy1"/>
    <dgm:cxn modelId="{5A8E7BC0-0238-4620-9793-0E2C7442F86C}" type="presParOf" srcId="{D687B376-CD22-4FF0-9B81-463A1F97DE38}" destId="{C7CABD98-AE1F-412E-B02B-9C350F624B43}" srcOrd="1" destOrd="0" presId="urn:microsoft.com/office/officeart/2005/8/layout/hierarchy1"/>
    <dgm:cxn modelId="{1C05305F-C09D-4D9B-959C-A41390EED13D}" type="presParOf" srcId="{416C7E6C-EB87-43EF-A72A-9AD686DEEF66}" destId="{A6435A6E-F2B5-4695-9DD0-B2E7755F2BF9}" srcOrd="1" destOrd="0" presId="urn:microsoft.com/office/officeart/2005/8/layout/hierarchy1"/>
    <dgm:cxn modelId="{AD64E383-E710-452F-828A-B44F4C0B7C0C}" type="presParOf" srcId="{A6435A6E-F2B5-4695-9DD0-B2E7755F2BF9}" destId="{B4BCF171-D3EE-43FA-8495-AE58BF3E4501}" srcOrd="0" destOrd="0" presId="urn:microsoft.com/office/officeart/2005/8/layout/hierarchy1"/>
    <dgm:cxn modelId="{0B83ABD6-FD94-495A-A14C-C56DC02FA7E3}" type="presParOf" srcId="{A6435A6E-F2B5-4695-9DD0-B2E7755F2BF9}" destId="{8B1667B6-F3AA-4A2D-B0BD-72247037A39B}" srcOrd="1" destOrd="0" presId="urn:microsoft.com/office/officeart/2005/8/layout/hierarchy1"/>
    <dgm:cxn modelId="{24FCA1FC-67AD-49FB-8041-3E8AAEBA769F}" type="presParOf" srcId="{8B1667B6-F3AA-4A2D-B0BD-72247037A39B}" destId="{7788EDD5-C34F-4C1B-AB1D-C3DFFF169AD1}" srcOrd="0" destOrd="0" presId="urn:microsoft.com/office/officeart/2005/8/layout/hierarchy1"/>
    <dgm:cxn modelId="{A227C4D1-4E6A-4084-8184-2607ED0D9B6C}" type="presParOf" srcId="{7788EDD5-C34F-4C1B-AB1D-C3DFFF169AD1}" destId="{C3EA15DC-F86B-4872-B93D-E01930D4E67F}" srcOrd="0" destOrd="0" presId="urn:microsoft.com/office/officeart/2005/8/layout/hierarchy1"/>
    <dgm:cxn modelId="{ED58A3AE-3319-4704-8199-63395BA60FCA}" type="presParOf" srcId="{7788EDD5-C34F-4C1B-AB1D-C3DFFF169AD1}" destId="{EF1DB04D-DED4-489C-9C6B-15CDFEA4CDA1}" srcOrd="1" destOrd="0" presId="urn:microsoft.com/office/officeart/2005/8/layout/hierarchy1"/>
    <dgm:cxn modelId="{635B2E71-2B4A-4BD8-A5EB-0B06C57C0356}" type="presParOf" srcId="{8B1667B6-F3AA-4A2D-B0BD-72247037A39B}" destId="{CFC2AE1C-EF91-4F6F-A890-7754001A6E68}" srcOrd="1" destOrd="0" presId="urn:microsoft.com/office/officeart/2005/8/layout/hierarchy1"/>
    <dgm:cxn modelId="{EC294830-B800-415A-A171-23B97E0ABC4B}" type="presParOf" srcId="{A6435A6E-F2B5-4695-9DD0-B2E7755F2BF9}" destId="{87784EA4-7048-4CF4-8B4C-4E8624217E4A}" srcOrd="2" destOrd="0" presId="urn:microsoft.com/office/officeart/2005/8/layout/hierarchy1"/>
    <dgm:cxn modelId="{A7608E0B-56AF-40AE-902C-EF1AFDA53A81}" type="presParOf" srcId="{A6435A6E-F2B5-4695-9DD0-B2E7755F2BF9}" destId="{D556EC1E-9B30-4C75-BBAC-FDB7ADF1C4E7}" srcOrd="3" destOrd="0" presId="urn:microsoft.com/office/officeart/2005/8/layout/hierarchy1"/>
    <dgm:cxn modelId="{5C92C812-C7C4-486D-A469-51047BB315FD}" type="presParOf" srcId="{D556EC1E-9B30-4C75-BBAC-FDB7ADF1C4E7}" destId="{7096D63D-4C3A-4289-9A4D-7E67EA390D77}" srcOrd="0" destOrd="0" presId="urn:microsoft.com/office/officeart/2005/8/layout/hierarchy1"/>
    <dgm:cxn modelId="{BF3ED53A-3068-48F6-9774-99AC33C9BAEE}" type="presParOf" srcId="{7096D63D-4C3A-4289-9A4D-7E67EA390D77}" destId="{5E512770-C780-41F5-A777-9C9EE82C9E65}" srcOrd="0" destOrd="0" presId="urn:microsoft.com/office/officeart/2005/8/layout/hierarchy1"/>
    <dgm:cxn modelId="{B51D8ABB-FDE2-42C9-B30F-4CDB13186CB8}" type="presParOf" srcId="{7096D63D-4C3A-4289-9A4D-7E67EA390D77}" destId="{878C48AC-7DF4-412F-997B-D6F4EBDE9F96}" srcOrd="1" destOrd="0" presId="urn:microsoft.com/office/officeart/2005/8/layout/hierarchy1"/>
    <dgm:cxn modelId="{5946BBB9-A5F4-4994-B781-DB4E5B49C614}" type="presParOf" srcId="{D556EC1E-9B30-4C75-BBAC-FDB7ADF1C4E7}" destId="{5C74EAF2-B9B1-4E1F-96DC-B2E84348BA4F}"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15/05/2024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15/05/2024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714356"/>
            <a:ext cx="7772400" cy="2886095"/>
          </a:xfrm>
        </p:spPr>
        <p:txBody>
          <a:bodyPr>
            <a:normAutofit fontScale="90000"/>
          </a:bodyPr>
          <a:lstStyle/>
          <a:p>
            <a:r>
              <a:rPr lang="es-ES" b="1" dirty="0" smtClean="0"/>
              <a:t>TELEPSYCHOLOGY IN TIMES OF COVID: PROTECTED CHILDREN, ADOLESCENTS AND YOUNG ATHLETES. </a:t>
            </a:r>
            <a:br>
              <a:rPr lang="es-ES" b="1" dirty="0" smtClean="0"/>
            </a:br>
            <a:endParaRPr lang="es-ES" b="1" dirty="0"/>
          </a:p>
        </p:txBody>
      </p:sp>
      <p:sp>
        <p:nvSpPr>
          <p:cNvPr id="3" name="2 Subtítulo"/>
          <p:cNvSpPr>
            <a:spLocks noGrp="1"/>
          </p:cNvSpPr>
          <p:nvPr>
            <p:ph type="subTitle" idx="1"/>
          </p:nvPr>
        </p:nvSpPr>
        <p:spPr>
          <a:xfrm>
            <a:off x="2857488" y="4357694"/>
            <a:ext cx="5829296" cy="1752600"/>
          </a:xfrm>
        </p:spPr>
        <p:txBody>
          <a:bodyPr>
            <a:normAutofit fontScale="70000" lnSpcReduction="20000"/>
          </a:bodyPr>
          <a:lstStyle/>
          <a:p>
            <a:pPr algn="just"/>
            <a:r>
              <a:rPr lang="es-ES" b="1" dirty="0" err="1" smtClean="0">
                <a:solidFill>
                  <a:schemeClr val="tx2"/>
                </a:solidFill>
              </a:rPr>
              <a:t>Authors</a:t>
            </a:r>
            <a:r>
              <a:rPr lang="es-ES" b="1" dirty="0" smtClean="0">
                <a:solidFill>
                  <a:schemeClr val="tx2"/>
                </a:solidFill>
              </a:rPr>
              <a:t>:</a:t>
            </a:r>
            <a:r>
              <a:rPr lang="es-CU" b="1" dirty="0" smtClean="0">
                <a:solidFill>
                  <a:schemeClr val="tx2"/>
                </a:solidFill>
              </a:rPr>
              <a:t> </a:t>
            </a:r>
          </a:p>
          <a:p>
            <a:pPr algn="just"/>
            <a:r>
              <a:rPr lang="es-CU" b="1" dirty="0" smtClean="0">
                <a:solidFill>
                  <a:schemeClr val="tx2"/>
                </a:solidFill>
              </a:rPr>
              <a:t>MSc. Madelin González Figueredo</a:t>
            </a:r>
          </a:p>
          <a:p>
            <a:pPr algn="just"/>
            <a:r>
              <a:rPr lang="es-CU" b="1" dirty="0" smtClean="0">
                <a:solidFill>
                  <a:schemeClr val="tx2"/>
                </a:solidFill>
              </a:rPr>
              <a:t>MSc. Néstor Espinosa Alvarez</a:t>
            </a:r>
          </a:p>
          <a:p>
            <a:pPr algn="just"/>
            <a:r>
              <a:rPr lang="es-CU" b="1" dirty="0" smtClean="0">
                <a:solidFill>
                  <a:schemeClr val="tx2"/>
                </a:solidFill>
              </a:rPr>
              <a:t>MSc. Danay Ramírez González</a:t>
            </a:r>
          </a:p>
          <a:p>
            <a:pPr algn="just"/>
            <a:r>
              <a:rPr lang="es-CU" b="1" dirty="0" smtClean="0">
                <a:solidFill>
                  <a:schemeClr val="tx2"/>
                </a:solidFill>
              </a:rPr>
              <a:t>MSc. Meyli Borges Castillo</a:t>
            </a:r>
          </a:p>
          <a:p>
            <a:pPr algn="just"/>
            <a:endParaRPr lang="es-ES" b="1"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3116"/>
            <a:ext cx="8229600" cy="4525963"/>
          </a:xfrm>
        </p:spPr>
        <p:txBody>
          <a:bodyPr>
            <a:normAutofit/>
          </a:bodyPr>
          <a:lstStyle/>
          <a:p>
            <a:pPr algn="just">
              <a:buNone/>
            </a:pPr>
            <a:r>
              <a:rPr lang="es-ES" dirty="0" smtClean="0"/>
              <a:t>   </a:t>
            </a:r>
            <a:r>
              <a:rPr lang="en-US" dirty="0" smtClean="0"/>
              <a:t>This form of mediation with the </a:t>
            </a:r>
            <a:r>
              <a:rPr lang="en-US" dirty="0" err="1" smtClean="0"/>
              <a:t>athlets</a:t>
            </a:r>
            <a:r>
              <a:rPr lang="en-US" dirty="0" smtClean="0"/>
              <a:t>, parents and trainers </a:t>
            </a:r>
            <a:r>
              <a:rPr lang="en-US" dirty="0" smtClean="0"/>
              <a:t>became essential in times of COVID-19 as it guarantees the continuation of </a:t>
            </a:r>
            <a:r>
              <a:rPr lang="en-US" dirty="0" smtClean="0"/>
              <a:t>care professional</a:t>
            </a:r>
            <a:r>
              <a:rPr lang="en-US" dirty="0" smtClean="0"/>
              <a:t> services</a:t>
            </a:r>
            <a:r>
              <a:rPr lang="en-US" dirty="0" smtClean="0"/>
              <a:t>. </a:t>
            </a:r>
            <a:r>
              <a:rPr lang="en-US" dirty="0" smtClean="0"/>
              <a:t>It was a challenge for psychology specialists who are more accustomed to face-to-face interaction, which is why It requires commitment and responsibility with the actions to be carried out.</a:t>
            </a:r>
            <a:endParaRPr lang="es-ES" dirty="0" smtClean="0"/>
          </a:p>
          <a:p>
            <a:pPr algn="just">
              <a:buNone/>
            </a:pPr>
            <a:endParaRPr lang="es-ES" dirty="0"/>
          </a:p>
        </p:txBody>
      </p:sp>
      <p:pic>
        <p:nvPicPr>
          <p:cNvPr id="1026" name="Picture 2" descr="D:\MADELIN\Documents\CEPROMEDE2020-21\CIENCIA Y TECNICA\AFIDE\1619876826634.jpg"/>
          <p:cNvPicPr>
            <a:picLocks noChangeAspect="1" noChangeArrowheads="1"/>
          </p:cNvPicPr>
          <p:nvPr/>
        </p:nvPicPr>
        <p:blipFill>
          <a:blip r:embed="rId2"/>
          <a:srcRect/>
          <a:stretch>
            <a:fillRect/>
          </a:stretch>
        </p:blipFill>
        <p:spPr bwMode="auto">
          <a:xfrm>
            <a:off x="0" y="0"/>
            <a:ext cx="2200275" cy="207167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500042"/>
          <a:ext cx="8229600" cy="5626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9" name="Picture 1" descr="D:\MADELIN\Documents\CEPROMEDE2020-21\CIENCIA Y TECNICA\AFIDE\1619876826766.jpg"/>
          <p:cNvPicPr>
            <a:picLocks noChangeAspect="1" noChangeArrowheads="1"/>
          </p:cNvPicPr>
          <p:nvPr/>
        </p:nvPicPr>
        <p:blipFill>
          <a:blip r:embed="rId6"/>
          <a:srcRect/>
          <a:stretch>
            <a:fillRect/>
          </a:stretch>
        </p:blipFill>
        <p:spPr bwMode="auto">
          <a:xfrm>
            <a:off x="0" y="0"/>
            <a:ext cx="2571736" cy="21717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b="1" dirty="0" smtClean="0"/>
              <a:t>DIRECT FORM: </a:t>
            </a:r>
            <a:endParaRPr lang="es-ES" dirty="0"/>
          </a:p>
        </p:txBody>
      </p:sp>
      <p:sp>
        <p:nvSpPr>
          <p:cNvPr id="3" name="2 Marcador de contenido"/>
          <p:cNvSpPr>
            <a:spLocks noGrp="1"/>
          </p:cNvSpPr>
          <p:nvPr>
            <p:ph idx="1"/>
          </p:nvPr>
        </p:nvSpPr>
        <p:spPr>
          <a:xfrm>
            <a:off x="457200" y="1600200"/>
            <a:ext cx="4757742" cy="4525963"/>
          </a:xfrm>
        </p:spPr>
        <p:txBody>
          <a:bodyPr>
            <a:normAutofit fontScale="92500" lnSpcReduction="10000"/>
          </a:bodyPr>
          <a:lstStyle/>
          <a:p>
            <a:pPr algn="just">
              <a:buNone/>
            </a:pPr>
            <a:r>
              <a:rPr lang="en-US" dirty="0" smtClean="0"/>
              <a:t>Athletes and their families. </a:t>
            </a:r>
          </a:p>
          <a:p>
            <a:pPr algn="just"/>
            <a:r>
              <a:rPr lang="en-US" dirty="0" smtClean="0"/>
              <a:t>COVID-19 positive.</a:t>
            </a:r>
          </a:p>
          <a:p>
            <a:pPr algn="just"/>
            <a:r>
              <a:rPr lang="en-US" dirty="0" smtClean="0"/>
              <a:t>Suspects of COVID 19 from isolation centers with not </a:t>
            </a:r>
            <a:r>
              <a:rPr lang="en-US" dirty="0" err="1" smtClean="0"/>
              <a:t>possitive</a:t>
            </a:r>
            <a:r>
              <a:rPr lang="en-US" dirty="0" smtClean="0"/>
              <a:t> </a:t>
            </a:r>
            <a:r>
              <a:rPr lang="en-US" dirty="0" err="1" smtClean="0"/>
              <a:t>coronavirus</a:t>
            </a:r>
            <a:r>
              <a:rPr lang="en-US" dirty="0" smtClean="0"/>
              <a:t> </a:t>
            </a:r>
            <a:r>
              <a:rPr lang="es-ES" dirty="0" smtClean="0"/>
              <a:t>diagnosis</a:t>
            </a:r>
            <a:r>
              <a:rPr lang="en-US" dirty="0" smtClean="0"/>
              <a:t>. </a:t>
            </a:r>
            <a:endParaRPr lang="en-US" dirty="0" smtClean="0"/>
          </a:p>
          <a:p>
            <a:pPr algn="just"/>
            <a:r>
              <a:rPr lang="en-US" dirty="0" smtClean="0"/>
              <a:t>Who reported the presence of some psychological manifestation.</a:t>
            </a:r>
            <a:endParaRPr lang="es-ES" dirty="0"/>
          </a:p>
        </p:txBody>
      </p:sp>
      <p:pic>
        <p:nvPicPr>
          <p:cNvPr id="1026" name="Picture 2" descr="D:\MADELIN\Documents\CEPROMEDE2020-21\CIENCIA Y TECNICA\AFIDE\IMG_20210607_162614576.jpg"/>
          <p:cNvPicPr>
            <a:picLocks noChangeAspect="1" noChangeArrowheads="1"/>
          </p:cNvPicPr>
          <p:nvPr/>
        </p:nvPicPr>
        <p:blipFill>
          <a:blip r:embed="rId2" cstate="print"/>
          <a:srcRect/>
          <a:stretch>
            <a:fillRect/>
          </a:stretch>
        </p:blipFill>
        <p:spPr bwMode="auto">
          <a:xfrm rot="1764141">
            <a:off x="6500826" y="1357298"/>
            <a:ext cx="2214578" cy="1928826"/>
          </a:xfrm>
          <a:prstGeom prst="rect">
            <a:avLst/>
          </a:prstGeom>
          <a:noFill/>
        </p:spPr>
      </p:pic>
      <p:pic>
        <p:nvPicPr>
          <p:cNvPr id="1027" name="Picture 3" descr="D:\MADELIN\Documents\CEPROMEDE2020-21\CIENCIA Y TECNICA\AFIDE\20210607_155903.jpg"/>
          <p:cNvPicPr>
            <a:picLocks noChangeAspect="1" noChangeArrowheads="1"/>
          </p:cNvPicPr>
          <p:nvPr/>
        </p:nvPicPr>
        <p:blipFill>
          <a:blip r:embed="rId3" cstate="print"/>
          <a:srcRect/>
          <a:stretch>
            <a:fillRect/>
          </a:stretch>
        </p:blipFill>
        <p:spPr bwMode="auto">
          <a:xfrm rot="2138024">
            <a:off x="6143636" y="4214818"/>
            <a:ext cx="2071734" cy="228601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0"/>
            <a:r>
              <a:rPr lang="en-US" b="1" dirty="0" smtClean="0"/>
              <a:t>INDIRECT FORM</a:t>
            </a:r>
            <a:endParaRPr lang="es-ES" dirty="0"/>
          </a:p>
        </p:txBody>
      </p:sp>
      <p:pic>
        <p:nvPicPr>
          <p:cNvPr id="2050" name="Picture 2" descr="D:\MADELIN\Documents\CEPROMEDE2020-21\CIENCIA Y TECNICA\AFIDE\20210601_003454.jpg"/>
          <p:cNvPicPr>
            <a:picLocks noGrp="1" noChangeAspect="1" noChangeArrowheads="1"/>
          </p:cNvPicPr>
          <p:nvPr>
            <p:ph idx="1"/>
          </p:nvPr>
        </p:nvPicPr>
        <p:blipFill>
          <a:blip r:embed="rId2" cstate="print"/>
          <a:srcRect/>
          <a:stretch>
            <a:fillRect/>
          </a:stretch>
        </p:blipFill>
        <p:spPr bwMode="auto">
          <a:xfrm rot="889523">
            <a:off x="5303189" y="1777407"/>
            <a:ext cx="2931249" cy="4525963"/>
          </a:xfrm>
          <a:prstGeom prst="rect">
            <a:avLst/>
          </a:prstGeom>
          <a:noFill/>
        </p:spPr>
      </p:pic>
      <p:pic>
        <p:nvPicPr>
          <p:cNvPr id="2051" name="Picture 3" descr="D:\MADELIN\Documents\CEPROMEDE2020-21\CIENCIA Y TECNICA\AFIDE\20210601_003625.jpg"/>
          <p:cNvPicPr>
            <a:picLocks noChangeAspect="1" noChangeArrowheads="1"/>
          </p:cNvPicPr>
          <p:nvPr/>
        </p:nvPicPr>
        <p:blipFill>
          <a:blip r:embed="rId3" cstate="print"/>
          <a:srcRect/>
          <a:stretch>
            <a:fillRect/>
          </a:stretch>
        </p:blipFill>
        <p:spPr bwMode="auto">
          <a:xfrm rot="20904025">
            <a:off x="1000100" y="1643050"/>
            <a:ext cx="2786082" cy="457203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071810"/>
            <a:ext cx="8229600" cy="3054353"/>
          </a:xfrm>
        </p:spPr>
        <p:txBody>
          <a:bodyPr>
            <a:normAutofit/>
          </a:bodyPr>
          <a:lstStyle/>
          <a:p>
            <a:pPr algn="just">
              <a:buNone/>
            </a:pPr>
            <a:r>
              <a:rPr lang="es-ES" dirty="0" smtClean="0"/>
              <a:t>   </a:t>
            </a:r>
            <a:r>
              <a:rPr lang="en-US" dirty="0" smtClean="0"/>
              <a:t>The </a:t>
            </a:r>
            <a:r>
              <a:rPr lang="en-US" dirty="0" smtClean="0"/>
              <a:t>social network selected to assist the </a:t>
            </a:r>
            <a:r>
              <a:rPr lang="en-US" dirty="0" smtClean="0"/>
              <a:t>largest number of people was </a:t>
            </a:r>
            <a:r>
              <a:rPr lang="en-US" dirty="0" err="1" smtClean="0"/>
              <a:t>WhatsApp</a:t>
            </a:r>
            <a:r>
              <a:rPr lang="en-US" dirty="0" smtClean="0"/>
              <a:t>.</a:t>
            </a:r>
            <a:endParaRPr lang="es-ES" dirty="0"/>
          </a:p>
        </p:txBody>
      </p:sp>
      <p:pic>
        <p:nvPicPr>
          <p:cNvPr id="4" name="Picture 2" descr="D:\MADELIN\Documents\CEPROMEDE2020-21\CIENCIA Y TECNICA\AFIDE\1619876826634.jpg"/>
          <p:cNvPicPr>
            <a:picLocks noChangeAspect="1" noChangeArrowheads="1"/>
          </p:cNvPicPr>
          <p:nvPr/>
        </p:nvPicPr>
        <p:blipFill>
          <a:blip r:embed="rId2"/>
          <a:srcRect/>
          <a:stretch>
            <a:fillRect/>
          </a:stretch>
        </p:blipFill>
        <p:spPr bwMode="auto">
          <a:xfrm>
            <a:off x="0" y="1"/>
            <a:ext cx="2200275" cy="20002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TOPICS ADDRESSED</a:t>
            </a:r>
            <a:endParaRPr lang="es-ES" b="1" dirty="0"/>
          </a:p>
        </p:txBody>
      </p:sp>
      <p:pic>
        <p:nvPicPr>
          <p:cNvPr id="2050" name="Picture 2"/>
          <p:cNvPicPr>
            <a:picLocks noGrp="1" noChangeAspect="1" noChangeArrowheads="1"/>
          </p:cNvPicPr>
          <p:nvPr>
            <p:ph idx="1"/>
          </p:nvPr>
        </p:nvPicPr>
        <p:blipFill>
          <a:blip r:embed="rId2"/>
          <a:srcRect/>
          <a:stretch>
            <a:fillRect/>
          </a:stretch>
        </p:blipFill>
        <p:spPr bwMode="auto">
          <a:xfrm>
            <a:off x="457200" y="1571612"/>
            <a:ext cx="8229600" cy="3714776"/>
          </a:xfrm>
          <a:prstGeom prst="rect">
            <a:avLst/>
          </a:prstGeom>
          <a:noFill/>
          <a:ln w="9525">
            <a:noFill/>
            <a:miter lim="800000"/>
            <a:headEnd/>
            <a:tailEnd/>
          </a:ln>
          <a:effectLst/>
        </p:spPr>
      </p:pic>
      <p:sp>
        <p:nvSpPr>
          <p:cNvPr id="4" name="3 CuadroTexto"/>
          <p:cNvSpPr txBox="1"/>
          <p:nvPr/>
        </p:nvSpPr>
        <p:spPr>
          <a:xfrm>
            <a:off x="2357422" y="5572140"/>
            <a:ext cx="4864409" cy="830997"/>
          </a:xfrm>
          <a:prstGeom prst="rect">
            <a:avLst/>
          </a:prstGeom>
          <a:noFill/>
        </p:spPr>
        <p:txBody>
          <a:bodyPr wrap="none" rtlCol="0">
            <a:spAutoFit/>
          </a:bodyPr>
          <a:lstStyle/>
          <a:p>
            <a:r>
              <a:rPr lang="es-ES" sz="4800" dirty="0" err="1" smtClean="0"/>
              <a:t>Parents</a:t>
            </a:r>
            <a:r>
              <a:rPr lang="es-ES" sz="4800" dirty="0" smtClean="0"/>
              <a:t> of </a:t>
            </a:r>
            <a:r>
              <a:rPr lang="es-ES" sz="4800" dirty="0" err="1" smtClean="0"/>
              <a:t>athletes</a:t>
            </a:r>
            <a:endParaRPr lang="es-ES" sz="4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2"/>
          </p:nvPr>
        </p:nvSpPr>
        <p:spPr/>
        <p:txBody>
          <a:bodyPr/>
          <a:lstStyle/>
          <a:p>
            <a:pPr fontAlgn="t">
              <a:buNone/>
            </a:pPr>
            <a:endParaRPr lang="es-ES" b="1"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a:buNone/>
            </a:pPr>
            <a:endParaRPr lang="es-ES" dirty="0"/>
          </a:p>
        </p:txBody>
      </p:sp>
      <p:graphicFrame>
        <p:nvGraphicFramePr>
          <p:cNvPr id="9" name="8 Marcador de contenido"/>
          <p:cNvGraphicFramePr>
            <a:graphicFrameLocks noGrp="1"/>
          </p:cNvGraphicFramePr>
          <p:nvPr>
            <p:ph sz="half" idx="1"/>
          </p:nvPr>
        </p:nvGraphicFramePr>
        <p:xfrm>
          <a:off x="214282" y="285728"/>
          <a:ext cx="4038600" cy="6286544"/>
        </p:xfrm>
        <a:graphic>
          <a:graphicData uri="http://schemas.openxmlformats.org/drawingml/2006/table">
            <a:tbl>
              <a:tblPr firstRow="1" bandRow="1">
                <a:tableStyleId>{5C22544A-7EE6-4342-B048-85BDC9FD1C3A}</a:tableStyleId>
              </a:tblPr>
              <a:tblGrid>
                <a:gridCol w="4038600"/>
              </a:tblGrid>
              <a:tr h="392909">
                <a:tc>
                  <a:txBody>
                    <a:bodyPr/>
                    <a:lstStyle/>
                    <a:p>
                      <a:r>
                        <a:rPr lang="es-ES" dirty="0" smtClean="0">
                          <a:latin typeface="Arial" pitchFamily="34" charset="0"/>
                          <a:cs typeface="Arial" pitchFamily="34" charset="0"/>
                        </a:rPr>
                        <a:t>TOPICS</a:t>
                      </a:r>
                      <a:endParaRPr lang="es-ES" dirty="0">
                        <a:latin typeface="Arial" pitchFamily="34" charset="0"/>
                        <a:cs typeface="Arial" pitchFamily="34" charset="0"/>
                      </a:endParaRPr>
                    </a:p>
                  </a:txBody>
                  <a:tcPr/>
                </a:tc>
              </a:tr>
              <a:tr h="392909">
                <a:tc>
                  <a:txBody>
                    <a:bodyPr/>
                    <a:lstStyle/>
                    <a:p>
                      <a:pPr algn="l" fontAlgn="ctr"/>
                      <a:r>
                        <a:rPr lang="en-US" sz="1000" dirty="0" smtClean="0">
                          <a:latin typeface="Arial" pitchFamily="34" charset="0"/>
                          <a:cs typeface="Arial" pitchFamily="34" charset="0"/>
                        </a:rPr>
                        <a:t>Family education and limits to our children</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err="1" smtClean="0">
                          <a:latin typeface="Arial" pitchFamily="34" charset="0"/>
                          <a:cs typeface="Arial" pitchFamily="34" charset="0"/>
                        </a:rPr>
                        <a:t>Sleep</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disturbances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smtClean="0">
                          <a:latin typeface="Arial" pitchFamily="34" charset="0"/>
                          <a:cs typeface="Arial" pitchFamily="34" charset="0"/>
                        </a:rPr>
                        <a:t>Video </a:t>
                      </a:r>
                      <a:r>
                        <a:rPr lang="es-ES" sz="1000" dirty="0" err="1" smtClean="0">
                          <a:latin typeface="Arial" pitchFamily="34" charset="0"/>
                          <a:cs typeface="Arial" pitchFamily="34" charset="0"/>
                        </a:rPr>
                        <a:t>games</a:t>
                      </a:r>
                      <a:r>
                        <a:rPr lang="es-ES" sz="1000" dirty="0" smtClean="0">
                          <a:latin typeface="Arial" pitchFamily="34" charset="0"/>
                          <a:cs typeface="Arial" pitchFamily="34" charset="0"/>
                        </a:rPr>
                        <a:t>, internet and social media</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Image of the self in boys and girls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err="1" smtClean="0">
                          <a:latin typeface="Arial" pitchFamily="34" charset="0"/>
                          <a:cs typeface="Arial" pitchFamily="34" charset="0"/>
                        </a:rPr>
                        <a:t>The</a:t>
                      </a:r>
                      <a:r>
                        <a:rPr lang="es-ES" sz="1000" dirty="0" smtClean="0">
                          <a:latin typeface="Arial" pitchFamily="34" charset="0"/>
                          <a:cs typeface="Arial" pitchFamily="34" charset="0"/>
                        </a:rPr>
                        <a:t> crisis of </a:t>
                      </a:r>
                      <a:r>
                        <a:rPr lang="es-ES" sz="1000" dirty="0" err="1" smtClean="0">
                          <a:latin typeface="Arial" pitchFamily="34" charset="0"/>
                          <a:cs typeface="Arial" pitchFamily="34" charset="0"/>
                        </a:rPr>
                        <a:t>adolescence</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Functions of the family and its relationship with children</a:t>
                      </a:r>
                      <a:endParaRPr lang="en-US" sz="1000" dirty="0">
                        <a:latin typeface="Arial" pitchFamily="34" charset="0"/>
                        <a:cs typeface="Arial" pitchFamily="34" charset="0"/>
                      </a:endParaRPr>
                    </a:p>
                  </a:txBody>
                  <a:tcPr marL="9525" marR="9525" marT="9525" marB="0" anchor="ctr"/>
                </a:tc>
              </a:tr>
              <a:tr h="392909">
                <a:tc>
                  <a:txBody>
                    <a:bodyPr/>
                    <a:lstStyle/>
                    <a:p>
                      <a:pPr algn="l" fontAlgn="ctr"/>
                      <a:r>
                        <a:rPr lang="es-ES" sz="1000" dirty="0" smtClean="0">
                          <a:latin typeface="Arial" pitchFamily="34" charset="0"/>
                          <a:cs typeface="Arial" pitchFamily="34" charset="0"/>
                        </a:rPr>
                        <a:t>International </a:t>
                      </a:r>
                      <a:r>
                        <a:rPr lang="es-ES" sz="1000" dirty="0" err="1" smtClean="0">
                          <a:latin typeface="Arial" pitchFamily="34" charset="0"/>
                          <a:cs typeface="Arial" pitchFamily="34" charset="0"/>
                        </a:rPr>
                        <a:t>family</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day</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The depletion. Guidance for the family</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What do parents need to know about their children?</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Anxiety in children and adolescents in social isolation</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err="1" smtClean="0">
                          <a:latin typeface="Arial" pitchFamily="34" charset="0"/>
                          <a:cs typeface="Arial" pitchFamily="34" charset="0"/>
                        </a:rPr>
                        <a:t>The</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self-esteem</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Seven steps to positive parenting</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n-US" sz="1000" dirty="0" smtClean="0">
                          <a:latin typeface="Arial" pitchFamily="34" charset="0"/>
                          <a:cs typeface="Arial" pitchFamily="34" charset="0"/>
                        </a:rPr>
                        <a:t>The use of new technologies by adolescents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err="1" smtClean="0">
                          <a:latin typeface="Arial" pitchFamily="34" charset="0"/>
                          <a:cs typeface="Arial" pitchFamily="34" charset="0"/>
                        </a:rPr>
                        <a:t>Grandfathers</a:t>
                      </a:r>
                      <a:r>
                        <a:rPr lang="es-ES" sz="1000" dirty="0" smtClean="0">
                          <a:latin typeface="Arial" pitchFamily="34" charset="0"/>
                          <a:cs typeface="Arial" pitchFamily="34" charset="0"/>
                        </a:rPr>
                        <a:t> and </a:t>
                      </a:r>
                      <a:r>
                        <a:rPr lang="es-ES" sz="1000" dirty="0" err="1" smtClean="0">
                          <a:latin typeface="Arial" pitchFamily="34" charset="0"/>
                          <a:cs typeface="Arial" pitchFamily="34" charset="0"/>
                        </a:rPr>
                        <a:t>grandmothers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92909">
                <a:tc>
                  <a:txBody>
                    <a:bodyPr/>
                    <a:lstStyle/>
                    <a:p>
                      <a:pPr algn="l" fontAlgn="ctr"/>
                      <a:r>
                        <a:rPr lang="es-ES" sz="1000" dirty="0" smtClean="0">
                          <a:latin typeface="Arial" pitchFamily="34" charset="0"/>
                          <a:cs typeface="Arial" pitchFamily="34" charset="0"/>
                        </a:rPr>
                        <a:t>Positive </a:t>
                      </a:r>
                      <a:r>
                        <a:rPr lang="es-ES" sz="1000" dirty="0" err="1" smtClean="0">
                          <a:latin typeface="Arial" pitchFamily="34" charset="0"/>
                          <a:cs typeface="Arial" pitchFamily="34" charset="0"/>
                        </a:rPr>
                        <a:t>thinking</a:t>
                      </a:r>
                      <a:endParaRPr lang="es-ES" sz="1000" b="0" i="0" u="none" strike="noStrike" dirty="0">
                        <a:solidFill>
                          <a:srgbClr val="000000"/>
                        </a:solidFill>
                        <a:latin typeface="Arial" pitchFamily="34" charset="0"/>
                        <a:cs typeface="Arial" pitchFamily="34" charset="0"/>
                      </a:endParaRPr>
                    </a:p>
                  </a:txBody>
                  <a:tcPr marL="9525" marR="9525" marT="9525" marB="0" anchor="ctr"/>
                </a:tc>
              </a:tr>
            </a:tbl>
          </a:graphicData>
        </a:graphic>
      </p:graphicFrame>
      <p:graphicFrame>
        <p:nvGraphicFramePr>
          <p:cNvPr id="10" name="9 Tabla"/>
          <p:cNvGraphicFramePr>
            <a:graphicFrameLocks noGrp="1"/>
          </p:cNvGraphicFramePr>
          <p:nvPr/>
        </p:nvGraphicFramePr>
        <p:xfrm>
          <a:off x="4643438" y="357166"/>
          <a:ext cx="4143404" cy="6215104"/>
        </p:xfrm>
        <a:graphic>
          <a:graphicData uri="http://schemas.openxmlformats.org/drawingml/2006/table">
            <a:tbl>
              <a:tblPr firstRow="1" bandRow="1">
                <a:tableStyleId>{5C22544A-7EE6-4342-B048-85BDC9FD1C3A}</a:tableStyleId>
              </a:tblPr>
              <a:tblGrid>
                <a:gridCol w="4143404"/>
              </a:tblGrid>
              <a:tr h="385124">
                <a:tc>
                  <a:txBody>
                    <a:bodyPr/>
                    <a:lstStyle/>
                    <a:p>
                      <a:r>
                        <a:rPr lang="es-ES" dirty="0" smtClean="0"/>
                        <a:t>TOPICS</a:t>
                      </a:r>
                      <a:endParaRPr lang="es-ES" dirty="0"/>
                    </a:p>
                  </a:txBody>
                  <a:tcPr/>
                </a:tc>
              </a:tr>
              <a:tr h="330966">
                <a:tc>
                  <a:txBody>
                    <a:bodyPr/>
                    <a:lstStyle/>
                    <a:p>
                      <a:pPr algn="l" fontAlgn="ctr"/>
                      <a:r>
                        <a:rPr lang="en-US" sz="1000" dirty="0" smtClean="0"/>
                        <a:t>Measures to protect children and adolescents from Covid-19 in the family environment</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s-ES" sz="1000" dirty="0" err="1" smtClean="0"/>
                        <a:t>Managing</a:t>
                      </a:r>
                      <a:r>
                        <a:rPr lang="es-ES" sz="1000" dirty="0" smtClean="0"/>
                        <a:t> </a:t>
                      </a:r>
                      <a:r>
                        <a:rPr lang="es-ES" sz="1000" dirty="0" err="1" smtClean="0"/>
                        <a:t>our</a:t>
                      </a:r>
                      <a:r>
                        <a:rPr lang="es-ES" sz="1000" dirty="0" smtClean="0"/>
                        <a:t> </a:t>
                      </a:r>
                      <a:r>
                        <a:rPr lang="es-ES" sz="1000" dirty="0" err="1" smtClean="0"/>
                        <a:t>children's</a:t>
                      </a:r>
                      <a:r>
                        <a:rPr lang="es-ES" sz="1000" dirty="0" smtClean="0"/>
                        <a:t> </a:t>
                      </a:r>
                      <a:r>
                        <a:rPr lang="es-ES" sz="1000" dirty="0" err="1" smtClean="0"/>
                        <a:t>emotions</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Caring for children and adolescents at home</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Perception of risk in the face of Covid-19</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The role of women in the family</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How to listen to our children?</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Harmonious relationships in the family</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s-ES" sz="1000" dirty="0" err="1" smtClean="0"/>
                        <a:t>Suicidal</a:t>
                      </a:r>
                      <a:r>
                        <a:rPr lang="es-ES" sz="1000" dirty="0" smtClean="0"/>
                        <a:t> </a:t>
                      </a:r>
                      <a:r>
                        <a:rPr lang="es-ES" sz="1000" dirty="0" err="1" smtClean="0"/>
                        <a:t>behavior</a:t>
                      </a:r>
                      <a:r>
                        <a:rPr lang="es-ES" sz="1000" dirty="0" smtClean="0"/>
                        <a:t> in </a:t>
                      </a:r>
                      <a:r>
                        <a:rPr lang="es-ES" sz="1000" dirty="0" err="1" smtClean="0"/>
                        <a:t>adolescents</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Sexuality in children and adolescents</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s-ES" sz="1000" dirty="0" err="1" smtClean="0"/>
                        <a:t>Child</a:t>
                      </a:r>
                      <a:r>
                        <a:rPr lang="es-ES" sz="1000" dirty="0" smtClean="0"/>
                        <a:t> sexual abuse</a:t>
                      </a:r>
                      <a:endParaRPr lang="es-ES" sz="1000" b="0" i="0" u="none" strike="noStrike" dirty="0">
                        <a:solidFill>
                          <a:srgbClr val="000000"/>
                        </a:solidFill>
                        <a:latin typeface="Arial"/>
                      </a:endParaRPr>
                    </a:p>
                  </a:txBody>
                  <a:tcPr marL="9525" marR="9525" marT="9525" marB="0" anchor="ctr"/>
                </a:tc>
              </a:tr>
              <a:tr h="330966">
                <a:tc>
                  <a:txBody>
                    <a:bodyPr/>
                    <a:lstStyle/>
                    <a:p>
                      <a:endParaRPr lang="en-US" sz="1000" dirty="0" smtClean="0"/>
                    </a:p>
                    <a:p>
                      <a:r>
                        <a:rPr lang="en-US" sz="1000" dirty="0" smtClean="0"/>
                        <a:t>Care and self-care as ways to face the disease</a:t>
                      </a:r>
                      <a:endParaRPr lang="en-US" sz="1000" dirty="0"/>
                    </a:p>
                  </a:txBody>
                  <a:tcPr marL="9525" marR="9525" marT="9525" marB="0" anchor="ctr"/>
                </a:tc>
              </a:tr>
              <a:tr h="323003">
                <a:tc>
                  <a:txBody>
                    <a:bodyPr/>
                    <a:lstStyle/>
                    <a:p>
                      <a:pPr algn="l" fontAlgn="ctr"/>
                      <a:r>
                        <a:rPr lang="es-ES" sz="1000" dirty="0" err="1" smtClean="0"/>
                        <a:t>Infodemic</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Sleep in children and adolescents</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Activities to do as a family in times of pandemic.</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s-ES" sz="1000" dirty="0" err="1" smtClean="0"/>
                        <a:t>Hygienic-sanitary</a:t>
                      </a:r>
                      <a:r>
                        <a:rPr lang="es-ES" sz="1000" dirty="0" smtClean="0"/>
                        <a:t> </a:t>
                      </a:r>
                      <a:r>
                        <a:rPr lang="es-ES" sz="1000" dirty="0" err="1" smtClean="0"/>
                        <a:t>measures</a:t>
                      </a:r>
                      <a:r>
                        <a:rPr lang="es-ES" sz="1000" dirty="0" smtClean="0"/>
                        <a:t> </a:t>
                      </a:r>
                      <a:r>
                        <a:rPr lang="es-ES" sz="1000" dirty="0" err="1" smtClean="0"/>
                        <a:t>against</a:t>
                      </a:r>
                      <a:r>
                        <a:rPr lang="es-ES" sz="1000" dirty="0" smtClean="0"/>
                        <a:t> Covid-19</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Perception of risk in the face of Covid-19</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s-ES" sz="1000" dirty="0" err="1" smtClean="0"/>
                        <a:t>Adequate</a:t>
                      </a:r>
                      <a:r>
                        <a:rPr lang="es-ES" sz="1000" dirty="0" smtClean="0"/>
                        <a:t> control of </a:t>
                      </a:r>
                      <a:r>
                        <a:rPr lang="es-ES" sz="1000" dirty="0" err="1" smtClean="0"/>
                        <a:t>emotions</a:t>
                      </a:r>
                      <a:endParaRPr lang="es-ES" sz="1000" b="0" i="0" u="none" strike="noStrike" dirty="0">
                        <a:solidFill>
                          <a:srgbClr val="000000"/>
                        </a:solidFill>
                        <a:latin typeface="Arial"/>
                      </a:endParaRPr>
                    </a:p>
                  </a:txBody>
                  <a:tcPr marL="9525" marR="9525" marT="9525" marB="0" anchor="ctr"/>
                </a:tc>
              </a:tr>
              <a:tr h="323003">
                <a:tc>
                  <a:txBody>
                    <a:bodyPr/>
                    <a:lstStyle/>
                    <a:p>
                      <a:pPr algn="l" fontAlgn="ctr"/>
                      <a:r>
                        <a:rPr lang="en-US" sz="1000" dirty="0" smtClean="0"/>
                        <a:t>Family coexistence and </a:t>
                      </a:r>
                      <a:r>
                        <a:rPr lang="en-US" sz="1000" dirty="0" err="1" smtClean="0"/>
                        <a:t>intrafamily</a:t>
                      </a:r>
                      <a:r>
                        <a:rPr lang="en-US" sz="1000" dirty="0" smtClean="0"/>
                        <a:t> relationships</a:t>
                      </a:r>
                      <a:endParaRPr lang="es-ES" sz="1000" b="0" i="0" u="none" strike="noStrike" dirty="0">
                        <a:solidFill>
                          <a:srgbClr val="000000"/>
                        </a:solidFill>
                        <a:latin typeface="Arial"/>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6" y="1285860"/>
            <a:ext cx="8401080" cy="3857652"/>
          </a:xfrm>
          <a:prstGeom prst="rect">
            <a:avLst/>
          </a:prstGeom>
          <a:noFill/>
          <a:ln w="9525">
            <a:noFill/>
            <a:miter lim="800000"/>
            <a:headEnd/>
            <a:tailEnd/>
          </a:ln>
          <a:effectLst/>
        </p:spPr>
      </p:pic>
      <p:sp>
        <p:nvSpPr>
          <p:cNvPr id="5" name="1 Título"/>
          <p:cNvSpPr>
            <a:spLocks noGrp="1"/>
          </p:cNvSpPr>
          <p:nvPr>
            <p:ph type="title"/>
          </p:nvPr>
        </p:nvSpPr>
        <p:spPr/>
        <p:txBody>
          <a:bodyPr/>
          <a:lstStyle/>
          <a:p>
            <a:r>
              <a:rPr lang="es-ES" b="1" dirty="0" smtClean="0"/>
              <a:t>TOPICS ADDRESSED</a:t>
            </a:r>
            <a:endParaRPr lang="es-ES" b="1" dirty="0"/>
          </a:p>
        </p:txBody>
      </p:sp>
      <p:sp>
        <p:nvSpPr>
          <p:cNvPr id="4" name="3 CuadroTexto"/>
          <p:cNvSpPr txBox="1"/>
          <p:nvPr/>
        </p:nvSpPr>
        <p:spPr>
          <a:xfrm>
            <a:off x="3071802" y="5357826"/>
            <a:ext cx="3441135" cy="830997"/>
          </a:xfrm>
          <a:prstGeom prst="rect">
            <a:avLst/>
          </a:prstGeom>
          <a:noFill/>
        </p:spPr>
        <p:txBody>
          <a:bodyPr wrap="none" rtlCol="0">
            <a:spAutoFit/>
          </a:bodyPr>
          <a:lstStyle/>
          <a:p>
            <a:r>
              <a:rPr lang="es-ES" sz="4800" dirty="0" err="1" smtClean="0"/>
              <a:t>Sports</a:t>
            </a:r>
            <a:r>
              <a:rPr lang="es-ES" sz="4800" dirty="0" smtClean="0"/>
              <a:t> </a:t>
            </a:r>
            <a:r>
              <a:rPr lang="es-ES" sz="4800" dirty="0" err="1" smtClean="0"/>
              <a:t>family</a:t>
            </a:r>
            <a:endParaRPr lang="es-ES" sz="4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2"/>
          </p:nvPr>
        </p:nvSpPr>
        <p:spPr/>
        <p:txBody>
          <a:bodyPr/>
          <a:lstStyle/>
          <a:p>
            <a:pPr fontAlgn="t">
              <a:buNone/>
            </a:pPr>
            <a:endParaRPr lang="es-ES" b="1"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fontAlgn="t"/>
            <a:endParaRPr lang="es-ES" dirty="0" smtClean="0"/>
          </a:p>
          <a:p>
            <a:pPr>
              <a:buNone/>
            </a:pPr>
            <a:endParaRPr lang="es-ES" dirty="0"/>
          </a:p>
        </p:txBody>
      </p:sp>
      <p:graphicFrame>
        <p:nvGraphicFramePr>
          <p:cNvPr id="9" name="8 Marcador de contenido"/>
          <p:cNvGraphicFramePr>
            <a:graphicFrameLocks noGrp="1"/>
          </p:cNvGraphicFramePr>
          <p:nvPr>
            <p:ph sz="half" idx="1"/>
          </p:nvPr>
        </p:nvGraphicFramePr>
        <p:xfrm>
          <a:off x="142844" y="142860"/>
          <a:ext cx="4110038" cy="6447148"/>
        </p:xfrm>
        <a:graphic>
          <a:graphicData uri="http://schemas.openxmlformats.org/drawingml/2006/table">
            <a:tbl>
              <a:tblPr firstRow="1" bandRow="1">
                <a:tableStyleId>{5C22544A-7EE6-4342-B048-85BDC9FD1C3A}</a:tableStyleId>
              </a:tblPr>
              <a:tblGrid>
                <a:gridCol w="4110038"/>
              </a:tblGrid>
              <a:tr h="379244">
                <a:tc>
                  <a:txBody>
                    <a:bodyPr/>
                    <a:lstStyle/>
                    <a:p>
                      <a:r>
                        <a:rPr lang="es-ES" dirty="0" smtClean="0">
                          <a:latin typeface="Arial" pitchFamily="34" charset="0"/>
                          <a:cs typeface="Arial" pitchFamily="34" charset="0"/>
                        </a:rPr>
                        <a:t>TOPICS</a:t>
                      </a:r>
                      <a:endParaRPr lang="es-ES" dirty="0">
                        <a:latin typeface="Arial" pitchFamily="34" charset="0"/>
                        <a:cs typeface="Arial" pitchFamily="34" charset="0"/>
                      </a:endParaRPr>
                    </a:p>
                  </a:txBody>
                  <a:tcPr/>
                </a:tc>
              </a:tr>
              <a:tr h="379244">
                <a:tc>
                  <a:txBody>
                    <a:bodyPr/>
                    <a:lstStyle/>
                    <a:p>
                      <a:pPr algn="l" fontAlgn="ctr"/>
                      <a:r>
                        <a:rPr lang="en-US" sz="1000" dirty="0" smtClean="0">
                          <a:latin typeface="Arial" pitchFamily="34" charset="0"/>
                          <a:cs typeface="Arial" pitchFamily="34" charset="0"/>
                        </a:rPr>
                        <a:t>Sport is preservation of health.</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Current situation of Covid-19 and its relationship with sports training</a:t>
                      </a:r>
                      <a:r>
                        <a:rPr lang="es-ES" sz="1000" b="0" i="0" u="none" strike="noStrike" dirty="0" smtClean="0">
                          <a:solidFill>
                            <a:srgbClr val="000000"/>
                          </a:solidFill>
                          <a:latin typeface="Arial" pitchFamily="34" charset="0"/>
                          <a:cs typeface="Arial" pitchFamily="34" charset="0"/>
                        </a:rPr>
                        <a:t>.</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s-ES" sz="1000" dirty="0" err="1" smtClean="0">
                          <a:latin typeface="Arial" pitchFamily="34" charset="0"/>
                          <a:cs typeface="Arial" pitchFamily="34" charset="0"/>
                        </a:rPr>
                        <a:t>Tips</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for</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confronting</a:t>
                      </a:r>
                      <a:r>
                        <a:rPr lang="es-ES" sz="1000" dirty="0" smtClean="0">
                          <a:latin typeface="Arial" pitchFamily="34" charset="0"/>
                          <a:cs typeface="Arial" pitchFamily="34" charset="0"/>
                        </a:rPr>
                        <a:t> Covid-19.</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Acceptance and adaptation of the changes associated with </a:t>
                      </a:r>
                      <a:r>
                        <a:rPr lang="en-US" sz="1000" dirty="0" err="1" smtClean="0">
                          <a:latin typeface="Arial" pitchFamily="34" charset="0"/>
                          <a:cs typeface="Arial" pitchFamily="34" charset="0"/>
                        </a:rPr>
                        <a:t>Covid</a:t>
                      </a:r>
                      <a:r>
                        <a:rPr lang="en-US" sz="1000" dirty="0" smtClean="0">
                          <a:latin typeface="Arial" pitchFamily="34" charset="0"/>
                          <a:cs typeface="Arial" pitchFamily="34" charset="0"/>
                        </a:rPr>
                        <a:t> 19.</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Negative emotions in threatening situations: How to deal with them?</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Perception of the risk of contracting the disease.</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Assessment of the danger of getting sick, associated with the behaviors assumed during the confinement period.</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s-ES" sz="1000" dirty="0" smtClean="0">
                          <a:latin typeface="Arial" pitchFamily="34" charset="0"/>
                          <a:cs typeface="Arial" pitchFamily="34" charset="0"/>
                        </a:rPr>
                        <a:t>Suicide </a:t>
                      </a:r>
                      <a:r>
                        <a:rPr lang="es-ES" sz="1000" dirty="0" err="1" smtClean="0">
                          <a:latin typeface="Arial" pitchFamily="34" charset="0"/>
                          <a:cs typeface="Arial" pitchFamily="34" charset="0"/>
                        </a:rPr>
                        <a:t>prevention</a:t>
                      </a:r>
                      <a:r>
                        <a:rPr lang="es-ES" sz="1000" smtClean="0">
                          <a:latin typeface="Arial" pitchFamily="34" charset="0"/>
                          <a:cs typeface="Arial" pitchFamily="34" charset="0"/>
                        </a:rPr>
                        <a:t>.</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Organization and maintenance of daily routines during isolation.</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s-ES" sz="1000" dirty="0" smtClean="0">
                          <a:latin typeface="Arial" pitchFamily="34" charset="0"/>
                          <a:cs typeface="Arial" pitchFamily="34" charset="0"/>
                        </a:rPr>
                        <a:t>Smoking</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Risks that occur during adolescence</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pPr algn="l" fontAlgn="ctr"/>
                      <a:r>
                        <a:rPr lang="en-US" sz="1000" dirty="0" smtClean="0">
                          <a:latin typeface="Arial" pitchFamily="34" charset="0"/>
                          <a:cs typeface="Arial" pitchFamily="34" charset="0"/>
                        </a:rPr>
                        <a:t>Who did she tell when she was pregnant?</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endParaRPr lang="es-ES" sz="1000" dirty="0" smtClean="0">
                        <a:latin typeface="Arial" pitchFamily="34" charset="0"/>
                        <a:cs typeface="Arial" pitchFamily="34" charset="0"/>
                      </a:endParaRPr>
                    </a:p>
                    <a:p>
                      <a:r>
                        <a:rPr lang="es-ES" sz="1000" dirty="0" err="1" smtClean="0">
                          <a:latin typeface="Arial" pitchFamily="34" charset="0"/>
                          <a:cs typeface="Arial" pitchFamily="34" charset="0"/>
                        </a:rPr>
                        <a:t>Responsible</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health</a:t>
                      </a:r>
                      <a:endParaRPr lang="es-ES" sz="1000" dirty="0">
                        <a:latin typeface="Arial" pitchFamily="34" charset="0"/>
                        <a:cs typeface="Arial" pitchFamily="34" charset="0"/>
                      </a:endParaRPr>
                    </a:p>
                  </a:txBody>
                  <a:tcPr marL="9525" marR="9525" marT="9525" marB="0" anchor="ctr"/>
                </a:tc>
              </a:tr>
              <a:tr h="379244">
                <a:tc>
                  <a:txBody>
                    <a:bodyPr/>
                    <a:lstStyle/>
                    <a:p>
                      <a:pPr algn="l" fontAlgn="ctr"/>
                      <a:r>
                        <a:rPr lang="es-ES" sz="1000" dirty="0" err="1" smtClean="0">
                          <a:latin typeface="Arial" pitchFamily="34" charset="0"/>
                          <a:cs typeface="Arial" pitchFamily="34" charset="0"/>
                        </a:rPr>
                        <a:t>Wise</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phrases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79244">
                <a:tc>
                  <a:txBody>
                    <a:bodyPr/>
                    <a:lstStyle/>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Planning and organizing free time from isolation</a:t>
                      </a:r>
                      <a:endParaRPr lang="en-US" sz="1000" dirty="0">
                        <a:latin typeface="Arial" pitchFamily="34" charset="0"/>
                        <a:cs typeface="Arial" pitchFamily="34" charset="0"/>
                      </a:endParaRPr>
                    </a:p>
                  </a:txBody>
                  <a:tcPr marL="9525" marR="9525" marT="9525" marB="0" anchor="ctr"/>
                </a:tc>
              </a:tr>
              <a:tr h="379244">
                <a:tc>
                  <a:txBody>
                    <a:bodyPr/>
                    <a:lstStyle/>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Planning and organizing free time from isolation</a:t>
                      </a:r>
                      <a:endParaRPr lang="en-US" sz="1000" dirty="0">
                        <a:latin typeface="Arial" pitchFamily="34" charset="0"/>
                        <a:cs typeface="Arial" pitchFamily="34" charset="0"/>
                      </a:endParaRPr>
                    </a:p>
                  </a:txBody>
                  <a:tcPr marL="9525" marR="9525" marT="9525" marB="0" anchor="ctr"/>
                </a:tc>
              </a:tr>
            </a:tbl>
          </a:graphicData>
        </a:graphic>
      </p:graphicFrame>
      <p:graphicFrame>
        <p:nvGraphicFramePr>
          <p:cNvPr id="10" name="9 Tabla"/>
          <p:cNvGraphicFramePr>
            <a:graphicFrameLocks noGrp="1"/>
          </p:cNvGraphicFramePr>
          <p:nvPr/>
        </p:nvGraphicFramePr>
        <p:xfrm>
          <a:off x="4643438" y="285728"/>
          <a:ext cx="4143404" cy="6361781"/>
        </p:xfrm>
        <a:graphic>
          <a:graphicData uri="http://schemas.openxmlformats.org/drawingml/2006/table">
            <a:tbl>
              <a:tblPr firstRow="1" bandRow="1">
                <a:tableStyleId>{5C22544A-7EE6-4342-B048-85BDC9FD1C3A}</a:tableStyleId>
              </a:tblPr>
              <a:tblGrid>
                <a:gridCol w="4143404"/>
              </a:tblGrid>
              <a:tr h="306763">
                <a:tc>
                  <a:txBody>
                    <a:bodyPr/>
                    <a:lstStyle/>
                    <a:p>
                      <a:r>
                        <a:rPr lang="es-ES" dirty="0" smtClean="0">
                          <a:latin typeface="Arial" pitchFamily="34" charset="0"/>
                          <a:cs typeface="Arial" pitchFamily="34" charset="0"/>
                        </a:rPr>
                        <a:t>TOPICS</a:t>
                      </a:r>
                      <a:endParaRPr lang="es-ES" dirty="0">
                        <a:latin typeface="Arial" pitchFamily="34" charset="0"/>
                        <a:cs typeface="Arial" pitchFamily="34" charset="0"/>
                      </a:endParaRPr>
                    </a:p>
                  </a:txBody>
                  <a:tcPr/>
                </a:tc>
              </a:tr>
              <a:tr h="306763">
                <a:tc>
                  <a:txBody>
                    <a:bodyPr/>
                    <a:lstStyle/>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Use of social networks as a way to maintain social contact with others during quarantine.</a:t>
                      </a:r>
                      <a:endParaRPr lang="en-US" sz="1000" dirty="0">
                        <a:latin typeface="Arial" pitchFamily="34" charset="0"/>
                        <a:cs typeface="Arial" pitchFamily="34" charset="0"/>
                      </a:endParaRPr>
                    </a:p>
                  </a:txBody>
                  <a:tcPr marL="9525" marR="9525" marT="9525" marB="0" anchor="ctr"/>
                </a:tc>
              </a:tr>
              <a:tr h="306763">
                <a:tc>
                  <a:txBody>
                    <a:bodyPr/>
                    <a:lstStyle/>
                    <a:p>
                      <a:pPr algn="l" fontAlgn="ctr"/>
                      <a:r>
                        <a:rPr lang="es-ES" sz="1000" dirty="0" smtClean="0">
                          <a:latin typeface="Arial" pitchFamily="34" charset="0"/>
                          <a:cs typeface="Arial" pitchFamily="34" charset="0"/>
                        </a:rPr>
                        <a:t>International </a:t>
                      </a:r>
                      <a:r>
                        <a:rPr lang="es-ES" sz="1000" dirty="0" err="1" smtClean="0">
                          <a:latin typeface="Arial" pitchFamily="34" charset="0"/>
                          <a:cs typeface="Arial" pitchFamily="34" charset="0"/>
                        </a:rPr>
                        <a:t>family</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day</a:t>
                      </a:r>
                      <a:r>
                        <a:rPr lang="es-ES" sz="1000" dirty="0" smtClean="0">
                          <a:latin typeface="Arial" pitchFamily="34" charset="0"/>
                          <a:cs typeface="Arial" pitchFamily="34" charset="0"/>
                        </a:rPr>
                        <a:t>.</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Activities to do as a family in times of pandemic.</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err="1" smtClean="0">
                          <a:latin typeface="Arial" pitchFamily="34" charset="0"/>
                          <a:cs typeface="Arial" pitchFamily="34" charset="0"/>
                        </a:rPr>
                        <a:t>Pandemic</a:t>
                      </a:r>
                      <a:r>
                        <a:rPr lang="es-ES" sz="1000" dirty="0" smtClean="0">
                          <a:latin typeface="Arial" pitchFamily="34" charset="0"/>
                          <a:cs typeface="Arial" pitchFamily="34" charset="0"/>
                        </a:rPr>
                        <a:t> fatigue in </a:t>
                      </a:r>
                      <a:r>
                        <a:rPr lang="es-ES" sz="1000" dirty="0" err="1" smtClean="0">
                          <a:latin typeface="Arial" pitchFamily="34" charset="0"/>
                          <a:cs typeface="Arial" pitchFamily="34" charset="0"/>
                        </a:rPr>
                        <a:t>adolescents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The comment and the gossip</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Tips for changing routines in times of pandemic</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Where does health come from?</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err="1" smtClean="0">
                          <a:latin typeface="Arial" pitchFamily="34" charset="0"/>
                          <a:cs typeface="Arial" pitchFamily="34" charset="0"/>
                        </a:rPr>
                        <a:t>The</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self-esteem</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err="1" smtClean="0">
                          <a:latin typeface="Arial" pitchFamily="34" charset="0"/>
                          <a:cs typeface="Arial" pitchFamily="34" charset="0"/>
                        </a:rPr>
                        <a:t>The</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science</a:t>
                      </a:r>
                      <a:r>
                        <a:rPr lang="es-ES" sz="1000" dirty="0" smtClean="0">
                          <a:latin typeface="Arial" pitchFamily="34" charset="0"/>
                          <a:cs typeface="Arial" pitchFamily="34" charset="0"/>
                        </a:rPr>
                        <a:t> of </a:t>
                      </a:r>
                      <a:r>
                        <a:rPr lang="es-ES" sz="1000" dirty="0" err="1" smtClean="0">
                          <a:latin typeface="Arial" pitchFamily="34" charset="0"/>
                          <a:cs typeface="Arial" pitchFamily="34" charset="0"/>
                        </a:rPr>
                        <a:t>meditation</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err="1" smtClean="0">
                          <a:latin typeface="Arial" pitchFamily="34" charset="0"/>
                          <a:cs typeface="Arial" pitchFamily="34" charset="0"/>
                        </a:rPr>
                        <a:t>Grandfathers</a:t>
                      </a:r>
                      <a:r>
                        <a:rPr lang="es-ES" sz="1000" dirty="0" smtClean="0">
                          <a:latin typeface="Arial" pitchFamily="34" charset="0"/>
                          <a:cs typeface="Arial" pitchFamily="34" charset="0"/>
                        </a:rPr>
                        <a:t> and </a:t>
                      </a:r>
                      <a:r>
                        <a:rPr lang="es-ES" sz="1000" dirty="0" err="1" smtClean="0">
                          <a:latin typeface="Arial" pitchFamily="34" charset="0"/>
                          <a:cs typeface="Arial" pitchFamily="34" charset="0"/>
                        </a:rPr>
                        <a:t>grandmothers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Recommendations for working with </a:t>
                      </a:r>
                      <a:r>
                        <a:rPr lang="en-US" sz="1000" dirty="0" err="1" smtClean="0">
                          <a:latin typeface="Arial" pitchFamily="34" charset="0"/>
                          <a:cs typeface="Arial" pitchFamily="34" charset="0"/>
                        </a:rPr>
                        <a:t>WhatsApp</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Control of negative states and emotions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New ways to train, maintaining sports skills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Self-responsibility in compliance with health and hygiene measures</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Care and self-care as ways to face the disease</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err="1" smtClean="0">
                          <a:latin typeface="Arial" pitchFamily="34" charset="0"/>
                          <a:cs typeface="Arial" pitchFamily="34" charset="0"/>
                        </a:rPr>
                        <a:t>Infodemic</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n-US" sz="1000" dirty="0" smtClean="0">
                          <a:latin typeface="Arial" pitchFamily="34" charset="0"/>
                          <a:cs typeface="Arial" pitchFamily="34" charset="0"/>
                        </a:rPr>
                        <a:t>Sleep, tips for a restful sleep</a:t>
                      </a:r>
                      <a:endParaRPr lang="es-ES" sz="1000" b="0" i="0" u="none" strike="noStrike" dirty="0">
                        <a:solidFill>
                          <a:srgbClr val="000000"/>
                        </a:solidFill>
                        <a:latin typeface="Arial" pitchFamily="34" charset="0"/>
                        <a:cs typeface="Arial" pitchFamily="34" charset="0"/>
                      </a:endParaRPr>
                    </a:p>
                  </a:txBody>
                  <a:tcPr marL="9525" marR="9525" marT="9525" marB="0" anchor="ctr"/>
                </a:tc>
              </a:tr>
              <a:tr h="306763">
                <a:tc>
                  <a:txBody>
                    <a:bodyPr/>
                    <a:lstStyle/>
                    <a:p>
                      <a:pPr algn="l" fontAlgn="ctr"/>
                      <a:r>
                        <a:rPr lang="es-ES" sz="1000" dirty="0" smtClean="0">
                          <a:latin typeface="Arial" pitchFamily="34" charset="0"/>
                          <a:cs typeface="Arial" pitchFamily="34" charset="0"/>
                        </a:rPr>
                        <a:t>Sex vs Covid-19</a:t>
                      </a:r>
                      <a:endParaRPr lang="es-ES" sz="1000" b="0" i="0" u="none" strike="noStrike" dirty="0">
                        <a:solidFill>
                          <a:srgbClr val="000000"/>
                        </a:solidFill>
                        <a:latin typeface="Arial" pitchFamily="34" charset="0"/>
                        <a:cs typeface="Arial" pitchFamily="34" charset="0"/>
                      </a:endParaRPr>
                    </a:p>
                  </a:txBody>
                  <a:tcPr marL="9525" marR="9525" marT="9525" marB="0" anchor="ctr"/>
                </a:tc>
              </a:tr>
              <a:tr h="0">
                <a:tc>
                  <a:txBody>
                    <a:bodyPr/>
                    <a:lstStyle/>
                    <a:p>
                      <a:endParaRPr lang="en-US" sz="1000" dirty="0" smtClean="0">
                        <a:latin typeface="Arial" pitchFamily="34" charset="0"/>
                        <a:cs typeface="Arial" pitchFamily="34" charset="0"/>
                      </a:endParaRPr>
                    </a:p>
                    <a:p>
                      <a:r>
                        <a:rPr lang="en-US" sz="1000" dirty="0" smtClean="0">
                          <a:latin typeface="Arial" pitchFamily="34" charset="0"/>
                          <a:cs typeface="Arial" pitchFamily="34" charset="0"/>
                        </a:rPr>
                        <a:t>Discipline in compliance with the technical instructions of the coaches</a:t>
                      </a:r>
                      <a:endParaRPr lang="en-US" sz="1000" dirty="0">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00034" y="0"/>
            <a:ext cx="8229600" cy="796908"/>
          </a:xfrm>
        </p:spPr>
        <p:txBody>
          <a:bodyPr>
            <a:noAutofit/>
          </a:bodyPr>
          <a:lstStyle/>
          <a:p>
            <a:r>
              <a:rPr lang="es-CU" sz="2400" b="1" dirty="0" smtClean="0"/>
              <a:t/>
            </a:r>
            <a:br>
              <a:rPr lang="es-CU" sz="2400" b="1" dirty="0" smtClean="0"/>
            </a:br>
            <a:r>
              <a:rPr lang="es-ES" sz="2400" b="1" dirty="0" smtClean="0"/>
              <a:t> ACCEPTANCE AND EFFECTIVENESS: </a:t>
            </a:r>
            <a:r>
              <a:rPr lang="en-US" sz="2400" b="1" dirty="0" smtClean="0"/>
              <a:t>Opinions of athletes, parents and </a:t>
            </a:r>
            <a:r>
              <a:rPr lang="en-US" sz="2400" b="1" dirty="0" smtClean="0"/>
              <a:t>coaches (</a:t>
            </a:r>
            <a:r>
              <a:rPr lang="es-ES" sz="2400" dirty="0" err="1" smtClean="0"/>
              <a:t>Colleted</a:t>
            </a:r>
            <a:r>
              <a:rPr lang="es-ES" sz="2400" dirty="0" smtClean="0"/>
              <a:t> data </a:t>
            </a:r>
            <a:r>
              <a:rPr lang="es-ES" sz="2400" dirty="0" err="1" smtClean="0"/>
              <a:t>from</a:t>
            </a:r>
            <a:r>
              <a:rPr lang="es-ES" sz="2400" dirty="0" smtClean="0"/>
              <a:t> social </a:t>
            </a:r>
            <a:r>
              <a:rPr lang="es-ES" sz="2400" dirty="0" err="1" smtClean="0"/>
              <a:t>network</a:t>
            </a:r>
            <a:r>
              <a:rPr lang="en-US" sz="2400" b="1" dirty="0" smtClean="0"/>
              <a:t>) </a:t>
            </a:r>
            <a:r>
              <a:rPr lang="es-ES" sz="2400" b="1" dirty="0" smtClean="0"/>
              <a:t/>
            </a:r>
            <a:br>
              <a:rPr lang="es-ES" sz="2400" b="1" dirty="0" smtClean="0"/>
            </a:br>
            <a:endParaRPr lang="es-ES" sz="2400" b="1" dirty="0"/>
          </a:p>
        </p:txBody>
      </p:sp>
      <p:sp>
        <p:nvSpPr>
          <p:cNvPr id="9" name="8 Marcador de contenido"/>
          <p:cNvSpPr>
            <a:spLocks noGrp="1"/>
          </p:cNvSpPr>
          <p:nvPr>
            <p:ph sz="half" idx="1"/>
          </p:nvPr>
        </p:nvSpPr>
        <p:spPr>
          <a:xfrm>
            <a:off x="428596" y="714356"/>
            <a:ext cx="4281518" cy="5786478"/>
          </a:xfrm>
        </p:spPr>
        <p:txBody>
          <a:bodyPr>
            <a:noAutofit/>
          </a:bodyPr>
          <a:lstStyle/>
          <a:p>
            <a:r>
              <a:rPr lang="es-ES" sz="1100" dirty="0" smtClean="0">
                <a:latin typeface="Arial" pitchFamily="34" charset="0"/>
                <a:cs typeface="Arial" pitchFamily="34" charset="0"/>
              </a:rPr>
              <a:t>Mamá de David: </a:t>
            </a:r>
          </a:p>
          <a:p>
            <a:r>
              <a:rPr lang="en-US" sz="1100" dirty="0" smtClean="0">
                <a:latin typeface="Arial" pitchFamily="34" charset="0"/>
                <a:cs typeface="Arial" pitchFamily="34" charset="0"/>
              </a:rPr>
              <a:t>Okay. Thank you so much.</a:t>
            </a:r>
          </a:p>
          <a:p>
            <a:pPr>
              <a:buNone/>
            </a:pPr>
            <a:r>
              <a:rPr lang="es-ES" sz="1100" dirty="0" smtClean="0">
                <a:latin typeface="Arial" pitchFamily="34" charset="0"/>
                <a:cs typeface="Arial" pitchFamily="34" charset="0"/>
              </a:rPr>
              <a:t> </a:t>
            </a:r>
          </a:p>
          <a:p>
            <a:r>
              <a:rPr lang="es-ES" sz="1100" dirty="0" smtClean="0">
                <a:latin typeface="Arial" pitchFamily="34" charset="0"/>
                <a:cs typeface="Arial" pitchFamily="34" charset="0"/>
              </a:rPr>
              <a:t>Profe </a:t>
            </a:r>
            <a:r>
              <a:rPr lang="es-ES" sz="1100" dirty="0" err="1" smtClean="0">
                <a:latin typeface="Arial" pitchFamily="34" charset="0"/>
                <a:cs typeface="Arial" pitchFamily="34" charset="0"/>
              </a:rPr>
              <a:t>Evelin</a:t>
            </a:r>
            <a:r>
              <a:rPr lang="es-ES" sz="1100" dirty="0" smtClean="0">
                <a:latin typeface="Arial" pitchFamily="34" charset="0"/>
                <a:cs typeface="Arial" pitchFamily="34" charset="0"/>
              </a:rPr>
              <a:t>:</a:t>
            </a:r>
          </a:p>
          <a:p>
            <a:r>
              <a:rPr lang="en-US" sz="1100" dirty="0" smtClean="0">
                <a:latin typeface="Arial" pitchFamily="34" charset="0"/>
                <a:cs typeface="Arial" pitchFamily="34" charset="0"/>
              </a:rPr>
              <a:t>Thank you very much, it's better this way. Greetings to all</a:t>
            </a:r>
          </a:p>
          <a:p>
            <a:pPr>
              <a:buNone/>
            </a:pPr>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Profe </a:t>
            </a:r>
            <a:r>
              <a:rPr lang="es-ES" sz="1100" dirty="0" err="1" smtClean="0">
                <a:latin typeface="Arial" pitchFamily="34" charset="0"/>
                <a:cs typeface="Arial" pitchFamily="34" charset="0"/>
              </a:rPr>
              <a:t>Evelin</a:t>
            </a:r>
            <a:r>
              <a:rPr lang="es-ES" sz="1100" dirty="0" smtClean="0">
                <a:latin typeface="Arial" pitchFamily="34" charset="0"/>
                <a:cs typeface="Arial" pitchFamily="34" charset="0"/>
              </a:rPr>
              <a:t>:</a:t>
            </a:r>
          </a:p>
          <a:p>
            <a:r>
              <a:rPr lang="en-US" sz="1100" dirty="0" smtClean="0">
                <a:latin typeface="Arial" pitchFamily="34" charset="0"/>
                <a:cs typeface="Arial" pitchFamily="34" charset="0"/>
              </a:rPr>
              <a:t>Thank you very much for the advice given</a:t>
            </a:r>
          </a:p>
          <a:p>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Mellizos </a:t>
            </a:r>
            <a:r>
              <a:rPr lang="es-ES" sz="1100" dirty="0" err="1" smtClean="0">
                <a:latin typeface="Arial" pitchFamily="34" charset="0"/>
                <a:cs typeface="Arial" pitchFamily="34" charset="0"/>
              </a:rPr>
              <a:t>Yanet</a:t>
            </a:r>
            <a:r>
              <a:rPr lang="es-ES" sz="1100" dirty="0" smtClean="0">
                <a:latin typeface="Arial" pitchFamily="34" charset="0"/>
                <a:cs typeface="Arial" pitchFamily="34" charset="0"/>
              </a:rPr>
              <a:t>:</a:t>
            </a:r>
          </a:p>
          <a:p>
            <a:r>
              <a:rPr lang="en-US" sz="1100" dirty="0" smtClean="0">
                <a:latin typeface="Arial" pitchFamily="34" charset="0"/>
                <a:cs typeface="Arial" pitchFamily="34" charset="0"/>
              </a:rPr>
              <a:t>Everything discussed here is very good, thank you very much.</a:t>
            </a:r>
          </a:p>
          <a:p>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Mama </a:t>
            </a:r>
            <a:r>
              <a:rPr lang="es-ES" sz="1100" dirty="0" err="1" smtClean="0">
                <a:latin typeface="Arial" pitchFamily="34" charset="0"/>
                <a:cs typeface="Arial" pitchFamily="34" charset="0"/>
              </a:rPr>
              <a:t>natac</a:t>
            </a:r>
            <a:r>
              <a:rPr lang="es-ES" sz="1100" dirty="0" smtClean="0">
                <a:latin typeface="Arial" pitchFamily="34" charset="0"/>
                <a:cs typeface="Arial" pitchFamily="34" charset="0"/>
              </a:rPr>
              <a:t>:</a:t>
            </a:r>
            <a:endParaRPr lang="es-ES" sz="1100" dirty="0" smtClean="0">
              <a:latin typeface="Arial" pitchFamily="34" charset="0"/>
              <a:cs typeface="Arial" pitchFamily="34" charset="0"/>
            </a:endParaRPr>
          </a:p>
          <a:p>
            <a:r>
              <a:rPr lang="en-US" sz="1100" dirty="0" smtClean="0">
                <a:latin typeface="Arial" pitchFamily="34" charset="0"/>
                <a:cs typeface="Arial" pitchFamily="34" charset="0"/>
              </a:rPr>
              <a:t>I have a colleague who has a child in the EIDE and wants to be in the group, could you explain it to me?</a:t>
            </a:r>
          </a:p>
          <a:p>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Mamá de David:</a:t>
            </a:r>
          </a:p>
          <a:p>
            <a:r>
              <a:rPr lang="en-US" sz="1100" dirty="0" smtClean="0">
                <a:latin typeface="Arial" pitchFamily="34" charset="0"/>
                <a:cs typeface="Arial" pitchFamily="34" charset="0"/>
              </a:rPr>
              <a:t>The topic is very interesting. Thank you</a:t>
            </a:r>
          </a:p>
          <a:p>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Mellizos </a:t>
            </a:r>
            <a:r>
              <a:rPr lang="es-ES" sz="1100" dirty="0" err="1" smtClean="0">
                <a:latin typeface="Arial" pitchFamily="34" charset="0"/>
                <a:cs typeface="Arial" pitchFamily="34" charset="0"/>
              </a:rPr>
              <a:t>Yanet</a:t>
            </a:r>
            <a:r>
              <a:rPr lang="es-ES" sz="1100" dirty="0" smtClean="0">
                <a:latin typeface="Arial" pitchFamily="34" charset="0"/>
                <a:cs typeface="Arial" pitchFamily="34" charset="0"/>
              </a:rPr>
              <a:t>:</a:t>
            </a:r>
          </a:p>
          <a:p>
            <a:r>
              <a:rPr lang="en-US" sz="1100" dirty="0" smtClean="0">
                <a:latin typeface="Arial" pitchFamily="34" charset="0"/>
                <a:cs typeface="Arial" pitchFamily="34" charset="0"/>
              </a:rPr>
              <a:t>Thank you very much to all those who in one way or another support the training of our children.</a:t>
            </a:r>
          </a:p>
          <a:p>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Lucha P:</a:t>
            </a:r>
            <a:endParaRPr lang="es-ES" sz="1100" dirty="0" smtClean="0">
              <a:latin typeface="Arial" pitchFamily="34" charset="0"/>
              <a:cs typeface="Arial" pitchFamily="34" charset="0"/>
            </a:endParaRPr>
          </a:p>
          <a:p>
            <a:r>
              <a:rPr lang="es-ES" sz="1100" dirty="0" smtClean="0">
                <a:latin typeface="Arial" pitchFamily="34" charset="0"/>
                <a:cs typeface="Arial" pitchFamily="34" charset="0"/>
              </a:rPr>
              <a:t>THANK YOU so </a:t>
            </a:r>
            <a:r>
              <a:rPr lang="es-ES" sz="1100" dirty="0" err="1" smtClean="0">
                <a:latin typeface="Arial" pitchFamily="34" charset="0"/>
                <a:cs typeface="Arial" pitchFamily="34" charset="0"/>
              </a:rPr>
              <a:t>much</a:t>
            </a:r>
            <a:endParaRPr lang="es-ES" sz="1100" dirty="0" smtClean="0">
              <a:latin typeface="Arial" pitchFamily="34" charset="0"/>
              <a:cs typeface="Arial" pitchFamily="34" charset="0"/>
            </a:endParaRPr>
          </a:p>
          <a:p>
            <a:endParaRPr lang="es-ES" sz="1100" dirty="0" smtClean="0">
              <a:latin typeface="Arial" pitchFamily="34" charset="0"/>
              <a:cs typeface="Arial" pitchFamily="34" charset="0"/>
            </a:endParaRPr>
          </a:p>
          <a:p>
            <a:r>
              <a:rPr lang="es-ES" sz="1100" dirty="0" err="1" smtClean="0">
                <a:latin typeface="Arial" pitchFamily="34" charset="0"/>
                <a:cs typeface="Arial" pitchFamily="34" charset="0"/>
              </a:rPr>
              <a:t>Dep</a:t>
            </a:r>
            <a:r>
              <a:rPr lang="es-ES" sz="1100" dirty="0" smtClean="0">
                <a:latin typeface="Arial" pitchFamily="34" charset="0"/>
                <a:cs typeface="Arial" pitchFamily="34" charset="0"/>
              </a:rPr>
              <a:t> </a:t>
            </a:r>
            <a:r>
              <a:rPr lang="es-ES" sz="1100" dirty="0" err="1" smtClean="0">
                <a:latin typeface="Arial" pitchFamily="34" charset="0"/>
                <a:cs typeface="Arial" pitchFamily="34" charset="0"/>
              </a:rPr>
              <a:t>atlet</a:t>
            </a:r>
            <a:r>
              <a:rPr lang="es-ES" sz="1100" dirty="0" smtClean="0">
                <a:latin typeface="Arial" pitchFamily="34" charset="0"/>
                <a:cs typeface="Arial" pitchFamily="34" charset="0"/>
              </a:rPr>
              <a:t>:</a:t>
            </a:r>
            <a:endParaRPr lang="es-ES" sz="1100" dirty="0" smtClean="0">
              <a:latin typeface="Arial" pitchFamily="34" charset="0"/>
              <a:cs typeface="Arial" pitchFamily="34" charset="0"/>
            </a:endParaRPr>
          </a:p>
          <a:p>
            <a:r>
              <a:rPr lang="es-ES" sz="1100" dirty="0" err="1" smtClean="0">
                <a:latin typeface="Arial" pitchFamily="34" charset="0"/>
                <a:cs typeface="Arial" pitchFamily="34" charset="0"/>
              </a:rPr>
              <a:t>Made</a:t>
            </a:r>
            <a:r>
              <a:rPr lang="es-ES" sz="1100" dirty="0" smtClean="0">
                <a:latin typeface="Arial" pitchFamily="34" charset="0"/>
                <a:cs typeface="Arial" pitchFamily="34" charset="0"/>
              </a:rPr>
              <a:t> </a:t>
            </a:r>
            <a:r>
              <a:rPr lang="en-US" sz="1100" dirty="0" smtClean="0">
                <a:latin typeface="Arial" pitchFamily="34" charset="0"/>
                <a:cs typeface="Arial" pitchFamily="34" charset="0"/>
              </a:rPr>
              <a:t>Thank you for your words</a:t>
            </a:r>
          </a:p>
          <a:p>
            <a:endParaRPr lang="es-ES" sz="1100" dirty="0" smtClean="0">
              <a:latin typeface="Arial" pitchFamily="34" charset="0"/>
              <a:cs typeface="Arial" pitchFamily="34" charset="0"/>
            </a:endParaRPr>
          </a:p>
          <a:p>
            <a:endParaRPr lang="es-ES" sz="1100" dirty="0" smtClean="0">
              <a:latin typeface="Arial" pitchFamily="34" charset="0"/>
              <a:cs typeface="Arial" pitchFamily="34" charset="0"/>
            </a:endParaRPr>
          </a:p>
          <a:p>
            <a:pPr>
              <a:buNone/>
            </a:pPr>
            <a:endParaRPr lang="es-ES" sz="1100" dirty="0">
              <a:latin typeface="Arial" pitchFamily="34" charset="0"/>
              <a:cs typeface="Arial" pitchFamily="34" charset="0"/>
            </a:endParaRPr>
          </a:p>
        </p:txBody>
      </p:sp>
      <p:sp>
        <p:nvSpPr>
          <p:cNvPr id="10" name="9 Marcador de contenido"/>
          <p:cNvSpPr>
            <a:spLocks noGrp="1"/>
          </p:cNvSpPr>
          <p:nvPr>
            <p:ph sz="half" idx="2"/>
          </p:nvPr>
        </p:nvSpPr>
        <p:spPr>
          <a:xfrm>
            <a:off x="4786314" y="857232"/>
            <a:ext cx="4038600" cy="5857916"/>
          </a:xfrm>
        </p:spPr>
        <p:txBody>
          <a:bodyPr>
            <a:noAutofit/>
          </a:bodyPr>
          <a:lstStyle/>
          <a:p>
            <a:r>
              <a:rPr lang="es-ES" sz="1000" dirty="0" err="1" smtClean="0">
                <a:latin typeface="Arial" pitchFamily="34" charset="0"/>
                <a:cs typeface="Arial" pitchFamily="34" charset="0"/>
              </a:rPr>
              <a:t>Dep</a:t>
            </a:r>
            <a:r>
              <a:rPr lang="es-ES" sz="1000" dirty="0" smtClean="0">
                <a:latin typeface="Arial" pitchFamily="34" charset="0"/>
                <a:cs typeface="Arial" pitchFamily="34" charset="0"/>
              </a:rPr>
              <a:t>  boxeo:</a:t>
            </a:r>
            <a:endParaRPr lang="es-ES" sz="1000" dirty="0" smtClean="0">
              <a:latin typeface="Arial" pitchFamily="34" charset="0"/>
              <a:cs typeface="Arial" pitchFamily="34" charset="0"/>
            </a:endParaRPr>
          </a:p>
          <a:p>
            <a:r>
              <a:rPr lang="en-US" sz="1000" dirty="0" smtClean="0">
                <a:latin typeface="Arial" pitchFamily="34" charset="0"/>
                <a:cs typeface="Arial" pitchFamily="34" charset="0"/>
              </a:rPr>
              <a:t>Thank you doctor, your teaching is very good, we will continue to stay in touch.</a:t>
            </a:r>
            <a:endParaRPr lang="es-ES" sz="1000" dirty="0" smtClean="0">
              <a:latin typeface="Arial" pitchFamily="34" charset="0"/>
              <a:cs typeface="Arial" pitchFamily="34" charset="0"/>
            </a:endParaRPr>
          </a:p>
          <a:p>
            <a:r>
              <a:rPr lang="es-ES" sz="1000" dirty="0" err="1" smtClean="0">
                <a:latin typeface="Arial" pitchFamily="34" charset="0"/>
                <a:cs typeface="Arial" pitchFamily="34" charset="0"/>
              </a:rPr>
              <a:t>Dep</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Jud</a:t>
            </a:r>
            <a:r>
              <a:rPr lang="es-ES" sz="1000" dirty="0" smtClean="0">
                <a:latin typeface="Arial" pitchFamily="34" charset="0"/>
                <a:cs typeface="Arial" pitchFamily="34" charset="0"/>
              </a:rPr>
              <a:t>:</a:t>
            </a:r>
            <a:endParaRPr lang="es-ES" sz="1000" dirty="0" smtClean="0">
              <a:latin typeface="Arial" pitchFamily="34" charset="0"/>
              <a:cs typeface="Arial" pitchFamily="34" charset="0"/>
            </a:endParaRPr>
          </a:p>
          <a:p>
            <a:r>
              <a:rPr lang="en-US" sz="1000" dirty="0" smtClean="0">
                <a:latin typeface="Arial" pitchFamily="34" charset="0"/>
                <a:cs typeface="Arial" pitchFamily="34" charset="0"/>
              </a:rPr>
              <a:t>Greetings Madelin, all your comments are very nice, full of reflections, emotional and above all instructive, congratulations</a:t>
            </a:r>
          </a:p>
          <a:p>
            <a:pPr>
              <a:buNone/>
            </a:pPr>
            <a:endParaRPr lang="es-ES" sz="1000" dirty="0" smtClean="0">
              <a:latin typeface="Arial" pitchFamily="34" charset="0"/>
              <a:cs typeface="Arial" pitchFamily="34" charset="0"/>
            </a:endParaRPr>
          </a:p>
          <a:p>
            <a:r>
              <a:rPr lang="es-ES" sz="1000" dirty="0" smtClean="0">
                <a:latin typeface="Arial" pitchFamily="34" charset="0"/>
                <a:cs typeface="Arial" pitchFamily="34" charset="0"/>
              </a:rPr>
              <a:t>Mamá de David:</a:t>
            </a:r>
          </a:p>
          <a:p>
            <a:r>
              <a:rPr lang="en-US" sz="1000" dirty="0" smtClean="0">
                <a:latin typeface="Arial" pitchFamily="34" charset="0"/>
                <a:cs typeface="Arial" pitchFamily="34" charset="0"/>
              </a:rPr>
              <a:t>The important thing is the help that the psychologist can provide you as a professional. The topics addressed in the group are very useful in the daily life of our children and in their training as athletes</a:t>
            </a:r>
            <a:r>
              <a:rPr lang="en-US" sz="1000" dirty="0" smtClean="0">
                <a:latin typeface="Arial" pitchFamily="34" charset="0"/>
                <a:cs typeface="Arial" pitchFamily="34" charset="0"/>
              </a:rPr>
              <a:t>.</a:t>
            </a:r>
          </a:p>
          <a:p>
            <a:pPr>
              <a:buNone/>
            </a:pPr>
            <a:endParaRPr lang="es-ES" sz="1000" dirty="0" smtClean="0">
              <a:latin typeface="Arial" pitchFamily="34" charset="0"/>
              <a:cs typeface="Arial" pitchFamily="34" charset="0"/>
            </a:endParaRPr>
          </a:p>
          <a:p>
            <a:r>
              <a:rPr lang="es-ES" sz="1000" dirty="0" smtClean="0">
                <a:latin typeface="Arial" pitchFamily="34" charset="0"/>
                <a:cs typeface="Arial" pitchFamily="34" charset="0"/>
              </a:rPr>
              <a:t>Mellizos </a:t>
            </a:r>
            <a:r>
              <a:rPr lang="es-ES" sz="1000" dirty="0" err="1" smtClean="0">
                <a:latin typeface="Arial" pitchFamily="34" charset="0"/>
                <a:cs typeface="Arial" pitchFamily="34" charset="0"/>
              </a:rPr>
              <a:t>Yanet</a:t>
            </a:r>
            <a:r>
              <a:rPr lang="es-ES" sz="1000" dirty="0" smtClean="0">
                <a:latin typeface="Arial" pitchFamily="34" charset="0"/>
                <a:cs typeface="Arial" pitchFamily="34" charset="0"/>
              </a:rPr>
              <a:t>:</a:t>
            </a:r>
          </a:p>
          <a:p>
            <a:r>
              <a:rPr lang="en-US" sz="1000" dirty="0" smtClean="0">
                <a:latin typeface="Arial" pitchFamily="34" charset="0"/>
                <a:cs typeface="Arial" pitchFamily="34" charset="0"/>
              </a:rPr>
              <a:t>I really appreciate everything that is guided here, it is very helpful to us, although my children have a very concerned psychologist who always calls us. Thank </a:t>
            </a:r>
            <a:r>
              <a:rPr lang="en-US" sz="1000" dirty="0" smtClean="0">
                <a:latin typeface="Arial" pitchFamily="34" charset="0"/>
                <a:cs typeface="Arial" pitchFamily="34" charset="0"/>
              </a:rPr>
              <a:t>you.</a:t>
            </a:r>
          </a:p>
          <a:p>
            <a:pPr>
              <a:buNone/>
            </a:pPr>
            <a:endParaRPr lang="es-ES" sz="1000" dirty="0" smtClean="0">
              <a:latin typeface="Arial" pitchFamily="34" charset="0"/>
              <a:cs typeface="Arial" pitchFamily="34" charset="0"/>
            </a:endParaRPr>
          </a:p>
          <a:p>
            <a:r>
              <a:rPr lang="es-ES" sz="1000" dirty="0" err="1" smtClean="0">
                <a:latin typeface="Arial" pitchFamily="34" charset="0"/>
                <a:cs typeface="Arial" pitchFamily="34" charset="0"/>
              </a:rPr>
              <a:t>Dep</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esg</a:t>
            </a:r>
            <a:r>
              <a:rPr lang="es-ES" sz="1000" dirty="0" smtClean="0">
                <a:latin typeface="Arial" pitchFamily="34" charset="0"/>
                <a:cs typeface="Arial" pitchFamily="34" charset="0"/>
              </a:rPr>
              <a:t>:</a:t>
            </a:r>
            <a:endParaRPr lang="es-ES" sz="1000" dirty="0" smtClean="0">
              <a:latin typeface="Arial" pitchFamily="34" charset="0"/>
              <a:cs typeface="Arial" pitchFamily="34" charset="0"/>
            </a:endParaRPr>
          </a:p>
          <a:p>
            <a:r>
              <a:rPr lang="en-US" sz="1000" dirty="0" smtClean="0">
                <a:latin typeface="Arial" pitchFamily="34" charset="0"/>
                <a:cs typeface="Arial" pitchFamily="34" charset="0"/>
              </a:rPr>
              <a:t>Good reflection. The advice served as an example for </a:t>
            </a:r>
            <a:r>
              <a:rPr lang="en-US" sz="1000" dirty="0" smtClean="0">
                <a:latin typeface="Arial" pitchFamily="34" charset="0"/>
                <a:cs typeface="Arial" pitchFamily="34" charset="0"/>
              </a:rPr>
              <a:t>everything.</a:t>
            </a:r>
          </a:p>
          <a:p>
            <a:pPr>
              <a:buNone/>
            </a:pPr>
            <a:endParaRPr lang="es-ES" sz="1000" dirty="0" smtClean="0">
              <a:latin typeface="Arial" pitchFamily="34" charset="0"/>
              <a:cs typeface="Arial" pitchFamily="34" charset="0"/>
            </a:endParaRPr>
          </a:p>
          <a:p>
            <a:r>
              <a:rPr lang="es-ES" sz="1000" dirty="0" smtClean="0">
                <a:latin typeface="Arial" pitchFamily="34" charset="0"/>
                <a:cs typeface="Arial" pitchFamily="34" charset="0"/>
              </a:rPr>
              <a:t>Atletismo </a:t>
            </a:r>
            <a:r>
              <a:rPr lang="es-ES" sz="1000" dirty="0" err="1" smtClean="0">
                <a:latin typeface="Arial" pitchFamily="34" charset="0"/>
                <a:cs typeface="Arial" pitchFamily="34" charset="0"/>
              </a:rPr>
              <a:t>Lidice</a:t>
            </a:r>
            <a:r>
              <a:rPr lang="es-ES" sz="1000" dirty="0" smtClean="0">
                <a:latin typeface="Arial" pitchFamily="34" charset="0"/>
                <a:cs typeface="Arial" pitchFamily="34" charset="0"/>
              </a:rPr>
              <a:t>:</a:t>
            </a:r>
          </a:p>
          <a:p>
            <a:r>
              <a:rPr lang="en-US" sz="1000" dirty="0" smtClean="0">
                <a:latin typeface="Arial" pitchFamily="34" charset="0"/>
                <a:cs typeface="Arial" pitchFamily="34" charset="0"/>
              </a:rPr>
              <a:t>Ok... thank you very much and nice gesture, I'm sure this form and means of communication with you will be super important.</a:t>
            </a:r>
          </a:p>
          <a:p>
            <a:pPr>
              <a:buNone/>
            </a:pPr>
            <a:endParaRPr lang="es-ES" sz="1000" dirty="0" smtClean="0">
              <a:latin typeface="Arial" pitchFamily="34" charset="0"/>
              <a:cs typeface="Arial" pitchFamily="34" charset="0"/>
            </a:endParaRPr>
          </a:p>
          <a:p>
            <a:r>
              <a:rPr lang="es-ES" sz="1000" dirty="0" err="1" smtClean="0">
                <a:latin typeface="Arial" pitchFamily="34" charset="0"/>
                <a:cs typeface="Arial" pitchFamily="34" charset="0"/>
              </a:rPr>
              <a:t>Triat</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Soannys</a:t>
            </a:r>
            <a:r>
              <a:rPr lang="es-ES" sz="1000" dirty="0" smtClean="0">
                <a:latin typeface="Arial" pitchFamily="34" charset="0"/>
                <a:cs typeface="Arial" pitchFamily="34" charset="0"/>
              </a:rPr>
              <a:t>:</a:t>
            </a:r>
          </a:p>
          <a:p>
            <a:r>
              <a:rPr lang="en-US" sz="1000" dirty="0" smtClean="0">
                <a:latin typeface="Arial" pitchFamily="34" charset="0"/>
                <a:cs typeface="Arial" pitchFamily="34" charset="0"/>
              </a:rPr>
              <a:t>Yes, health is my greatest medal. Because if I am not healthy and strong I cannot fulfill my </a:t>
            </a:r>
            <a:r>
              <a:rPr lang="en-US" sz="1000" dirty="0" smtClean="0">
                <a:latin typeface="Arial" pitchFamily="34" charset="0"/>
                <a:cs typeface="Arial" pitchFamily="34" charset="0"/>
              </a:rPr>
              <a:t>dreams</a:t>
            </a:r>
          </a:p>
          <a:p>
            <a:endParaRPr lang="en-US" sz="1000" dirty="0" smtClean="0">
              <a:latin typeface="Arial" pitchFamily="34" charset="0"/>
              <a:cs typeface="Arial" pitchFamily="34" charset="0"/>
            </a:endParaRPr>
          </a:p>
          <a:p>
            <a:r>
              <a:rPr lang="es-ES" sz="1000" dirty="0" smtClean="0">
                <a:latin typeface="Arial" pitchFamily="34" charset="0"/>
                <a:cs typeface="Arial" pitchFamily="34" charset="0"/>
              </a:rPr>
              <a:t>TWD </a:t>
            </a:r>
            <a:r>
              <a:rPr lang="es-ES" sz="1000" dirty="0" err="1" smtClean="0">
                <a:latin typeface="Arial" pitchFamily="34" charset="0"/>
                <a:cs typeface="Arial" pitchFamily="34" charset="0"/>
              </a:rPr>
              <a:t>Isaia</a:t>
            </a:r>
            <a:r>
              <a:rPr lang="es-ES" sz="1000" dirty="0" smtClean="0">
                <a:latin typeface="Arial" pitchFamily="34" charset="0"/>
                <a:cs typeface="Arial" pitchFamily="34" charset="0"/>
              </a:rPr>
              <a:t>:</a:t>
            </a:r>
          </a:p>
          <a:p>
            <a:r>
              <a:rPr lang="en-US" sz="1000" dirty="0" smtClean="0">
                <a:latin typeface="Arial" pitchFamily="34" charset="0"/>
                <a:cs typeface="Arial" pitchFamily="34" charset="0"/>
              </a:rPr>
              <a:t>Interesting group to interact, share and learn </a:t>
            </a:r>
            <a:r>
              <a:rPr lang="en-US" sz="1000" dirty="0" smtClean="0">
                <a:latin typeface="Arial" pitchFamily="34" charset="0"/>
                <a:cs typeface="Arial" pitchFamily="34" charset="0"/>
              </a:rPr>
              <a:t>healthily.</a:t>
            </a:r>
          </a:p>
          <a:p>
            <a:r>
              <a:rPr lang="es-ES" sz="1000" dirty="0" smtClean="0">
                <a:latin typeface="Arial" pitchFamily="34" charset="0"/>
                <a:cs typeface="Arial" pitchFamily="34" charset="0"/>
              </a:rPr>
              <a:t>Padre</a:t>
            </a:r>
            <a:r>
              <a:rPr lang="es-ES" sz="1000" dirty="0" smtClean="0">
                <a:latin typeface="Arial" pitchFamily="34" charset="0"/>
                <a:cs typeface="Arial" pitchFamily="34" charset="0"/>
              </a:rPr>
              <a:t>:</a:t>
            </a:r>
          </a:p>
          <a:p>
            <a:r>
              <a:rPr lang="es-ES" sz="1000" dirty="0" err="1" smtClean="0">
                <a:latin typeface="Arial" pitchFamily="34" charset="0"/>
                <a:cs typeface="Arial" pitchFamily="34" charset="0"/>
              </a:rPr>
              <a:t>Thanks</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also</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to</a:t>
            </a:r>
            <a:r>
              <a:rPr lang="es-ES" sz="1000" dirty="0" smtClean="0">
                <a:latin typeface="Arial" pitchFamily="34" charset="0"/>
                <a:cs typeface="Arial" pitchFamily="34" charset="0"/>
              </a:rPr>
              <a:t> </a:t>
            </a:r>
            <a:r>
              <a:rPr lang="es-ES" sz="1000" dirty="0" err="1" smtClean="0">
                <a:latin typeface="Arial" pitchFamily="34" charset="0"/>
                <a:cs typeface="Arial" pitchFamily="34" charset="0"/>
              </a:rPr>
              <a:t>all</a:t>
            </a:r>
            <a:endParaRPr lang="es-ES" sz="1000" dirty="0" smtClean="0">
              <a:latin typeface="Arial" pitchFamily="34" charset="0"/>
              <a:cs typeface="Arial" pitchFamily="34" charset="0"/>
            </a:endParaRPr>
          </a:p>
          <a:p>
            <a:pPr>
              <a:buNone/>
            </a:pPr>
            <a:endParaRPr lang="es-E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1115616" y="332656"/>
            <a:ext cx="6511925" cy="792163"/>
          </a:xfrm>
        </p:spPr>
        <p:txBody>
          <a:bodyPr vert="horz" lIns="91440" tIns="45720" rIns="91440" bIns="45720" rtlCol="0" anchor="ctr">
            <a:normAutofit/>
          </a:bodyPr>
          <a:lstStyle/>
          <a:p>
            <a:pPr marL="320040" lvl="0" indent="-320040">
              <a:buClr>
                <a:schemeClr val="accent6">
                  <a:lumMod val="75000"/>
                </a:schemeClr>
              </a:buClr>
              <a:defRPr/>
            </a:pPr>
            <a:r>
              <a:rPr lang="es-ES" b="1" dirty="0" smtClean="0"/>
              <a:t>INTRODUCTION</a:t>
            </a:r>
            <a:endParaRPr kumimoji="0" lang="es-ES" b="1" i="0" u="none" strike="noStrike" kern="1200" spc="0" normalizeH="0" baseline="0" noProof="0" dirty="0">
              <a:ln>
                <a:noFill/>
              </a:ln>
              <a:solidFill>
                <a:schemeClr val="tx1"/>
              </a:solidFill>
              <a:effectLst/>
              <a:uLnTx/>
              <a:uFillTx/>
              <a:latin typeface="Berlin Sans FB" panose="020E0602020502020306" pitchFamily="34" charset="0"/>
              <a:ea typeface="+mj-ea"/>
              <a:cs typeface="+mj-cs"/>
            </a:endParaRPr>
          </a:p>
        </p:txBody>
      </p:sp>
      <p:sp>
        <p:nvSpPr>
          <p:cNvPr id="11267" name="Rectangle 3"/>
          <p:cNvSpPr>
            <a:spLocks noGrp="1" noRot="1"/>
          </p:cNvSpPr>
          <p:nvPr>
            <p:ph idx="1"/>
          </p:nvPr>
        </p:nvSpPr>
        <p:spPr>
          <a:xfrm>
            <a:off x="357386" y="1714488"/>
            <a:ext cx="8028384" cy="4815186"/>
          </a:xfrm>
          <a:ln/>
        </p:spPr>
        <p:txBody>
          <a:bodyPr vert="horz" wrap="square" lIns="91440" tIns="45720" rIns="91440" bIns="45720" anchor="t"/>
          <a:lstStyle/>
          <a:p>
            <a:endParaRPr lang="en-US" sz="1800" dirty="0" smtClean="0">
              <a:latin typeface="Arial" pitchFamily="34" charset="0"/>
              <a:cs typeface="Arial" pitchFamily="34" charset="0"/>
            </a:endParaRPr>
          </a:p>
          <a:p>
            <a:pPr>
              <a:buNone/>
            </a:pPr>
            <a:r>
              <a:rPr lang="en-US" sz="1800" b="1" dirty="0" smtClean="0">
                <a:latin typeface="Arial" pitchFamily="34" charset="0"/>
                <a:cs typeface="Arial" pitchFamily="34" charset="0"/>
              </a:rPr>
              <a:t>FIRST </a:t>
            </a:r>
            <a:r>
              <a:rPr lang="en-US" sz="1800" b="1" dirty="0" smtClean="0">
                <a:latin typeface="Arial" pitchFamily="34" charset="0"/>
                <a:cs typeface="Arial" pitchFamily="34" charset="0"/>
              </a:rPr>
              <a:t>COVID 19WAVE : </a:t>
            </a:r>
            <a:endParaRPr lang="en-US" sz="1800" b="1" dirty="0" smtClean="0">
              <a:latin typeface="Arial" pitchFamily="34" charset="0"/>
              <a:cs typeface="Arial" pitchFamily="34" charset="0"/>
            </a:endParaRPr>
          </a:p>
          <a:p>
            <a:pPr>
              <a:buNone/>
            </a:pPr>
            <a:r>
              <a:rPr lang="en-US" sz="1800" dirty="0" smtClean="0">
                <a:latin typeface="Arial" pitchFamily="34" charset="0"/>
                <a:cs typeface="Arial" pitchFamily="34" charset="0"/>
              </a:rPr>
              <a:t>Granma was one of the least affected provinces.</a:t>
            </a:r>
          </a:p>
          <a:p>
            <a:pPr>
              <a:buNone/>
            </a:pPr>
            <a:r>
              <a:rPr lang="en-US" sz="1800" dirty="0" smtClean="0">
                <a:latin typeface="Arial" pitchFamily="34" charset="0"/>
                <a:cs typeface="Arial" pitchFamily="34" charset="0"/>
              </a:rPr>
              <a:t>March 2020 suspension of classes. </a:t>
            </a:r>
          </a:p>
          <a:p>
            <a:pPr>
              <a:buNone/>
            </a:pPr>
            <a:r>
              <a:rPr lang="en-US" sz="1800" dirty="0" smtClean="0">
                <a:latin typeface="Arial" pitchFamily="34" charset="0"/>
                <a:cs typeface="Arial" pitchFamily="34" charset="0"/>
              </a:rPr>
              <a:t>September 2020 resumption of the school year.</a:t>
            </a:r>
          </a:p>
          <a:p>
            <a:pPr marL="0" indent="0" algn="just" eaLnBrk="1" hangingPunct="1">
              <a:lnSpc>
                <a:spcPct val="150000"/>
              </a:lnSpc>
              <a:spcBef>
                <a:spcPct val="0"/>
              </a:spcBef>
              <a:buNone/>
            </a:pPr>
            <a:endParaRPr lang="es-CU" sz="1800" b="1" dirty="0" smtClean="0">
              <a:solidFill>
                <a:schemeClr val="tx1"/>
              </a:solidFill>
              <a:latin typeface="Arial" pitchFamily="34" charset="0"/>
              <a:cs typeface="Arial" pitchFamily="34" charset="0"/>
            </a:endParaRPr>
          </a:p>
          <a:p>
            <a:pPr marL="0" indent="0" algn="just">
              <a:lnSpc>
                <a:spcPct val="150000"/>
              </a:lnSpc>
              <a:spcBef>
                <a:spcPct val="0"/>
              </a:spcBef>
              <a:buNone/>
            </a:pPr>
            <a:r>
              <a:rPr lang="en-US" sz="1800" b="1" dirty="0" smtClean="0">
                <a:latin typeface="Arial" pitchFamily="34" charset="0"/>
                <a:cs typeface="Arial" pitchFamily="34" charset="0"/>
              </a:rPr>
              <a:t>SECOND COVID </a:t>
            </a:r>
            <a:r>
              <a:rPr lang="en-US" sz="1800" b="1" dirty="0" smtClean="0">
                <a:latin typeface="Arial" pitchFamily="34" charset="0"/>
                <a:cs typeface="Arial" pitchFamily="34" charset="0"/>
              </a:rPr>
              <a:t>19 </a:t>
            </a:r>
            <a:r>
              <a:rPr lang="en-US" sz="1800" b="1" dirty="0" smtClean="0">
                <a:latin typeface="Arial" pitchFamily="34" charset="0"/>
                <a:cs typeface="Arial" pitchFamily="34" charset="0"/>
              </a:rPr>
              <a:t>WAVE </a:t>
            </a:r>
            <a:r>
              <a:rPr lang="en-US" sz="1800" b="1" dirty="0" smtClean="0">
                <a:latin typeface="Arial" pitchFamily="34" charset="0"/>
                <a:cs typeface="Arial" pitchFamily="34" charset="0"/>
              </a:rPr>
              <a:t>: </a:t>
            </a:r>
            <a:endParaRPr lang="en-US" sz="1800" b="1" dirty="0" smtClean="0">
              <a:latin typeface="Arial" pitchFamily="34" charset="0"/>
              <a:cs typeface="Arial" pitchFamily="34" charset="0"/>
            </a:endParaRPr>
          </a:p>
          <a:p>
            <a:pPr marL="0" indent="0" algn="just">
              <a:lnSpc>
                <a:spcPct val="150000"/>
              </a:lnSpc>
              <a:spcBef>
                <a:spcPct val="0"/>
              </a:spcBef>
              <a:buNone/>
            </a:pPr>
            <a:r>
              <a:rPr lang="en-US" sz="1800" dirty="0" smtClean="0">
                <a:latin typeface="Arial" pitchFamily="34" charset="0"/>
                <a:cs typeface="Arial" pitchFamily="34" charset="0"/>
              </a:rPr>
              <a:t>February 2021 suspension of classes. </a:t>
            </a:r>
          </a:p>
          <a:p>
            <a:pPr marL="0" indent="0" algn="just">
              <a:lnSpc>
                <a:spcPct val="150000"/>
              </a:lnSpc>
              <a:spcBef>
                <a:spcPct val="0"/>
              </a:spcBef>
              <a:buNone/>
            </a:pPr>
            <a:r>
              <a:rPr lang="en-US" sz="1800" dirty="0" smtClean="0">
                <a:latin typeface="Arial" pitchFamily="34" charset="0"/>
                <a:cs typeface="Arial" pitchFamily="34" charset="0"/>
              </a:rPr>
              <a:t>Increase in cases in Granma and throughout the country. </a:t>
            </a:r>
          </a:p>
          <a:p>
            <a:pPr marL="0" indent="0" algn="just">
              <a:lnSpc>
                <a:spcPct val="150000"/>
              </a:lnSpc>
              <a:spcBef>
                <a:spcPct val="0"/>
              </a:spcBef>
              <a:buNone/>
            </a:pPr>
            <a:r>
              <a:rPr lang="en-US" sz="1800" dirty="0" smtClean="0">
                <a:latin typeface="Arial" pitchFamily="34" charset="0"/>
                <a:cs typeface="Arial" pitchFamily="34" charset="0"/>
              </a:rPr>
              <a:t>November 2021 resumption of the school year.</a:t>
            </a:r>
            <a:endParaRPr lang="es-ES" altLang="es-ES" sz="18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err="1" smtClean="0"/>
              <a:t>Conclusions</a:t>
            </a:r>
            <a:endParaRPr lang="es-ES" dirty="0"/>
          </a:p>
        </p:txBody>
      </p:sp>
      <p:sp>
        <p:nvSpPr>
          <p:cNvPr id="6" name="5 Marcador de contenido"/>
          <p:cNvSpPr>
            <a:spLocks noGrp="1"/>
          </p:cNvSpPr>
          <p:nvPr>
            <p:ph idx="1"/>
          </p:nvPr>
        </p:nvSpPr>
        <p:spPr/>
        <p:txBody>
          <a:bodyPr>
            <a:normAutofit fontScale="92500"/>
          </a:bodyPr>
          <a:lstStyle/>
          <a:p>
            <a:pPr algn="just"/>
            <a:r>
              <a:rPr lang="en-US" dirty="0" smtClean="0"/>
              <a:t>The use of </a:t>
            </a:r>
            <a:r>
              <a:rPr lang="en-US" dirty="0" err="1" smtClean="0"/>
              <a:t>telepsychology</a:t>
            </a:r>
            <a:r>
              <a:rPr lang="en-US" dirty="0" smtClean="0"/>
              <a:t> was </a:t>
            </a:r>
            <a:r>
              <a:rPr lang="en-US" dirty="0" smtClean="0"/>
              <a:t>successful to provide psychological care interventions </a:t>
            </a:r>
            <a:r>
              <a:rPr lang="en-US" dirty="0" smtClean="0"/>
              <a:t>to </a:t>
            </a:r>
            <a:r>
              <a:rPr lang="en-US" dirty="0" smtClean="0"/>
              <a:t>athletes</a:t>
            </a:r>
            <a:r>
              <a:rPr lang="en-US" dirty="0" smtClean="0"/>
              <a:t>, coaches and their families appropriately during the COVID-19 pandemic stage.</a:t>
            </a:r>
          </a:p>
          <a:p>
            <a:pPr algn="just"/>
            <a:r>
              <a:rPr lang="en-US" dirty="0" smtClean="0"/>
              <a:t>The number of members in </a:t>
            </a:r>
            <a:r>
              <a:rPr lang="en-US" dirty="0" err="1" smtClean="0"/>
              <a:t>WhatsApp</a:t>
            </a:r>
            <a:r>
              <a:rPr lang="en-US" dirty="0" smtClean="0"/>
              <a:t> groups </a:t>
            </a:r>
            <a:r>
              <a:rPr lang="en-US" dirty="0" smtClean="0"/>
              <a:t>increased.</a:t>
            </a:r>
            <a:endParaRPr lang="en-US" dirty="0" smtClean="0"/>
          </a:p>
          <a:p>
            <a:pPr algn="just"/>
            <a:r>
              <a:rPr lang="en-US" dirty="0" smtClean="0"/>
              <a:t>There was a positive criterion from the users of the psychology service adjusted to the isolation stage due to the COVID-19 pandemic.</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1472" y="2857496"/>
            <a:ext cx="8229600" cy="1143000"/>
          </a:xfrm>
        </p:spPr>
        <p:txBody>
          <a:bodyPr>
            <a:noAutofit/>
          </a:bodyPr>
          <a:lstStyle/>
          <a:p>
            <a:r>
              <a:rPr lang="es-ES" sz="8000" dirty="0" smtClean="0"/>
              <a:t>THANK YOU</a:t>
            </a:r>
            <a:endParaRPr lang="es-ES" sz="8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INTRODUCTION</a:t>
            </a:r>
            <a:endParaRPr lang="es-ES"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Provincial Center of </a:t>
            </a:r>
            <a:r>
              <a:rPr lang="es-ES" b="1" dirty="0" err="1" smtClean="0"/>
              <a:t>Sports</a:t>
            </a:r>
            <a:r>
              <a:rPr lang="es-ES" b="1" dirty="0" smtClean="0"/>
              <a:t> Medicine. Granma. Cuba</a:t>
            </a:r>
            <a:endParaRPr lang="es-ES" b="1" dirty="0"/>
          </a:p>
        </p:txBody>
      </p:sp>
      <p:graphicFrame>
        <p:nvGraphicFramePr>
          <p:cNvPr id="5" name="4 Marcador de contenido"/>
          <p:cNvGraphicFramePr>
            <a:graphicFrameLocks noGrp="1"/>
          </p:cNvGraphicFramePr>
          <p:nvPr>
            <p:ph idx="1"/>
          </p:nvPr>
        </p:nvGraphicFramePr>
        <p:xfrm>
          <a:off x="457200" y="1285860"/>
          <a:ext cx="8229600"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285728"/>
          <a:ext cx="8229600" cy="6357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857232"/>
          <a:ext cx="8229600" cy="5268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2852"/>
            <a:ext cx="8229600" cy="5983311"/>
          </a:xfrm>
        </p:spPr>
        <p:txBody>
          <a:bodyPr>
            <a:normAutofit fontScale="92500" lnSpcReduction="20000"/>
          </a:bodyPr>
          <a:lstStyle/>
          <a:p>
            <a:pPr algn="just">
              <a:lnSpc>
                <a:spcPct val="150000"/>
              </a:lnSpc>
              <a:buNone/>
            </a:pPr>
            <a:r>
              <a:rPr lang="es-ES" b="1" dirty="0" smtClean="0">
                <a:latin typeface="Arial" pitchFamily="34" charset="0"/>
                <a:cs typeface="Arial" pitchFamily="34" charset="0"/>
              </a:rPr>
              <a:t>SCIENTIFIC PROBLEM:</a:t>
            </a:r>
          </a:p>
          <a:p>
            <a:pPr algn="just">
              <a:lnSpc>
                <a:spcPct val="150000"/>
              </a:lnSpc>
              <a:buNone/>
            </a:pPr>
            <a:r>
              <a:rPr lang="es-ES" dirty="0" smtClean="0">
                <a:latin typeface="Arial" pitchFamily="34" charset="0"/>
                <a:cs typeface="Arial" pitchFamily="34" charset="0"/>
              </a:rPr>
              <a:t>   </a:t>
            </a:r>
            <a:r>
              <a:rPr lang="en-US" dirty="0" smtClean="0"/>
              <a:t>How to </a:t>
            </a:r>
            <a:r>
              <a:rPr lang="en-US" dirty="0" smtClean="0"/>
              <a:t>implement</a:t>
            </a:r>
            <a:r>
              <a:rPr lang="en-US" dirty="0" smtClean="0"/>
              <a:t> </a:t>
            </a:r>
            <a:r>
              <a:rPr lang="en-US" dirty="0" smtClean="0"/>
              <a:t>psychological </a:t>
            </a:r>
            <a:r>
              <a:rPr lang="en-US" dirty="0" smtClean="0"/>
              <a:t>care interventions </a:t>
            </a:r>
            <a:r>
              <a:rPr lang="en-US" dirty="0" smtClean="0"/>
              <a:t>to athletes and their families during the isolation stage due to the COVID-19 pandemic?</a:t>
            </a:r>
            <a:endParaRPr lang="es-ES" dirty="0" smtClean="0">
              <a:latin typeface="Arial" pitchFamily="34" charset="0"/>
              <a:cs typeface="Arial" pitchFamily="34" charset="0"/>
            </a:endParaRPr>
          </a:p>
          <a:p>
            <a:pPr algn="just">
              <a:lnSpc>
                <a:spcPct val="150000"/>
              </a:lnSpc>
              <a:buNone/>
            </a:pPr>
            <a:r>
              <a:rPr lang="es-ES" b="1" dirty="0" smtClean="0"/>
              <a:t>GENERAL OBJECTIVE:</a:t>
            </a:r>
            <a:r>
              <a:rPr lang="es-ES" b="1" dirty="0" smtClean="0">
                <a:latin typeface="Arial" panose="020B0604020202020204" pitchFamily="34" charset="0"/>
                <a:cs typeface="Arial" panose="020B0604020202020204" pitchFamily="34" charset="0"/>
              </a:rPr>
              <a:t> </a:t>
            </a:r>
          </a:p>
          <a:p>
            <a:pPr algn="just">
              <a:lnSpc>
                <a:spcPct val="150000"/>
              </a:lnSpc>
              <a:buNone/>
            </a:pPr>
            <a:r>
              <a:rPr lang="es-E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 provide to </a:t>
            </a:r>
            <a:r>
              <a:rPr lang="en-US" dirty="0" smtClean="0"/>
              <a:t>athletes</a:t>
            </a:r>
            <a:r>
              <a:rPr lang="en-US" dirty="0" smtClean="0"/>
              <a:t>, coaches and their families </a:t>
            </a:r>
            <a:r>
              <a:rPr lang="en-US" dirty="0" smtClean="0"/>
              <a:t>psychological care interventions according to</a:t>
            </a:r>
            <a:r>
              <a:rPr lang="en-US" dirty="0" smtClean="0"/>
              <a:t> </a:t>
            </a:r>
            <a:r>
              <a:rPr lang="en-US" dirty="0" smtClean="0"/>
              <a:t>the needs of </a:t>
            </a:r>
            <a:r>
              <a:rPr lang="en-US" dirty="0" smtClean="0"/>
              <a:t>the </a:t>
            </a:r>
            <a:r>
              <a:rPr lang="en-US" dirty="0" smtClean="0"/>
              <a:t>COVID-19 pandemic stage.</a:t>
            </a:r>
            <a:endParaRPr lang="es-ES" dirty="0" smtClean="0">
              <a:latin typeface="Arial" panose="020B0604020202020204" pitchFamily="34" charset="0"/>
              <a:cs typeface="Arial" panose="020B0604020202020204" pitchFamily="34" charset="0"/>
            </a:endParaRPr>
          </a:p>
          <a:p>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RELEVANCE OF TELEPSYCHOLOGY</a:t>
            </a:r>
            <a:endParaRPr lang="es-ES" b="1" dirty="0"/>
          </a:p>
        </p:txBody>
      </p:sp>
      <p:pic>
        <p:nvPicPr>
          <p:cNvPr id="1032" name="Picture 8" descr="D:\MADELIN\Documents\CEPROMEDE2020-21\CIENCIA Y TECNICA\AFIDE\IMG_20210607_083333.jpg"/>
          <p:cNvPicPr>
            <a:picLocks noGrp="1" noChangeAspect="1" noChangeArrowheads="1"/>
          </p:cNvPicPr>
          <p:nvPr>
            <p:ph idx="1"/>
          </p:nvPr>
        </p:nvPicPr>
        <p:blipFill>
          <a:blip r:embed="rId2" cstate="print"/>
          <a:srcRect/>
          <a:stretch>
            <a:fillRect/>
          </a:stretch>
        </p:blipFill>
        <p:spPr bwMode="auto">
          <a:xfrm>
            <a:off x="2928926" y="2214554"/>
            <a:ext cx="2660119" cy="3482981"/>
          </a:xfrm>
          <a:prstGeom prst="rect">
            <a:avLst/>
          </a:prstGeom>
          <a:noFill/>
        </p:spPr>
      </p:pic>
      <p:pic>
        <p:nvPicPr>
          <p:cNvPr id="1033" name="Picture 9" descr="D:\MADELIN\Documents\CEPROMEDE2020-21\CIENCIA Y TECNICA\AFIDE\1619876826517.jpg"/>
          <p:cNvPicPr>
            <a:picLocks noChangeAspect="1" noChangeArrowheads="1"/>
          </p:cNvPicPr>
          <p:nvPr/>
        </p:nvPicPr>
        <p:blipFill>
          <a:blip r:embed="rId3"/>
          <a:srcRect/>
          <a:stretch>
            <a:fillRect/>
          </a:stretch>
        </p:blipFill>
        <p:spPr bwMode="auto">
          <a:xfrm rot="20063577">
            <a:off x="536109" y="1918263"/>
            <a:ext cx="2285998" cy="3000375"/>
          </a:xfrm>
          <a:prstGeom prst="rect">
            <a:avLst/>
          </a:prstGeom>
          <a:noFill/>
        </p:spPr>
      </p:pic>
      <p:pic>
        <p:nvPicPr>
          <p:cNvPr id="1034" name="Picture 10" descr="D:\MADELIN\Documents\CEPROMEDE2020-21\CIENCIA Y TECNICA\AFIDE\1619876826376.jpg"/>
          <p:cNvPicPr>
            <a:picLocks noChangeAspect="1" noChangeArrowheads="1"/>
          </p:cNvPicPr>
          <p:nvPr/>
        </p:nvPicPr>
        <p:blipFill>
          <a:blip r:embed="rId4"/>
          <a:srcRect/>
          <a:stretch>
            <a:fillRect/>
          </a:stretch>
        </p:blipFill>
        <p:spPr bwMode="auto">
          <a:xfrm rot="1396881">
            <a:off x="6155362" y="1841048"/>
            <a:ext cx="2445857" cy="25812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TELEPSYCHOLOGY</a:t>
            </a:r>
            <a:endParaRPr lang="es-ES" b="1" dirty="0"/>
          </a:p>
        </p:txBody>
      </p:sp>
      <p:sp>
        <p:nvSpPr>
          <p:cNvPr id="3" name="2 Marcador de contenido"/>
          <p:cNvSpPr>
            <a:spLocks noGrp="1"/>
          </p:cNvSpPr>
          <p:nvPr>
            <p:ph idx="1"/>
          </p:nvPr>
        </p:nvSpPr>
        <p:spPr>
          <a:xfrm>
            <a:off x="457200" y="1600201"/>
            <a:ext cx="8229600" cy="2828932"/>
          </a:xfrm>
        </p:spPr>
        <p:txBody>
          <a:bodyPr>
            <a:normAutofit/>
          </a:bodyPr>
          <a:lstStyle/>
          <a:p>
            <a:pPr algn="just">
              <a:buNone/>
            </a:pPr>
            <a:r>
              <a:rPr lang="es-ES" sz="4400" dirty="0" smtClean="0"/>
              <a:t>   </a:t>
            </a:r>
            <a:r>
              <a:rPr lang="es-ES" sz="4400" dirty="0" err="1" smtClean="0"/>
              <a:t>Provision</a:t>
            </a:r>
            <a:r>
              <a:rPr lang="es-ES" sz="4400" dirty="0" smtClean="0"/>
              <a:t> of </a:t>
            </a:r>
            <a:r>
              <a:rPr lang="es-ES" sz="4400" dirty="0" err="1" smtClean="0"/>
              <a:t>psychological</a:t>
            </a:r>
            <a:r>
              <a:rPr lang="es-ES" sz="4400" dirty="0" smtClean="0"/>
              <a:t> </a:t>
            </a:r>
            <a:r>
              <a:rPr lang="es-ES" sz="4400" dirty="0" err="1" smtClean="0"/>
              <a:t>services</a:t>
            </a:r>
            <a:r>
              <a:rPr lang="es-ES" sz="4400" dirty="0" smtClean="0"/>
              <a:t> </a:t>
            </a:r>
            <a:r>
              <a:rPr lang="es-ES" sz="4400" dirty="0" err="1" smtClean="0"/>
              <a:t>using</a:t>
            </a:r>
            <a:r>
              <a:rPr lang="es-ES" sz="4400" dirty="0" smtClean="0"/>
              <a:t> </a:t>
            </a:r>
            <a:r>
              <a:rPr lang="es-ES" sz="4400" dirty="0" err="1" smtClean="0"/>
              <a:t>information</a:t>
            </a:r>
            <a:r>
              <a:rPr lang="es-ES" sz="4400" dirty="0" smtClean="0"/>
              <a:t> and </a:t>
            </a:r>
            <a:r>
              <a:rPr lang="es-ES" sz="4400" dirty="0" err="1" smtClean="0"/>
              <a:t>telecommunications</a:t>
            </a:r>
            <a:r>
              <a:rPr lang="es-ES" sz="4400" dirty="0" smtClean="0"/>
              <a:t> </a:t>
            </a:r>
            <a:r>
              <a:rPr lang="es-ES" sz="4400" dirty="0" err="1" smtClean="0"/>
              <a:t>technologies</a:t>
            </a:r>
            <a:r>
              <a:rPr lang="es-ES" sz="4400" dirty="0" smtClean="0"/>
              <a:t>.</a:t>
            </a:r>
          </a:p>
          <a:p>
            <a:pPr algn="just">
              <a:buNone/>
            </a:pPr>
            <a:endParaRPr lang="es-ES" sz="4400" dirty="0" smtClean="0"/>
          </a:p>
          <a:p>
            <a:pPr algn="just">
              <a:buNone/>
            </a:pPr>
            <a:endParaRPr lang="es-CU" sz="4400" dirty="0" smtClean="0"/>
          </a:p>
        </p:txBody>
      </p:sp>
      <p:pic>
        <p:nvPicPr>
          <p:cNvPr id="16385" name="Picture 1" descr="D:\MADELIN\Documents\CEPROMEDE2020-21\CIENCIA Y TECNICA\AFIDE\IMG_20210606_133513.jpg"/>
          <p:cNvPicPr>
            <a:picLocks noChangeAspect="1" noChangeArrowheads="1"/>
          </p:cNvPicPr>
          <p:nvPr/>
        </p:nvPicPr>
        <p:blipFill>
          <a:blip r:embed="rId2" cstate="print"/>
          <a:srcRect/>
          <a:stretch>
            <a:fillRect/>
          </a:stretch>
        </p:blipFill>
        <p:spPr bwMode="auto">
          <a:xfrm>
            <a:off x="0" y="4643422"/>
            <a:ext cx="2643206" cy="2214578"/>
          </a:xfrm>
          <a:prstGeom prst="rect">
            <a:avLst/>
          </a:prstGeom>
          <a:noFill/>
        </p:spPr>
      </p:pic>
      <p:pic>
        <p:nvPicPr>
          <p:cNvPr id="16386" name="Picture 2" descr="D:\MADELIN\Documents\CEPROMEDE2020-21\CIENCIA Y TECNICA\AFIDE\IMG_20210608_105729.jpg"/>
          <p:cNvPicPr>
            <a:picLocks noChangeAspect="1" noChangeArrowheads="1"/>
          </p:cNvPicPr>
          <p:nvPr/>
        </p:nvPicPr>
        <p:blipFill>
          <a:blip r:embed="rId3" cstate="print"/>
          <a:srcRect/>
          <a:stretch>
            <a:fillRect/>
          </a:stretch>
        </p:blipFill>
        <p:spPr bwMode="auto">
          <a:xfrm>
            <a:off x="2285984" y="4643446"/>
            <a:ext cx="1643074" cy="2214554"/>
          </a:xfrm>
          <a:prstGeom prst="rect">
            <a:avLst/>
          </a:prstGeom>
          <a:noFill/>
        </p:spPr>
      </p:pic>
      <p:pic>
        <p:nvPicPr>
          <p:cNvPr id="16387" name="Picture 3" descr="D:\MADELIN\Documents\CEPROMEDE2020-21\CIENCIA Y TECNICA\AFIDE\IMG_20210608_110017.jpg"/>
          <p:cNvPicPr>
            <a:picLocks noChangeAspect="1" noChangeArrowheads="1"/>
          </p:cNvPicPr>
          <p:nvPr/>
        </p:nvPicPr>
        <p:blipFill>
          <a:blip r:embed="rId4" cstate="print"/>
          <a:srcRect/>
          <a:stretch>
            <a:fillRect/>
          </a:stretch>
        </p:blipFill>
        <p:spPr bwMode="auto">
          <a:xfrm>
            <a:off x="3929058" y="4643446"/>
            <a:ext cx="2571768" cy="2214554"/>
          </a:xfrm>
          <a:prstGeom prst="rect">
            <a:avLst/>
          </a:prstGeom>
          <a:noFill/>
        </p:spPr>
      </p:pic>
      <p:pic>
        <p:nvPicPr>
          <p:cNvPr id="16388" name="Picture 4" descr="D:\MADELIN\Documents\CEPROMEDE2020-21\CIENCIA Y TECNICA\AFIDE\IMG_20210608_104321.jpg"/>
          <p:cNvPicPr>
            <a:picLocks noChangeAspect="1" noChangeArrowheads="1"/>
          </p:cNvPicPr>
          <p:nvPr/>
        </p:nvPicPr>
        <p:blipFill>
          <a:blip r:embed="rId5" cstate="print"/>
          <a:srcRect/>
          <a:stretch>
            <a:fillRect/>
          </a:stretch>
        </p:blipFill>
        <p:spPr bwMode="auto">
          <a:xfrm>
            <a:off x="6500826" y="4643446"/>
            <a:ext cx="2643174" cy="221455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TotalTime>
  <Words>1298</Words>
  <PresentationFormat>Presentación en pantalla (4:3)</PresentationFormat>
  <Paragraphs>228</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Tema de Office</vt:lpstr>
      <vt:lpstr>TELEPSYCHOLOGY IN TIMES OF COVID: PROTECTED CHILDREN, ADOLESCENTS AND YOUNG ATHLETES.  </vt:lpstr>
      <vt:lpstr>INTRODUCTION</vt:lpstr>
      <vt:lpstr>INTRODUCTION</vt:lpstr>
      <vt:lpstr>Provincial Center of Sports Medicine. Granma. Cuba</vt:lpstr>
      <vt:lpstr>Diapositiva 5</vt:lpstr>
      <vt:lpstr>Diapositiva 6</vt:lpstr>
      <vt:lpstr>Diapositiva 7</vt:lpstr>
      <vt:lpstr>RELEVANCE OF TELEPSYCHOLOGY</vt:lpstr>
      <vt:lpstr>TELEPSYCHOLOGY</vt:lpstr>
      <vt:lpstr>Diapositiva 10</vt:lpstr>
      <vt:lpstr>Diapositiva 11</vt:lpstr>
      <vt:lpstr>DIRECT FORM: </vt:lpstr>
      <vt:lpstr>INDIRECT FORM</vt:lpstr>
      <vt:lpstr>Diapositiva 14</vt:lpstr>
      <vt:lpstr>TOPICS ADDRESSED</vt:lpstr>
      <vt:lpstr>Diapositiva 16</vt:lpstr>
      <vt:lpstr>TOPICS ADDRESSED</vt:lpstr>
      <vt:lpstr>Diapositiva 18</vt:lpstr>
      <vt:lpstr>  ACCEPTANCE AND EFFECTIVENESS: Opinions of athletes, parents and coaches (Colleted data from social network)  </vt:lpstr>
      <vt:lpstr>Conclusions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TELEPSICOLOGÍA EN TIEMPOS DE COVID: DEPORTISTAS PROTEGIDOS.</dc:title>
  <dc:creator>Madelin</dc:creator>
  <cp:lastModifiedBy>Usuario de Windows</cp:lastModifiedBy>
  <cp:revision>62</cp:revision>
  <dcterms:created xsi:type="dcterms:W3CDTF">2022-05-18T15:06:25Z</dcterms:created>
  <dcterms:modified xsi:type="dcterms:W3CDTF">2024-05-15T09:04:45Z</dcterms:modified>
</cp:coreProperties>
</file>