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74" r:id="rId5"/>
    <p:sldId id="273" r:id="rId6"/>
    <p:sldId id="280" r:id="rId7"/>
    <p:sldId id="271" r:id="rId8"/>
    <p:sldId id="288" r:id="rId9"/>
    <p:sldId id="281"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3" d="100"/>
          <a:sy n="83" d="100"/>
        </p:scale>
        <p:origin x="686" y="11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PARENT SURVEY</a:t>
            </a:r>
            <a:endParaRPr lang="ru-RU"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3287498138493824"/>
          <c:y val="0.21603528481085643"/>
          <c:w val="0.33540373798822104"/>
          <c:h val="0.69215824542305338"/>
        </c:manualLayout>
      </c:layout>
      <c:pieChart>
        <c:varyColors val="1"/>
        <c:ser>
          <c:idx val="0"/>
          <c:order val="0"/>
          <c:tx>
            <c:strRef>
              <c:f>Лист1!$B$1</c:f>
              <c:strCache>
                <c:ptCount val="1"/>
                <c:pt idx="0">
                  <c:v>Опрос родителей</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1.</c:v>
                </c:pt>
                <c:pt idx="1">
                  <c:v>2.</c:v>
                </c:pt>
                <c:pt idx="2">
                  <c:v>3.</c:v>
                </c:pt>
              </c:strCache>
            </c:strRef>
          </c:cat>
          <c:val>
            <c:numRef>
              <c:f>Лист1!$B$2:$B$4</c:f>
              <c:numCache>
                <c:formatCode>0%</c:formatCode>
                <c:ptCount val="3"/>
                <c:pt idx="0">
                  <c:v>0.75</c:v>
                </c:pt>
                <c:pt idx="1">
                  <c:v>0.2</c:v>
                </c:pt>
                <c:pt idx="2">
                  <c:v>0.05</c:v>
                </c:pt>
              </c:numCache>
            </c:numRef>
          </c:val>
          <c:extLst>
            <c:ext xmlns:c16="http://schemas.microsoft.com/office/drawing/2014/chart" uri="{C3380CC4-5D6E-409C-BE32-E72D297353CC}">
              <c16:uniqueId val="{00000000-35AF-4951-A476-0DBF959A62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1600" dirty="0"/>
              <a:t>Conversation with children</a:t>
            </a:r>
            <a:endParaRPr lang="ru-RU" sz="1600"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Беседа с детьми</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solidFill>
                <a:srgbClr val="FFFFFF"/>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Лист1!$A$2:$A$4</c:f>
              <c:strCache>
                <c:ptCount val="3"/>
                <c:pt idx="0">
                  <c:v>1.</c:v>
                </c:pt>
                <c:pt idx="1">
                  <c:v>2.</c:v>
                </c:pt>
                <c:pt idx="2">
                  <c:v>3.</c:v>
                </c:pt>
              </c:strCache>
            </c:strRef>
          </c:cat>
          <c:val>
            <c:numRef>
              <c:f>Лист1!$B$2:$B$4</c:f>
              <c:numCache>
                <c:formatCode>0%</c:formatCode>
                <c:ptCount val="3"/>
                <c:pt idx="0">
                  <c:v>0.6</c:v>
                </c:pt>
                <c:pt idx="1">
                  <c:v>0.25</c:v>
                </c:pt>
                <c:pt idx="2">
                  <c:v>0.15</c:v>
                </c:pt>
              </c:numCache>
            </c:numRef>
          </c:val>
          <c:extLst>
            <c:ext xmlns:c16="http://schemas.microsoft.com/office/drawing/2014/chart" uri="{C3380CC4-5D6E-409C-BE32-E72D297353CC}">
              <c16:uniqueId val="{00000000-1811-4C98-B820-C742BE723B1D}"/>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B36E9FE-FC7C-483A-A2DF-917ABAFEED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260067E-EBDD-48C7-A809-9760F12B69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17F17-C2C5-4230-9F89-362FD129F089}" type="datetime1">
              <a:rPr lang="ru-RU" smtClean="0"/>
              <a:t>23.05.2023</a:t>
            </a:fld>
            <a:endParaRPr lang="ru-RU"/>
          </a:p>
        </p:txBody>
      </p:sp>
      <p:sp>
        <p:nvSpPr>
          <p:cNvPr id="4" name="Нижний колонтитул 3">
            <a:extLst>
              <a:ext uri="{FF2B5EF4-FFF2-40B4-BE49-F238E27FC236}">
                <a16:creationId xmlns:a16="http://schemas.microsoft.com/office/drawing/2014/main" id="{D10FEB3F-85C2-4F75-B1D6-F1987D609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055B4D7A-EF2B-4DBA-8739-299247F2E1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C03FB-A4EA-4099-B643-3686B1B4685B}" type="slidenum">
              <a:rPr lang="ru-RU" smtClean="0"/>
              <a:t>‹#›</a:t>
            </a:fld>
            <a:endParaRPr lang="ru-RU"/>
          </a:p>
        </p:txBody>
      </p:sp>
    </p:spTree>
    <p:extLst>
      <p:ext uri="{BB962C8B-B14F-4D97-AF65-F5344CB8AC3E}">
        <p14:creationId xmlns:p14="http://schemas.microsoft.com/office/powerpoint/2010/main" val="35022074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961F58-C1C8-4E5D-9F44-45FD0B46C4F8}" type="datetime1">
              <a:rPr lang="ru-RU" smtClean="0"/>
              <a:t>23.05.2023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30E6F85-6220-421D-9203-84F526C4C605}" type="slidenum">
              <a:rPr lang="ru-RU" smtClean="0"/>
              <a:t>‹#›</a:t>
            </a:fld>
            <a:endParaRPr lang="ru-RU" dirty="0"/>
          </a:p>
        </p:txBody>
      </p:sp>
    </p:spTree>
    <p:extLst>
      <p:ext uri="{BB962C8B-B14F-4D97-AF65-F5344CB8AC3E}">
        <p14:creationId xmlns:p14="http://schemas.microsoft.com/office/powerpoint/2010/main" val="251025513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Дата 3"/>
          <p:cNvSpPr>
            <a:spLocks noGrp="1"/>
          </p:cNvSpPr>
          <p:nvPr>
            <p:ph type="dt" idx="1"/>
          </p:nvPr>
        </p:nvSpPr>
        <p:spPr/>
        <p:txBody>
          <a:bodyPr/>
          <a:lstStyle/>
          <a:p>
            <a:pPr rtl="0"/>
            <a:fld id="{3B961F58-C1C8-4E5D-9F44-45FD0B46C4F8}" type="datetime1">
              <a:rPr lang="ru-RU" smtClean="0"/>
              <a:t>23.05.2023</a:t>
            </a:fld>
            <a:endParaRPr lang="ru-RU" dirty="0"/>
          </a:p>
        </p:txBody>
      </p:sp>
      <p:sp>
        <p:nvSpPr>
          <p:cNvPr id="5" name="Номер слайда 4"/>
          <p:cNvSpPr>
            <a:spLocks noGrp="1"/>
          </p:cNvSpPr>
          <p:nvPr>
            <p:ph type="sldNum" sz="quarter" idx="5"/>
          </p:nvPr>
        </p:nvSpPr>
        <p:spPr/>
        <p:txBody>
          <a:bodyPr/>
          <a:lstStyle/>
          <a:p>
            <a:pPr rtl="0"/>
            <a:fld id="{C30E6F85-6220-421D-9203-84F526C4C605}" type="slidenum">
              <a:rPr lang="ru-RU" smtClean="0"/>
              <a:t>1</a:t>
            </a:fld>
            <a:endParaRPr lang="ru-RU" dirty="0"/>
          </a:p>
        </p:txBody>
      </p:sp>
    </p:spTree>
    <p:extLst>
      <p:ext uri="{BB962C8B-B14F-4D97-AF65-F5344CB8AC3E}">
        <p14:creationId xmlns:p14="http://schemas.microsoft.com/office/powerpoint/2010/main" val="119390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DA8F3494-0491-4803-BC84-8A9DE4958074}" type="slidenum">
              <a:rPr lang="ru-RU" smtClean="0"/>
              <a:t>2</a:t>
            </a:fld>
            <a:endParaRPr lang="ru-RU" dirty="0"/>
          </a:p>
        </p:txBody>
      </p:sp>
      <p:sp>
        <p:nvSpPr>
          <p:cNvPr id="5" name="Дата 4">
            <a:extLst>
              <a:ext uri="{FF2B5EF4-FFF2-40B4-BE49-F238E27FC236}">
                <a16:creationId xmlns:a16="http://schemas.microsoft.com/office/drawing/2014/main" id="{8CB11CB0-2883-4630-BA31-795D74F5A573}"/>
              </a:ext>
            </a:extLst>
          </p:cNvPr>
          <p:cNvSpPr>
            <a:spLocks noGrp="1"/>
          </p:cNvSpPr>
          <p:nvPr>
            <p:ph type="dt" idx="1"/>
          </p:nvPr>
        </p:nvSpPr>
        <p:spPr/>
        <p:txBody>
          <a:bodyPr/>
          <a:lstStyle/>
          <a:p>
            <a:pPr rtl="0"/>
            <a:fld id="{32FC97DF-E5FC-476F-94A2-B1586CB39262}" type="datetime1">
              <a:rPr lang="ru-RU" smtClean="0"/>
              <a:t>23.05.2023</a:t>
            </a:fld>
            <a:endParaRPr lang="ru-RU" dirty="0"/>
          </a:p>
        </p:txBody>
      </p:sp>
    </p:spTree>
    <p:extLst>
      <p:ext uri="{BB962C8B-B14F-4D97-AF65-F5344CB8AC3E}">
        <p14:creationId xmlns:p14="http://schemas.microsoft.com/office/powerpoint/2010/main" val="131395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Дата 3"/>
          <p:cNvSpPr>
            <a:spLocks noGrp="1"/>
          </p:cNvSpPr>
          <p:nvPr>
            <p:ph type="dt" idx="1"/>
          </p:nvPr>
        </p:nvSpPr>
        <p:spPr/>
        <p:txBody>
          <a:bodyPr/>
          <a:lstStyle/>
          <a:p>
            <a:pPr rtl="0"/>
            <a:fld id="{3B961F58-C1C8-4E5D-9F44-45FD0B46C4F8}" type="datetime1">
              <a:rPr lang="ru-RU" smtClean="0"/>
              <a:t>23.05.2023</a:t>
            </a:fld>
            <a:endParaRPr lang="ru-RU" dirty="0"/>
          </a:p>
        </p:txBody>
      </p:sp>
      <p:sp>
        <p:nvSpPr>
          <p:cNvPr id="5" name="Номер слайда 4"/>
          <p:cNvSpPr>
            <a:spLocks noGrp="1"/>
          </p:cNvSpPr>
          <p:nvPr>
            <p:ph type="sldNum" sz="quarter" idx="5"/>
          </p:nvPr>
        </p:nvSpPr>
        <p:spPr/>
        <p:txBody>
          <a:bodyPr/>
          <a:lstStyle/>
          <a:p>
            <a:pPr rtl="0"/>
            <a:fld id="{C30E6F85-6220-421D-9203-84F526C4C605}" type="slidenum">
              <a:rPr lang="ru-RU" smtClean="0"/>
              <a:t>3</a:t>
            </a:fld>
            <a:endParaRPr lang="ru-RU" dirty="0"/>
          </a:p>
        </p:txBody>
      </p:sp>
    </p:spTree>
    <p:extLst>
      <p:ext uri="{BB962C8B-B14F-4D97-AF65-F5344CB8AC3E}">
        <p14:creationId xmlns:p14="http://schemas.microsoft.com/office/powerpoint/2010/main" val="62358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DA8F3494-0491-4803-BC84-8A9DE4958074}" type="slidenum">
              <a:rPr lang="ru-RU" smtClean="0"/>
              <a:t>4</a:t>
            </a:fld>
            <a:endParaRPr lang="ru-RU" dirty="0"/>
          </a:p>
        </p:txBody>
      </p:sp>
      <p:sp>
        <p:nvSpPr>
          <p:cNvPr id="5" name="Дата 4">
            <a:extLst>
              <a:ext uri="{FF2B5EF4-FFF2-40B4-BE49-F238E27FC236}">
                <a16:creationId xmlns:a16="http://schemas.microsoft.com/office/drawing/2014/main" id="{5289CFA3-6626-4E19-B77E-35BAAD98DE62}"/>
              </a:ext>
            </a:extLst>
          </p:cNvPr>
          <p:cNvSpPr>
            <a:spLocks noGrp="1"/>
          </p:cNvSpPr>
          <p:nvPr>
            <p:ph type="dt" idx="1"/>
          </p:nvPr>
        </p:nvSpPr>
        <p:spPr/>
        <p:txBody>
          <a:bodyPr/>
          <a:lstStyle/>
          <a:p>
            <a:pPr rtl="0"/>
            <a:fld id="{A5870408-6961-452E-8046-81952CAB2BF8}" type="datetime1">
              <a:rPr lang="ru-RU" smtClean="0"/>
              <a:t>23.05.2023</a:t>
            </a:fld>
            <a:endParaRPr lang="ru-RU" dirty="0"/>
          </a:p>
        </p:txBody>
      </p:sp>
    </p:spTree>
    <p:extLst>
      <p:ext uri="{BB962C8B-B14F-4D97-AF65-F5344CB8AC3E}">
        <p14:creationId xmlns:p14="http://schemas.microsoft.com/office/powerpoint/2010/main" val="383504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Заголовок">
    <p:spTree>
      <p:nvGrpSpPr>
        <p:cNvPr id="1" name=""/>
        <p:cNvGrpSpPr/>
        <p:nvPr/>
      </p:nvGrpSpPr>
      <p:grpSpPr>
        <a:xfrm>
          <a:off x="0" y="0"/>
          <a:ext cx="0" cy="0"/>
          <a:chOff x="0" y="0"/>
          <a:chExt cx="0" cy="0"/>
        </a:xfrm>
      </p:grpSpPr>
      <p:sp useBgFill="1">
        <p:nvSpPr>
          <p:cNvPr id="15" name="Прямоугольник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6" name="Прямоугольник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7" name="Прямоугольник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8" name="Прямоугольник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ru-RU" dirty="0">
              <a:latin typeface="Calibri Light" panose="020F0302020204030204" pitchFamily="34" charset="0"/>
            </a:endParaRPr>
          </a:p>
        </p:txBody>
      </p:sp>
      <p:sp>
        <p:nvSpPr>
          <p:cNvPr id="19" name="Заголовок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ru-RU">
                <a:solidFill>
                  <a:schemeClr val="bg1"/>
                </a:solidFill>
              </a:rPr>
              <a:t>Образец заголовка</a:t>
            </a:r>
            <a:endParaRPr lang="ru-RU" dirty="0">
              <a:solidFill>
                <a:schemeClr val="bg1"/>
              </a:solidFill>
            </a:endParaRPr>
          </a:p>
        </p:txBody>
      </p:sp>
      <p:sp>
        <p:nvSpPr>
          <p:cNvPr id="20" name="Полилиния: Фигура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21" name="Подзаголовок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latin typeface="Calibri" panose="020F0502020204030204" pitchFamily="34" charset="0"/>
              </a:defRPr>
            </a:lvl1pPr>
          </a:lstStyle>
          <a:p>
            <a:pPr rtl="0"/>
            <a:r>
              <a:rPr lang="ru-RU" sz="1400" b="0">
                <a:solidFill>
                  <a:schemeClr val="bg1"/>
                </a:solidFill>
                <a:latin typeface="+mj-lt"/>
              </a:rPr>
              <a:t>Образец подзаголовка</a:t>
            </a:r>
            <a:endParaRPr lang="ru-RU" sz="1400" b="0" dirty="0">
              <a:solidFill>
                <a:schemeClr val="bg1"/>
              </a:solidFill>
              <a:latin typeface="+mj-lt"/>
            </a:endParaRPr>
          </a:p>
        </p:txBody>
      </p:sp>
      <p:sp>
        <p:nvSpPr>
          <p:cNvPr id="23" name="Рисунок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ru-RU"/>
              <a:t>Вставка рисунка</a:t>
            </a:r>
            <a:endParaRPr lang="ru-RU" dirty="0"/>
          </a:p>
        </p:txBody>
      </p:sp>
    </p:spTree>
    <p:extLst>
      <p:ext uri="{BB962C8B-B14F-4D97-AF65-F5344CB8AC3E}">
        <p14:creationId xmlns:p14="http://schemas.microsoft.com/office/powerpoint/2010/main" val="38466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Содержимое с 2 столбцами (слайд для сравнения)">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2D453288-3D76-40C1-BE00-223AB28F13DF}"/>
              </a:ext>
            </a:extLst>
          </p:cNvPr>
          <p:cNvSpPr>
            <a:spLocks noGrp="1"/>
          </p:cNvSpPr>
          <p:nvPr>
            <p:ph type="title"/>
          </p:nvPr>
        </p:nvSpPr>
        <p:spPr/>
        <p:txBody>
          <a:bodyPr rtlCol="0"/>
          <a:lstStyle/>
          <a:p>
            <a:pPr rtl="0"/>
            <a:r>
              <a:rPr lang="ru-RU"/>
              <a:t>Образец заголовка</a:t>
            </a:r>
            <a:endParaRPr lang="ru-RU" dirty="0"/>
          </a:p>
        </p:txBody>
      </p:sp>
      <p:sp>
        <p:nvSpPr>
          <p:cNvPr id="8" name="Нижний колонтитул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3" name="Текст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ru-RU"/>
              <a:t>Понедельник, 1 февраля 20ГГ</a:t>
            </a:r>
          </a:p>
        </p:txBody>
      </p:sp>
      <p:sp>
        <p:nvSpPr>
          <p:cNvPr id="9" name="Номер слайда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44447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2D453288-3D76-40C1-BE00-223AB28F13DF}"/>
              </a:ext>
            </a:extLst>
          </p:cNvPr>
          <p:cNvSpPr>
            <a:spLocks noGrp="1"/>
          </p:cNvSpPr>
          <p:nvPr>
            <p:ph type="title"/>
          </p:nvPr>
        </p:nvSpPr>
        <p:spPr/>
        <p:txBody>
          <a:bodyPr rtlCol="0"/>
          <a:lstStyle/>
          <a:p>
            <a:pPr rtl="0"/>
            <a:r>
              <a:rPr lang="ru-RU"/>
              <a:t>Образец заголовка</a:t>
            </a:r>
          </a:p>
        </p:txBody>
      </p:sp>
      <p:sp>
        <p:nvSpPr>
          <p:cNvPr id="8" name="Нижний колонтитул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3" name="Текст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Текст 4">
            <a:extLst>
              <a:ext uri="{FF2B5EF4-FFF2-40B4-BE49-F238E27FC236}">
                <a16:creationId xmlns:a16="http://schemas.microsoft.com/office/drawing/2014/main" id="{5FC0CCE8-718F-4620-8B4A-C60EEA7B884D}"/>
              </a:ext>
            </a:extLst>
          </p:cNvPr>
          <p:cNvSpPr>
            <a:spLocks noGrp="1"/>
          </p:cNvSpPr>
          <p:nvPr>
            <p:ph type="body" sz="quarter" idx="3"/>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a:extLst>
              <a:ext uri="{FF2B5EF4-FFF2-40B4-BE49-F238E27FC236}">
                <a16:creationId xmlns:a16="http://schemas.microsoft.com/office/drawing/2014/main" id="{56CE86DF-0069-4D31-BDD3-A9A2F9B7B468}"/>
              </a:ext>
            </a:extLst>
          </p:cNvPr>
          <p:cNvSpPr>
            <a:spLocks noGrp="1"/>
          </p:cNvSpPr>
          <p:nvPr>
            <p:ph sz="quarter" idx="4"/>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11" name="Текст 4">
            <a:extLst>
              <a:ext uri="{FF2B5EF4-FFF2-40B4-BE49-F238E27FC236}">
                <a16:creationId xmlns:a16="http://schemas.microsoft.com/office/drawing/2014/main" id="{5A7CDD05-39F5-4344-992F-995A7F9E8237}"/>
              </a:ext>
            </a:extLst>
          </p:cNvPr>
          <p:cNvSpPr>
            <a:spLocks noGrp="1"/>
          </p:cNvSpPr>
          <p:nvPr>
            <p:ph type="body" sz="quarter" idx="13"/>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12" name="Объект 5">
            <a:extLst>
              <a:ext uri="{FF2B5EF4-FFF2-40B4-BE49-F238E27FC236}">
                <a16:creationId xmlns:a16="http://schemas.microsoft.com/office/drawing/2014/main" id="{93C996A2-0E21-4652-A9DD-F74F8BC04053}"/>
              </a:ext>
            </a:extLst>
          </p:cNvPr>
          <p:cNvSpPr>
            <a:spLocks noGrp="1"/>
          </p:cNvSpPr>
          <p:nvPr>
            <p:ph sz="quarter" idx="14"/>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Дата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ru-RU"/>
              <a:t>Понедельник, 1 февраля 20ГГ</a:t>
            </a:r>
          </a:p>
        </p:txBody>
      </p:sp>
      <p:sp>
        <p:nvSpPr>
          <p:cNvPr id="9" name="Номер слайда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21157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Сводка">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6" name="Прямоугольник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7" name="Прямоугольник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0" name="Прямоугольник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1" name="Заголовок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ru-RU" sz="3200">
                <a:solidFill>
                  <a:schemeClr val="bg1"/>
                </a:solidFill>
              </a:rPr>
              <a:t>Образец заголовка</a:t>
            </a:r>
            <a:endParaRPr lang="ru-RU" sz="3200" dirty="0">
              <a:solidFill>
                <a:schemeClr val="bg1"/>
              </a:solidFill>
            </a:endParaRPr>
          </a:p>
        </p:txBody>
      </p:sp>
      <p:sp>
        <p:nvSpPr>
          <p:cNvPr id="8" name="Полилиния: Фигура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16" name="Рисунок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ru-RU"/>
              <a:t>Вставка рисунка</a:t>
            </a:r>
            <a:endParaRPr lang="ru-RU" dirty="0"/>
          </a:p>
        </p:txBody>
      </p:sp>
      <p:sp>
        <p:nvSpPr>
          <p:cNvPr id="17" name="Рисунок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ru-RU"/>
              <a:t>Вставка рисунка</a:t>
            </a:r>
            <a:endParaRPr lang="ru-RU" dirty="0"/>
          </a:p>
        </p:txBody>
      </p:sp>
      <p:sp>
        <p:nvSpPr>
          <p:cNvPr id="12" name="Объект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ru-RU"/>
              <a:t>Объект</a:t>
            </a:r>
          </a:p>
        </p:txBody>
      </p:sp>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9966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Заключение">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ru-RU" sz="2800"/>
              <a:t>Образец заголовка</a:t>
            </a:r>
            <a:endParaRPr lang="ru-RU" sz="2800" dirty="0"/>
          </a:p>
        </p:txBody>
      </p:sp>
      <p:sp>
        <p:nvSpPr>
          <p:cNvPr id="9" name="Рисунок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ru-RU"/>
              <a:t>Вставка рисунка</a:t>
            </a:r>
            <a:endParaRPr lang="ru-RU" dirty="0"/>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8" name="Объект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ru-RU"/>
              <a:t>Объект</a:t>
            </a:r>
          </a:p>
        </p:txBody>
      </p:sp>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74403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4115205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rtlCol="0" anchor="b"/>
          <a:lstStyle>
            <a:lvl1pPr>
              <a:lnSpc>
                <a:spcPct val="100000"/>
              </a:lnSpc>
              <a:defRPr sz="3200"/>
            </a:lvl1pPr>
          </a:lstStyle>
          <a:p>
            <a:pPr rtl="0"/>
            <a:r>
              <a:rPr lang="ru-RU"/>
              <a:t>Образец заголовка</a:t>
            </a:r>
            <a:endParaRPr lang="ru-RU" dirty="0"/>
          </a:p>
        </p:txBody>
      </p:sp>
      <p:sp>
        <p:nvSpPr>
          <p:cNvPr id="3" name="Объект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rtlCol="0">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a:extLst>
              <a:ext uri="{FF2B5EF4-FFF2-40B4-BE49-F238E27FC236}">
                <a16:creationId xmlns:a16="http://schemas.microsoft.com/office/drawing/2014/main" id="{B75A3535-184C-438C-AE91-9C42B7C5AFB6}"/>
              </a:ext>
            </a:extLst>
          </p:cNvPr>
          <p:cNvSpPr>
            <a:spLocks noGrp="1"/>
          </p:cNvSpPr>
          <p:nvPr>
            <p:ph type="dt" sz="half" idx="10"/>
          </p:nvPr>
        </p:nvSpPr>
        <p:spPr/>
        <p:txBody>
          <a:bodyPr rtlCol="0"/>
          <a:lstStyle/>
          <a:p>
            <a:pPr rtl="0"/>
            <a:r>
              <a:rPr lang="ru-RU"/>
              <a:t>Понедельник, 1 февраля 20ГГ</a:t>
            </a:r>
          </a:p>
        </p:txBody>
      </p:sp>
      <p:sp>
        <p:nvSpPr>
          <p:cNvPr id="6" name="Нижний колонтитул 5">
            <a:extLst>
              <a:ext uri="{FF2B5EF4-FFF2-40B4-BE49-F238E27FC236}">
                <a16:creationId xmlns:a16="http://schemas.microsoft.com/office/drawing/2014/main" id="{0DF6DBC3-4A58-42BA-9B55-A9A72510374C}"/>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7" name="Номер слайда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254385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rtlCol="0" anchor="b"/>
          <a:lstStyle>
            <a:lvl1pPr>
              <a:defRPr sz="3200" baseline="0"/>
            </a:lvl1pPr>
          </a:lstStyle>
          <a:p>
            <a:pPr rtl="0"/>
            <a:r>
              <a:rPr lang="ru-RU"/>
              <a:t>Образец заголовка</a:t>
            </a:r>
            <a:endParaRPr lang="ru-RU" dirty="0"/>
          </a:p>
        </p:txBody>
      </p:sp>
      <p:sp>
        <p:nvSpPr>
          <p:cNvPr id="3" name="Рисунок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p>
        </p:txBody>
      </p:sp>
      <p:sp>
        <p:nvSpPr>
          <p:cNvPr id="4" name="Текст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a:extLst>
              <a:ext uri="{FF2B5EF4-FFF2-40B4-BE49-F238E27FC236}">
                <a16:creationId xmlns:a16="http://schemas.microsoft.com/office/drawing/2014/main" id="{45E706DF-52A3-4F34-9BF5-E1ACD5D54283}"/>
              </a:ext>
            </a:extLst>
          </p:cNvPr>
          <p:cNvSpPr>
            <a:spLocks noGrp="1"/>
          </p:cNvSpPr>
          <p:nvPr>
            <p:ph type="dt" sz="half" idx="10"/>
          </p:nvPr>
        </p:nvSpPr>
        <p:spPr/>
        <p:txBody>
          <a:bodyPr rtlCol="0"/>
          <a:lstStyle/>
          <a:p>
            <a:pPr rtl="0"/>
            <a:r>
              <a:rPr lang="ru-RU"/>
              <a:t>Понедельник, 1 февраля 20ГГ</a:t>
            </a:r>
          </a:p>
        </p:txBody>
      </p:sp>
      <p:sp>
        <p:nvSpPr>
          <p:cNvPr id="6" name="Нижний колонтитул 5">
            <a:extLst>
              <a:ext uri="{FF2B5EF4-FFF2-40B4-BE49-F238E27FC236}">
                <a16:creationId xmlns:a16="http://schemas.microsoft.com/office/drawing/2014/main" id="{BFB25E53-E72E-4110-BB6B-3477F56C3088}"/>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7" name="Номер слайда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191820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Повестка">
    <p:spTree>
      <p:nvGrpSpPr>
        <p:cNvPr id="1" name=""/>
        <p:cNvGrpSpPr/>
        <p:nvPr/>
      </p:nvGrpSpPr>
      <p:grpSpPr>
        <a:xfrm>
          <a:off x="0" y="0"/>
          <a:ext cx="0" cy="0"/>
          <a:chOff x="0" y="0"/>
          <a:chExt cx="0" cy="0"/>
        </a:xfrm>
      </p:grpSpPr>
      <p:grpSp>
        <p:nvGrpSpPr>
          <p:cNvPr id="43" name="Группа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Прямоугольник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45" name="Прямоугольник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grpSp>
      <p:sp>
        <p:nvSpPr>
          <p:cNvPr id="38" name="Прямоугольник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6" name="Прямоугольник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7" name="Полилиния: Фигура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28" name="Прямоугольник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9" name="Заголовок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ru-RU">
                <a:solidFill>
                  <a:schemeClr val="bg1"/>
                </a:solidFill>
              </a:rPr>
              <a:t>Образец заголовка</a:t>
            </a:r>
            <a:endParaRPr lang="ru-RU" dirty="0">
              <a:solidFill>
                <a:schemeClr val="bg1"/>
              </a:solidFill>
            </a:endParaRPr>
          </a:p>
        </p:txBody>
      </p:sp>
      <p:sp>
        <p:nvSpPr>
          <p:cNvPr id="30" name="Нижний колонтитул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3" name="Объект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ru-RU"/>
              <a:t>Объект</a:t>
            </a:r>
          </a:p>
        </p:txBody>
      </p:sp>
      <p:sp>
        <p:nvSpPr>
          <p:cNvPr id="40" name="Рисунок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ru-RU"/>
              <a:t>Вставка рисунка</a:t>
            </a:r>
            <a:endParaRPr lang="ru-RU" dirty="0"/>
          </a:p>
        </p:txBody>
      </p:sp>
      <p:sp>
        <p:nvSpPr>
          <p:cNvPr id="41" name="Рисунок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ru-RU"/>
              <a:t>Вставка рисунка</a:t>
            </a:r>
            <a:endParaRPr lang="ru-RU" dirty="0"/>
          </a:p>
        </p:txBody>
      </p:sp>
      <p:sp>
        <p:nvSpPr>
          <p:cNvPr id="42" name="Рисунок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ru-RU"/>
              <a:t>Вставка рисунка</a:t>
            </a:r>
            <a:endParaRPr lang="ru-RU" dirty="0"/>
          </a:p>
        </p:txBody>
      </p:sp>
      <p:sp>
        <p:nvSpPr>
          <p:cNvPr id="35" name="Дата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ru-RU"/>
              <a:t>Понедельник, 1 февраля 20ГГ</a:t>
            </a:r>
          </a:p>
        </p:txBody>
      </p:sp>
      <p:sp>
        <p:nvSpPr>
          <p:cNvPr id="36" name="Номер слайда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ru-RU" smtClean="0"/>
              <a:pPr/>
              <a:t>‹#›</a:t>
            </a:fld>
            <a:endParaRPr lang="ru-RU" dirty="0"/>
          </a:p>
        </p:txBody>
      </p:sp>
    </p:spTree>
    <p:extLst>
      <p:ext uri="{BB962C8B-B14F-4D97-AF65-F5344CB8AC3E}">
        <p14:creationId xmlns:p14="http://schemas.microsoft.com/office/powerpoint/2010/main" val="54792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Введение">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ru-RU"/>
              <a:t>Образец заголовка</a:t>
            </a:r>
            <a:endParaRPr lang="ru-RU" dirty="0"/>
          </a:p>
        </p:txBody>
      </p:sp>
      <p:sp>
        <p:nvSpPr>
          <p:cNvPr id="12" name="Рисунок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ru-RU"/>
              <a:t>Вставка рисунка</a:t>
            </a:r>
            <a:endParaRPr lang="ru-RU" dirty="0"/>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13" name="Рисунок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ru-RU"/>
              <a:t>Вставка рисунка</a:t>
            </a:r>
            <a:endParaRPr lang="ru-RU" dirty="0"/>
          </a:p>
        </p:txBody>
      </p:sp>
      <p:sp>
        <p:nvSpPr>
          <p:cNvPr id="14" name="Рисунок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ru-RU"/>
              <a:t>Вставка рисунка</a:t>
            </a:r>
            <a:endParaRPr lang="ru-RU" dirty="0"/>
          </a:p>
        </p:txBody>
      </p:sp>
      <p:sp>
        <p:nvSpPr>
          <p:cNvPr id="15" name="Рисунок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ru-RU"/>
              <a:t>Вставка рисунка</a:t>
            </a:r>
            <a:endParaRPr lang="ru-RU" dirty="0"/>
          </a:p>
        </p:txBody>
      </p:sp>
      <p:sp>
        <p:nvSpPr>
          <p:cNvPr id="7" name="Объект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ru-RU"/>
              <a:t>Содержимое</a:t>
            </a:r>
          </a:p>
        </p:txBody>
      </p:sp>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402906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Разрыв раздела">
    <p:spTree>
      <p:nvGrpSpPr>
        <p:cNvPr id="1" name=""/>
        <p:cNvGrpSpPr/>
        <p:nvPr/>
      </p:nvGrpSpPr>
      <p:grpSpPr>
        <a:xfrm>
          <a:off x="0" y="0"/>
          <a:ext cx="0" cy="0"/>
          <a:chOff x="0" y="0"/>
          <a:chExt cx="0" cy="0"/>
        </a:xfrm>
      </p:grpSpPr>
      <p:sp>
        <p:nvSpPr>
          <p:cNvPr id="36" name="Прямоугольник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37" name="Прямоугольник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38" name="Прямоугольник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39" name="Овал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40" name="Заголовок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ru-RU">
                <a:solidFill>
                  <a:schemeClr val="bg1"/>
                </a:solidFill>
              </a:rPr>
              <a:t>Образец заголовка</a:t>
            </a:r>
            <a:endParaRPr lang="ru-RU" dirty="0">
              <a:solidFill>
                <a:schemeClr val="bg1"/>
              </a:solidFill>
            </a:endParaRPr>
          </a:p>
        </p:txBody>
      </p:sp>
      <p:sp>
        <p:nvSpPr>
          <p:cNvPr id="41" name="Подзаголовок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ru-RU" sz="1400">
                <a:solidFill>
                  <a:schemeClr val="bg1"/>
                </a:solidFill>
              </a:rPr>
              <a:t>Образец подзаголовка</a:t>
            </a:r>
            <a:endParaRPr lang="ru-RU" sz="1400" dirty="0">
              <a:solidFill>
                <a:schemeClr val="bg1"/>
              </a:solidFill>
            </a:endParaRPr>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46" name="Рисунок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ru-RU"/>
              <a:t>Вставка рисунка</a:t>
            </a:r>
            <a:endParaRPr lang="ru-RU" dirty="0"/>
          </a:p>
        </p:txBody>
      </p:sp>
      <p:sp>
        <p:nvSpPr>
          <p:cNvPr id="47" name="Рисунок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ru-RU"/>
              <a:t>Вставка рисунка</a:t>
            </a:r>
            <a:endParaRPr lang="ru-RU" dirty="0"/>
          </a:p>
        </p:txBody>
      </p:sp>
      <p:sp>
        <p:nvSpPr>
          <p:cNvPr id="48" name="Дата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ru-RU"/>
              <a:t>Понедельник, 1 февраля 20ГГ</a:t>
            </a:r>
          </a:p>
        </p:txBody>
      </p:sp>
      <p:sp>
        <p:nvSpPr>
          <p:cNvPr id="49" name="Номер слайда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12720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Диаграмма и таблица">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 name="Заголовок 1">
            <a:extLst>
              <a:ext uri="{FF2B5EF4-FFF2-40B4-BE49-F238E27FC236}">
                <a16:creationId xmlns:a16="http://schemas.microsoft.com/office/drawing/2014/main" id="{CAFE0F35-0AE7-48AB-9005-F1DB4BD0B473}"/>
              </a:ext>
            </a:extLst>
          </p:cNvPr>
          <p:cNvSpPr>
            <a:spLocks noGrp="1"/>
          </p:cNvSpPr>
          <p:nvPr>
            <p:ph type="title"/>
          </p:nvPr>
        </p:nvSpPr>
        <p:spPr>
          <a:xfrm>
            <a:off x="1371600" y="795528"/>
            <a:ext cx="10241280" cy="1234440"/>
          </a:xfrm>
        </p:spPr>
        <p:txBody>
          <a:bodyPr rtlCol="0"/>
          <a:lstStyle>
            <a:lvl1pPr>
              <a:defRPr>
                <a:solidFill>
                  <a:schemeClr val="bg1"/>
                </a:solidFill>
              </a:defRPr>
            </a:lvl1pPr>
          </a:lstStyle>
          <a:p>
            <a:pPr rtl="0"/>
            <a:r>
              <a:rPr lang="ru-RU"/>
              <a:t>Образец заголовка</a:t>
            </a:r>
          </a:p>
        </p:txBody>
      </p:sp>
      <p:sp>
        <p:nvSpPr>
          <p:cNvPr id="5" name="Нижний колонтитул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3" name="Объект 2">
            <a:extLst>
              <a:ext uri="{FF2B5EF4-FFF2-40B4-BE49-F238E27FC236}">
                <a16:creationId xmlns:a16="http://schemas.microsoft.com/office/drawing/2014/main" id="{4DDD4022-C31F-4C4C-B5BF-5F9730C08A00}"/>
              </a:ext>
            </a:extLst>
          </p:cNvPr>
          <p:cNvSpPr>
            <a:spLocks noGrp="1"/>
          </p:cNvSpPr>
          <p:nvPr>
            <p:ph idx="1"/>
          </p:nvPr>
        </p:nvSpPr>
        <p:spPr>
          <a:xfrm>
            <a:off x="1371599" y="2603500"/>
            <a:ext cx="10190163" cy="346868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8" name="Полилиния: Фигура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4" name="Дата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ru-RU"/>
              <a:t>Понедельник, 1 февраля 20ГГ</a:t>
            </a:r>
          </a:p>
        </p:txBody>
      </p:sp>
      <p:sp>
        <p:nvSpPr>
          <p:cNvPr id="6" name="Номер слайда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
        <p:nvSpPr>
          <p:cNvPr id="9" name="Прямоугольник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Tree>
    <p:extLst>
      <p:ext uri="{BB962C8B-B14F-4D97-AF65-F5344CB8AC3E}">
        <p14:creationId xmlns:p14="http://schemas.microsoft.com/office/powerpoint/2010/main" val="126955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Диаграмма и таблица">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 name="Заголовок 1">
            <a:extLst>
              <a:ext uri="{FF2B5EF4-FFF2-40B4-BE49-F238E27FC236}">
                <a16:creationId xmlns:a16="http://schemas.microsoft.com/office/drawing/2014/main" id="{CAFE0F35-0AE7-48AB-9005-F1DB4BD0B473}"/>
              </a:ext>
            </a:extLst>
          </p:cNvPr>
          <p:cNvSpPr>
            <a:spLocks noGrp="1"/>
          </p:cNvSpPr>
          <p:nvPr>
            <p:ph type="title"/>
          </p:nvPr>
        </p:nvSpPr>
        <p:spPr>
          <a:xfrm>
            <a:off x="1371600" y="795528"/>
            <a:ext cx="10241280" cy="1234440"/>
          </a:xfrm>
        </p:spPr>
        <p:txBody>
          <a:bodyPr rtlCol="0"/>
          <a:lstStyle>
            <a:lvl1pPr>
              <a:defRPr>
                <a:solidFill>
                  <a:schemeClr val="bg1"/>
                </a:solidFill>
              </a:defRPr>
            </a:lvl1pPr>
          </a:lstStyle>
          <a:p>
            <a:pPr rtl="0"/>
            <a:r>
              <a:rPr lang="ru-RU"/>
              <a:t>Образец заголовка</a:t>
            </a:r>
          </a:p>
        </p:txBody>
      </p:sp>
      <p:sp>
        <p:nvSpPr>
          <p:cNvPr id="5" name="Нижний колонтитул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3" name="Объект 2">
            <a:extLst>
              <a:ext uri="{FF2B5EF4-FFF2-40B4-BE49-F238E27FC236}">
                <a16:creationId xmlns:a16="http://schemas.microsoft.com/office/drawing/2014/main" id="{4DDD4022-C31F-4C4C-B5BF-5F9730C08A00}"/>
              </a:ext>
            </a:extLst>
          </p:cNvPr>
          <p:cNvSpPr>
            <a:spLocks noGrp="1"/>
          </p:cNvSpPr>
          <p:nvPr>
            <p:ph idx="1"/>
          </p:nvPr>
        </p:nvSpPr>
        <p:spPr>
          <a:xfrm>
            <a:off x="1320803" y="2865438"/>
            <a:ext cx="10240960" cy="2708655"/>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8" name="Полилиния: Фигура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4" name="Дата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ru-RU"/>
              <a:t>Понедельник, 1 февраля 20ГГ</a:t>
            </a:r>
          </a:p>
        </p:txBody>
      </p:sp>
      <p:sp>
        <p:nvSpPr>
          <p:cNvPr id="6" name="Номер слайда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
        <p:nvSpPr>
          <p:cNvPr id="9" name="Прямоугольник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Tree>
    <p:extLst>
      <p:ext uri="{BB962C8B-B14F-4D97-AF65-F5344CB8AC3E}">
        <p14:creationId xmlns:p14="http://schemas.microsoft.com/office/powerpoint/2010/main" val="30102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Цитата">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7" name="Прямоугольник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8" name="Полилиния: Фигура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latin typeface="Calibri Light" panose="020F0302020204030204" pitchFamily="34" charset="0"/>
            </a:endParaRPr>
          </a:p>
        </p:txBody>
      </p:sp>
      <p:sp>
        <p:nvSpPr>
          <p:cNvPr id="9" name="Прямоугольник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0" name="Заголовок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ru-RU" sz="3600">
                <a:solidFill>
                  <a:schemeClr val="bg1"/>
                </a:solidFill>
              </a:rPr>
              <a:t>Образец заголовка</a:t>
            </a:r>
            <a:endParaRPr lang="ru-RU" sz="3600" dirty="0">
              <a:solidFill>
                <a:schemeClr val="bg1"/>
              </a:solidFill>
            </a:endParaRPr>
          </a:p>
        </p:txBody>
      </p:sp>
      <p:sp>
        <p:nvSpPr>
          <p:cNvPr id="13" name="Объект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ru-RU" sz="1200">
                <a:solidFill>
                  <a:schemeClr val="bg1"/>
                </a:solidFill>
              </a:rPr>
              <a:t>Образец подзаголовка</a:t>
            </a:r>
            <a:endParaRPr lang="ru-RU" sz="1200" dirty="0">
              <a:solidFill>
                <a:schemeClr val="bg1"/>
              </a:solidFill>
            </a:endParaRPr>
          </a:p>
        </p:txBody>
      </p:sp>
      <p:sp>
        <p:nvSpPr>
          <p:cNvPr id="12" name="Рисунок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ru-RU"/>
              <a:t>Вставка рисунка</a:t>
            </a:r>
            <a:endParaRPr lang="ru-RU" dirty="0"/>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9804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Команда">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7" name="Прямоугольник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8" name="Заголовок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ru-RU">
                <a:solidFill>
                  <a:schemeClr val="bg1"/>
                </a:solidFill>
              </a:rPr>
              <a:t>команда</a:t>
            </a:r>
          </a:p>
        </p:txBody>
      </p:sp>
      <p:sp>
        <p:nvSpPr>
          <p:cNvPr id="3" name="Нижний колонтитул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ru-RU">
                <a:solidFill>
                  <a:schemeClr val="bg1"/>
                </a:solidFill>
              </a:rPr>
              <a:t>Образец текста нижнего колонтитула</a:t>
            </a:r>
          </a:p>
        </p:txBody>
      </p:sp>
      <p:sp>
        <p:nvSpPr>
          <p:cNvPr id="15" name="Рисунок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ru-RU"/>
              <a:t>Вставка рисунка</a:t>
            </a:r>
            <a:endParaRPr lang="ru-RU" dirty="0"/>
          </a:p>
        </p:txBody>
      </p:sp>
      <p:sp>
        <p:nvSpPr>
          <p:cNvPr id="17" name="Рисунок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ru-RU"/>
              <a:t>Вставка рисунка</a:t>
            </a:r>
            <a:endParaRPr lang="ru-RU" dirty="0"/>
          </a:p>
        </p:txBody>
      </p:sp>
      <p:sp>
        <p:nvSpPr>
          <p:cNvPr id="18" name="Рисунок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ru-RU"/>
              <a:t>Вставка рисунка</a:t>
            </a:r>
            <a:endParaRPr lang="ru-RU" dirty="0"/>
          </a:p>
        </p:txBody>
      </p:sp>
      <p:sp>
        <p:nvSpPr>
          <p:cNvPr id="19" name="Рисунок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ru-RU"/>
              <a:t>Вставка рисунка</a:t>
            </a:r>
            <a:endParaRPr lang="ru-RU" dirty="0"/>
          </a:p>
        </p:txBody>
      </p:sp>
      <p:sp>
        <p:nvSpPr>
          <p:cNvPr id="20" name="Текст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ru-RU"/>
              <a:t>Имя</a:t>
            </a:r>
          </a:p>
        </p:txBody>
      </p:sp>
      <p:sp>
        <p:nvSpPr>
          <p:cNvPr id="24" name="Текст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ru-RU"/>
              <a:t>Название</a:t>
            </a:r>
          </a:p>
        </p:txBody>
      </p:sp>
      <p:sp>
        <p:nvSpPr>
          <p:cNvPr id="28" name="Текст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ru-RU"/>
              <a:t>Имя</a:t>
            </a:r>
          </a:p>
        </p:txBody>
      </p:sp>
      <p:sp>
        <p:nvSpPr>
          <p:cNvPr id="29" name="Текст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ru-RU"/>
              <a:t>Название</a:t>
            </a:r>
          </a:p>
        </p:txBody>
      </p:sp>
      <p:sp>
        <p:nvSpPr>
          <p:cNvPr id="30" name="Текст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ru-RU"/>
              <a:t>Имя</a:t>
            </a:r>
          </a:p>
        </p:txBody>
      </p:sp>
      <p:sp>
        <p:nvSpPr>
          <p:cNvPr id="31" name="Текст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ru-RU"/>
              <a:t>Название</a:t>
            </a:r>
          </a:p>
        </p:txBody>
      </p:sp>
      <p:sp>
        <p:nvSpPr>
          <p:cNvPr id="32" name="Текст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ru-RU"/>
              <a:t>Имя</a:t>
            </a:r>
          </a:p>
        </p:txBody>
      </p:sp>
      <p:sp>
        <p:nvSpPr>
          <p:cNvPr id="33" name="Текст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ru-RU"/>
              <a:t>Название</a:t>
            </a:r>
          </a:p>
        </p:txBody>
      </p:sp>
      <p:sp>
        <p:nvSpPr>
          <p:cNvPr id="2" name="Дата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ru-RU"/>
              <a:t>Понедельник, 1 февраля 20ГГ</a:t>
            </a:r>
          </a:p>
        </p:txBody>
      </p:sp>
      <p:sp>
        <p:nvSpPr>
          <p:cNvPr id="4" name="Номер слайда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3418859425"/>
      </p:ext>
    </p:extLst>
  </p:cSld>
  <p:clrMapOvr>
    <a:masterClrMapping/>
  </p:clrMapOvr>
  <p:extLst>
    <p:ext uri="{DCECCB84-F9BA-43D5-87BE-67443E8EF086}">
      <p15:sldGuideLst xmlns:p15="http://schemas.microsoft.com/office/powerpoint/2012/main">
        <p15:guide id="1" pos="1368" userDrawn="1">
          <p15:clr>
            <a:srgbClr val="FBAE40"/>
          </p15:clr>
        </p15:guide>
        <p15:guide id="2" pos="3024" userDrawn="1">
          <p15:clr>
            <a:srgbClr val="FBAE40"/>
          </p15:clr>
        </p15:guide>
        <p15:guide id="3" pos="4680" userDrawn="1">
          <p15:clr>
            <a:srgbClr val="FBAE40"/>
          </p15:clr>
        </p15:guide>
        <p15:guide id="4"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Временная шка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E0F35-0AE7-48AB-9005-F1DB4BD0B473}"/>
              </a:ext>
            </a:extLst>
          </p:cNvPr>
          <p:cNvSpPr>
            <a:spLocks noGrp="1"/>
          </p:cNvSpPr>
          <p:nvPr>
            <p:ph type="title"/>
          </p:nvPr>
        </p:nvSpPr>
        <p:spPr/>
        <p:txBody>
          <a:bodyPr rtlCol="0"/>
          <a:lstStyle/>
          <a:p>
            <a:pPr rtl="0"/>
            <a:r>
              <a:rPr lang="ru-RU"/>
              <a:t>Образец заголовка</a:t>
            </a:r>
            <a:endParaRPr lang="ru-RU" dirty="0"/>
          </a:p>
        </p:txBody>
      </p:sp>
      <p:sp>
        <p:nvSpPr>
          <p:cNvPr id="5" name="Нижний колонтитул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3" name="Объект 2">
            <a:extLst>
              <a:ext uri="{FF2B5EF4-FFF2-40B4-BE49-F238E27FC236}">
                <a16:creationId xmlns:a16="http://schemas.microsoft.com/office/drawing/2014/main" id="{4DDD4022-C31F-4C4C-B5BF-5F9730C08A00}"/>
              </a:ext>
            </a:extLst>
          </p:cNvPr>
          <p:cNvSpPr>
            <a:spLocks noGrp="1"/>
          </p:cNvSpPr>
          <p:nvPr>
            <p:ph idx="1"/>
          </p:nvPr>
        </p:nvSpPr>
        <p:spPr>
          <a:xfrm>
            <a:off x="838200" y="1825625"/>
            <a:ext cx="10515600" cy="435133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ru-RU"/>
              <a:t>Понедельник, 1 февраля 20ГГ</a:t>
            </a:r>
          </a:p>
        </p:txBody>
      </p:sp>
      <p:sp>
        <p:nvSpPr>
          <p:cNvPr id="6" name="Номер слайда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ru-RU" smtClean="0"/>
              <a:t>‹#›</a:t>
            </a:fld>
            <a:endParaRPr lang="ru-RU" dirty="0"/>
          </a:p>
        </p:txBody>
      </p:sp>
    </p:spTree>
    <p:extLst>
      <p:ext uri="{BB962C8B-B14F-4D97-AF65-F5344CB8AC3E}">
        <p14:creationId xmlns:p14="http://schemas.microsoft.com/office/powerpoint/2010/main" val="190615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E5CF8EE9-A776-4052-ABB2-29666265C576}"/>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8" name="Прямоугольник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10" name="Прямоугольник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grpSp>
      <p:sp>
        <p:nvSpPr>
          <p:cNvPr id="2" name="Заголовок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pPr rtl="0"/>
            <a:r>
              <a:rPr lang="ru-RU" dirty="0"/>
              <a:t>Образец заголовка</a:t>
            </a:r>
          </a:p>
        </p:txBody>
      </p:sp>
      <p:sp>
        <p:nvSpPr>
          <p:cNvPr id="3" name="Текст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latin typeface="Calibri Light" panose="020F0302020204030204" pitchFamily="34" charset="0"/>
              </a:defRPr>
            </a:lvl1pPr>
          </a:lstStyle>
          <a:p>
            <a:r>
              <a:rPr lang="ru-RU" dirty="0"/>
              <a:t>Понедельник, 1 февраля 20ГГ</a:t>
            </a:r>
          </a:p>
        </p:txBody>
      </p:sp>
      <p:sp>
        <p:nvSpPr>
          <p:cNvPr id="5" name="Нижний колонтитул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0">
                <a:solidFill>
                  <a:schemeClr val="tx1"/>
                </a:solidFill>
                <a:latin typeface="Calibri" panose="020F0502020204030204" pitchFamily="34" charset="0"/>
              </a:defRPr>
            </a:lvl1pPr>
          </a:lstStyle>
          <a:p>
            <a:r>
              <a:rPr lang="ru-RU" dirty="0"/>
              <a:t>Образец текста нижнего колонтитула</a:t>
            </a:r>
          </a:p>
        </p:txBody>
      </p:sp>
      <p:sp>
        <p:nvSpPr>
          <p:cNvPr id="6" name="Номер слайда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latin typeface="Calibri Light" panose="020F0302020204030204" pitchFamily="34" charset="0"/>
              </a:defRPr>
            </a:lvl1pPr>
          </a:lstStyle>
          <a:p>
            <a:fld id="{C01389E6-C847-4AD0-B56D-D205B2EAB1EE}" type="slidenum">
              <a:rPr lang="ru-RU" smtClean="0"/>
              <a:pPr/>
              <a:t>‹#›</a:t>
            </a:fld>
            <a:endParaRPr lang="ru-RU" dirty="0"/>
          </a:p>
        </p:txBody>
      </p:sp>
    </p:spTree>
    <p:extLst>
      <p:ext uri="{BB962C8B-B14F-4D97-AF65-F5344CB8AC3E}">
        <p14:creationId xmlns:p14="http://schemas.microsoft.com/office/powerpoint/2010/main" val="4082366308"/>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0" r:id="rId3"/>
    <p:sldLayoutId id="2147483661" r:id="rId4"/>
    <p:sldLayoutId id="2147483686" r:id="rId5"/>
    <p:sldLayoutId id="2147483684" r:id="rId6"/>
    <p:sldLayoutId id="2147483681" r:id="rId7"/>
    <p:sldLayoutId id="2147483685" r:id="rId8"/>
    <p:sldLayoutId id="2147483650" r:id="rId9"/>
    <p:sldLayoutId id="2147483653" r:id="rId10"/>
    <p:sldLayoutId id="2147483682" r:id="rId11"/>
    <p:sldLayoutId id="2147483683" r:id="rId12"/>
    <p:sldLayoutId id="2147483679" r:id="rId13"/>
    <p:sldLayoutId id="2147483655" r:id="rId14"/>
    <p:sldLayoutId id="2147483656" r:id="rId15"/>
    <p:sldLayoutId id="2147483657" r:id="rId16"/>
  </p:sldLayoutIdLst>
  <p:hf hdr="0"/>
  <p:txStyles>
    <p:titleStyle>
      <a:lvl1pPr algn="l" defTabSz="914400" rtl="0" eaLnBrk="1" latinLnBrk="0" hangingPunct="1">
        <a:lnSpc>
          <a:spcPct val="100000"/>
        </a:lnSpc>
        <a:spcBef>
          <a:spcPct val="0"/>
        </a:spcBef>
        <a:buNone/>
        <a:defRPr sz="3600" b="1" i="0" kern="1200" cap="all" spc="7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1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B799020-4ABD-4E8C-8F34-FD42A314F70C}"/>
              </a:ext>
            </a:extLst>
          </p:cNvPr>
          <p:cNvSpPr>
            <a:spLocks noGrp="1"/>
          </p:cNvSpPr>
          <p:nvPr>
            <p:ph type="ctrTitle"/>
          </p:nvPr>
        </p:nvSpPr>
        <p:spPr>
          <a:xfrm>
            <a:off x="1281681" y="1139536"/>
            <a:ext cx="10079045" cy="1152712"/>
          </a:xfrm>
        </p:spPr>
        <p:txBody>
          <a:bodyPr rtlCol="0"/>
          <a:lstStyle/>
          <a:p>
            <a:pPr indent="450215" algn="ctr">
              <a:lnSpc>
                <a:spcPct val="107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DIGITAL SOCIALIZATION OF PRESCHOOLERS IN THE MIXING OF ONLINE AND OFFLINE WORLDS</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одзаголовок 4">
            <a:extLst>
              <a:ext uri="{FF2B5EF4-FFF2-40B4-BE49-F238E27FC236}">
                <a16:creationId xmlns:a16="http://schemas.microsoft.com/office/drawing/2014/main" id="{6968B250-ACDF-4D57-BD3E-D18F93E457A1}"/>
              </a:ext>
            </a:extLst>
          </p:cNvPr>
          <p:cNvSpPr>
            <a:spLocks noGrp="1"/>
          </p:cNvSpPr>
          <p:nvPr>
            <p:ph type="subTitle" idx="1"/>
          </p:nvPr>
        </p:nvSpPr>
        <p:spPr>
          <a:xfrm>
            <a:off x="1615277" y="2928607"/>
            <a:ext cx="9144000" cy="609600"/>
          </a:xfrm>
        </p:spPr>
        <p:txBody>
          <a:bodyPr rtlCol="0"/>
          <a:lstStyle/>
          <a:p>
            <a:r>
              <a:rPr lang="en-US" dirty="0"/>
              <a:t>Speakers: </a:t>
            </a:r>
            <a:r>
              <a:rPr lang="en-US" dirty="0" err="1"/>
              <a:t>Tvardovskaya</a:t>
            </a:r>
            <a:r>
              <a:rPr lang="en-US" dirty="0"/>
              <a:t> A.A., </a:t>
            </a:r>
            <a:r>
              <a:rPr lang="en-US" dirty="0" err="1"/>
              <a:t>Novik</a:t>
            </a:r>
            <a:r>
              <a:rPr lang="en-US" dirty="0"/>
              <a:t> N.N., </a:t>
            </a:r>
            <a:r>
              <a:rPr lang="en-US" dirty="0" err="1"/>
              <a:t>Salmanova</a:t>
            </a:r>
            <a:r>
              <a:rPr lang="en-US" dirty="0"/>
              <a:t> S.M.</a:t>
            </a:r>
            <a:endParaRPr lang="ru-RU" dirty="0"/>
          </a:p>
        </p:txBody>
      </p:sp>
      <p:pic>
        <p:nvPicPr>
          <p:cNvPr id="7" name="Рисунок 6" descr="Изображение выглядит как мультфильм, графическая вставка, иллюстрация, графический дизайн&#10;&#10;Автоматически созданное описание">
            <a:extLst>
              <a:ext uri="{FF2B5EF4-FFF2-40B4-BE49-F238E27FC236}">
                <a16:creationId xmlns:a16="http://schemas.microsoft.com/office/drawing/2014/main" id="{248417FF-3770-C338-A31F-E717A99AD926}"/>
              </a:ext>
            </a:extLst>
          </p:cNvPr>
          <p:cNvPicPr>
            <a:picLocks noGrp="1" noChangeAspect="1"/>
          </p:cNvPicPr>
          <p:nvPr>
            <p:ph type="pic" sz="quarter" idx="13"/>
          </p:nvPr>
        </p:nvPicPr>
        <p:blipFill>
          <a:blip r:embed="rId3"/>
          <a:srcRect t="14992" b="14992"/>
          <a:stretch>
            <a:fillRect/>
          </a:stretch>
        </p:blipFill>
        <p:spPr>
          <a:xfrm>
            <a:off x="3046914" y="3929393"/>
            <a:ext cx="6280727" cy="2928607"/>
          </a:xfrm>
        </p:spPr>
      </p:pic>
    </p:spTree>
    <p:extLst>
      <p:ext uri="{BB962C8B-B14F-4D97-AF65-F5344CB8AC3E}">
        <p14:creationId xmlns:p14="http://schemas.microsoft.com/office/powerpoint/2010/main" val="300579710"/>
      </p:ext>
    </p:extLst>
  </p:cSld>
  <p:clrMapOvr>
    <a:masterClrMapping/>
  </p:clrMapOvr>
  <mc:AlternateContent xmlns:mc="http://schemas.openxmlformats.org/markup-compatibility/2006">
    <mc:Choice xmlns:p14="http://schemas.microsoft.com/office/powerpoint/2010/main" Requires="p14">
      <p:transition spd="slow" p14:dur="2000" advTm="25293"/>
    </mc:Choice>
    <mc:Fallback>
      <p:transition spd="slow" advTm="252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0733DF59-A4B2-4E69-B8BA-B4E6D9904EDB}"/>
              </a:ext>
            </a:extLst>
          </p:cNvPr>
          <p:cNvSpPr>
            <a:spLocks noGrp="1"/>
          </p:cNvSpPr>
          <p:nvPr>
            <p:ph type="title"/>
          </p:nvPr>
        </p:nvSpPr>
        <p:spPr>
          <a:xfrm>
            <a:off x="975548" y="521886"/>
            <a:ext cx="10240903" cy="1009934"/>
          </a:xfrm>
        </p:spPr>
        <p:txBody>
          <a:bodyPr rtlCol="0" anchor="ctr">
            <a:normAutofit/>
          </a:bodyPr>
          <a:lstStyle/>
          <a:p>
            <a:pPr algn="ctr" rtl="0"/>
            <a:r>
              <a:rPr lang="en-US" sz="1400" dirty="0"/>
              <a:t>Speakers:</a:t>
            </a:r>
            <a:endParaRPr lang="ru-RU" sz="1400" dirty="0"/>
          </a:p>
        </p:txBody>
      </p:sp>
      <p:sp>
        <p:nvSpPr>
          <p:cNvPr id="46" name="Текст 45">
            <a:extLst>
              <a:ext uri="{FF2B5EF4-FFF2-40B4-BE49-F238E27FC236}">
                <a16:creationId xmlns:a16="http://schemas.microsoft.com/office/drawing/2014/main" id="{757F99B5-64D7-4A64-86D6-36354C4B82BF}"/>
              </a:ext>
            </a:extLst>
          </p:cNvPr>
          <p:cNvSpPr>
            <a:spLocks noGrp="1"/>
          </p:cNvSpPr>
          <p:nvPr>
            <p:ph type="body" sz="quarter" idx="17"/>
          </p:nvPr>
        </p:nvSpPr>
        <p:spPr>
          <a:xfrm>
            <a:off x="1316048" y="4223201"/>
            <a:ext cx="2286000" cy="339208"/>
          </a:xfrm>
        </p:spPr>
        <p:txBody>
          <a:bodyPr rtlCol="0">
            <a:normAutofit fontScale="62500" lnSpcReduction="20000"/>
          </a:bodyPr>
          <a:lstStyle/>
          <a:p>
            <a:pPr marL="0" indent="0" algn="ctr">
              <a:lnSpc>
                <a:spcPct val="107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Alla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Aleksandrovna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Tvardovskaya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Текст 46">
            <a:extLst>
              <a:ext uri="{FF2B5EF4-FFF2-40B4-BE49-F238E27FC236}">
                <a16:creationId xmlns:a16="http://schemas.microsoft.com/office/drawing/2014/main" id="{BECA2EEA-616D-4E87-9A3A-DF8655C5416D}"/>
              </a:ext>
            </a:extLst>
          </p:cNvPr>
          <p:cNvSpPr>
            <a:spLocks noGrp="1"/>
          </p:cNvSpPr>
          <p:nvPr>
            <p:ph type="body" sz="quarter" idx="21"/>
          </p:nvPr>
        </p:nvSpPr>
        <p:spPr>
          <a:xfrm>
            <a:off x="1106921" y="4797142"/>
            <a:ext cx="2839027" cy="1025591"/>
          </a:xfrm>
        </p:spPr>
        <p:txBody>
          <a:bodyPr rtlCol="0">
            <a:normAutofit/>
          </a:bodyPr>
          <a:lstStyle/>
          <a:p>
            <a:pPr marL="0" indent="0">
              <a:spcBef>
                <a:spcPts val="0"/>
              </a:spcBef>
            </a:pPr>
            <a:r>
              <a:rPr lang="en-US" sz="1400" dirty="0">
                <a:effectLst/>
                <a:latin typeface="Times New Roman" panose="02020603050405020304" pitchFamily="18" charset="0"/>
                <a:ea typeface="Calibri" panose="020F0502020204030204" pitchFamily="34" charset="0"/>
              </a:rPr>
              <a:t>D. in Psychology, Associate Professor, Preschool Education Department</a:t>
            </a:r>
            <a:endParaRPr lang="ru-RU" sz="1050" dirty="0"/>
          </a:p>
        </p:txBody>
      </p:sp>
      <p:sp>
        <p:nvSpPr>
          <p:cNvPr id="48" name="Текст 47">
            <a:extLst>
              <a:ext uri="{FF2B5EF4-FFF2-40B4-BE49-F238E27FC236}">
                <a16:creationId xmlns:a16="http://schemas.microsoft.com/office/drawing/2014/main" id="{AE9A8D92-00FD-4246-866B-B772E0CA7757}"/>
              </a:ext>
            </a:extLst>
          </p:cNvPr>
          <p:cNvSpPr>
            <a:spLocks noGrp="1"/>
          </p:cNvSpPr>
          <p:nvPr>
            <p:ph type="body" sz="quarter" idx="22"/>
          </p:nvPr>
        </p:nvSpPr>
        <p:spPr>
          <a:xfrm>
            <a:off x="5273626" y="4360361"/>
            <a:ext cx="2286000" cy="274320"/>
          </a:xfrm>
        </p:spPr>
        <p:txBody>
          <a:bodyPr rtlCol="0">
            <a:normAutofit fontScale="85000" lnSpcReduction="10000"/>
          </a:bodyPr>
          <a:lstStyle/>
          <a:p>
            <a:pPr marL="0" indent="0" algn="ctr">
              <a:lnSpc>
                <a:spcPct val="107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Natalya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Nikolaevna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Novik</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Текст 48">
            <a:extLst>
              <a:ext uri="{FF2B5EF4-FFF2-40B4-BE49-F238E27FC236}">
                <a16:creationId xmlns:a16="http://schemas.microsoft.com/office/drawing/2014/main" id="{1522E387-1530-4794-9487-2FB24AFFDC59}"/>
              </a:ext>
            </a:extLst>
          </p:cNvPr>
          <p:cNvSpPr>
            <a:spLocks noGrp="1"/>
          </p:cNvSpPr>
          <p:nvPr>
            <p:ph type="body" sz="quarter" idx="23"/>
          </p:nvPr>
        </p:nvSpPr>
        <p:spPr>
          <a:xfrm>
            <a:off x="5273626" y="4797142"/>
            <a:ext cx="2286000" cy="680021"/>
          </a:xfrm>
        </p:spPr>
        <p:txBody>
          <a:bodyPr rtlCol="0">
            <a:noAutofit/>
          </a:bodyPr>
          <a:lstStyle/>
          <a:p>
            <a:pPr marL="0" indent="0" rtl="0">
              <a:spcBef>
                <a:spcPts val="0"/>
              </a:spcBef>
            </a:pPr>
            <a:r>
              <a:rPr lang="en-US" sz="1400" dirty="0">
                <a:effectLst/>
                <a:latin typeface="Times New Roman" panose="02020603050405020304" pitchFamily="18" charset="0"/>
                <a:ea typeface="Calibri" panose="020F0502020204030204" pitchFamily="34" charset="0"/>
              </a:rPr>
              <a:t>Candidate of Pedagogical Sciences, Associate Professor at Preschool Education Department</a:t>
            </a:r>
            <a:endParaRPr lang="ru-RU" sz="1100" dirty="0"/>
          </a:p>
        </p:txBody>
      </p:sp>
      <p:sp>
        <p:nvSpPr>
          <p:cNvPr id="50" name="Текст 49">
            <a:extLst>
              <a:ext uri="{FF2B5EF4-FFF2-40B4-BE49-F238E27FC236}">
                <a16:creationId xmlns:a16="http://schemas.microsoft.com/office/drawing/2014/main" id="{684E5FF7-FFBE-4834-89C3-708240DAC19B}"/>
              </a:ext>
            </a:extLst>
          </p:cNvPr>
          <p:cNvSpPr>
            <a:spLocks noGrp="1"/>
          </p:cNvSpPr>
          <p:nvPr>
            <p:ph type="body" sz="quarter" idx="24"/>
          </p:nvPr>
        </p:nvSpPr>
        <p:spPr>
          <a:xfrm>
            <a:off x="8589952" y="4349273"/>
            <a:ext cx="2286000" cy="274320"/>
          </a:xfrm>
        </p:spPr>
        <p:txBody>
          <a:bodyPr rtlCol="0">
            <a:normAutofit fontScale="70000" lnSpcReduction="20000"/>
          </a:bodyPr>
          <a:lstStyle/>
          <a:p>
            <a:pPr marL="0" indent="0" algn="ctr">
              <a:lnSpc>
                <a:spcPct val="107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Sabina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Maratovna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Salmanova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Текст 50">
            <a:extLst>
              <a:ext uri="{FF2B5EF4-FFF2-40B4-BE49-F238E27FC236}">
                <a16:creationId xmlns:a16="http://schemas.microsoft.com/office/drawing/2014/main" id="{06C01CB0-5757-463B-9D47-3F8CA427DAD9}"/>
              </a:ext>
            </a:extLst>
          </p:cNvPr>
          <p:cNvSpPr>
            <a:spLocks noGrp="1"/>
          </p:cNvSpPr>
          <p:nvPr>
            <p:ph type="body" sz="quarter" idx="25"/>
          </p:nvPr>
        </p:nvSpPr>
        <p:spPr>
          <a:xfrm>
            <a:off x="8586777" y="4749021"/>
            <a:ext cx="2498302" cy="1009934"/>
          </a:xfrm>
        </p:spPr>
        <p:txBody>
          <a:bodyPr rtlCol="0">
            <a:noAutofit/>
          </a:bodyPr>
          <a:lstStyle/>
          <a:p>
            <a:pPr marL="0" indent="0" rtl="0">
              <a:spcBef>
                <a:spcPts val="0"/>
              </a:spcBef>
            </a:pPr>
            <a:r>
              <a:rPr lang="en-US" sz="1400" dirty="0">
                <a:effectLst/>
                <a:latin typeface="Times New Roman" panose="02020603050405020304" pitchFamily="18" charset="0"/>
                <a:ea typeface="Calibri" panose="020F0502020204030204" pitchFamily="34" charset="0"/>
              </a:rPr>
              <a:t>student of Kazan (Volga Region) Federal University</a:t>
            </a:r>
            <a:endParaRPr lang="ru-RU" sz="1100" dirty="0"/>
          </a:p>
        </p:txBody>
      </p:sp>
      <p:pic>
        <p:nvPicPr>
          <p:cNvPr id="19" name="Рисунок 18" descr="Изображение выглядит как человек, Человеческое лицо, одежда, домашнее растение&#10;&#10;Автоматически созданное описание">
            <a:extLst>
              <a:ext uri="{FF2B5EF4-FFF2-40B4-BE49-F238E27FC236}">
                <a16:creationId xmlns:a16="http://schemas.microsoft.com/office/drawing/2014/main" id="{E93AA2B6-1433-E901-2C7D-D99E6DCEF821}"/>
              </a:ext>
            </a:extLst>
          </p:cNvPr>
          <p:cNvPicPr>
            <a:picLocks noGrp="1" noChangeAspect="1"/>
          </p:cNvPicPr>
          <p:nvPr>
            <p:ph type="pic" sz="quarter" idx="13"/>
          </p:nvPr>
        </p:nvPicPr>
        <p:blipFill>
          <a:blip r:embed="rId3"/>
          <a:srcRect t="11142" b="11142"/>
          <a:stretch>
            <a:fillRect/>
          </a:stretch>
        </p:blipFill>
        <p:spPr>
          <a:xfrm>
            <a:off x="1447800" y="1819276"/>
            <a:ext cx="2209800" cy="2209800"/>
          </a:xfrm>
        </p:spPr>
      </p:pic>
      <p:pic>
        <p:nvPicPr>
          <p:cNvPr id="21" name="Рисунок 20">
            <a:extLst>
              <a:ext uri="{FF2B5EF4-FFF2-40B4-BE49-F238E27FC236}">
                <a16:creationId xmlns:a16="http://schemas.microsoft.com/office/drawing/2014/main" id="{823A63F0-1703-5B2D-BE8C-CEF7A67EC4F9}"/>
              </a:ext>
            </a:extLst>
          </p:cNvPr>
          <p:cNvPicPr>
            <a:picLocks noGrp="1" noChangeAspect="1"/>
          </p:cNvPicPr>
          <p:nvPr>
            <p:ph type="pic" sz="quarter" idx="14"/>
          </p:nvPr>
        </p:nvPicPr>
        <p:blipFill rotWithShape="1">
          <a:blip r:embed="rId4"/>
          <a:srcRect l="17376" t="1973" r="7623" b="1226"/>
          <a:stretch/>
        </p:blipFill>
        <p:spPr>
          <a:xfrm>
            <a:off x="5157788" y="1787985"/>
            <a:ext cx="2282825" cy="2209800"/>
          </a:xfrm>
        </p:spPr>
      </p:pic>
      <p:pic>
        <p:nvPicPr>
          <p:cNvPr id="25" name="Рисунок 24" descr="Изображение выглядит как небо, Человеческое лицо, человек, на открытом воздухе">
            <a:extLst>
              <a:ext uri="{FF2B5EF4-FFF2-40B4-BE49-F238E27FC236}">
                <a16:creationId xmlns:a16="http://schemas.microsoft.com/office/drawing/2014/main" id="{0462419E-6645-2737-4B88-503371698997}"/>
              </a:ext>
            </a:extLst>
          </p:cNvPr>
          <p:cNvPicPr>
            <a:picLocks noGrp="1" noChangeAspect="1"/>
          </p:cNvPicPr>
          <p:nvPr>
            <p:ph type="pic" sz="quarter" idx="15"/>
          </p:nvPr>
        </p:nvPicPr>
        <p:blipFill rotWithShape="1">
          <a:blip r:embed="rId5"/>
          <a:srcRect t="5393" b="19315"/>
          <a:stretch/>
        </p:blipFill>
        <p:spPr>
          <a:xfrm>
            <a:off x="8586777" y="1707564"/>
            <a:ext cx="2286000" cy="2290221"/>
          </a:xfrm>
        </p:spPr>
      </p:pic>
    </p:spTree>
    <p:extLst>
      <p:ext uri="{BB962C8B-B14F-4D97-AF65-F5344CB8AC3E}">
        <p14:creationId xmlns:p14="http://schemas.microsoft.com/office/powerpoint/2010/main" val="2790870031"/>
      </p:ext>
    </p:extLst>
  </p:cSld>
  <p:clrMapOvr>
    <a:masterClrMapping/>
  </p:clrMapOvr>
  <mc:AlternateContent xmlns:mc="http://schemas.openxmlformats.org/markup-compatibility/2006">
    <mc:Choice xmlns:p14="http://schemas.microsoft.com/office/powerpoint/2010/main" Requires="p14">
      <p:transition spd="slow" p14:dur="2000" advTm="9840"/>
    </mc:Choice>
    <mc:Fallback>
      <p:transition spd="slow" advTm="98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796646DD-9771-4241-9017-A1226C4F0655}"/>
              </a:ext>
            </a:extLst>
          </p:cNvPr>
          <p:cNvSpPr>
            <a:spLocks noGrp="1"/>
          </p:cNvSpPr>
          <p:nvPr>
            <p:ph type="title"/>
          </p:nvPr>
        </p:nvSpPr>
        <p:spPr>
          <a:xfrm>
            <a:off x="1500909" y="392083"/>
            <a:ext cx="10241280" cy="1234440"/>
          </a:xfrm>
        </p:spPr>
        <p:txBody>
          <a:bodyPr rtlCol="0">
            <a:normAutofit/>
          </a:bodyPr>
          <a:lstStyle/>
          <a:p>
            <a:pPr algn="ctr" rtl="0"/>
            <a:r>
              <a:rPr lang="en-US" sz="2000" dirty="0">
                <a:latin typeface="Times New Roman" panose="02020603050405020304" pitchFamily="18" charset="0"/>
                <a:cs typeface="Times New Roman" panose="02020603050405020304" pitchFamily="18" charset="0"/>
              </a:rPr>
              <a:t>Relevance of the study:</a:t>
            </a:r>
            <a:endParaRPr lang="ru-RU" sz="2000" dirty="0">
              <a:latin typeface="Times New Roman" panose="02020603050405020304" pitchFamily="18" charset="0"/>
              <a:cs typeface="Times New Roman" panose="02020603050405020304" pitchFamily="18" charset="0"/>
            </a:endParaRPr>
          </a:p>
        </p:txBody>
      </p:sp>
      <p:sp>
        <p:nvSpPr>
          <p:cNvPr id="8" name="Объект 7">
            <a:extLst>
              <a:ext uri="{FF2B5EF4-FFF2-40B4-BE49-F238E27FC236}">
                <a16:creationId xmlns:a16="http://schemas.microsoft.com/office/drawing/2014/main" id="{170F1437-7C61-4D91-B080-B0C80E5D4EF7}"/>
              </a:ext>
            </a:extLst>
          </p:cNvPr>
          <p:cNvSpPr>
            <a:spLocks noGrp="1"/>
          </p:cNvSpPr>
          <p:nvPr>
            <p:ph sz="half" idx="2"/>
          </p:nvPr>
        </p:nvSpPr>
        <p:spPr>
          <a:xfrm>
            <a:off x="1619971" y="2298036"/>
            <a:ext cx="9694574" cy="3104856"/>
          </a:xfrm>
        </p:spPr>
        <p:txBody>
          <a:bodyPr rtlCol="0">
            <a:normAutofit/>
          </a:bodyPr>
          <a:lstStyle/>
          <a:p>
            <a:pPr marL="0" indent="450000" algn="just" rtl="0">
              <a:lnSpc>
                <a:spcPct val="100000"/>
              </a:lnSpc>
              <a:spcBef>
                <a:spcPts val="0"/>
              </a:spcBef>
            </a:pPr>
            <a:r>
              <a:rPr lang="en-US" dirty="0"/>
              <a:t>The digital socialization of preschoolers in the mixing of online and offline worlds is relevant in light of the rapidly growing digitalization of society and the inclusion of preschoolers in digital environments. Today's world is changing at a tremendous rate, and it is important to understand how these changes will affect children's development. </a:t>
            </a:r>
            <a:endParaRPr lang="ru-RU" dirty="0"/>
          </a:p>
          <a:p>
            <a:pPr marL="0" indent="450000" algn="just" rtl="0">
              <a:lnSpc>
                <a:spcPct val="100000"/>
              </a:lnSpc>
              <a:spcBef>
                <a:spcPts val="0"/>
              </a:spcBef>
            </a:pPr>
            <a:endParaRPr lang="ru-RU" dirty="0"/>
          </a:p>
          <a:p>
            <a:pPr marL="0" indent="450000" algn="just" rtl="0">
              <a:lnSpc>
                <a:spcPct val="100000"/>
              </a:lnSpc>
              <a:spcBef>
                <a:spcPts val="0"/>
              </a:spcBef>
            </a:pPr>
            <a:r>
              <a:rPr lang="en-US" dirty="0"/>
              <a:t>The mixing of online and offline worlds has become a part of today's children's lives, and it causes the need to adapt to the new environment.</a:t>
            </a:r>
            <a:endParaRPr lang="ru-RU" dirty="0"/>
          </a:p>
        </p:txBody>
      </p:sp>
      <p:pic>
        <p:nvPicPr>
          <p:cNvPr id="2052" name="Picture 4" descr="Приведи концепцию друга с нарисованными от руки людьми">
            <a:extLst>
              <a:ext uri="{FF2B5EF4-FFF2-40B4-BE49-F238E27FC236}">
                <a16:creationId xmlns:a16="http://schemas.microsoft.com/office/drawing/2014/main" id="{C2A661A1-0CE1-66E6-A61D-318E5312A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48"/>
          <a:stretch/>
        </p:blipFill>
        <p:spPr bwMode="auto">
          <a:xfrm>
            <a:off x="129308" y="0"/>
            <a:ext cx="2981326"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56816"/>
      </p:ext>
    </p:extLst>
  </p:cSld>
  <p:clrMapOvr>
    <a:masterClrMapping/>
  </p:clrMapOvr>
  <mc:AlternateContent xmlns:mc="http://schemas.openxmlformats.org/markup-compatibility/2006">
    <mc:Choice xmlns:p14="http://schemas.microsoft.com/office/powerpoint/2010/main" Requires="p14">
      <p:transition spd="slow" p14:dur="2000" advTm="96863"/>
    </mc:Choice>
    <mc:Fallback>
      <p:transition spd="slow" advTm="968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B5D7CA65-D923-428F-A1EF-58CB4CF0186E}"/>
              </a:ext>
            </a:extLst>
          </p:cNvPr>
          <p:cNvSpPr>
            <a:spLocks noGrp="1"/>
          </p:cNvSpPr>
          <p:nvPr>
            <p:ph type="title"/>
          </p:nvPr>
        </p:nvSpPr>
        <p:spPr>
          <a:xfrm>
            <a:off x="5381924" y="473364"/>
            <a:ext cx="6230956" cy="426368"/>
          </a:xfrm>
        </p:spPr>
        <p:txBody>
          <a:bodyPr rtlCol="0">
            <a:normAutofit/>
          </a:bodyPr>
          <a:lstStyle/>
          <a:p>
            <a:pPr algn="ctr" rtl="0"/>
            <a:r>
              <a:rPr lang="en-US" sz="1800" dirty="0">
                <a:latin typeface="Times New Roman" panose="02020603050405020304" pitchFamily="18" charset="0"/>
                <a:cs typeface="Times New Roman" panose="02020603050405020304" pitchFamily="18" charset="0"/>
              </a:rPr>
              <a:t>Theoretical Part:</a:t>
            </a:r>
            <a:endParaRPr lang="ru-RU" sz="1800" dirty="0">
              <a:latin typeface="Times New Roman" panose="02020603050405020304" pitchFamily="18" charset="0"/>
              <a:cs typeface="Times New Roman" panose="02020603050405020304" pitchFamily="18" charset="0"/>
            </a:endParaRPr>
          </a:p>
        </p:txBody>
      </p:sp>
      <p:sp>
        <p:nvSpPr>
          <p:cNvPr id="5" name="Нижний колонтитул 4">
            <a:extLst>
              <a:ext uri="{FF2B5EF4-FFF2-40B4-BE49-F238E27FC236}">
                <a16:creationId xmlns:a16="http://schemas.microsoft.com/office/drawing/2014/main" id="{AF0DD88E-C342-4482-A7E8-CD06315F23CB}"/>
              </a:ext>
            </a:extLst>
          </p:cNvPr>
          <p:cNvSpPr>
            <a:spLocks noGrp="1"/>
          </p:cNvSpPr>
          <p:nvPr>
            <p:ph type="ftr" sz="quarter" idx="11"/>
          </p:nvPr>
        </p:nvSpPr>
        <p:spPr>
          <a:xfrm rot="5400000">
            <a:off x="-1828800" y="1911096"/>
            <a:ext cx="4114800" cy="457200"/>
          </a:xfrm>
          <a:effectLst/>
        </p:spPr>
        <p:txBody>
          <a:bodyPr rtlCol="0"/>
          <a:lstStyle/>
          <a:p>
            <a:pPr rtl="0"/>
            <a:r>
              <a:rPr lang="ru-RU"/>
              <a:t>Образец текста нижнего колонтитула</a:t>
            </a:r>
          </a:p>
        </p:txBody>
      </p:sp>
      <p:sp>
        <p:nvSpPr>
          <p:cNvPr id="11" name="Объект 10">
            <a:extLst>
              <a:ext uri="{FF2B5EF4-FFF2-40B4-BE49-F238E27FC236}">
                <a16:creationId xmlns:a16="http://schemas.microsoft.com/office/drawing/2014/main" id="{AAF4EEE3-8713-423E-B3A1-79F902706576}"/>
              </a:ext>
            </a:extLst>
          </p:cNvPr>
          <p:cNvSpPr>
            <a:spLocks noGrp="1"/>
          </p:cNvSpPr>
          <p:nvPr>
            <p:ph sz="quarter" idx="17"/>
          </p:nvPr>
        </p:nvSpPr>
        <p:spPr>
          <a:xfrm>
            <a:off x="4770439" y="1394691"/>
            <a:ext cx="6842442" cy="4364759"/>
          </a:xfrm>
        </p:spPr>
        <p:txBody>
          <a:bodyPr rtlCol="0">
            <a:normAutofit/>
          </a:bodyPr>
          <a:lstStyle/>
          <a:p>
            <a:pPr marL="285750" indent="-285750" algn="just" rtl="0">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Preschool age is an important period for the formation of a child's personality and social adaptation, so digital socialization of preschoolers should include not only learning how to use digital technology, but also developing social skills and skills to build useful relationships with other people in the digital environment. Teaching social skills in the online environment should be no less important than in the offline environment, because the ability to establish useful contacts and interact with other people on the Internet can have a positive impact on the child's further development.</a:t>
            </a:r>
            <a:endParaRPr lang="ru-RU" sz="1600" b="0" i="0" dirty="0">
              <a:solidFill>
                <a:srgbClr val="000000"/>
              </a:solidFill>
              <a:effectLst/>
              <a:latin typeface="Times New Roman" panose="02020603050405020304" pitchFamily="18" charset="0"/>
              <a:cs typeface="Times New Roman" panose="02020603050405020304" pitchFamily="18" charset="0"/>
            </a:endParaRPr>
          </a:p>
          <a:p>
            <a:pPr marL="285750" indent="-285750" algn="just" rtl="0">
              <a:buFont typeface="Wingdings" panose="05000000000000000000" pitchFamily="2" charset="2"/>
              <a:buChar char="q"/>
            </a:pPr>
            <a:endParaRPr lang="ru-RU" sz="1600" dirty="0">
              <a:solidFill>
                <a:srgbClr val="000000"/>
              </a:solidFill>
              <a:latin typeface="Times New Roman" panose="02020603050405020304" pitchFamily="18" charset="0"/>
              <a:cs typeface="Times New Roman" panose="02020603050405020304" pitchFamily="18" charset="0"/>
            </a:endParaRPr>
          </a:p>
          <a:p>
            <a:pPr marL="285750" indent="-285750" algn="just" rtl="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role of parents in the digital socialization of preschool children is very important. They should be attentive to the choice of digital resources with which the child gets acquainted, ensure safety in the digital space, help to develop rules of safe behavior on the Internet and ensure moderation in the use of digital technologies in the child's everyday life.</a:t>
            </a:r>
            <a:endParaRPr lang="ru-RU" sz="1600" dirty="0">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id="{2924DBB0-116F-4811-B263-A1E2ADE35B18}"/>
              </a:ext>
            </a:extLst>
          </p:cNvPr>
          <p:cNvSpPr>
            <a:spLocks noGrp="1"/>
          </p:cNvSpPr>
          <p:nvPr>
            <p:ph type="sldNum" sz="quarter" idx="12"/>
          </p:nvPr>
        </p:nvSpPr>
        <p:spPr>
          <a:xfrm>
            <a:off x="11667744" y="6409944"/>
            <a:ext cx="438912" cy="448056"/>
          </a:xfrm>
        </p:spPr>
        <p:txBody>
          <a:bodyPr rtlCol="0"/>
          <a:lstStyle/>
          <a:p>
            <a:pPr rtl="0"/>
            <a:fld id="{8B48EBF6-60E6-462A-9155-5FAF136BCCBC}" type="slidenum">
              <a:rPr lang="ru-RU" smtClean="0"/>
              <a:pPr rtl="0"/>
              <a:t>4</a:t>
            </a:fld>
            <a:endParaRPr lang="ru-RU" dirty="0"/>
          </a:p>
        </p:txBody>
      </p:sp>
      <p:sp>
        <p:nvSpPr>
          <p:cNvPr id="8" name="Рисунок 7">
            <a:extLst>
              <a:ext uri="{FF2B5EF4-FFF2-40B4-BE49-F238E27FC236}">
                <a16:creationId xmlns:a16="http://schemas.microsoft.com/office/drawing/2014/main" id="{2637E9F1-E7C2-D1C5-71E8-02501408E8E8}"/>
              </a:ext>
            </a:extLst>
          </p:cNvPr>
          <p:cNvSpPr>
            <a:spLocks noGrp="1"/>
          </p:cNvSpPr>
          <p:nvPr>
            <p:ph type="pic" sz="quarter" idx="13"/>
          </p:nvPr>
        </p:nvSpPr>
        <p:spPr/>
      </p:sp>
      <p:pic>
        <p:nvPicPr>
          <p:cNvPr id="3" name="Рисунок 2" descr="Изображение выглядит как мультфильм, обувь, одежда, графическая вставка&#10;&#10;Автоматически созданное описание">
            <a:extLst>
              <a:ext uri="{FF2B5EF4-FFF2-40B4-BE49-F238E27FC236}">
                <a16:creationId xmlns:a16="http://schemas.microsoft.com/office/drawing/2014/main" id="{47D484D2-0D01-C1F4-02E3-4BD7F230159A}"/>
              </a:ext>
            </a:extLst>
          </p:cNvPr>
          <p:cNvPicPr>
            <a:picLocks noGrp="1" noChangeAspect="1"/>
          </p:cNvPicPr>
          <p:nvPr>
            <p:ph type="pic" sz="quarter" idx="14"/>
          </p:nvPr>
        </p:nvPicPr>
        <p:blipFill rotWithShape="1">
          <a:blip r:embed="rId3"/>
          <a:srcRect t="14207" b="46201"/>
          <a:stretch/>
        </p:blipFill>
        <p:spPr>
          <a:xfrm>
            <a:off x="0" y="1603470"/>
            <a:ext cx="4041648" cy="1600200"/>
          </a:xfrm>
        </p:spPr>
      </p:pic>
      <p:pic>
        <p:nvPicPr>
          <p:cNvPr id="10" name="Рисунок 9" descr="Изображение выглядит как компьютер, ноутбук, снимок экрана, дизайн&#10;&#10;Автоматически созданное описание">
            <a:extLst>
              <a:ext uri="{FF2B5EF4-FFF2-40B4-BE49-F238E27FC236}">
                <a16:creationId xmlns:a16="http://schemas.microsoft.com/office/drawing/2014/main" id="{D55FE478-AE27-56AC-706B-1E3F5A477B7B}"/>
              </a:ext>
            </a:extLst>
          </p:cNvPr>
          <p:cNvPicPr>
            <a:picLocks noGrp="1" noChangeAspect="1"/>
          </p:cNvPicPr>
          <p:nvPr>
            <p:ph type="pic" sz="quarter" idx="15"/>
          </p:nvPr>
        </p:nvPicPr>
        <p:blipFill rotWithShape="1">
          <a:blip r:embed="rId4"/>
          <a:srcRect l="2149" t="10344" r="-2149" b="30268"/>
          <a:stretch/>
        </p:blipFill>
        <p:spPr>
          <a:xfrm>
            <a:off x="0" y="3206940"/>
            <a:ext cx="4041648" cy="1600200"/>
          </a:xfrm>
        </p:spPr>
      </p:pic>
      <p:pic>
        <p:nvPicPr>
          <p:cNvPr id="15" name="Рисунок 14" descr="Изображение выглядит как одежда, человек, обувь, джинсы&#10;&#10;Автоматически созданное описание">
            <a:extLst>
              <a:ext uri="{FF2B5EF4-FFF2-40B4-BE49-F238E27FC236}">
                <a16:creationId xmlns:a16="http://schemas.microsoft.com/office/drawing/2014/main" id="{4FC87E29-F2A0-C68B-DD37-706A9A051FD6}"/>
              </a:ext>
            </a:extLst>
          </p:cNvPr>
          <p:cNvPicPr>
            <a:picLocks noGrp="1" noChangeAspect="1"/>
          </p:cNvPicPr>
          <p:nvPr>
            <p:ph type="pic" sz="quarter" idx="16"/>
          </p:nvPr>
        </p:nvPicPr>
        <p:blipFill rotWithShape="1">
          <a:blip r:embed="rId5"/>
          <a:srcRect l="505" t="9063" r="1228" b="21913"/>
          <a:stretch/>
        </p:blipFill>
        <p:spPr>
          <a:xfrm>
            <a:off x="0" y="4810409"/>
            <a:ext cx="3971636" cy="1600200"/>
          </a:xfrm>
        </p:spPr>
      </p:pic>
    </p:spTree>
    <p:extLst>
      <p:ext uri="{BB962C8B-B14F-4D97-AF65-F5344CB8AC3E}">
        <p14:creationId xmlns:p14="http://schemas.microsoft.com/office/powerpoint/2010/main" val="2539589404"/>
      </p:ext>
    </p:extLst>
  </p:cSld>
  <p:clrMapOvr>
    <a:masterClrMapping/>
  </p:clrMapOvr>
  <mc:AlternateContent xmlns:mc="http://schemas.openxmlformats.org/markup-compatibility/2006">
    <mc:Choice xmlns:p14="http://schemas.microsoft.com/office/powerpoint/2010/main" Requires="p14">
      <p:transition spd="slow" p14:dur="2000" advTm="74901"/>
    </mc:Choice>
    <mc:Fallback>
      <p:transition spd="slow" advTm="749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727B81-0B8B-4365-8134-80651A12C730}"/>
              </a:ext>
            </a:extLst>
          </p:cNvPr>
          <p:cNvSpPr>
            <a:spLocks noGrp="1"/>
          </p:cNvSpPr>
          <p:nvPr>
            <p:ph type="title"/>
          </p:nvPr>
        </p:nvSpPr>
        <p:spPr>
          <a:xfrm>
            <a:off x="1297709" y="195164"/>
            <a:ext cx="10241280" cy="1234440"/>
          </a:xfrm>
        </p:spPr>
        <p:txBody>
          <a:bodyPr rtlCol="0">
            <a:normAutofit/>
          </a:bodyPr>
          <a:lstStyle/>
          <a:p>
            <a:pPr algn="ctr" rtl="0"/>
            <a:r>
              <a:rPr lang="en-US" sz="2000" dirty="0">
                <a:latin typeface="Times New Roman" panose="02020603050405020304" pitchFamily="18" charset="0"/>
                <a:cs typeface="Times New Roman" panose="02020603050405020304" pitchFamily="18" charset="0"/>
              </a:rPr>
              <a:t>Experimental part:</a:t>
            </a:r>
            <a:endParaRPr lang="ru-RU" sz="2000" dirty="0">
              <a:latin typeface="Times New Roman" panose="02020603050405020304" pitchFamily="18" charset="0"/>
              <a:cs typeface="Times New Roman" panose="02020603050405020304" pitchFamily="18" charset="0"/>
            </a:endParaRPr>
          </a:p>
        </p:txBody>
      </p:sp>
      <p:sp>
        <p:nvSpPr>
          <p:cNvPr id="3" name="Нижний колонтитул 2">
            <a:extLst>
              <a:ext uri="{FF2B5EF4-FFF2-40B4-BE49-F238E27FC236}">
                <a16:creationId xmlns:a16="http://schemas.microsoft.com/office/drawing/2014/main" id="{2C67144F-BC65-415D-8EA3-197F1BA0D1CF}"/>
              </a:ext>
            </a:extLst>
          </p:cNvPr>
          <p:cNvSpPr>
            <a:spLocks noGrp="1"/>
          </p:cNvSpPr>
          <p:nvPr>
            <p:ph type="ftr" sz="quarter" idx="11"/>
          </p:nvPr>
        </p:nvSpPr>
        <p:spPr>
          <a:xfrm rot="5400000">
            <a:off x="-1828800" y="1911096"/>
            <a:ext cx="4114800" cy="457200"/>
          </a:xfrm>
        </p:spPr>
        <p:txBody>
          <a:bodyPr rtlCol="0"/>
          <a:lstStyle/>
          <a:p>
            <a:pPr rtl="0"/>
            <a:r>
              <a:rPr lang="ru-RU"/>
              <a:t>Образец текста нижнего колонтитула</a:t>
            </a:r>
          </a:p>
        </p:txBody>
      </p:sp>
      <p:graphicFrame>
        <p:nvGraphicFramePr>
          <p:cNvPr id="11" name="Объект 10">
            <a:extLst>
              <a:ext uri="{FF2B5EF4-FFF2-40B4-BE49-F238E27FC236}">
                <a16:creationId xmlns:a16="http://schemas.microsoft.com/office/drawing/2014/main" id="{418E7805-E03E-1A79-212D-36C77C0DE29D}"/>
              </a:ext>
            </a:extLst>
          </p:cNvPr>
          <p:cNvGraphicFramePr>
            <a:graphicFrameLocks noGrp="1"/>
          </p:cNvGraphicFramePr>
          <p:nvPr>
            <p:ph idx="1"/>
            <p:extLst>
              <p:ext uri="{D42A27DB-BD31-4B8C-83A1-F6EECF244321}">
                <p14:modId xmlns:p14="http://schemas.microsoft.com/office/powerpoint/2010/main" val="1470552128"/>
              </p:ext>
            </p:extLst>
          </p:nvPr>
        </p:nvGraphicFramePr>
        <p:xfrm>
          <a:off x="0" y="2485611"/>
          <a:ext cx="7269019" cy="3828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a:extLst>
              <a:ext uri="{FF2B5EF4-FFF2-40B4-BE49-F238E27FC236}">
                <a16:creationId xmlns:a16="http://schemas.microsoft.com/office/drawing/2014/main" id="{66371402-1F34-3637-02FD-E056C56D5E0D}"/>
              </a:ext>
            </a:extLst>
          </p:cNvPr>
          <p:cNvGraphicFramePr/>
          <p:nvPr>
            <p:extLst>
              <p:ext uri="{D42A27DB-BD31-4B8C-83A1-F6EECF244321}">
                <p14:modId xmlns:p14="http://schemas.microsoft.com/office/powerpoint/2010/main" val="3850388219"/>
              </p:ext>
            </p:extLst>
          </p:nvPr>
        </p:nvGraphicFramePr>
        <p:xfrm>
          <a:off x="7010401" y="2626335"/>
          <a:ext cx="4454697" cy="3546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327679"/>
      </p:ext>
    </p:extLst>
  </p:cSld>
  <p:clrMapOvr>
    <a:masterClrMapping/>
  </p:clrMapOvr>
  <mc:AlternateContent xmlns:mc="http://schemas.openxmlformats.org/markup-compatibility/2006">
    <mc:Choice xmlns:p14="http://schemas.microsoft.com/office/powerpoint/2010/main" Requires="p14">
      <p:transition spd="slow" p14:dur="2000" advTm="134484"/>
    </mc:Choice>
    <mc:Fallback>
      <p:transition spd="slow" advTm="1344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D7B820C0-182D-42F4-8707-5CC4A745D15D}"/>
              </a:ext>
            </a:extLst>
          </p:cNvPr>
          <p:cNvSpPr>
            <a:spLocks noGrp="1"/>
          </p:cNvSpPr>
          <p:nvPr>
            <p:ph type="title"/>
          </p:nvPr>
        </p:nvSpPr>
        <p:spPr>
          <a:xfrm>
            <a:off x="1057564" y="310198"/>
            <a:ext cx="10241280" cy="1234440"/>
          </a:xfrm>
        </p:spPr>
        <p:txBody>
          <a:bodyPr rtlCol="0">
            <a:normAutofit/>
          </a:bodyPr>
          <a:lstStyle/>
          <a:p>
            <a:pPr algn="ctr" rtl="0"/>
            <a:r>
              <a:rPr lang="en-US" sz="3200" dirty="0"/>
              <a:t>Conclusions:</a:t>
            </a:r>
            <a:endParaRPr lang="ru-RU" sz="3200" dirty="0"/>
          </a:p>
        </p:txBody>
      </p:sp>
      <p:sp>
        <p:nvSpPr>
          <p:cNvPr id="3" name="Объект 2">
            <a:extLst>
              <a:ext uri="{FF2B5EF4-FFF2-40B4-BE49-F238E27FC236}">
                <a16:creationId xmlns:a16="http://schemas.microsoft.com/office/drawing/2014/main" id="{9290A70A-B7A4-4395-BFBC-6889EE79D2B3}"/>
              </a:ext>
            </a:extLst>
          </p:cNvPr>
          <p:cNvSpPr>
            <a:spLocks noGrp="1"/>
          </p:cNvSpPr>
          <p:nvPr>
            <p:ph sz="half" idx="2"/>
          </p:nvPr>
        </p:nvSpPr>
        <p:spPr>
          <a:xfrm>
            <a:off x="1371600" y="2445818"/>
            <a:ext cx="10296144" cy="3104856"/>
          </a:xfrm>
        </p:spPr>
        <p:txBody>
          <a:bodyPr rtlCol="0">
            <a:normAutofit/>
          </a:bodyPr>
          <a:lstStyle/>
          <a:p>
            <a:pPr marR="180340" indent="450215" algn="just">
              <a:lnSpc>
                <a:spcPct val="107000"/>
              </a:lnSpc>
              <a:spcAft>
                <a:spcPts val="800"/>
              </a:spcAft>
            </a:pPr>
            <a:r>
              <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results showed that digital socialization can have both positive and negative effects on the development of preschoolers' social communication skills. Digital environments can promote socialization, but can also lead to less time spent on more meaningful types of communication. </a:t>
            </a:r>
            <a:endPar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180340" indent="450215" algn="just">
              <a:lnSpc>
                <a:spcPct val="107000"/>
              </a:lnSpc>
              <a:spcAft>
                <a:spcPts val="800"/>
              </a:spcAft>
            </a:pPr>
            <a:r>
              <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Digital technology can affect children's social skills development, and needs more research to determine how its use can be optimized for children's full socialization and development.</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id="{2AE7E0D2-79BA-4A99-B0A5-6C7F621F51B7}"/>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ru-RU" smtClean="0"/>
              <a:pPr rtl="0"/>
              <a:t>6</a:t>
            </a:fld>
            <a:endParaRPr lang="ru-RU" dirty="0"/>
          </a:p>
        </p:txBody>
      </p:sp>
    </p:spTree>
    <p:extLst>
      <p:ext uri="{BB962C8B-B14F-4D97-AF65-F5344CB8AC3E}">
        <p14:creationId xmlns:p14="http://schemas.microsoft.com/office/powerpoint/2010/main" val="607991963"/>
      </p:ext>
    </p:extLst>
  </p:cSld>
  <p:clrMapOvr>
    <a:masterClrMapping/>
  </p:clrMapOvr>
  <mc:AlternateContent xmlns:mc="http://schemas.openxmlformats.org/markup-compatibility/2006">
    <mc:Choice xmlns:p14="http://schemas.microsoft.com/office/powerpoint/2010/main" Requires="p14">
      <p:transition spd="slow" p14:dur="2000" advTm="57156"/>
    </mc:Choice>
    <mc:Fallback>
      <p:transition spd="slow" advTm="57156"/>
    </mc:Fallback>
  </mc:AlternateContent>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614.tgt.Office_50301353_TF89309463_Win32_OJ112196155.potx" id="{8A7F4949-8952-43C0-98BB-C378658821EF}" vid="{1AED09B2-38D5-4DDD-96E4-5B5D9A6840B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123E8-1B6B-49B5-873D-A8D01C369B6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E43E0E-1DE3-4D32-85EB-739731B9E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1EB17-D597-42E7-995C-18B75FCBF23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Оформление Градиентная заливка</Template>
  <TotalTime>184</TotalTime>
  <Words>423</Words>
  <Application>Microsoft Office PowerPoint</Application>
  <PresentationFormat>Широкоэкранный</PresentationFormat>
  <Paragraphs>35</Paragraphs>
  <Slides>6</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vt:i4>
      </vt:variant>
    </vt:vector>
  </HeadingPairs>
  <TitlesOfParts>
    <vt:vector size="14" baseType="lpstr">
      <vt:lpstr>Arial</vt:lpstr>
      <vt:lpstr>Avenir Next LT Pro</vt:lpstr>
      <vt:lpstr>Avenir Next LT Pro Light</vt:lpstr>
      <vt:lpstr>Calibri</vt:lpstr>
      <vt:lpstr>Calibri Light</vt:lpstr>
      <vt:lpstr>Times New Roman</vt:lpstr>
      <vt:lpstr>Wingdings</vt:lpstr>
      <vt:lpstr>GradientRiseVTI</vt:lpstr>
      <vt:lpstr>DIGITAL SOCIALIZATION OF PRESCHOOLERS IN THE MIXING OF ONLINE AND OFFLINE WORLDS</vt:lpstr>
      <vt:lpstr>Speakers:</vt:lpstr>
      <vt:lpstr>Relevance of the study:</vt:lpstr>
      <vt:lpstr>Theoretical Part:</vt:lpstr>
      <vt:lpstr>Experimental part:</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ЦИФРОВАЯ СОЦИАЛИЗАЦИЯ ДОШКОЛЬНИКОВ В УСЛОВИЯХ СМЕШЕНИЯ ОНЛАЙН И ОФФЛАЙН МИРОВ</dc:title>
  <dc:creator>Сальманова Алина</dc:creator>
  <cp:lastModifiedBy>Сальманова Сабина Маратовна</cp:lastModifiedBy>
  <cp:revision>25</cp:revision>
  <dcterms:created xsi:type="dcterms:W3CDTF">2023-05-23T11:45:54Z</dcterms:created>
  <dcterms:modified xsi:type="dcterms:W3CDTF">2023-05-23T17:56:22Z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