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5" r:id="rId8"/>
    <p:sldId id="278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FAF832-E1B0-4F61-9CB6-07C9A436316E}">
          <p14:sldIdLst>
            <p14:sldId id="256"/>
            <p14:sldId id="257"/>
            <p14:sldId id="258"/>
            <p14:sldId id="259"/>
            <p14:sldId id="260"/>
            <p14:sldId id="272"/>
            <p14:sldId id="275"/>
            <p14:sldId id="278"/>
          </p14:sldIdLst>
        </p14:section>
        <p14:section name="Раздел без заголовка" id="{4B12CF03-601E-4449-80AC-2E21275920BF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3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29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QUMO/&#1076;&#1080;&#1087;&#1083;&#1086;&#1084;&#1099;/&#1089;&#1080;&#1076;&#1086;&#1088;&#1086;&#1074;&#1072;/&#1044;&#1080;&#1072;&#1075;&#1088;&#1072;&#1084;&#1084;&#1072;%20&#1086;&#1076;&#1080;&#1085;&#1086;&#1095;&#1077;&#1089;&#1090;&#1074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QUMO/&#1076;&#1080;&#1087;&#1083;&#1086;&#1084;&#1099;/&#1089;&#1080;&#1076;&#1086;&#1088;&#1086;&#1074;&#1072;/&#1044;&#1080;&#1072;&#1075;&#1088;&#1072;&#1084;&#1084;&#1072;%20&#1086;&#1076;&#1080;&#1085;&#1086;&#1095;&#1077;&#1089;&#1090;&#1074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Teenagers from complete families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Лист5!$A$2:$A$4</c:f>
              <c:strCache>
                <c:ptCount val="3"/>
                <c:pt idx="0">
                  <c:v>internet addicts</c:v>
                </c:pt>
                <c:pt idx="1">
                  <c:v>prone to internet addiction</c:v>
                </c:pt>
                <c:pt idx="2">
                  <c:v>internet independent</c:v>
                </c:pt>
              </c:strCache>
            </c:strRef>
          </c:cat>
          <c:val>
            <c:numRef>
              <c:f>Лист5!$B$2:$B$4</c:f>
              <c:numCache>
                <c:formatCode>0%</c:formatCode>
                <c:ptCount val="3"/>
                <c:pt idx="0">
                  <c:v>0.16</c:v>
                </c:pt>
                <c:pt idx="1">
                  <c:v>0.41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5-2D45-9410-31FFC67F6F0B}"/>
            </c:ext>
          </c:extLst>
        </c:ser>
        <c:ser>
          <c:idx val="1"/>
          <c:order val="1"/>
          <c:tx>
            <c:strRef>
              <c:f>Лист5!$C$1</c:f>
              <c:strCache>
                <c:ptCount val="1"/>
                <c:pt idx="0">
                  <c:v>Adolescents from incomplete families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Лист5!$A$2:$A$4</c:f>
              <c:strCache>
                <c:ptCount val="3"/>
                <c:pt idx="0">
                  <c:v>internet addicts</c:v>
                </c:pt>
                <c:pt idx="1">
                  <c:v>prone to internet addiction</c:v>
                </c:pt>
                <c:pt idx="2">
                  <c:v>internet independent</c:v>
                </c:pt>
              </c:strCache>
            </c:strRef>
          </c:cat>
          <c:val>
            <c:numRef>
              <c:f>Лист5!$C$2:$C$4</c:f>
              <c:numCache>
                <c:formatCode>0%</c:formatCode>
                <c:ptCount val="3"/>
                <c:pt idx="0">
                  <c:v>0.44</c:v>
                </c:pt>
                <c:pt idx="1">
                  <c:v>0.55000000000000004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5-2D45-9410-31FFC67F6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7968976"/>
        <c:axId val="1422498400"/>
      </c:barChart>
      <c:catAx>
        <c:axId val="141796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2498400"/>
        <c:crosses val="autoZero"/>
        <c:auto val="1"/>
        <c:lblAlgn val="ctr"/>
        <c:lblOffset val="100"/>
        <c:noMultiLvlLbl val="0"/>
      </c:catAx>
      <c:valAx>
        <c:axId val="142249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96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Teenagers from complete families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Лист6!$A$2:$A$5</c:f>
              <c:strCache>
                <c:ptCount val="4"/>
                <c:pt idx="0">
                  <c:v>The risk of developing computer addiction is 0</c:v>
                </c:pt>
                <c:pt idx="1">
                  <c:v>infatuation stage</c:v>
                </c:pt>
                <c:pt idx="2">
                  <c:v>The first stage of addiction (initial addiction)</c:v>
                </c:pt>
                <c:pt idx="3">
                  <c:v>The second stage of addiction (formed addiction)</c:v>
                </c:pt>
              </c:strCache>
            </c:strRef>
          </c:cat>
          <c:val>
            <c:numRef>
              <c:f>Лист6!$B$2:$B$5</c:f>
              <c:numCache>
                <c:formatCode>0%</c:formatCode>
                <c:ptCount val="4"/>
                <c:pt idx="0">
                  <c:v>0.02</c:v>
                </c:pt>
                <c:pt idx="1">
                  <c:v>0.56000000000000005</c:v>
                </c:pt>
                <c:pt idx="2">
                  <c:v>0.42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2-EE4A-834B-F1F47077680B}"/>
            </c:ext>
          </c:extLst>
        </c:ser>
        <c:ser>
          <c:idx val="1"/>
          <c:order val="1"/>
          <c:tx>
            <c:strRef>
              <c:f>Лист6!$C$1</c:f>
              <c:strCache>
                <c:ptCount val="1"/>
                <c:pt idx="0">
                  <c:v>Adolescents from incomplete families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Лист6!$A$2:$A$5</c:f>
              <c:strCache>
                <c:ptCount val="4"/>
                <c:pt idx="0">
                  <c:v>The risk of developing computer addiction is 0</c:v>
                </c:pt>
                <c:pt idx="1">
                  <c:v>infatuation stage</c:v>
                </c:pt>
                <c:pt idx="2">
                  <c:v>The first stage of addiction (initial addiction)</c:v>
                </c:pt>
                <c:pt idx="3">
                  <c:v>The second stage of addiction (formed addiction)</c:v>
                </c:pt>
              </c:strCache>
            </c:strRef>
          </c:cat>
          <c:val>
            <c:numRef>
              <c:f>Лист6!$C$2:$C$5</c:f>
              <c:numCache>
                <c:formatCode>0%</c:formatCode>
                <c:ptCount val="4"/>
                <c:pt idx="0">
                  <c:v>0</c:v>
                </c:pt>
                <c:pt idx="1">
                  <c:v>0.44</c:v>
                </c:pt>
                <c:pt idx="2">
                  <c:v>0.56000000000000005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B2-EE4A-834B-F1F470776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765792"/>
        <c:axId val="1418334032"/>
      </c:barChart>
      <c:catAx>
        <c:axId val="140776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8334032"/>
        <c:crosses val="autoZero"/>
        <c:auto val="1"/>
        <c:lblAlgn val="ctr"/>
        <c:lblOffset val="100"/>
        <c:noMultiLvlLbl val="0"/>
      </c:catAx>
      <c:valAx>
        <c:axId val="141833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776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78511-A9C6-F048-A739-2BA77B43973A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8FA315-BDE3-FB4B-B79B-11275C0C2AB0}">
      <dgm:prSet phldrT="[Текст]"/>
      <dgm:spPr/>
      <dgm:t>
        <a:bodyPr/>
        <a:lstStyle/>
        <a:p>
          <a:r>
            <a:rPr lang="en" dirty="0"/>
            <a:t>Rapid growth of digitalization</a:t>
          </a:r>
          <a:endParaRPr lang="ru-RU" dirty="0"/>
        </a:p>
      </dgm:t>
    </dgm:pt>
    <dgm:pt modelId="{25CC20B5-962D-B546-B991-B321A5223770}" type="parTrans" cxnId="{1BF8F177-0246-8148-ACE5-82A351A92015}">
      <dgm:prSet/>
      <dgm:spPr/>
      <dgm:t>
        <a:bodyPr/>
        <a:lstStyle/>
        <a:p>
          <a:endParaRPr lang="ru-RU"/>
        </a:p>
      </dgm:t>
    </dgm:pt>
    <dgm:pt modelId="{44C5955B-72C4-EA47-9B46-54CB4D1CBF7E}" type="sibTrans" cxnId="{1BF8F177-0246-8148-ACE5-82A351A92015}">
      <dgm:prSet/>
      <dgm:spPr/>
      <dgm:t>
        <a:bodyPr/>
        <a:lstStyle/>
        <a:p>
          <a:endParaRPr lang="ru-RU"/>
        </a:p>
      </dgm:t>
    </dgm:pt>
    <dgm:pt modelId="{EE964730-D203-964D-A1BF-A8F1DFB86CAD}">
      <dgm:prSet phldrT="[Текст]"/>
      <dgm:spPr/>
      <dgm:t>
        <a:bodyPr/>
        <a:lstStyle/>
        <a:p>
          <a:r>
            <a:rPr lang="en" dirty="0"/>
            <a:t>Introduction of new technologies</a:t>
          </a:r>
          <a:endParaRPr lang="ru-RU" dirty="0"/>
        </a:p>
      </dgm:t>
    </dgm:pt>
    <dgm:pt modelId="{F7BD9482-87B6-B54A-B91A-E038D9134DDB}" type="parTrans" cxnId="{7E0FD887-9EF9-8C48-882D-9213E9E26611}">
      <dgm:prSet/>
      <dgm:spPr/>
      <dgm:t>
        <a:bodyPr/>
        <a:lstStyle/>
        <a:p>
          <a:endParaRPr lang="ru-RU"/>
        </a:p>
      </dgm:t>
    </dgm:pt>
    <dgm:pt modelId="{A912E3E5-430B-BB41-A753-E6B53EFDC64E}" type="sibTrans" cxnId="{7E0FD887-9EF9-8C48-882D-9213E9E26611}">
      <dgm:prSet/>
      <dgm:spPr/>
      <dgm:t>
        <a:bodyPr/>
        <a:lstStyle/>
        <a:p>
          <a:endParaRPr lang="ru-RU"/>
        </a:p>
      </dgm:t>
    </dgm:pt>
    <dgm:pt modelId="{933918C1-A3A7-464F-AA7A-415DAA063538}">
      <dgm:prSet phldrT="[Текст]"/>
      <dgm:spPr/>
      <dgm:t>
        <a:bodyPr/>
        <a:lstStyle/>
        <a:p>
          <a:r>
            <a:rPr lang="en" dirty="0"/>
            <a:t>The development of artificial intelligence</a:t>
          </a:r>
          <a:endParaRPr lang="ru-RU" dirty="0"/>
        </a:p>
      </dgm:t>
    </dgm:pt>
    <dgm:pt modelId="{E3D15B4C-2E9E-E14A-A7F3-F05F76A6AFB5}" type="parTrans" cxnId="{B2A4A1EA-4EE2-EC42-9485-52C79C255063}">
      <dgm:prSet/>
      <dgm:spPr/>
      <dgm:t>
        <a:bodyPr/>
        <a:lstStyle/>
        <a:p>
          <a:endParaRPr lang="ru-RU"/>
        </a:p>
      </dgm:t>
    </dgm:pt>
    <dgm:pt modelId="{0AEBD5F8-2FC0-5545-BD1E-E654CF5BAF00}" type="sibTrans" cxnId="{B2A4A1EA-4EE2-EC42-9485-52C79C255063}">
      <dgm:prSet/>
      <dgm:spPr/>
      <dgm:t>
        <a:bodyPr/>
        <a:lstStyle/>
        <a:p>
          <a:endParaRPr lang="ru-RU"/>
        </a:p>
      </dgm:t>
    </dgm:pt>
    <dgm:pt modelId="{A9B26D33-1E58-BF40-B8CE-49FC72B34EE7}" type="pres">
      <dgm:prSet presAssocID="{5D878511-A9C6-F048-A739-2BA77B43973A}" presName="Name0" presStyleCnt="0">
        <dgm:presLayoutVars>
          <dgm:chMax val="7"/>
          <dgm:chPref val="7"/>
          <dgm:dir/>
        </dgm:presLayoutVars>
      </dgm:prSet>
      <dgm:spPr/>
    </dgm:pt>
    <dgm:pt modelId="{8384E5A4-6CD8-7D42-B070-54F96B441D29}" type="pres">
      <dgm:prSet presAssocID="{5D878511-A9C6-F048-A739-2BA77B43973A}" presName="Name1" presStyleCnt="0"/>
      <dgm:spPr/>
    </dgm:pt>
    <dgm:pt modelId="{618ECF8A-6FC6-7E4F-A353-34CDD251C603}" type="pres">
      <dgm:prSet presAssocID="{5D878511-A9C6-F048-A739-2BA77B43973A}" presName="cycle" presStyleCnt="0"/>
      <dgm:spPr/>
    </dgm:pt>
    <dgm:pt modelId="{E3A91C00-5270-BB48-8165-9877B8FF896E}" type="pres">
      <dgm:prSet presAssocID="{5D878511-A9C6-F048-A739-2BA77B43973A}" presName="srcNode" presStyleLbl="node1" presStyleIdx="0" presStyleCnt="3"/>
      <dgm:spPr/>
    </dgm:pt>
    <dgm:pt modelId="{8E74AF9A-F4FA-1445-BDBA-6C4952B61293}" type="pres">
      <dgm:prSet presAssocID="{5D878511-A9C6-F048-A739-2BA77B43973A}" presName="conn" presStyleLbl="parChTrans1D2" presStyleIdx="0" presStyleCnt="1"/>
      <dgm:spPr/>
    </dgm:pt>
    <dgm:pt modelId="{08B9B92C-C2A2-8045-994C-1B47D662EE9C}" type="pres">
      <dgm:prSet presAssocID="{5D878511-A9C6-F048-A739-2BA77B43973A}" presName="extraNode" presStyleLbl="node1" presStyleIdx="0" presStyleCnt="3"/>
      <dgm:spPr/>
    </dgm:pt>
    <dgm:pt modelId="{95C27AAA-2DF6-8940-B4B4-E13FD8122EBC}" type="pres">
      <dgm:prSet presAssocID="{5D878511-A9C6-F048-A739-2BA77B43973A}" presName="dstNode" presStyleLbl="node1" presStyleIdx="0" presStyleCnt="3"/>
      <dgm:spPr/>
    </dgm:pt>
    <dgm:pt modelId="{194480D5-8928-634D-A8D8-8774B9921B01}" type="pres">
      <dgm:prSet presAssocID="{B48FA315-BDE3-FB4B-B79B-11275C0C2AB0}" presName="text_1" presStyleLbl="node1" presStyleIdx="0" presStyleCnt="3">
        <dgm:presLayoutVars>
          <dgm:bulletEnabled val="1"/>
        </dgm:presLayoutVars>
      </dgm:prSet>
      <dgm:spPr/>
    </dgm:pt>
    <dgm:pt modelId="{C9C09050-B05E-BA4B-8783-6F3C5EF14425}" type="pres">
      <dgm:prSet presAssocID="{B48FA315-BDE3-FB4B-B79B-11275C0C2AB0}" presName="accent_1" presStyleCnt="0"/>
      <dgm:spPr/>
    </dgm:pt>
    <dgm:pt modelId="{7AF0CC9D-8CCC-484E-88EF-A4D44D68110A}" type="pres">
      <dgm:prSet presAssocID="{B48FA315-BDE3-FB4B-B79B-11275C0C2AB0}" presName="accentRepeatNode" presStyleLbl="solidFgAcc1" presStyleIdx="0" presStyleCnt="3"/>
      <dgm:spPr/>
    </dgm:pt>
    <dgm:pt modelId="{91E3DF8F-B98A-C045-9559-FB698A2F959C}" type="pres">
      <dgm:prSet presAssocID="{EE964730-D203-964D-A1BF-A8F1DFB86CAD}" presName="text_2" presStyleLbl="node1" presStyleIdx="1" presStyleCnt="3">
        <dgm:presLayoutVars>
          <dgm:bulletEnabled val="1"/>
        </dgm:presLayoutVars>
      </dgm:prSet>
      <dgm:spPr/>
    </dgm:pt>
    <dgm:pt modelId="{B88DB80B-5E8F-E446-A295-24E48DD0A01C}" type="pres">
      <dgm:prSet presAssocID="{EE964730-D203-964D-A1BF-A8F1DFB86CAD}" presName="accent_2" presStyleCnt="0"/>
      <dgm:spPr/>
    </dgm:pt>
    <dgm:pt modelId="{E89DB138-8CAA-A14E-912B-828FB8B764BA}" type="pres">
      <dgm:prSet presAssocID="{EE964730-D203-964D-A1BF-A8F1DFB86CAD}" presName="accentRepeatNode" presStyleLbl="solidFgAcc1" presStyleIdx="1" presStyleCnt="3"/>
      <dgm:spPr/>
    </dgm:pt>
    <dgm:pt modelId="{04AAD12F-CE08-354F-A782-4AB298E5FA79}" type="pres">
      <dgm:prSet presAssocID="{933918C1-A3A7-464F-AA7A-415DAA063538}" presName="text_3" presStyleLbl="node1" presStyleIdx="2" presStyleCnt="3">
        <dgm:presLayoutVars>
          <dgm:bulletEnabled val="1"/>
        </dgm:presLayoutVars>
      </dgm:prSet>
      <dgm:spPr/>
    </dgm:pt>
    <dgm:pt modelId="{5C048CE1-8FBC-F140-9107-F34F40CE7698}" type="pres">
      <dgm:prSet presAssocID="{933918C1-A3A7-464F-AA7A-415DAA063538}" presName="accent_3" presStyleCnt="0"/>
      <dgm:spPr/>
    </dgm:pt>
    <dgm:pt modelId="{E1DF0074-AA57-7148-8B2D-60DF37CB1CBF}" type="pres">
      <dgm:prSet presAssocID="{933918C1-A3A7-464F-AA7A-415DAA063538}" presName="accentRepeatNode" presStyleLbl="solidFgAcc1" presStyleIdx="2" presStyleCnt="3"/>
      <dgm:spPr/>
    </dgm:pt>
  </dgm:ptLst>
  <dgm:cxnLst>
    <dgm:cxn modelId="{7A31F041-8958-E148-AC71-7BBA75BAB854}" type="presOf" srcId="{B48FA315-BDE3-FB4B-B79B-11275C0C2AB0}" destId="{194480D5-8928-634D-A8D8-8774B9921B01}" srcOrd="0" destOrd="0" presId="urn:microsoft.com/office/officeart/2008/layout/VerticalCurvedList"/>
    <dgm:cxn modelId="{69B14547-03A7-7443-B704-3F6DF63BFBC7}" type="presOf" srcId="{44C5955B-72C4-EA47-9B46-54CB4D1CBF7E}" destId="{8E74AF9A-F4FA-1445-BDBA-6C4952B61293}" srcOrd="0" destOrd="0" presId="urn:microsoft.com/office/officeart/2008/layout/VerticalCurvedList"/>
    <dgm:cxn modelId="{1BF8F177-0246-8148-ACE5-82A351A92015}" srcId="{5D878511-A9C6-F048-A739-2BA77B43973A}" destId="{B48FA315-BDE3-FB4B-B79B-11275C0C2AB0}" srcOrd="0" destOrd="0" parTransId="{25CC20B5-962D-B546-B991-B321A5223770}" sibTransId="{44C5955B-72C4-EA47-9B46-54CB4D1CBF7E}"/>
    <dgm:cxn modelId="{BAA21C85-F947-314D-8EFF-25E0F08C4A59}" type="presOf" srcId="{EE964730-D203-964D-A1BF-A8F1DFB86CAD}" destId="{91E3DF8F-B98A-C045-9559-FB698A2F959C}" srcOrd="0" destOrd="0" presId="urn:microsoft.com/office/officeart/2008/layout/VerticalCurvedList"/>
    <dgm:cxn modelId="{7E0FD887-9EF9-8C48-882D-9213E9E26611}" srcId="{5D878511-A9C6-F048-A739-2BA77B43973A}" destId="{EE964730-D203-964D-A1BF-A8F1DFB86CAD}" srcOrd="1" destOrd="0" parTransId="{F7BD9482-87B6-B54A-B91A-E038D9134DDB}" sibTransId="{A912E3E5-430B-BB41-A753-E6B53EFDC64E}"/>
    <dgm:cxn modelId="{7EAA928C-0A50-BF43-958F-B03835B404B2}" type="presOf" srcId="{933918C1-A3A7-464F-AA7A-415DAA063538}" destId="{04AAD12F-CE08-354F-A782-4AB298E5FA79}" srcOrd="0" destOrd="0" presId="urn:microsoft.com/office/officeart/2008/layout/VerticalCurvedList"/>
    <dgm:cxn modelId="{C93AD7BE-D316-2B4A-B1FD-87E3E0C5A909}" type="presOf" srcId="{5D878511-A9C6-F048-A739-2BA77B43973A}" destId="{A9B26D33-1E58-BF40-B8CE-49FC72B34EE7}" srcOrd="0" destOrd="0" presId="urn:microsoft.com/office/officeart/2008/layout/VerticalCurvedList"/>
    <dgm:cxn modelId="{B2A4A1EA-4EE2-EC42-9485-52C79C255063}" srcId="{5D878511-A9C6-F048-A739-2BA77B43973A}" destId="{933918C1-A3A7-464F-AA7A-415DAA063538}" srcOrd="2" destOrd="0" parTransId="{E3D15B4C-2E9E-E14A-A7F3-F05F76A6AFB5}" sibTransId="{0AEBD5F8-2FC0-5545-BD1E-E654CF5BAF00}"/>
    <dgm:cxn modelId="{4916DD69-5B39-FB46-B3C7-F8619B3657E8}" type="presParOf" srcId="{A9B26D33-1E58-BF40-B8CE-49FC72B34EE7}" destId="{8384E5A4-6CD8-7D42-B070-54F96B441D29}" srcOrd="0" destOrd="0" presId="urn:microsoft.com/office/officeart/2008/layout/VerticalCurvedList"/>
    <dgm:cxn modelId="{EB3CB6E2-2EC1-8C47-93F3-D91A36CD7576}" type="presParOf" srcId="{8384E5A4-6CD8-7D42-B070-54F96B441D29}" destId="{618ECF8A-6FC6-7E4F-A353-34CDD251C603}" srcOrd="0" destOrd="0" presId="urn:microsoft.com/office/officeart/2008/layout/VerticalCurvedList"/>
    <dgm:cxn modelId="{9FD21152-EA17-EF47-97F5-AEC216067AB0}" type="presParOf" srcId="{618ECF8A-6FC6-7E4F-A353-34CDD251C603}" destId="{E3A91C00-5270-BB48-8165-9877B8FF896E}" srcOrd="0" destOrd="0" presId="urn:microsoft.com/office/officeart/2008/layout/VerticalCurvedList"/>
    <dgm:cxn modelId="{4505D7D9-812C-DD46-8D7C-F1D282EBC45A}" type="presParOf" srcId="{618ECF8A-6FC6-7E4F-A353-34CDD251C603}" destId="{8E74AF9A-F4FA-1445-BDBA-6C4952B61293}" srcOrd="1" destOrd="0" presId="urn:microsoft.com/office/officeart/2008/layout/VerticalCurvedList"/>
    <dgm:cxn modelId="{481AEB1F-4284-6F48-957F-DAD92D7F0813}" type="presParOf" srcId="{618ECF8A-6FC6-7E4F-A353-34CDD251C603}" destId="{08B9B92C-C2A2-8045-994C-1B47D662EE9C}" srcOrd="2" destOrd="0" presId="urn:microsoft.com/office/officeart/2008/layout/VerticalCurvedList"/>
    <dgm:cxn modelId="{DED9DB98-346F-E544-80AA-25A27B4E1A8D}" type="presParOf" srcId="{618ECF8A-6FC6-7E4F-A353-34CDD251C603}" destId="{95C27AAA-2DF6-8940-B4B4-E13FD8122EBC}" srcOrd="3" destOrd="0" presId="urn:microsoft.com/office/officeart/2008/layout/VerticalCurvedList"/>
    <dgm:cxn modelId="{48B6D5A9-0599-A04E-B4DF-0DFC4D76016D}" type="presParOf" srcId="{8384E5A4-6CD8-7D42-B070-54F96B441D29}" destId="{194480D5-8928-634D-A8D8-8774B9921B01}" srcOrd="1" destOrd="0" presId="urn:microsoft.com/office/officeart/2008/layout/VerticalCurvedList"/>
    <dgm:cxn modelId="{34109E1F-012A-694F-A179-6E54A39C149A}" type="presParOf" srcId="{8384E5A4-6CD8-7D42-B070-54F96B441D29}" destId="{C9C09050-B05E-BA4B-8783-6F3C5EF14425}" srcOrd="2" destOrd="0" presId="urn:microsoft.com/office/officeart/2008/layout/VerticalCurvedList"/>
    <dgm:cxn modelId="{C4A4D6D6-F2E8-DB46-928E-29D8DD77F1DA}" type="presParOf" srcId="{C9C09050-B05E-BA4B-8783-6F3C5EF14425}" destId="{7AF0CC9D-8CCC-484E-88EF-A4D44D68110A}" srcOrd="0" destOrd="0" presId="urn:microsoft.com/office/officeart/2008/layout/VerticalCurvedList"/>
    <dgm:cxn modelId="{DC259376-D63D-9840-ADFF-B91C05560C3C}" type="presParOf" srcId="{8384E5A4-6CD8-7D42-B070-54F96B441D29}" destId="{91E3DF8F-B98A-C045-9559-FB698A2F959C}" srcOrd="3" destOrd="0" presId="urn:microsoft.com/office/officeart/2008/layout/VerticalCurvedList"/>
    <dgm:cxn modelId="{1249F5F2-0B43-C74E-AC35-243DA7E653B6}" type="presParOf" srcId="{8384E5A4-6CD8-7D42-B070-54F96B441D29}" destId="{B88DB80B-5E8F-E446-A295-24E48DD0A01C}" srcOrd="4" destOrd="0" presId="urn:microsoft.com/office/officeart/2008/layout/VerticalCurvedList"/>
    <dgm:cxn modelId="{8323AE60-3B3F-3046-8D25-2133C948CD07}" type="presParOf" srcId="{B88DB80B-5E8F-E446-A295-24E48DD0A01C}" destId="{E89DB138-8CAA-A14E-912B-828FB8B764BA}" srcOrd="0" destOrd="0" presId="urn:microsoft.com/office/officeart/2008/layout/VerticalCurvedList"/>
    <dgm:cxn modelId="{56E1BA3E-E3E2-1047-B9E2-E6F779715F39}" type="presParOf" srcId="{8384E5A4-6CD8-7D42-B070-54F96B441D29}" destId="{04AAD12F-CE08-354F-A782-4AB298E5FA79}" srcOrd="5" destOrd="0" presId="urn:microsoft.com/office/officeart/2008/layout/VerticalCurvedList"/>
    <dgm:cxn modelId="{027D6EE7-1C43-F04F-9065-757F6543E9E7}" type="presParOf" srcId="{8384E5A4-6CD8-7D42-B070-54F96B441D29}" destId="{5C048CE1-8FBC-F140-9107-F34F40CE7698}" srcOrd="6" destOrd="0" presId="urn:microsoft.com/office/officeart/2008/layout/VerticalCurvedList"/>
    <dgm:cxn modelId="{7A3001D7-EAC6-0C4D-98BA-468104B1ADB9}" type="presParOf" srcId="{5C048CE1-8FBC-F140-9107-F34F40CE7698}" destId="{E1DF0074-AA57-7148-8B2D-60DF37CB1C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BF6A2-BEAF-8D46-B88E-D9FD8EBFFE7C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C6107D-7019-A347-85E1-38E16B930827}">
      <dgm:prSet phldrT="[Текст]"/>
      <dgm:spPr/>
      <dgm:t>
        <a:bodyPr/>
        <a:lstStyle/>
        <a:p>
          <a:r>
            <a:rPr lang="en" dirty="0">
              <a:latin typeface="Times New Roman" panose="02020603050405020304" pitchFamily="18" charset="0"/>
              <a:cs typeface="Times New Roman" panose="02020603050405020304" pitchFamily="18" charset="0"/>
            </a:rPr>
            <a:t>Kimberly-Young test for Internet addiction (in the original "Internet Addiction Test" - a test for Internet addiction)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12497-DFC4-3A47-A4AC-5609B45C9C31}" type="parTrans" cxnId="{67B6BA58-FA7F-DA42-8F38-82ABAB67C37D}">
      <dgm:prSet/>
      <dgm:spPr/>
      <dgm:t>
        <a:bodyPr/>
        <a:lstStyle/>
        <a:p>
          <a:endParaRPr lang="ru-RU"/>
        </a:p>
      </dgm:t>
    </dgm:pt>
    <dgm:pt modelId="{17302411-5AE9-CC4E-AAC4-5C1DB0E84DFF}" type="sibTrans" cxnId="{67B6BA58-FA7F-DA42-8F38-82ABAB67C37D}">
      <dgm:prSet/>
      <dgm:spPr/>
      <dgm:t>
        <a:bodyPr/>
        <a:lstStyle/>
        <a:p>
          <a:endParaRPr lang="ru-RU"/>
        </a:p>
      </dgm:t>
    </dgm:pt>
    <dgm:pt modelId="{2F9C5C15-933E-DF46-A74F-F5B9EBD3CE63}">
      <dgm:prSet phldrT="[Текст]"/>
      <dgm:spPr/>
      <dgm:t>
        <a:bodyPr/>
        <a:lstStyle/>
        <a:p>
          <a:r>
            <a:rPr lang="en" dirty="0">
              <a:latin typeface="Times New Roman" panose="02020603050405020304" pitchFamily="18" charset="0"/>
              <a:cs typeface="Times New Roman" panose="02020603050405020304" pitchFamily="18" charset="0"/>
            </a:rPr>
            <a:t>Screening diagnostics of computer addiction (L. N. </a:t>
          </a:r>
          <a:r>
            <a:rPr lang="en" dirty="0" err="1">
              <a:latin typeface="Times New Roman" panose="02020603050405020304" pitchFamily="18" charset="0"/>
              <a:cs typeface="Times New Roman" panose="02020603050405020304" pitchFamily="18" charset="0"/>
            </a:rPr>
            <a:t>Yurieva</a:t>
          </a:r>
          <a:r>
            <a:rPr lang="en" dirty="0">
              <a:latin typeface="Times New Roman" panose="02020603050405020304" pitchFamily="18" charset="0"/>
              <a:cs typeface="Times New Roman" panose="02020603050405020304" pitchFamily="18" charset="0"/>
            </a:rPr>
            <a:t>, T. Yu. </a:t>
          </a:r>
          <a:r>
            <a:rPr lang="en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Bolbot</a:t>
          </a:r>
          <a:r>
            <a:rPr lang="en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11846-D357-1345-AF85-8AF6F6F5CC3D}" type="parTrans" cxnId="{4F5A68E9-FA7E-C640-A382-21AEE2F24BE0}">
      <dgm:prSet/>
      <dgm:spPr/>
      <dgm:t>
        <a:bodyPr/>
        <a:lstStyle/>
        <a:p>
          <a:endParaRPr lang="ru-RU"/>
        </a:p>
      </dgm:t>
    </dgm:pt>
    <dgm:pt modelId="{722B0161-FAE2-0A44-8377-6F013C0D8E3C}" type="sibTrans" cxnId="{4F5A68E9-FA7E-C640-A382-21AEE2F24BE0}">
      <dgm:prSet/>
      <dgm:spPr/>
      <dgm:t>
        <a:bodyPr/>
        <a:lstStyle/>
        <a:p>
          <a:endParaRPr lang="ru-RU"/>
        </a:p>
      </dgm:t>
    </dgm:pt>
    <dgm:pt modelId="{54E9DB8A-5A66-834C-81FB-756EA00877DE}" type="pres">
      <dgm:prSet presAssocID="{59DBF6A2-BEAF-8D46-B88E-D9FD8EBFFE7C}" presName="vert0" presStyleCnt="0">
        <dgm:presLayoutVars>
          <dgm:dir/>
          <dgm:animOne val="branch"/>
          <dgm:animLvl val="lvl"/>
        </dgm:presLayoutVars>
      </dgm:prSet>
      <dgm:spPr/>
    </dgm:pt>
    <dgm:pt modelId="{BBADA939-AB1C-2947-B52D-E7D815320450}" type="pres">
      <dgm:prSet presAssocID="{44C6107D-7019-A347-85E1-38E16B930827}" presName="thickLine" presStyleLbl="alignNode1" presStyleIdx="0" presStyleCnt="2"/>
      <dgm:spPr/>
    </dgm:pt>
    <dgm:pt modelId="{BABEA8CE-D739-3B4F-8AB5-3567B9F2A36D}" type="pres">
      <dgm:prSet presAssocID="{44C6107D-7019-A347-85E1-38E16B930827}" presName="horz1" presStyleCnt="0"/>
      <dgm:spPr/>
    </dgm:pt>
    <dgm:pt modelId="{19DDB4A1-685B-7E44-8C24-7E2F3F0D8C0B}" type="pres">
      <dgm:prSet presAssocID="{44C6107D-7019-A347-85E1-38E16B930827}" presName="tx1" presStyleLbl="revTx" presStyleIdx="0" presStyleCnt="2"/>
      <dgm:spPr/>
    </dgm:pt>
    <dgm:pt modelId="{299B93E5-B3B0-CF48-96FE-6B2424649F8C}" type="pres">
      <dgm:prSet presAssocID="{44C6107D-7019-A347-85E1-38E16B930827}" presName="vert1" presStyleCnt="0"/>
      <dgm:spPr/>
    </dgm:pt>
    <dgm:pt modelId="{00AAFF65-39A2-B045-A5DA-7E41E6336E25}" type="pres">
      <dgm:prSet presAssocID="{2F9C5C15-933E-DF46-A74F-F5B9EBD3CE63}" presName="thickLine" presStyleLbl="alignNode1" presStyleIdx="1" presStyleCnt="2"/>
      <dgm:spPr/>
    </dgm:pt>
    <dgm:pt modelId="{2BBE308E-C5DF-014E-A996-5A3CD37F2EE6}" type="pres">
      <dgm:prSet presAssocID="{2F9C5C15-933E-DF46-A74F-F5B9EBD3CE63}" presName="horz1" presStyleCnt="0"/>
      <dgm:spPr/>
    </dgm:pt>
    <dgm:pt modelId="{E2ABD37C-9D4E-DC45-8320-C777A966B83F}" type="pres">
      <dgm:prSet presAssocID="{2F9C5C15-933E-DF46-A74F-F5B9EBD3CE63}" presName="tx1" presStyleLbl="revTx" presStyleIdx="1" presStyleCnt="2"/>
      <dgm:spPr/>
    </dgm:pt>
    <dgm:pt modelId="{345BB5C7-9E67-3946-A3C4-FACC3AA08E9A}" type="pres">
      <dgm:prSet presAssocID="{2F9C5C15-933E-DF46-A74F-F5B9EBD3CE63}" presName="vert1" presStyleCnt="0"/>
      <dgm:spPr/>
    </dgm:pt>
  </dgm:ptLst>
  <dgm:cxnLst>
    <dgm:cxn modelId="{67B6BA58-FA7F-DA42-8F38-82ABAB67C37D}" srcId="{59DBF6A2-BEAF-8D46-B88E-D9FD8EBFFE7C}" destId="{44C6107D-7019-A347-85E1-38E16B930827}" srcOrd="0" destOrd="0" parTransId="{94C12497-DFC4-3A47-A4AC-5609B45C9C31}" sibTransId="{17302411-5AE9-CC4E-AAC4-5C1DB0E84DFF}"/>
    <dgm:cxn modelId="{DB299869-81CC-1E46-A562-8C45EFC6BD7D}" type="presOf" srcId="{59DBF6A2-BEAF-8D46-B88E-D9FD8EBFFE7C}" destId="{54E9DB8A-5A66-834C-81FB-756EA00877DE}" srcOrd="0" destOrd="0" presId="urn:microsoft.com/office/officeart/2008/layout/LinedList"/>
    <dgm:cxn modelId="{A959CC69-DCA3-D048-922C-1DBE48507003}" type="presOf" srcId="{2F9C5C15-933E-DF46-A74F-F5B9EBD3CE63}" destId="{E2ABD37C-9D4E-DC45-8320-C777A966B83F}" srcOrd="0" destOrd="0" presId="urn:microsoft.com/office/officeart/2008/layout/LinedList"/>
    <dgm:cxn modelId="{1C3854B0-22AE-6A43-9F23-BAC36492BD70}" type="presOf" srcId="{44C6107D-7019-A347-85E1-38E16B930827}" destId="{19DDB4A1-685B-7E44-8C24-7E2F3F0D8C0B}" srcOrd="0" destOrd="0" presId="urn:microsoft.com/office/officeart/2008/layout/LinedList"/>
    <dgm:cxn modelId="{4F5A68E9-FA7E-C640-A382-21AEE2F24BE0}" srcId="{59DBF6A2-BEAF-8D46-B88E-D9FD8EBFFE7C}" destId="{2F9C5C15-933E-DF46-A74F-F5B9EBD3CE63}" srcOrd="1" destOrd="0" parTransId="{A8211846-D357-1345-AF85-8AF6F6F5CC3D}" sibTransId="{722B0161-FAE2-0A44-8377-6F013C0D8E3C}"/>
    <dgm:cxn modelId="{3FAAF95A-E1DD-2D45-9C3D-3C3EEFC109B3}" type="presParOf" srcId="{54E9DB8A-5A66-834C-81FB-756EA00877DE}" destId="{BBADA939-AB1C-2947-B52D-E7D815320450}" srcOrd="0" destOrd="0" presId="urn:microsoft.com/office/officeart/2008/layout/LinedList"/>
    <dgm:cxn modelId="{82538247-0D2D-B64C-97C8-0C77BCE19974}" type="presParOf" srcId="{54E9DB8A-5A66-834C-81FB-756EA00877DE}" destId="{BABEA8CE-D739-3B4F-8AB5-3567B9F2A36D}" srcOrd="1" destOrd="0" presId="urn:microsoft.com/office/officeart/2008/layout/LinedList"/>
    <dgm:cxn modelId="{D0DFAAAC-F6E5-0C41-B47B-928D8BABEE11}" type="presParOf" srcId="{BABEA8CE-D739-3B4F-8AB5-3567B9F2A36D}" destId="{19DDB4A1-685B-7E44-8C24-7E2F3F0D8C0B}" srcOrd="0" destOrd="0" presId="urn:microsoft.com/office/officeart/2008/layout/LinedList"/>
    <dgm:cxn modelId="{CD2C6672-A733-2944-BC58-CF4EB8D59C72}" type="presParOf" srcId="{BABEA8CE-D739-3B4F-8AB5-3567B9F2A36D}" destId="{299B93E5-B3B0-CF48-96FE-6B2424649F8C}" srcOrd="1" destOrd="0" presId="urn:microsoft.com/office/officeart/2008/layout/LinedList"/>
    <dgm:cxn modelId="{F5BB7E5E-E3FB-6D46-9E99-16E0C74D6354}" type="presParOf" srcId="{54E9DB8A-5A66-834C-81FB-756EA00877DE}" destId="{00AAFF65-39A2-B045-A5DA-7E41E6336E25}" srcOrd="2" destOrd="0" presId="urn:microsoft.com/office/officeart/2008/layout/LinedList"/>
    <dgm:cxn modelId="{B460A339-A1DD-BB49-BC0E-58855E753F00}" type="presParOf" srcId="{54E9DB8A-5A66-834C-81FB-756EA00877DE}" destId="{2BBE308E-C5DF-014E-A996-5A3CD37F2EE6}" srcOrd="3" destOrd="0" presId="urn:microsoft.com/office/officeart/2008/layout/LinedList"/>
    <dgm:cxn modelId="{3B96DF7F-B966-4C4C-81B5-86B1DBB899DF}" type="presParOf" srcId="{2BBE308E-C5DF-014E-A996-5A3CD37F2EE6}" destId="{E2ABD37C-9D4E-DC45-8320-C777A966B83F}" srcOrd="0" destOrd="0" presId="urn:microsoft.com/office/officeart/2008/layout/LinedList"/>
    <dgm:cxn modelId="{0CF87104-1CA7-0A46-AB47-6FB88FB01696}" type="presParOf" srcId="{2BBE308E-C5DF-014E-A996-5A3CD37F2EE6}" destId="{345BB5C7-9E67-3946-A3C4-FACC3AA08E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4B1FFC-5E6B-8248-A6FE-5951E24908C2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E2BA29F-19A5-CD4D-9CA5-163AAEEA5E04}">
      <dgm:prSet phldrT="[Текст]"/>
      <dgm:spPr/>
      <dgm:t>
        <a:bodyPr/>
        <a:lstStyle/>
        <a:p>
          <a:r>
            <a:rPr lang="en" dirty="0"/>
            <a:t>150 teenagers</a:t>
          </a:r>
          <a:endParaRPr lang="ru-RU" dirty="0"/>
        </a:p>
      </dgm:t>
    </dgm:pt>
    <dgm:pt modelId="{9CE7D52B-AA74-5841-815A-47B771E8DBE6}" type="parTrans" cxnId="{99EFBA62-96D6-7C43-884B-E006EEF19139}">
      <dgm:prSet/>
      <dgm:spPr/>
      <dgm:t>
        <a:bodyPr/>
        <a:lstStyle/>
        <a:p>
          <a:endParaRPr lang="ru-RU"/>
        </a:p>
      </dgm:t>
    </dgm:pt>
    <dgm:pt modelId="{16241F82-0836-D540-B9E9-847B51E06BFD}" type="sibTrans" cxnId="{99EFBA62-96D6-7C43-884B-E006EEF19139}">
      <dgm:prSet/>
      <dgm:spPr/>
      <dgm:t>
        <a:bodyPr/>
        <a:lstStyle/>
        <a:p>
          <a:endParaRPr lang="ru-RU"/>
        </a:p>
      </dgm:t>
    </dgm:pt>
    <dgm:pt modelId="{20C74AB9-35DA-EA44-92D8-57D5BBCFD366}">
      <dgm:prSet/>
      <dgm:spPr/>
      <dgm:t>
        <a:bodyPr/>
        <a:lstStyle/>
        <a:p>
          <a:r>
            <a:rPr lang="en" dirty="0"/>
            <a:t>14-15 years old</a:t>
          </a:r>
          <a:endParaRPr lang="ru-RU" dirty="0"/>
        </a:p>
      </dgm:t>
    </dgm:pt>
    <dgm:pt modelId="{7C5E6ECC-FE7F-2441-BB70-7E58C1308187}" type="parTrans" cxnId="{E66D09DD-3132-374A-AED7-A870DF846390}">
      <dgm:prSet/>
      <dgm:spPr/>
      <dgm:t>
        <a:bodyPr/>
        <a:lstStyle/>
        <a:p>
          <a:endParaRPr lang="ru-RU"/>
        </a:p>
      </dgm:t>
    </dgm:pt>
    <dgm:pt modelId="{EA3EE307-FAA4-044E-A138-866FA767672D}" type="sibTrans" cxnId="{E66D09DD-3132-374A-AED7-A870DF846390}">
      <dgm:prSet/>
      <dgm:spPr/>
      <dgm:t>
        <a:bodyPr/>
        <a:lstStyle/>
        <a:p>
          <a:endParaRPr lang="ru-RU"/>
        </a:p>
      </dgm:t>
    </dgm:pt>
    <dgm:pt modelId="{5F3207DD-598C-DA49-B0A2-046142DD60FB}">
      <dgm:prSet/>
      <dgm:spPr/>
      <dgm:t>
        <a:bodyPr/>
        <a:lstStyle/>
        <a:p>
          <a:r>
            <a:rPr lang="en" dirty="0"/>
            <a:t>78 people from complete families</a:t>
          </a:r>
          <a:endParaRPr lang="ru-RU" dirty="0"/>
        </a:p>
      </dgm:t>
    </dgm:pt>
    <dgm:pt modelId="{A834D37D-417C-4145-B1AE-6570620EE2E0}" type="parTrans" cxnId="{58372481-B091-024A-8C93-F4EE88CF3C1E}">
      <dgm:prSet/>
      <dgm:spPr/>
      <dgm:t>
        <a:bodyPr/>
        <a:lstStyle/>
        <a:p>
          <a:endParaRPr lang="ru-RU"/>
        </a:p>
      </dgm:t>
    </dgm:pt>
    <dgm:pt modelId="{2C829FAE-F196-8145-AF84-1A741E54CE4E}" type="sibTrans" cxnId="{58372481-B091-024A-8C93-F4EE88CF3C1E}">
      <dgm:prSet/>
      <dgm:spPr/>
      <dgm:t>
        <a:bodyPr/>
        <a:lstStyle/>
        <a:p>
          <a:endParaRPr lang="ru-RU"/>
        </a:p>
      </dgm:t>
    </dgm:pt>
    <dgm:pt modelId="{B36D6812-FD2B-2D47-A89C-D7036637BC37}">
      <dgm:prSet/>
      <dgm:spPr/>
      <dgm:t>
        <a:bodyPr/>
        <a:lstStyle/>
        <a:p>
          <a:r>
            <a:rPr lang="en" dirty="0"/>
            <a:t>72 people from single-parent families</a:t>
          </a:r>
          <a:endParaRPr lang="ru-RU" dirty="0"/>
        </a:p>
      </dgm:t>
    </dgm:pt>
    <dgm:pt modelId="{54F3E904-1092-6F41-8D91-8C3D2500ED10}" type="parTrans" cxnId="{B8E5B58B-A69B-534D-BA63-C2A596AEFDB7}">
      <dgm:prSet/>
      <dgm:spPr/>
      <dgm:t>
        <a:bodyPr/>
        <a:lstStyle/>
        <a:p>
          <a:endParaRPr lang="ru-RU"/>
        </a:p>
      </dgm:t>
    </dgm:pt>
    <dgm:pt modelId="{545FF88D-CF88-524D-9C2F-F41213820108}" type="sibTrans" cxnId="{B8E5B58B-A69B-534D-BA63-C2A596AEFDB7}">
      <dgm:prSet/>
      <dgm:spPr/>
      <dgm:t>
        <a:bodyPr/>
        <a:lstStyle/>
        <a:p>
          <a:endParaRPr lang="ru-RU"/>
        </a:p>
      </dgm:t>
    </dgm:pt>
    <dgm:pt modelId="{1FA9FFC3-A5B3-0143-B8A9-8B91B6872DC7}" type="pres">
      <dgm:prSet presAssocID="{CC4B1FFC-5E6B-8248-A6FE-5951E24908C2}" presName="outerComposite" presStyleCnt="0">
        <dgm:presLayoutVars>
          <dgm:chMax val="5"/>
          <dgm:dir/>
          <dgm:resizeHandles val="exact"/>
        </dgm:presLayoutVars>
      </dgm:prSet>
      <dgm:spPr/>
    </dgm:pt>
    <dgm:pt modelId="{5CC2B961-9E72-3C41-899B-EBFE5419BFF2}" type="pres">
      <dgm:prSet presAssocID="{CC4B1FFC-5E6B-8248-A6FE-5951E24908C2}" presName="dummyMaxCanvas" presStyleCnt="0">
        <dgm:presLayoutVars/>
      </dgm:prSet>
      <dgm:spPr/>
    </dgm:pt>
    <dgm:pt modelId="{5579931A-2DA8-504A-ABED-8998D1A2AA3F}" type="pres">
      <dgm:prSet presAssocID="{CC4B1FFC-5E6B-8248-A6FE-5951E24908C2}" presName="FourNodes_1" presStyleLbl="node1" presStyleIdx="0" presStyleCnt="4">
        <dgm:presLayoutVars>
          <dgm:bulletEnabled val="1"/>
        </dgm:presLayoutVars>
      </dgm:prSet>
      <dgm:spPr/>
    </dgm:pt>
    <dgm:pt modelId="{A22DD11C-D382-0A41-8124-26F2E9BE32F0}" type="pres">
      <dgm:prSet presAssocID="{CC4B1FFC-5E6B-8248-A6FE-5951E24908C2}" presName="FourNodes_2" presStyleLbl="node1" presStyleIdx="1" presStyleCnt="4">
        <dgm:presLayoutVars>
          <dgm:bulletEnabled val="1"/>
        </dgm:presLayoutVars>
      </dgm:prSet>
      <dgm:spPr/>
    </dgm:pt>
    <dgm:pt modelId="{92EBFAA8-562F-5144-BE24-73FB155EFD50}" type="pres">
      <dgm:prSet presAssocID="{CC4B1FFC-5E6B-8248-A6FE-5951E24908C2}" presName="FourNodes_3" presStyleLbl="node1" presStyleIdx="2" presStyleCnt="4">
        <dgm:presLayoutVars>
          <dgm:bulletEnabled val="1"/>
        </dgm:presLayoutVars>
      </dgm:prSet>
      <dgm:spPr/>
    </dgm:pt>
    <dgm:pt modelId="{4E602978-1C3B-2847-A991-16C5ECD81C65}" type="pres">
      <dgm:prSet presAssocID="{CC4B1FFC-5E6B-8248-A6FE-5951E24908C2}" presName="FourNodes_4" presStyleLbl="node1" presStyleIdx="3" presStyleCnt="4">
        <dgm:presLayoutVars>
          <dgm:bulletEnabled val="1"/>
        </dgm:presLayoutVars>
      </dgm:prSet>
      <dgm:spPr/>
    </dgm:pt>
    <dgm:pt modelId="{BBF2FCCF-B14C-CF46-BA4D-39F2517FA934}" type="pres">
      <dgm:prSet presAssocID="{CC4B1FFC-5E6B-8248-A6FE-5951E24908C2}" presName="FourConn_1-2" presStyleLbl="fgAccFollowNode1" presStyleIdx="0" presStyleCnt="3">
        <dgm:presLayoutVars>
          <dgm:bulletEnabled val="1"/>
        </dgm:presLayoutVars>
      </dgm:prSet>
      <dgm:spPr/>
    </dgm:pt>
    <dgm:pt modelId="{C2756EB4-E1C7-C847-A6E6-2ABC88F10723}" type="pres">
      <dgm:prSet presAssocID="{CC4B1FFC-5E6B-8248-A6FE-5951E24908C2}" presName="FourConn_2-3" presStyleLbl="fgAccFollowNode1" presStyleIdx="1" presStyleCnt="3">
        <dgm:presLayoutVars>
          <dgm:bulletEnabled val="1"/>
        </dgm:presLayoutVars>
      </dgm:prSet>
      <dgm:spPr/>
    </dgm:pt>
    <dgm:pt modelId="{DEDC33F6-2D06-014F-9719-07CE11F8AF60}" type="pres">
      <dgm:prSet presAssocID="{CC4B1FFC-5E6B-8248-A6FE-5951E24908C2}" presName="FourConn_3-4" presStyleLbl="fgAccFollowNode1" presStyleIdx="2" presStyleCnt="3">
        <dgm:presLayoutVars>
          <dgm:bulletEnabled val="1"/>
        </dgm:presLayoutVars>
      </dgm:prSet>
      <dgm:spPr/>
    </dgm:pt>
    <dgm:pt modelId="{B8EF958D-20E8-3F42-B14D-226269311CE9}" type="pres">
      <dgm:prSet presAssocID="{CC4B1FFC-5E6B-8248-A6FE-5951E24908C2}" presName="FourNodes_1_text" presStyleLbl="node1" presStyleIdx="3" presStyleCnt="4">
        <dgm:presLayoutVars>
          <dgm:bulletEnabled val="1"/>
        </dgm:presLayoutVars>
      </dgm:prSet>
      <dgm:spPr/>
    </dgm:pt>
    <dgm:pt modelId="{FEDC5BD2-5FF1-6345-B25B-17C387AAE08B}" type="pres">
      <dgm:prSet presAssocID="{CC4B1FFC-5E6B-8248-A6FE-5951E24908C2}" presName="FourNodes_2_text" presStyleLbl="node1" presStyleIdx="3" presStyleCnt="4">
        <dgm:presLayoutVars>
          <dgm:bulletEnabled val="1"/>
        </dgm:presLayoutVars>
      </dgm:prSet>
      <dgm:spPr/>
    </dgm:pt>
    <dgm:pt modelId="{24CB7DE6-55AE-9C41-93C0-855EE4E842A4}" type="pres">
      <dgm:prSet presAssocID="{CC4B1FFC-5E6B-8248-A6FE-5951E24908C2}" presName="FourNodes_3_text" presStyleLbl="node1" presStyleIdx="3" presStyleCnt="4">
        <dgm:presLayoutVars>
          <dgm:bulletEnabled val="1"/>
        </dgm:presLayoutVars>
      </dgm:prSet>
      <dgm:spPr/>
    </dgm:pt>
    <dgm:pt modelId="{675FA235-3ABB-6F4F-AAAB-66622BBC7F09}" type="pres">
      <dgm:prSet presAssocID="{CC4B1FFC-5E6B-8248-A6FE-5951E24908C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EF28108-B5BC-CD4D-A668-1E4C6F668F9B}" type="presOf" srcId="{20C74AB9-35DA-EA44-92D8-57D5BBCFD366}" destId="{A22DD11C-D382-0A41-8124-26F2E9BE32F0}" srcOrd="0" destOrd="0" presId="urn:microsoft.com/office/officeart/2005/8/layout/vProcess5"/>
    <dgm:cxn modelId="{42C9870B-DEA6-E843-A052-A85D6885CEE4}" type="presOf" srcId="{CC4B1FFC-5E6B-8248-A6FE-5951E24908C2}" destId="{1FA9FFC3-A5B3-0143-B8A9-8B91B6872DC7}" srcOrd="0" destOrd="0" presId="urn:microsoft.com/office/officeart/2005/8/layout/vProcess5"/>
    <dgm:cxn modelId="{DC600F0F-8B6E-D94B-8381-B6AECA4D8790}" type="presOf" srcId="{B36D6812-FD2B-2D47-A89C-D7036637BC37}" destId="{92EBFAA8-562F-5144-BE24-73FB155EFD50}" srcOrd="0" destOrd="0" presId="urn:microsoft.com/office/officeart/2005/8/layout/vProcess5"/>
    <dgm:cxn modelId="{15BD0E1D-80EC-E148-AE36-A23690D7BB36}" type="presOf" srcId="{545FF88D-CF88-524D-9C2F-F41213820108}" destId="{DEDC33F6-2D06-014F-9719-07CE11F8AF60}" srcOrd="0" destOrd="0" presId="urn:microsoft.com/office/officeart/2005/8/layout/vProcess5"/>
    <dgm:cxn modelId="{A08E7826-E620-6F44-B111-25E717758AD6}" type="presOf" srcId="{B36D6812-FD2B-2D47-A89C-D7036637BC37}" destId="{24CB7DE6-55AE-9C41-93C0-855EE4E842A4}" srcOrd="1" destOrd="0" presId="urn:microsoft.com/office/officeart/2005/8/layout/vProcess5"/>
    <dgm:cxn modelId="{5748D253-62EB-8441-BAFF-4E9DE73FC426}" type="presOf" srcId="{5F3207DD-598C-DA49-B0A2-046142DD60FB}" destId="{675FA235-3ABB-6F4F-AAAB-66622BBC7F09}" srcOrd="1" destOrd="0" presId="urn:microsoft.com/office/officeart/2005/8/layout/vProcess5"/>
    <dgm:cxn modelId="{99EFBA62-96D6-7C43-884B-E006EEF19139}" srcId="{CC4B1FFC-5E6B-8248-A6FE-5951E24908C2}" destId="{EE2BA29F-19A5-CD4D-9CA5-163AAEEA5E04}" srcOrd="0" destOrd="0" parTransId="{9CE7D52B-AA74-5841-815A-47B771E8DBE6}" sibTransId="{16241F82-0836-D540-B9E9-847B51E06BFD}"/>
    <dgm:cxn modelId="{58372481-B091-024A-8C93-F4EE88CF3C1E}" srcId="{CC4B1FFC-5E6B-8248-A6FE-5951E24908C2}" destId="{5F3207DD-598C-DA49-B0A2-046142DD60FB}" srcOrd="3" destOrd="0" parTransId="{A834D37D-417C-4145-B1AE-6570620EE2E0}" sibTransId="{2C829FAE-F196-8145-AF84-1A741E54CE4E}"/>
    <dgm:cxn modelId="{B8E5B58B-A69B-534D-BA63-C2A596AEFDB7}" srcId="{CC4B1FFC-5E6B-8248-A6FE-5951E24908C2}" destId="{B36D6812-FD2B-2D47-A89C-D7036637BC37}" srcOrd="2" destOrd="0" parTransId="{54F3E904-1092-6F41-8D91-8C3D2500ED10}" sibTransId="{545FF88D-CF88-524D-9C2F-F41213820108}"/>
    <dgm:cxn modelId="{6F2FEA9C-4CF5-7C4C-9469-2C889E3978EB}" type="presOf" srcId="{5F3207DD-598C-DA49-B0A2-046142DD60FB}" destId="{4E602978-1C3B-2847-A991-16C5ECD81C65}" srcOrd="0" destOrd="0" presId="urn:microsoft.com/office/officeart/2005/8/layout/vProcess5"/>
    <dgm:cxn modelId="{B0FB4EAA-4E80-BB42-B49F-23882F97D1A0}" type="presOf" srcId="{16241F82-0836-D540-B9E9-847B51E06BFD}" destId="{BBF2FCCF-B14C-CF46-BA4D-39F2517FA934}" srcOrd="0" destOrd="0" presId="urn:microsoft.com/office/officeart/2005/8/layout/vProcess5"/>
    <dgm:cxn modelId="{E920EAB4-87E3-B240-A808-F590BC2CBD59}" type="presOf" srcId="{EE2BA29F-19A5-CD4D-9CA5-163AAEEA5E04}" destId="{B8EF958D-20E8-3F42-B14D-226269311CE9}" srcOrd="1" destOrd="0" presId="urn:microsoft.com/office/officeart/2005/8/layout/vProcess5"/>
    <dgm:cxn modelId="{E66D09DD-3132-374A-AED7-A870DF846390}" srcId="{CC4B1FFC-5E6B-8248-A6FE-5951E24908C2}" destId="{20C74AB9-35DA-EA44-92D8-57D5BBCFD366}" srcOrd="1" destOrd="0" parTransId="{7C5E6ECC-FE7F-2441-BB70-7E58C1308187}" sibTransId="{EA3EE307-FAA4-044E-A138-866FA767672D}"/>
    <dgm:cxn modelId="{7F901EED-8225-8C40-A1D1-953EF71D5A35}" type="presOf" srcId="{EA3EE307-FAA4-044E-A138-866FA767672D}" destId="{C2756EB4-E1C7-C847-A6E6-2ABC88F10723}" srcOrd="0" destOrd="0" presId="urn:microsoft.com/office/officeart/2005/8/layout/vProcess5"/>
    <dgm:cxn modelId="{B23506EF-F418-EC43-83F3-7E9351622B51}" type="presOf" srcId="{20C74AB9-35DA-EA44-92D8-57D5BBCFD366}" destId="{FEDC5BD2-5FF1-6345-B25B-17C387AAE08B}" srcOrd="1" destOrd="0" presId="urn:microsoft.com/office/officeart/2005/8/layout/vProcess5"/>
    <dgm:cxn modelId="{81B778F3-8493-9541-AE83-480BC4A0AC8B}" type="presOf" srcId="{EE2BA29F-19A5-CD4D-9CA5-163AAEEA5E04}" destId="{5579931A-2DA8-504A-ABED-8998D1A2AA3F}" srcOrd="0" destOrd="0" presId="urn:microsoft.com/office/officeart/2005/8/layout/vProcess5"/>
    <dgm:cxn modelId="{D3A7545E-5B59-944E-B500-FAAFFD2F904C}" type="presParOf" srcId="{1FA9FFC3-A5B3-0143-B8A9-8B91B6872DC7}" destId="{5CC2B961-9E72-3C41-899B-EBFE5419BFF2}" srcOrd="0" destOrd="0" presId="urn:microsoft.com/office/officeart/2005/8/layout/vProcess5"/>
    <dgm:cxn modelId="{3CACA0D0-7B7E-4F4E-BE28-7579D24397A7}" type="presParOf" srcId="{1FA9FFC3-A5B3-0143-B8A9-8B91B6872DC7}" destId="{5579931A-2DA8-504A-ABED-8998D1A2AA3F}" srcOrd="1" destOrd="0" presId="urn:microsoft.com/office/officeart/2005/8/layout/vProcess5"/>
    <dgm:cxn modelId="{A5F00E40-1945-964A-8DA0-D1FCF25CC6F8}" type="presParOf" srcId="{1FA9FFC3-A5B3-0143-B8A9-8B91B6872DC7}" destId="{A22DD11C-D382-0A41-8124-26F2E9BE32F0}" srcOrd="2" destOrd="0" presId="urn:microsoft.com/office/officeart/2005/8/layout/vProcess5"/>
    <dgm:cxn modelId="{047BB7BE-4527-864D-A4E3-CC8E1B7D1108}" type="presParOf" srcId="{1FA9FFC3-A5B3-0143-B8A9-8B91B6872DC7}" destId="{92EBFAA8-562F-5144-BE24-73FB155EFD50}" srcOrd="3" destOrd="0" presId="urn:microsoft.com/office/officeart/2005/8/layout/vProcess5"/>
    <dgm:cxn modelId="{089966E9-1CB5-464D-BE6E-D2C23152790D}" type="presParOf" srcId="{1FA9FFC3-A5B3-0143-B8A9-8B91B6872DC7}" destId="{4E602978-1C3B-2847-A991-16C5ECD81C65}" srcOrd="4" destOrd="0" presId="urn:microsoft.com/office/officeart/2005/8/layout/vProcess5"/>
    <dgm:cxn modelId="{6FC926E8-5CD3-054E-9F3E-F0E0CE2A02A7}" type="presParOf" srcId="{1FA9FFC3-A5B3-0143-B8A9-8B91B6872DC7}" destId="{BBF2FCCF-B14C-CF46-BA4D-39F2517FA934}" srcOrd="5" destOrd="0" presId="urn:microsoft.com/office/officeart/2005/8/layout/vProcess5"/>
    <dgm:cxn modelId="{17EBDE78-BF3E-1343-9544-FDE5C1E46BAC}" type="presParOf" srcId="{1FA9FFC3-A5B3-0143-B8A9-8B91B6872DC7}" destId="{C2756EB4-E1C7-C847-A6E6-2ABC88F10723}" srcOrd="6" destOrd="0" presId="urn:microsoft.com/office/officeart/2005/8/layout/vProcess5"/>
    <dgm:cxn modelId="{196A4C9B-8315-C04E-837B-F0560251E2FB}" type="presParOf" srcId="{1FA9FFC3-A5B3-0143-B8A9-8B91B6872DC7}" destId="{DEDC33F6-2D06-014F-9719-07CE11F8AF60}" srcOrd="7" destOrd="0" presId="urn:microsoft.com/office/officeart/2005/8/layout/vProcess5"/>
    <dgm:cxn modelId="{F76FCCC5-448C-6141-A6C7-4CC0AE05009D}" type="presParOf" srcId="{1FA9FFC3-A5B3-0143-B8A9-8B91B6872DC7}" destId="{B8EF958D-20E8-3F42-B14D-226269311CE9}" srcOrd="8" destOrd="0" presId="urn:microsoft.com/office/officeart/2005/8/layout/vProcess5"/>
    <dgm:cxn modelId="{F8393826-16FF-F742-AB05-1D2A214FAC5D}" type="presParOf" srcId="{1FA9FFC3-A5B3-0143-B8A9-8B91B6872DC7}" destId="{FEDC5BD2-5FF1-6345-B25B-17C387AAE08B}" srcOrd="9" destOrd="0" presId="urn:microsoft.com/office/officeart/2005/8/layout/vProcess5"/>
    <dgm:cxn modelId="{2A5158A4-934D-964D-B69B-758B1ADF4B31}" type="presParOf" srcId="{1FA9FFC3-A5B3-0143-B8A9-8B91B6872DC7}" destId="{24CB7DE6-55AE-9C41-93C0-855EE4E842A4}" srcOrd="10" destOrd="0" presId="urn:microsoft.com/office/officeart/2005/8/layout/vProcess5"/>
    <dgm:cxn modelId="{4736869B-D0AC-724E-B39A-725E62DCFC7F}" type="presParOf" srcId="{1FA9FFC3-A5B3-0143-B8A9-8B91B6872DC7}" destId="{675FA235-3ABB-6F4F-AAAB-66622BBC7F0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4AF9A-F4FA-1445-BDBA-6C4952B61293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480D5-8928-634D-A8D8-8774B9921B01}">
      <dsp:nvSpPr>
        <dsp:cNvPr id="0" name=""/>
        <dsp:cNvSpPr/>
      </dsp:nvSpPr>
      <dsp:spPr>
        <a:xfrm>
          <a:off x="752110" y="541866"/>
          <a:ext cx="8503655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500" kern="1200" dirty="0"/>
            <a:t>Rapid growth of digitalization</a:t>
          </a:r>
          <a:endParaRPr lang="ru-RU" sz="3500" kern="1200" dirty="0"/>
        </a:p>
      </dsp:txBody>
      <dsp:txXfrm>
        <a:off x="752110" y="541866"/>
        <a:ext cx="8503655" cy="1083733"/>
      </dsp:txXfrm>
    </dsp:sp>
    <dsp:sp modelId="{7AF0CC9D-8CCC-484E-88EF-A4D44D68110A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3DF8F-B98A-C045-9559-FB698A2F959C}">
      <dsp:nvSpPr>
        <dsp:cNvPr id="0" name=""/>
        <dsp:cNvSpPr/>
      </dsp:nvSpPr>
      <dsp:spPr>
        <a:xfrm>
          <a:off x="1146048" y="2167466"/>
          <a:ext cx="8109718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500" kern="1200" dirty="0"/>
            <a:t>Introduction of new technologies</a:t>
          </a:r>
          <a:endParaRPr lang="ru-RU" sz="3500" kern="1200" dirty="0"/>
        </a:p>
      </dsp:txBody>
      <dsp:txXfrm>
        <a:off x="1146048" y="2167466"/>
        <a:ext cx="8109718" cy="1083733"/>
      </dsp:txXfrm>
    </dsp:sp>
    <dsp:sp modelId="{E89DB138-8CAA-A14E-912B-828FB8B764B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AD12F-CE08-354F-A782-4AB298E5FA79}">
      <dsp:nvSpPr>
        <dsp:cNvPr id="0" name=""/>
        <dsp:cNvSpPr/>
      </dsp:nvSpPr>
      <dsp:spPr>
        <a:xfrm>
          <a:off x="752110" y="3793066"/>
          <a:ext cx="8503655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500" kern="1200" dirty="0"/>
            <a:t>The development of artificial intelligence</a:t>
          </a:r>
          <a:endParaRPr lang="ru-RU" sz="3500" kern="1200" dirty="0"/>
        </a:p>
      </dsp:txBody>
      <dsp:txXfrm>
        <a:off x="752110" y="3793066"/>
        <a:ext cx="8503655" cy="1083733"/>
      </dsp:txXfrm>
    </dsp:sp>
    <dsp:sp modelId="{E1DF0074-AA57-7148-8B2D-60DF37CB1CBF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DA939-AB1C-2947-B52D-E7D815320450}">
      <dsp:nvSpPr>
        <dsp:cNvPr id="0" name=""/>
        <dsp:cNvSpPr/>
      </dsp:nvSpPr>
      <dsp:spPr>
        <a:xfrm>
          <a:off x="0" y="0"/>
          <a:ext cx="63829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DDB4A1-685B-7E44-8C24-7E2F3F0D8C0B}">
      <dsp:nvSpPr>
        <dsp:cNvPr id="0" name=""/>
        <dsp:cNvSpPr/>
      </dsp:nvSpPr>
      <dsp:spPr>
        <a:xfrm>
          <a:off x="0" y="0"/>
          <a:ext cx="6382966" cy="110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Kimberly-Young test for Internet addiction (in the original "Internet Addiction Test" - a test for Internet addiction)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382966" cy="1108256"/>
      </dsp:txXfrm>
    </dsp:sp>
    <dsp:sp modelId="{00AAFF65-39A2-B045-A5DA-7E41E6336E25}">
      <dsp:nvSpPr>
        <dsp:cNvPr id="0" name=""/>
        <dsp:cNvSpPr/>
      </dsp:nvSpPr>
      <dsp:spPr>
        <a:xfrm>
          <a:off x="0" y="1108256"/>
          <a:ext cx="6382966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ABD37C-9D4E-DC45-8320-C777A966B83F}">
      <dsp:nvSpPr>
        <dsp:cNvPr id="0" name=""/>
        <dsp:cNvSpPr/>
      </dsp:nvSpPr>
      <dsp:spPr>
        <a:xfrm>
          <a:off x="0" y="1108256"/>
          <a:ext cx="6382966" cy="110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Screening diagnostics of computer addiction (L. N. </a:t>
          </a:r>
          <a:r>
            <a:rPr lang="en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Yurieva</a:t>
          </a:r>
          <a:r>
            <a:rPr lang="e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T. Yu. </a:t>
          </a:r>
          <a:r>
            <a:rPr lang="en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Bolbot</a:t>
          </a:r>
          <a:r>
            <a:rPr lang="e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08256"/>
        <a:ext cx="6382966" cy="1108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9931A-2DA8-504A-ABED-8998D1A2AA3F}">
      <dsp:nvSpPr>
        <dsp:cNvPr id="0" name=""/>
        <dsp:cNvSpPr/>
      </dsp:nvSpPr>
      <dsp:spPr>
        <a:xfrm>
          <a:off x="0" y="0"/>
          <a:ext cx="3967172" cy="8619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kern="1200" dirty="0"/>
            <a:t>150 teenagers</a:t>
          </a:r>
          <a:endParaRPr lang="ru-RU" sz="2200" kern="1200" dirty="0"/>
        </a:p>
      </dsp:txBody>
      <dsp:txXfrm>
        <a:off x="25244" y="25244"/>
        <a:ext cx="2964274" cy="811422"/>
      </dsp:txXfrm>
    </dsp:sp>
    <dsp:sp modelId="{A22DD11C-D382-0A41-8124-26F2E9BE32F0}">
      <dsp:nvSpPr>
        <dsp:cNvPr id="0" name=""/>
        <dsp:cNvSpPr/>
      </dsp:nvSpPr>
      <dsp:spPr>
        <a:xfrm>
          <a:off x="332250" y="1018620"/>
          <a:ext cx="3967172" cy="8619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kern="1200" dirty="0"/>
            <a:t>14-15 years old</a:t>
          </a:r>
          <a:endParaRPr lang="ru-RU" sz="2200" kern="1200" dirty="0"/>
        </a:p>
      </dsp:txBody>
      <dsp:txXfrm>
        <a:off x="357494" y="1043864"/>
        <a:ext cx="3024192" cy="811422"/>
      </dsp:txXfrm>
    </dsp:sp>
    <dsp:sp modelId="{92EBFAA8-562F-5144-BE24-73FB155EFD50}">
      <dsp:nvSpPr>
        <dsp:cNvPr id="0" name=""/>
        <dsp:cNvSpPr/>
      </dsp:nvSpPr>
      <dsp:spPr>
        <a:xfrm>
          <a:off x="659542" y="2037241"/>
          <a:ext cx="3967172" cy="8619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kern="1200" dirty="0"/>
            <a:t>72 people from single-parent families</a:t>
          </a:r>
          <a:endParaRPr lang="ru-RU" sz="2200" kern="1200" dirty="0"/>
        </a:p>
      </dsp:txBody>
      <dsp:txXfrm>
        <a:off x="684786" y="2062485"/>
        <a:ext cx="3029151" cy="811422"/>
      </dsp:txXfrm>
    </dsp:sp>
    <dsp:sp modelId="{4E602978-1C3B-2847-A991-16C5ECD81C65}">
      <dsp:nvSpPr>
        <dsp:cNvPr id="0" name=""/>
        <dsp:cNvSpPr/>
      </dsp:nvSpPr>
      <dsp:spPr>
        <a:xfrm>
          <a:off x="991793" y="3055862"/>
          <a:ext cx="3967172" cy="8619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kern="1200" dirty="0"/>
            <a:t>78 people from complete families</a:t>
          </a:r>
          <a:endParaRPr lang="ru-RU" sz="2200" kern="1200" dirty="0"/>
        </a:p>
      </dsp:txBody>
      <dsp:txXfrm>
        <a:off x="1017037" y="3081106"/>
        <a:ext cx="3024192" cy="811422"/>
      </dsp:txXfrm>
    </dsp:sp>
    <dsp:sp modelId="{BBF2FCCF-B14C-CF46-BA4D-39F2517FA934}">
      <dsp:nvSpPr>
        <dsp:cNvPr id="0" name=""/>
        <dsp:cNvSpPr/>
      </dsp:nvSpPr>
      <dsp:spPr>
        <a:xfrm>
          <a:off x="3406931" y="660144"/>
          <a:ext cx="560241" cy="560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3532985" y="660144"/>
        <a:ext cx="308133" cy="421581"/>
      </dsp:txXfrm>
    </dsp:sp>
    <dsp:sp modelId="{C2756EB4-E1C7-C847-A6E6-2ABC88F10723}">
      <dsp:nvSpPr>
        <dsp:cNvPr id="0" name=""/>
        <dsp:cNvSpPr/>
      </dsp:nvSpPr>
      <dsp:spPr>
        <a:xfrm>
          <a:off x="3739181" y="1678765"/>
          <a:ext cx="560241" cy="560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3865235" y="1678765"/>
        <a:ext cx="308133" cy="421581"/>
      </dsp:txXfrm>
    </dsp:sp>
    <dsp:sp modelId="{DEDC33F6-2D06-014F-9719-07CE11F8AF60}">
      <dsp:nvSpPr>
        <dsp:cNvPr id="0" name=""/>
        <dsp:cNvSpPr/>
      </dsp:nvSpPr>
      <dsp:spPr>
        <a:xfrm>
          <a:off x="4066473" y="2697386"/>
          <a:ext cx="560241" cy="560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4192527" y="2697386"/>
        <a:ext cx="308133" cy="421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2D42-67C5-4C55-8802-08FF963C7AA9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0F8-03A6-43BB-8BF6-26301D564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0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2D42-67C5-4C55-8802-08FF963C7AA9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0F8-03A6-43BB-8BF6-26301D564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1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2D42-67C5-4C55-8802-08FF963C7AA9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0F8-03A6-43BB-8BF6-26301D564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2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2D42-67C5-4C55-8802-08FF963C7AA9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0F8-03A6-43BB-8BF6-26301D564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0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2D42-67C5-4C55-8802-08FF963C7AA9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0F8-03A6-43BB-8BF6-26301D564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9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2D42-67C5-4C55-8802-08FF963C7AA9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0F8-03A6-43BB-8BF6-26301D564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2D42-67C5-4C55-8802-08FF963C7AA9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0F8-03A6-43BB-8BF6-26301D564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8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2D42-67C5-4C55-8802-08FF963C7AA9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0F8-03A6-43BB-8BF6-26301D564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0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2D42-67C5-4C55-8802-08FF963C7AA9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0F8-03A6-43BB-8BF6-26301D564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4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2D42-67C5-4C55-8802-08FF963C7AA9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0F8-03A6-43BB-8BF6-26301D564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9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2D42-67C5-4C55-8802-08FF963C7AA9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0F8-03A6-43BB-8BF6-26301D564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0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92D42-67C5-4C55-8802-08FF963C7AA9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40F8-03A6-43BB-8BF6-26301D564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0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sv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271" y="0"/>
            <a:ext cx="8719534" cy="908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04" y="93550"/>
            <a:ext cx="975445" cy="9693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23158" y="872952"/>
            <a:ext cx="10329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Federal University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Academy of Psychology and Pedagogy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0306" y="2228671"/>
            <a:ext cx="11510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Features of computer addiction and adolescents from complete and single-parent families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3085" y="4491638"/>
            <a:ext cx="74458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8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Pankratova</a:t>
            </a:r>
            <a:r>
              <a:rPr lang="en" sz="18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Irina </a:t>
            </a:r>
            <a:r>
              <a:rPr lang="en" sz="1800" b="1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Anatolyevna</a:t>
            </a:r>
            <a:r>
              <a:rPr lang="en" sz="18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" sz="18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PhD in Psychology,</a:t>
            </a:r>
          </a:p>
          <a:p>
            <a:pPr algn="ctr"/>
            <a:r>
              <a:rPr lang="en" sz="18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Associate Professor, Southern Federal University</a:t>
            </a:r>
            <a:endParaRPr lang="ru-RU" sz="1800" b="1" dirty="0">
              <a:ln w="3175" cmpd="sng">
                <a:noFill/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ln w="3175" cmpd="sng">
                <a:noFill/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ln w="3175" cmpd="sng">
                <a:noFill/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" sz="18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Rostov-on-Don</a:t>
            </a:r>
            <a:endParaRPr lang="ru-RU" sz="1800" b="1" dirty="0">
              <a:ln w="3175" cmpd="sng">
                <a:noFill/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D7DD75-C106-285A-4CEE-645E586C8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65" y="3429000"/>
            <a:ext cx="2505923" cy="31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271" y="0"/>
            <a:ext cx="8719534" cy="908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04" y="93550"/>
            <a:ext cx="975445" cy="969348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F647E44-1586-62AE-F250-4D5AD9ED2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798226"/>
              </p:ext>
            </p:extLst>
          </p:nvPr>
        </p:nvGraphicFramePr>
        <p:xfrm>
          <a:off x="1827472" y="1081635"/>
          <a:ext cx="93305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Самолет контур">
            <a:extLst>
              <a:ext uri="{FF2B5EF4-FFF2-40B4-BE49-F238E27FC236}">
                <a16:creationId xmlns:a16="http://schemas.microsoft.com/office/drawing/2014/main" id="{D3C75E1B-FF2B-D219-871B-E3120EDC58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76073" y="1697636"/>
            <a:ext cx="914400" cy="914400"/>
          </a:xfrm>
          <a:prstGeom prst="rect">
            <a:avLst/>
          </a:prstGeom>
        </p:spPr>
      </p:pic>
      <p:pic>
        <p:nvPicPr>
          <p:cNvPr id="10" name="Рисунок 9" descr="Искусственный интеллект контур">
            <a:extLst>
              <a:ext uri="{FF2B5EF4-FFF2-40B4-BE49-F238E27FC236}">
                <a16:creationId xmlns:a16="http://schemas.microsoft.com/office/drawing/2014/main" id="{7800881B-4FB0-DB70-944C-0518E10B56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6073" y="4861965"/>
            <a:ext cx="914400" cy="914400"/>
          </a:xfrm>
          <a:prstGeom prst="rect">
            <a:avLst/>
          </a:prstGeom>
        </p:spPr>
      </p:pic>
      <p:pic>
        <p:nvPicPr>
          <p:cNvPr id="12" name="Рисунок 11" descr="Шестеренки контур">
            <a:extLst>
              <a:ext uri="{FF2B5EF4-FFF2-40B4-BE49-F238E27FC236}">
                <a16:creationId xmlns:a16="http://schemas.microsoft.com/office/drawing/2014/main" id="{8F019EF0-A448-3003-75F1-D5536DD47C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06071" y="3312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5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F0F4E97-E194-4493-885A-6C7C34A44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Рисунок 8" descr="Идея контур">
            <a:extLst>
              <a:ext uri="{FF2B5EF4-FFF2-40B4-BE49-F238E27FC236}">
                <a16:creationId xmlns:a16="http://schemas.microsoft.com/office/drawing/2014/main" id="{BBC8C70D-6DFD-0739-5170-9768A9BF7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1207" y="1217592"/>
            <a:ext cx="2587752" cy="25877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64" y="4600443"/>
            <a:ext cx="4045639" cy="566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1CBCAE-AC48-E018-20D4-E4FBD031823F}"/>
              </a:ext>
            </a:extLst>
          </p:cNvPr>
          <p:cNvSpPr txBox="1"/>
          <p:nvPr/>
        </p:nvSpPr>
        <p:spPr>
          <a:xfrm>
            <a:off x="5627059" y="1368425"/>
            <a:ext cx="5827644" cy="41211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 study is to study the features of computer addiction and loneliness of adolescents from complete and single-parent families.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004" y="93550"/>
            <a:ext cx="97544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7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2F74B-33DF-3F2B-670C-EB7511155A74}"/>
              </a:ext>
            </a:extLst>
          </p:cNvPr>
          <p:cNvSpPr txBox="1"/>
          <p:nvPr/>
        </p:nvSpPr>
        <p:spPr>
          <a:xfrm>
            <a:off x="838201" y="3998018"/>
            <a:ext cx="3981854" cy="2216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 methods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14" y="1422187"/>
            <a:ext cx="10872172" cy="1522105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04" y="93550"/>
            <a:ext cx="975445" cy="969348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97E71D4-89B2-36D6-121F-D76F9BE6A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313896"/>
              </p:ext>
            </p:extLst>
          </p:nvPr>
        </p:nvGraphicFramePr>
        <p:xfrm>
          <a:off x="4970835" y="3998019"/>
          <a:ext cx="6382966" cy="221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591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3727676"/>
            <a:ext cx="4788505" cy="670391"/>
          </a:xfrm>
          <a:prstGeom prst="rect">
            <a:avLst/>
          </a:prstGeom>
        </p:spPr>
      </p:pic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04" y="93550"/>
            <a:ext cx="975445" cy="969348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632AC1EA-4047-C66F-690E-8B4C73691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524738"/>
              </p:ext>
            </p:extLst>
          </p:nvPr>
        </p:nvGraphicFramePr>
        <p:xfrm>
          <a:off x="1137034" y="2198362"/>
          <a:ext cx="4958966" cy="391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524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94B2B-57A6-B14D-AE74-5F680F74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" sz="3200" b="1" dirty="0"/>
              <a:t>Features of Internet addiction in adolescents from complete and single-parent families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7954FE-F4D9-42B2-1F6B-7D19D670C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7" y="196363"/>
            <a:ext cx="975445" cy="969348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0ACDA5A-E37E-DA4E-BDEE-9A514F0DC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77799"/>
              </p:ext>
            </p:extLst>
          </p:nvPr>
        </p:nvGraphicFramePr>
        <p:xfrm>
          <a:off x="944379" y="1690687"/>
          <a:ext cx="10897143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699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9F095-7DBB-B14D-B9F3-887658D7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" sz="2800" b="1" dirty="0"/>
              <a:t>Features of the formation of stages of computer addiction in adolescents from complete and single-parent families</a:t>
            </a:r>
            <a:endParaRPr lang="ru-RU" sz="1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8AAA9F-C0D7-D981-E96F-192B3D422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7" y="304135"/>
            <a:ext cx="975445" cy="969348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9777A82-9A46-A342-BF5C-BF69B1F7B2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17108"/>
              </p:ext>
            </p:extLst>
          </p:nvPr>
        </p:nvGraphicFramePr>
        <p:xfrm>
          <a:off x="554635" y="1690687"/>
          <a:ext cx="11242623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395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строительство, архитектура, фасад, имуще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176" y="93550"/>
            <a:ext cx="6381097" cy="893354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оготип, Графика, символ, эмблема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04" y="93550"/>
            <a:ext cx="975445" cy="969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025616-C5EC-2BAA-DB9F-8EC70969C895}"/>
              </a:ext>
            </a:extLst>
          </p:cNvPr>
          <p:cNvSpPr txBox="1"/>
          <p:nvPr/>
        </p:nvSpPr>
        <p:spPr>
          <a:xfrm>
            <a:off x="3895176" y="101073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avoid addiction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FFC490-2721-1855-5E8A-1313A705B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-1417638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177813-CCBF-003C-CECE-DEDEBFE083E5}"/>
              </a:ext>
            </a:extLst>
          </p:cNvPr>
          <p:cNvSpPr txBox="1"/>
          <p:nvPr/>
        </p:nvSpPr>
        <p:spPr>
          <a:xfrm>
            <a:off x="1334125" y="2197099"/>
            <a:ext cx="1010337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" alt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Keep track of time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" alt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Set a limit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" alt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Choose your games wisely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" alt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Don't be afraid to end the game if you don't like 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" alt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Earn time to play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" alt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Watch live video games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" alt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Have a gaming hunger strike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" altLang="ru-RU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Find the reason for your escape from reality</a:t>
            </a:r>
            <a:endParaRPr kumimoji="0" lang="ru-RU" altLang="ru-RU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2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271" y="0"/>
            <a:ext cx="8719534" cy="908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04" y="93550"/>
            <a:ext cx="975445" cy="9693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0761" y="2344088"/>
            <a:ext cx="10209007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en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ATTENTION!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35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225</Words>
  <Application>Microsoft Macintosh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Features of Internet addiction in adolescents from complete and single-parent families</vt:lpstr>
      <vt:lpstr>Features of the formation of stages of computer addiction in adolescents from complete and single-parent families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Панкратова Ирина Анатольевна</cp:lastModifiedBy>
  <cp:revision>136</cp:revision>
  <dcterms:created xsi:type="dcterms:W3CDTF">2019-10-25T09:22:15Z</dcterms:created>
  <dcterms:modified xsi:type="dcterms:W3CDTF">2023-05-23T21:41:06Z</dcterms:modified>
</cp:coreProperties>
</file>