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8" r:id="rId3"/>
    <p:sldId id="259" r:id="rId4"/>
    <p:sldId id="261" r:id="rId5"/>
    <p:sldId id="263" r:id="rId6"/>
    <p:sldId id="264" r:id="rId7"/>
    <p:sldId id="265" r:id="rId8"/>
    <p:sldId id="266" r:id="rId9"/>
    <p:sldId id="267" r:id="rId10"/>
    <p:sldId id="268"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OVS8vQWL8tAkzXkOFWei0C0Bh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pt-BR" dirty="0" err="1"/>
              <a:t>Kerful</a:t>
            </a:r>
            <a:r>
              <a:rPr lang="pt-BR" dirty="0"/>
              <a:t> </a:t>
            </a:r>
            <a:r>
              <a:rPr lang="pt-BR" dirty="0" err="1"/>
              <a:t>lissenin</a:t>
            </a:r>
            <a:r>
              <a:rPr lang="pt-BR" dirty="0"/>
              <a:t> </a:t>
            </a:r>
            <a:r>
              <a:rPr lang="pt-BR" dirty="0" err="1"/>
              <a:t>of</a:t>
            </a:r>
            <a:r>
              <a:rPr lang="pt-BR" dirty="0"/>
              <a:t> de </a:t>
            </a:r>
            <a:r>
              <a:rPr lang="pt-BR" dirty="0" err="1"/>
              <a:t>chaild</a:t>
            </a:r>
            <a:r>
              <a:rPr lang="pt-BR" dirty="0"/>
              <a:t> </a:t>
            </a:r>
            <a:r>
              <a:rPr lang="pt-BR" dirty="0" err="1"/>
              <a:t>abaut</a:t>
            </a:r>
            <a:r>
              <a:rPr lang="pt-BR" dirty="0"/>
              <a:t> de </a:t>
            </a:r>
            <a:r>
              <a:rPr lang="pt-BR" dirty="0" err="1"/>
              <a:t>plei</a:t>
            </a:r>
            <a:r>
              <a:rPr lang="pt-BR" dirty="0"/>
              <a:t> in de </a:t>
            </a:r>
            <a:r>
              <a:rPr lang="pt-BR" dirty="0" err="1"/>
              <a:t>skul</a:t>
            </a:r>
            <a:r>
              <a:rPr lang="pt-BR" dirty="0"/>
              <a:t> </a:t>
            </a:r>
            <a:r>
              <a:rPr lang="pt-BR" dirty="0" err="1"/>
              <a:t>rutín</a:t>
            </a:r>
            <a:r>
              <a:rPr lang="pt-BR" dirty="0"/>
              <a:t> </a:t>
            </a:r>
            <a:r>
              <a:rPr lang="pt-BR" dirty="0" err="1"/>
              <a:t>of</a:t>
            </a:r>
            <a:r>
              <a:rPr lang="pt-BR" dirty="0"/>
              <a:t> </a:t>
            </a:r>
            <a:r>
              <a:rPr lang="pt-BR" dirty="0" err="1"/>
              <a:t>tchildrens</a:t>
            </a:r>
            <a:r>
              <a:rPr lang="pt-BR" dirty="0"/>
              <a:t> </a:t>
            </a:r>
            <a:r>
              <a:rPr lang="pt-BR" dirty="0" err="1"/>
              <a:t>edukeixan</a:t>
            </a:r>
            <a:r>
              <a:rPr lang="pt-BR" dirty="0"/>
              <a:t>: </a:t>
            </a:r>
            <a:r>
              <a:rPr lang="pt-BR" dirty="0" err="1"/>
              <a:t>en</a:t>
            </a:r>
            <a:r>
              <a:rPr lang="pt-BR" dirty="0"/>
              <a:t> </a:t>
            </a:r>
            <a:r>
              <a:rPr lang="pt-BR" dirty="0" err="1"/>
              <a:t>análisis</a:t>
            </a:r>
            <a:r>
              <a:rPr lang="pt-BR" dirty="0"/>
              <a:t> </a:t>
            </a:r>
            <a:r>
              <a:rPr lang="pt-BR" dirty="0" err="1"/>
              <a:t>of</a:t>
            </a:r>
            <a:r>
              <a:rPr lang="pt-BR" dirty="0"/>
              <a:t> </a:t>
            </a:r>
            <a:r>
              <a:rPr lang="pt-BR" dirty="0" err="1"/>
              <a:t>supírior</a:t>
            </a:r>
            <a:r>
              <a:rPr lang="pt-BR" dirty="0"/>
              <a:t> </a:t>
            </a:r>
            <a:r>
              <a:rPr lang="pt-BR" dirty="0" err="1"/>
              <a:t>saikológical</a:t>
            </a:r>
            <a:r>
              <a:rPr lang="pt-BR" dirty="0"/>
              <a:t> </a:t>
            </a:r>
            <a:r>
              <a:rPr lang="pt-BR" dirty="0" err="1"/>
              <a:t>fancxans</a:t>
            </a:r>
            <a:r>
              <a:rPr lang="pt-BR" dirty="0"/>
              <a:t>. </a:t>
            </a:r>
            <a:endParaRPr dirty="0"/>
          </a:p>
          <a:p>
            <a:pPr marL="0" lvl="0" indent="0" algn="l" rtl="0">
              <a:spcBef>
                <a:spcPts val="0"/>
              </a:spcBef>
              <a:spcAft>
                <a:spcPts val="0"/>
              </a:spcAft>
              <a:buNone/>
            </a:pPr>
            <a:r>
              <a:rPr lang="pt-BR" dirty="0"/>
              <a:t>ÓTOR – </a:t>
            </a:r>
            <a:r>
              <a:rPr lang="pt-BR" dirty="0" err="1"/>
              <a:t>aline</a:t>
            </a:r>
            <a:r>
              <a:rPr lang="pt-BR" dirty="0"/>
              <a:t>...</a:t>
            </a:r>
            <a:endParaRPr dirty="0"/>
          </a:p>
          <a:p>
            <a:pPr marL="0" lvl="0" indent="0" algn="l" rtl="0">
              <a:spcBef>
                <a:spcPts val="0"/>
              </a:spcBef>
              <a:spcAft>
                <a:spcPts val="0"/>
              </a:spcAft>
              <a:buNone/>
            </a:pPr>
            <a:r>
              <a:rPr lang="pt-BR" dirty="0"/>
              <a:t>ÉDVAIZOR – </a:t>
            </a:r>
            <a:endParaRPr dirty="0"/>
          </a:p>
          <a:p>
            <a:pPr marL="0" lvl="0" indent="0" algn="l" rtl="0">
              <a:spcBef>
                <a:spcPts val="0"/>
              </a:spcBef>
              <a:spcAft>
                <a:spcPts val="0"/>
              </a:spcAft>
              <a:buNone/>
            </a:pPr>
            <a:r>
              <a:rPr lang="pt-BR" dirty="0"/>
              <a:t>INSTITÚXAN - </a:t>
            </a: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pt-BR" dirty="0" err="1"/>
              <a:t>Ténk</a:t>
            </a:r>
            <a:r>
              <a:rPr lang="pt-BR" dirty="0"/>
              <a:t> </a:t>
            </a:r>
            <a:r>
              <a:rPr lang="pt-BR" dirty="0" err="1"/>
              <a:t>iu</a:t>
            </a:r>
            <a:r>
              <a:rPr lang="pt-BR" dirty="0"/>
              <a:t> </a:t>
            </a:r>
            <a:r>
              <a:rPr lang="pt-BR" dirty="0" err="1"/>
              <a:t>fór</a:t>
            </a:r>
            <a:r>
              <a:rPr lang="pt-BR" dirty="0"/>
              <a:t> </a:t>
            </a:r>
            <a:r>
              <a:rPr lang="pt-BR" dirty="0" err="1"/>
              <a:t>iór</a:t>
            </a:r>
            <a:r>
              <a:rPr lang="pt-BR" dirty="0"/>
              <a:t> </a:t>
            </a:r>
            <a:r>
              <a:rPr lang="pt-BR" dirty="0" err="1"/>
              <a:t>aténxan</a:t>
            </a:r>
            <a:endParaRPr dirty="0"/>
          </a:p>
        </p:txBody>
      </p:sp>
      <p:sp>
        <p:nvSpPr>
          <p:cNvPr id="226" name="Google Shape;22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pt-BR" dirty="0" err="1"/>
              <a:t>Uots</a:t>
            </a:r>
            <a:r>
              <a:rPr lang="pt-BR" dirty="0"/>
              <a:t> de </a:t>
            </a:r>
            <a:r>
              <a:rPr lang="pt-BR" dirty="0" err="1"/>
              <a:t>eim</a:t>
            </a:r>
            <a:r>
              <a:rPr lang="pt-BR" dirty="0"/>
              <a:t> </a:t>
            </a:r>
            <a:r>
              <a:rPr lang="pt-BR" dirty="0" err="1"/>
              <a:t>of</a:t>
            </a:r>
            <a:r>
              <a:rPr lang="pt-BR" dirty="0"/>
              <a:t> </a:t>
            </a:r>
            <a:r>
              <a:rPr lang="pt-BR" dirty="0" err="1"/>
              <a:t>dis</a:t>
            </a:r>
            <a:r>
              <a:rPr lang="pt-BR" dirty="0"/>
              <a:t> </a:t>
            </a:r>
            <a:r>
              <a:rPr lang="pt-BR" dirty="0" err="1"/>
              <a:t>risârtch</a:t>
            </a:r>
            <a:r>
              <a:rPr lang="pt-BR" dirty="0"/>
              <a:t>? </a:t>
            </a:r>
            <a:r>
              <a:rPr lang="pt-BR" dirty="0" err="1"/>
              <a:t>Dis</a:t>
            </a:r>
            <a:r>
              <a:rPr lang="pt-BR" dirty="0"/>
              <a:t> </a:t>
            </a:r>
            <a:r>
              <a:rPr lang="pt-BR" dirty="0" err="1"/>
              <a:t>stâdi</a:t>
            </a:r>
            <a:r>
              <a:rPr lang="pt-BR" dirty="0"/>
              <a:t> </a:t>
            </a:r>
            <a:r>
              <a:rPr lang="pt-BR" dirty="0" err="1"/>
              <a:t>eims</a:t>
            </a:r>
            <a:r>
              <a:rPr lang="pt-BR" dirty="0"/>
              <a:t> tu </a:t>
            </a:r>
            <a:r>
              <a:rPr lang="pt-BR" dirty="0" err="1"/>
              <a:t>investigueiti</a:t>
            </a:r>
            <a:r>
              <a:rPr lang="pt-BR" dirty="0"/>
              <a:t> de </a:t>
            </a:r>
            <a:r>
              <a:rPr lang="pt-BR" dirty="0" err="1"/>
              <a:t>devélopiment</a:t>
            </a:r>
            <a:r>
              <a:rPr lang="pt-BR" dirty="0"/>
              <a:t> </a:t>
            </a:r>
            <a:r>
              <a:rPr lang="pt-BR" dirty="0" err="1"/>
              <a:t>of</a:t>
            </a:r>
            <a:r>
              <a:rPr lang="pt-BR" dirty="0"/>
              <a:t> </a:t>
            </a:r>
            <a:r>
              <a:rPr lang="pt-BR" dirty="0" err="1"/>
              <a:t>supírior</a:t>
            </a:r>
            <a:r>
              <a:rPr lang="pt-BR" dirty="0"/>
              <a:t> </a:t>
            </a:r>
            <a:r>
              <a:rPr lang="pt-BR" dirty="0" err="1"/>
              <a:t>saicológical</a:t>
            </a:r>
            <a:r>
              <a:rPr lang="pt-BR" dirty="0"/>
              <a:t> </a:t>
            </a:r>
            <a:r>
              <a:rPr lang="pt-BR" dirty="0" err="1"/>
              <a:t>fancxans</a:t>
            </a:r>
            <a:r>
              <a:rPr lang="pt-BR" dirty="0"/>
              <a:t> </a:t>
            </a:r>
            <a:r>
              <a:rPr lang="pt-BR" dirty="0" err="1"/>
              <a:t>durin</a:t>
            </a:r>
            <a:r>
              <a:rPr lang="pt-BR" dirty="0"/>
              <a:t> </a:t>
            </a:r>
            <a:r>
              <a:rPr lang="pt-BR" dirty="0" err="1"/>
              <a:t>tchaild-rúd</a:t>
            </a:r>
            <a:r>
              <a:rPr lang="pt-BR" dirty="0"/>
              <a:t>, </a:t>
            </a:r>
            <a:r>
              <a:rPr lang="pt-BR" dirty="0" err="1"/>
              <a:t>tru</a:t>
            </a:r>
            <a:r>
              <a:rPr lang="pt-BR" dirty="0"/>
              <a:t> de </a:t>
            </a:r>
            <a:r>
              <a:rPr lang="pt-BR" dirty="0" err="1"/>
              <a:t>enélisis</a:t>
            </a:r>
            <a:r>
              <a:rPr lang="pt-BR" dirty="0"/>
              <a:t> </a:t>
            </a:r>
            <a:r>
              <a:rPr lang="pt-BR" dirty="0" err="1"/>
              <a:t>of</a:t>
            </a:r>
            <a:r>
              <a:rPr lang="pt-BR" dirty="0"/>
              <a:t> </a:t>
            </a:r>
            <a:r>
              <a:rPr lang="pt-BR" dirty="0" err="1"/>
              <a:t>riports</a:t>
            </a:r>
            <a:r>
              <a:rPr lang="pt-BR" dirty="0"/>
              <a:t> </a:t>
            </a:r>
            <a:r>
              <a:rPr lang="pt-BR" dirty="0" err="1"/>
              <a:t>guiven</a:t>
            </a:r>
            <a:r>
              <a:rPr lang="pt-BR" dirty="0"/>
              <a:t> </a:t>
            </a:r>
            <a:r>
              <a:rPr lang="pt-BR" dirty="0" err="1"/>
              <a:t>bai</a:t>
            </a:r>
            <a:r>
              <a:rPr lang="pt-BR" dirty="0"/>
              <a:t> de </a:t>
            </a:r>
            <a:r>
              <a:rPr lang="pt-BR" dirty="0" err="1"/>
              <a:t>sâbdjects</a:t>
            </a:r>
            <a:r>
              <a:rPr lang="pt-BR" dirty="0"/>
              <a:t> </a:t>
            </a:r>
            <a:r>
              <a:rPr lang="pt-BR" dirty="0" err="1"/>
              <a:t>invólved</a:t>
            </a:r>
            <a:r>
              <a:rPr lang="pt-BR" dirty="0"/>
              <a:t> in </a:t>
            </a:r>
            <a:r>
              <a:rPr lang="pt-BR" dirty="0" err="1"/>
              <a:t>dis</a:t>
            </a:r>
            <a:r>
              <a:rPr lang="pt-BR" dirty="0"/>
              <a:t> </a:t>
            </a:r>
            <a:r>
              <a:rPr lang="pt-BR" dirty="0" err="1"/>
              <a:t>risârtch</a:t>
            </a:r>
            <a:r>
              <a:rPr lang="pt-BR" dirty="0"/>
              <a:t> (</a:t>
            </a:r>
            <a:r>
              <a:rPr lang="pt-BR" dirty="0" err="1"/>
              <a:t>tchildren</a:t>
            </a:r>
            <a:r>
              <a:rPr lang="pt-BR" dirty="0"/>
              <a:t>), </a:t>
            </a:r>
            <a:r>
              <a:rPr lang="pt-BR" dirty="0" err="1"/>
              <a:t>and</a:t>
            </a:r>
            <a:r>
              <a:rPr lang="pt-BR" dirty="0"/>
              <a:t> </a:t>
            </a:r>
            <a:r>
              <a:rPr lang="pt-BR" dirty="0" err="1"/>
              <a:t>alsou</a:t>
            </a:r>
            <a:r>
              <a:rPr lang="pt-BR" dirty="0"/>
              <a:t> </a:t>
            </a:r>
            <a:r>
              <a:rPr lang="pt-BR" dirty="0" err="1"/>
              <a:t>tru</a:t>
            </a:r>
            <a:r>
              <a:rPr lang="pt-BR" dirty="0"/>
              <a:t> de </a:t>
            </a:r>
            <a:r>
              <a:rPr lang="pt-BR" dirty="0" err="1"/>
              <a:t>observeixan</a:t>
            </a:r>
            <a:r>
              <a:rPr lang="pt-BR" dirty="0"/>
              <a:t> </a:t>
            </a:r>
            <a:r>
              <a:rPr lang="pt-BR" dirty="0" err="1"/>
              <a:t>of</a:t>
            </a:r>
            <a:r>
              <a:rPr lang="pt-BR" dirty="0"/>
              <a:t> </a:t>
            </a:r>
            <a:r>
              <a:rPr lang="pt-BR" dirty="0" err="1"/>
              <a:t>mouments</a:t>
            </a:r>
            <a:r>
              <a:rPr lang="pt-BR" dirty="0"/>
              <a:t> in </a:t>
            </a:r>
            <a:r>
              <a:rPr lang="pt-BR" dirty="0" err="1"/>
              <a:t>uitch</a:t>
            </a:r>
            <a:r>
              <a:rPr lang="pt-BR" dirty="0"/>
              <a:t> rol-</a:t>
            </a:r>
            <a:r>
              <a:rPr lang="pt-BR" dirty="0" err="1"/>
              <a:t>plei</a:t>
            </a:r>
            <a:r>
              <a:rPr lang="pt-BR" dirty="0"/>
              <a:t> </a:t>
            </a:r>
            <a:r>
              <a:rPr lang="pt-BR" dirty="0" err="1"/>
              <a:t>is</a:t>
            </a:r>
            <a:r>
              <a:rPr lang="pt-BR" dirty="0"/>
              <a:t> </a:t>
            </a:r>
            <a:r>
              <a:rPr lang="pt-BR" dirty="0" err="1"/>
              <a:t>estéblixed</a:t>
            </a:r>
            <a:r>
              <a:rPr lang="pt-BR" dirty="0"/>
              <a:t> in de </a:t>
            </a:r>
            <a:r>
              <a:rPr lang="pt-BR" dirty="0" err="1"/>
              <a:t>skul</a:t>
            </a:r>
            <a:r>
              <a:rPr lang="pt-BR" dirty="0"/>
              <a:t> </a:t>
            </a:r>
            <a:r>
              <a:rPr lang="pt-BR" dirty="0" err="1"/>
              <a:t>rutín</a:t>
            </a:r>
            <a:r>
              <a:rPr lang="pt-BR" dirty="0"/>
              <a:t> in </a:t>
            </a:r>
            <a:r>
              <a:rPr lang="pt-BR" dirty="0" err="1"/>
              <a:t>instituxans</a:t>
            </a:r>
            <a:r>
              <a:rPr lang="pt-BR" dirty="0"/>
              <a:t> </a:t>
            </a:r>
            <a:r>
              <a:rPr lang="pt-BR" dirty="0" err="1"/>
              <a:t>of</a:t>
            </a:r>
            <a:r>
              <a:rPr lang="pt-BR" dirty="0"/>
              <a:t> </a:t>
            </a:r>
            <a:r>
              <a:rPr lang="pt-BR" dirty="0" err="1"/>
              <a:t>tchildrens</a:t>
            </a:r>
            <a:r>
              <a:rPr lang="pt-BR" dirty="0"/>
              <a:t> </a:t>
            </a:r>
            <a:r>
              <a:rPr lang="pt-BR" dirty="0" err="1"/>
              <a:t>edukeixan</a:t>
            </a:r>
            <a:r>
              <a:rPr lang="pt-BR" dirty="0"/>
              <a:t>.</a:t>
            </a:r>
            <a:endParaRPr dirty="0"/>
          </a:p>
        </p:txBody>
      </p:sp>
      <p:sp>
        <p:nvSpPr>
          <p:cNvPr id="107" name="Google Shape;1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pt-BR" dirty="0" err="1"/>
              <a:t>Uót</a:t>
            </a:r>
            <a:r>
              <a:rPr lang="pt-BR" dirty="0"/>
              <a:t> </a:t>
            </a:r>
            <a:r>
              <a:rPr lang="pt-BR" dirty="0" err="1"/>
              <a:t>metodólodgi</a:t>
            </a:r>
            <a:r>
              <a:rPr lang="pt-BR" dirty="0"/>
              <a:t> </a:t>
            </a:r>
            <a:r>
              <a:rPr lang="pt-BR" dirty="0" err="1"/>
              <a:t>uós</a:t>
            </a:r>
            <a:r>
              <a:rPr lang="pt-BR" dirty="0"/>
              <a:t> </a:t>
            </a:r>
            <a:r>
              <a:rPr lang="pt-BR" dirty="0" err="1"/>
              <a:t>iuzed</a:t>
            </a:r>
            <a:r>
              <a:rPr lang="pt-BR" dirty="0"/>
              <a:t>? </a:t>
            </a:r>
            <a:endParaRPr dirty="0"/>
          </a:p>
          <a:p>
            <a:pPr marL="0" lvl="0" indent="0" algn="l" rtl="0">
              <a:spcBef>
                <a:spcPts val="0"/>
              </a:spcBef>
              <a:spcAft>
                <a:spcPts val="0"/>
              </a:spcAft>
              <a:buNone/>
            </a:pPr>
            <a:r>
              <a:rPr lang="pt-BR" dirty="0" err="1"/>
              <a:t>Qualitativi</a:t>
            </a:r>
            <a:r>
              <a:rPr lang="pt-BR" dirty="0"/>
              <a:t> </a:t>
            </a:r>
            <a:r>
              <a:rPr lang="pt-BR" dirty="0" err="1"/>
              <a:t>risârtch</a:t>
            </a:r>
            <a:endParaRPr dirty="0"/>
          </a:p>
          <a:p>
            <a:pPr marL="0" lvl="0" indent="0" algn="l" rtl="0">
              <a:spcBef>
                <a:spcPts val="0"/>
              </a:spcBef>
              <a:spcAft>
                <a:spcPts val="0"/>
              </a:spcAft>
              <a:buNone/>
            </a:pPr>
            <a:r>
              <a:rPr lang="pt-BR" dirty="0" err="1"/>
              <a:t>Tioréticol</a:t>
            </a:r>
            <a:r>
              <a:rPr lang="pt-BR" dirty="0"/>
              <a:t> </a:t>
            </a:r>
            <a:r>
              <a:rPr lang="pt-BR" dirty="0" err="1"/>
              <a:t>faundeixan</a:t>
            </a:r>
            <a:r>
              <a:rPr lang="pt-BR" dirty="0"/>
              <a:t> </a:t>
            </a:r>
            <a:r>
              <a:rPr lang="pt-BR" dirty="0" err="1"/>
              <a:t>of</a:t>
            </a:r>
            <a:r>
              <a:rPr lang="pt-BR" dirty="0"/>
              <a:t> </a:t>
            </a:r>
            <a:r>
              <a:rPr lang="pt-BR" dirty="0" err="1"/>
              <a:t>ristóricol-câlturol</a:t>
            </a:r>
            <a:r>
              <a:rPr lang="pt-BR" dirty="0"/>
              <a:t> </a:t>
            </a:r>
            <a:r>
              <a:rPr lang="pt-BR" dirty="0" err="1"/>
              <a:t>dimenxans</a:t>
            </a:r>
            <a:r>
              <a:rPr lang="pt-BR" dirty="0"/>
              <a:t> (</a:t>
            </a:r>
            <a:r>
              <a:rPr lang="pt-BR" dirty="0" err="1"/>
              <a:t>daialéctic</a:t>
            </a:r>
            <a:r>
              <a:rPr lang="pt-BR" dirty="0"/>
              <a:t> </a:t>
            </a:r>
            <a:r>
              <a:rPr lang="pt-BR" dirty="0" err="1"/>
              <a:t>rileixan</a:t>
            </a:r>
            <a:r>
              <a:rPr lang="pt-BR" dirty="0"/>
              <a:t>)</a:t>
            </a:r>
            <a:endParaRPr dirty="0"/>
          </a:p>
          <a:p>
            <a:pPr marL="0" lvl="0" indent="0" algn="l" rtl="0">
              <a:spcBef>
                <a:spcPts val="0"/>
              </a:spcBef>
              <a:spcAft>
                <a:spcPts val="0"/>
              </a:spcAft>
              <a:buNone/>
            </a:pPr>
            <a:r>
              <a:rPr lang="pt-BR" dirty="0" err="1"/>
              <a:t>Sâbdjects</a:t>
            </a:r>
            <a:r>
              <a:rPr lang="pt-BR" dirty="0"/>
              <a:t>: </a:t>
            </a:r>
            <a:r>
              <a:rPr lang="pt-BR" dirty="0" err="1"/>
              <a:t>tchildren</a:t>
            </a:r>
            <a:r>
              <a:rPr lang="pt-BR" dirty="0"/>
              <a:t> </a:t>
            </a:r>
            <a:r>
              <a:rPr lang="pt-BR" dirty="0" err="1"/>
              <a:t>eidjed</a:t>
            </a:r>
            <a:r>
              <a:rPr lang="pt-BR" dirty="0"/>
              <a:t> </a:t>
            </a:r>
            <a:r>
              <a:rPr lang="pt-BR" dirty="0" err="1"/>
              <a:t>bituín</a:t>
            </a:r>
            <a:r>
              <a:rPr lang="pt-BR" dirty="0"/>
              <a:t> </a:t>
            </a:r>
            <a:r>
              <a:rPr lang="pt-BR" dirty="0" err="1"/>
              <a:t>faive</a:t>
            </a:r>
            <a:r>
              <a:rPr lang="pt-BR" dirty="0"/>
              <a:t> </a:t>
            </a:r>
            <a:r>
              <a:rPr lang="pt-BR" dirty="0" err="1"/>
              <a:t>end</a:t>
            </a:r>
            <a:r>
              <a:rPr lang="pt-BR" dirty="0"/>
              <a:t> </a:t>
            </a:r>
            <a:r>
              <a:rPr lang="pt-BR" dirty="0" err="1"/>
              <a:t>sics</a:t>
            </a:r>
            <a:r>
              <a:rPr lang="pt-BR" dirty="0"/>
              <a:t> </a:t>
            </a:r>
            <a:r>
              <a:rPr lang="pt-BR" dirty="0" err="1"/>
              <a:t>íars</a:t>
            </a:r>
            <a:endParaRPr dirty="0"/>
          </a:p>
          <a:p>
            <a:pPr marL="0" lvl="0" indent="0" algn="l" rtl="0">
              <a:spcBef>
                <a:spcPts val="0"/>
              </a:spcBef>
              <a:spcAft>
                <a:spcPts val="0"/>
              </a:spcAft>
              <a:buNone/>
            </a:pPr>
            <a:r>
              <a:rPr lang="pt-BR" dirty="0" err="1"/>
              <a:t>Metodolódjical</a:t>
            </a:r>
            <a:r>
              <a:rPr lang="pt-BR" dirty="0"/>
              <a:t> </a:t>
            </a:r>
            <a:r>
              <a:rPr lang="pt-BR" dirty="0" err="1"/>
              <a:t>túls</a:t>
            </a:r>
            <a:r>
              <a:rPr lang="pt-BR" dirty="0"/>
              <a:t>: </a:t>
            </a:r>
            <a:r>
              <a:rPr lang="pt-BR" dirty="0" err="1"/>
              <a:t>éctiv</a:t>
            </a:r>
            <a:r>
              <a:rPr lang="pt-BR" dirty="0"/>
              <a:t> </a:t>
            </a:r>
            <a:r>
              <a:rPr lang="pt-BR" dirty="0" err="1"/>
              <a:t>obiserveixan</a:t>
            </a:r>
            <a:r>
              <a:rPr lang="pt-BR" dirty="0"/>
              <a:t>, </a:t>
            </a:r>
            <a:r>
              <a:rPr lang="pt-BR" dirty="0" err="1"/>
              <a:t>kérful</a:t>
            </a:r>
            <a:r>
              <a:rPr lang="pt-BR" dirty="0"/>
              <a:t> </a:t>
            </a:r>
            <a:r>
              <a:rPr lang="pt-BR" dirty="0" err="1"/>
              <a:t>lissenin</a:t>
            </a:r>
            <a:r>
              <a:rPr lang="pt-BR" dirty="0"/>
              <a:t>, </a:t>
            </a:r>
            <a:r>
              <a:rPr lang="pt-BR" dirty="0" err="1"/>
              <a:t>fotogréfic</a:t>
            </a:r>
            <a:r>
              <a:rPr lang="pt-BR" dirty="0"/>
              <a:t> </a:t>
            </a:r>
            <a:r>
              <a:rPr lang="pt-BR" dirty="0" err="1"/>
              <a:t>end</a:t>
            </a:r>
            <a:r>
              <a:rPr lang="pt-BR" dirty="0"/>
              <a:t> vídeo </a:t>
            </a:r>
            <a:r>
              <a:rPr lang="pt-BR" dirty="0" err="1"/>
              <a:t>rédjisters</a:t>
            </a:r>
            <a:endParaRPr dirty="0"/>
          </a:p>
          <a:p>
            <a:pPr marL="0" lvl="0" indent="0" algn="l" rtl="0">
              <a:spcBef>
                <a:spcPts val="0"/>
              </a:spcBef>
              <a:spcAft>
                <a:spcPts val="0"/>
              </a:spcAft>
              <a:buNone/>
            </a:pPr>
            <a:r>
              <a:rPr lang="pt-BR" dirty="0" err="1"/>
              <a:t>Fild</a:t>
            </a:r>
            <a:r>
              <a:rPr lang="pt-BR" dirty="0"/>
              <a:t> </a:t>
            </a:r>
            <a:r>
              <a:rPr lang="pt-BR" dirty="0" err="1"/>
              <a:t>risartch</a:t>
            </a:r>
            <a:r>
              <a:rPr lang="pt-BR" dirty="0"/>
              <a:t> </a:t>
            </a:r>
            <a:r>
              <a:rPr lang="pt-BR" dirty="0" err="1"/>
              <a:t>uos</a:t>
            </a:r>
            <a:r>
              <a:rPr lang="pt-BR" dirty="0"/>
              <a:t> </a:t>
            </a:r>
            <a:r>
              <a:rPr lang="pt-BR" dirty="0" err="1"/>
              <a:t>aprúved</a:t>
            </a:r>
            <a:r>
              <a:rPr lang="pt-BR" dirty="0"/>
              <a:t> </a:t>
            </a:r>
            <a:r>
              <a:rPr lang="pt-BR" dirty="0" err="1"/>
              <a:t>bai</a:t>
            </a:r>
            <a:r>
              <a:rPr lang="pt-BR" dirty="0"/>
              <a:t> de </a:t>
            </a:r>
            <a:r>
              <a:rPr lang="pt-BR" dirty="0" err="1"/>
              <a:t>étics</a:t>
            </a:r>
            <a:r>
              <a:rPr lang="pt-BR" dirty="0"/>
              <a:t> </a:t>
            </a:r>
            <a:r>
              <a:rPr lang="pt-BR" dirty="0" err="1"/>
              <a:t>comíti</a:t>
            </a:r>
            <a:r>
              <a:rPr lang="pt-BR" dirty="0"/>
              <a:t> </a:t>
            </a:r>
            <a:r>
              <a:rPr lang="pt-BR" dirty="0" err="1"/>
              <a:t>ander</a:t>
            </a:r>
            <a:r>
              <a:rPr lang="pt-BR" dirty="0"/>
              <a:t> de </a:t>
            </a:r>
            <a:r>
              <a:rPr lang="pt-BR" dirty="0" err="1"/>
              <a:t>rédjister</a:t>
            </a:r>
            <a:r>
              <a:rPr lang="pt-BR" dirty="0"/>
              <a:t> (</a:t>
            </a:r>
            <a:r>
              <a:rPr lang="pt-BR" dirty="0" err="1"/>
              <a:t>fór</a:t>
            </a:r>
            <a:r>
              <a:rPr lang="pt-BR" dirty="0"/>
              <a:t> tu tri </a:t>
            </a:r>
            <a:r>
              <a:rPr lang="pt-BR" dirty="0" err="1"/>
              <a:t>faive</a:t>
            </a:r>
            <a:r>
              <a:rPr lang="pt-BR" dirty="0"/>
              <a:t> </a:t>
            </a:r>
            <a:r>
              <a:rPr lang="pt-BR" dirty="0" err="1"/>
              <a:t>sics</a:t>
            </a:r>
            <a:r>
              <a:rPr lang="pt-BR" dirty="0"/>
              <a:t> tu </a:t>
            </a:r>
            <a:r>
              <a:rPr lang="pt-BR" dirty="0" err="1"/>
              <a:t>séven</a:t>
            </a:r>
            <a:r>
              <a:rPr lang="pt-BR" dirty="0"/>
              <a:t>)</a:t>
            </a:r>
            <a:endParaRPr dirty="0"/>
          </a:p>
        </p:txBody>
      </p:sp>
      <p:sp>
        <p:nvSpPr>
          <p:cNvPr id="118" name="Google Shape;11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pt-BR" dirty="0" err="1"/>
              <a:t>Tioréticol</a:t>
            </a:r>
            <a:r>
              <a:rPr lang="pt-BR" dirty="0"/>
              <a:t> </a:t>
            </a:r>
            <a:r>
              <a:rPr lang="pt-BR" dirty="0" err="1"/>
              <a:t>faundeixan</a:t>
            </a:r>
            <a:endParaRPr dirty="0"/>
          </a:p>
          <a:p>
            <a:pPr marL="0" lvl="0" indent="0" algn="l" rtl="0">
              <a:spcBef>
                <a:spcPts val="0"/>
              </a:spcBef>
              <a:spcAft>
                <a:spcPts val="0"/>
              </a:spcAft>
              <a:buNone/>
            </a:pPr>
            <a:r>
              <a:rPr lang="pt-BR" dirty="0" err="1"/>
              <a:t>Saicolódgical</a:t>
            </a:r>
            <a:r>
              <a:rPr lang="pt-BR" dirty="0"/>
              <a:t> </a:t>
            </a:r>
            <a:r>
              <a:rPr lang="pt-BR" dirty="0" err="1"/>
              <a:t>fancxans</a:t>
            </a:r>
            <a:r>
              <a:rPr lang="pt-BR" dirty="0"/>
              <a:t> </a:t>
            </a:r>
            <a:r>
              <a:rPr lang="pt-BR" dirty="0" err="1"/>
              <a:t>apíâr</a:t>
            </a:r>
            <a:r>
              <a:rPr lang="pt-BR" dirty="0"/>
              <a:t> in de </a:t>
            </a:r>
            <a:r>
              <a:rPr lang="pt-BR" dirty="0" err="1"/>
              <a:t>devélopment</a:t>
            </a:r>
            <a:r>
              <a:rPr lang="pt-BR" dirty="0"/>
              <a:t> in tu </a:t>
            </a:r>
            <a:r>
              <a:rPr lang="pt-BR" dirty="0" err="1"/>
              <a:t>ueis</a:t>
            </a:r>
            <a:r>
              <a:rPr lang="pt-BR" dirty="0"/>
              <a:t>: </a:t>
            </a:r>
            <a:r>
              <a:rPr lang="pt-BR" dirty="0" err="1"/>
              <a:t>eleméntâri</a:t>
            </a:r>
            <a:r>
              <a:rPr lang="pt-BR" dirty="0"/>
              <a:t> </a:t>
            </a:r>
            <a:r>
              <a:rPr lang="pt-BR" dirty="0" err="1"/>
              <a:t>fancxans</a:t>
            </a:r>
            <a:r>
              <a:rPr lang="pt-BR" dirty="0"/>
              <a:t> </a:t>
            </a:r>
            <a:r>
              <a:rPr lang="pt-BR" dirty="0" err="1"/>
              <a:t>end</a:t>
            </a:r>
            <a:r>
              <a:rPr lang="pt-BR" dirty="0"/>
              <a:t> </a:t>
            </a:r>
            <a:r>
              <a:rPr lang="pt-BR" dirty="0" err="1"/>
              <a:t>supírior</a:t>
            </a:r>
            <a:r>
              <a:rPr lang="pt-BR" dirty="0"/>
              <a:t> </a:t>
            </a:r>
            <a:r>
              <a:rPr lang="pt-BR" dirty="0" err="1"/>
              <a:t>fancxans</a:t>
            </a:r>
            <a:r>
              <a:rPr lang="pt-BR" dirty="0"/>
              <a:t>. De rol-</a:t>
            </a:r>
            <a:r>
              <a:rPr lang="pt-BR" dirty="0" err="1"/>
              <a:t>plein</a:t>
            </a:r>
            <a:r>
              <a:rPr lang="pt-BR" dirty="0"/>
              <a:t> rés a </a:t>
            </a:r>
            <a:r>
              <a:rPr lang="pt-BR" dirty="0" err="1"/>
              <a:t>determinant</a:t>
            </a:r>
            <a:r>
              <a:rPr lang="pt-BR" dirty="0"/>
              <a:t> </a:t>
            </a:r>
            <a:r>
              <a:rPr lang="pt-BR" dirty="0" err="1"/>
              <a:t>ínfluens</a:t>
            </a:r>
            <a:r>
              <a:rPr lang="pt-BR" dirty="0"/>
              <a:t> in de </a:t>
            </a:r>
            <a:r>
              <a:rPr lang="pt-BR" dirty="0" err="1"/>
              <a:t>formeixan</a:t>
            </a:r>
            <a:r>
              <a:rPr lang="pt-BR" dirty="0"/>
              <a:t> </a:t>
            </a:r>
            <a:r>
              <a:rPr lang="pt-BR" dirty="0" err="1"/>
              <a:t>of</a:t>
            </a:r>
            <a:r>
              <a:rPr lang="pt-BR" dirty="0"/>
              <a:t> </a:t>
            </a:r>
            <a:r>
              <a:rPr lang="pt-BR" dirty="0" err="1"/>
              <a:t>simbólic</a:t>
            </a:r>
            <a:r>
              <a:rPr lang="pt-BR" dirty="0"/>
              <a:t> </a:t>
            </a:r>
            <a:r>
              <a:rPr lang="pt-BR" dirty="0" err="1"/>
              <a:t>ectíviti</a:t>
            </a:r>
            <a:endParaRPr dirty="0"/>
          </a:p>
          <a:p>
            <a:pPr marL="0" lvl="0" indent="0" algn="l" rtl="0">
              <a:spcBef>
                <a:spcPts val="0"/>
              </a:spcBef>
              <a:spcAft>
                <a:spcPts val="0"/>
              </a:spcAft>
              <a:buNone/>
            </a:pPr>
            <a:r>
              <a:rPr lang="pt-BR" dirty="0" err="1"/>
              <a:t>Interpreteixan</a:t>
            </a:r>
            <a:r>
              <a:rPr lang="pt-BR" dirty="0"/>
              <a:t> </a:t>
            </a:r>
            <a:r>
              <a:rPr lang="pt-BR" dirty="0" err="1"/>
              <a:t>of</a:t>
            </a:r>
            <a:r>
              <a:rPr lang="pt-BR" dirty="0"/>
              <a:t> </a:t>
            </a:r>
            <a:r>
              <a:rPr lang="pt-BR" dirty="0" err="1"/>
              <a:t>souxal</a:t>
            </a:r>
            <a:r>
              <a:rPr lang="pt-BR" dirty="0"/>
              <a:t> </a:t>
            </a:r>
            <a:r>
              <a:rPr lang="pt-BR" dirty="0" err="1"/>
              <a:t>rileixans</a:t>
            </a:r>
            <a:r>
              <a:rPr lang="pt-BR" dirty="0"/>
              <a:t>, </a:t>
            </a:r>
            <a:r>
              <a:rPr lang="pt-BR" dirty="0" err="1"/>
              <a:t>uitch</a:t>
            </a:r>
            <a:r>
              <a:rPr lang="pt-BR" dirty="0"/>
              <a:t> </a:t>
            </a:r>
            <a:r>
              <a:rPr lang="pt-BR" dirty="0" err="1"/>
              <a:t>is</a:t>
            </a:r>
            <a:r>
              <a:rPr lang="pt-BR" dirty="0"/>
              <a:t> a </a:t>
            </a:r>
            <a:r>
              <a:rPr lang="pt-BR" dirty="0" err="1"/>
              <a:t>fundamentol</a:t>
            </a:r>
            <a:r>
              <a:rPr lang="pt-BR" dirty="0"/>
              <a:t> </a:t>
            </a:r>
            <a:r>
              <a:rPr lang="pt-BR" dirty="0" err="1"/>
              <a:t>kerecterístic</a:t>
            </a:r>
            <a:r>
              <a:rPr lang="pt-BR" dirty="0"/>
              <a:t> </a:t>
            </a:r>
            <a:r>
              <a:rPr lang="pt-BR" dirty="0" err="1"/>
              <a:t>of</a:t>
            </a:r>
            <a:r>
              <a:rPr lang="pt-BR" dirty="0"/>
              <a:t> rol-</a:t>
            </a:r>
            <a:r>
              <a:rPr lang="pt-BR" dirty="0" err="1"/>
              <a:t>plein</a:t>
            </a:r>
            <a:r>
              <a:rPr lang="pt-BR" dirty="0"/>
              <a:t>, </a:t>
            </a:r>
            <a:r>
              <a:rPr lang="pt-BR" dirty="0" err="1"/>
              <a:t>teiks</a:t>
            </a:r>
            <a:r>
              <a:rPr lang="pt-BR" dirty="0"/>
              <a:t> </a:t>
            </a:r>
            <a:r>
              <a:rPr lang="pt-BR" dirty="0" err="1"/>
              <a:t>pleis</a:t>
            </a:r>
            <a:r>
              <a:rPr lang="pt-BR" dirty="0"/>
              <a:t> </a:t>
            </a:r>
            <a:r>
              <a:rPr lang="pt-BR" dirty="0" err="1"/>
              <a:t>acórdin</a:t>
            </a:r>
            <a:r>
              <a:rPr lang="pt-BR" dirty="0"/>
              <a:t> </a:t>
            </a:r>
            <a:r>
              <a:rPr lang="pt-BR" dirty="0" err="1"/>
              <a:t>to</a:t>
            </a:r>
            <a:r>
              <a:rPr lang="pt-BR" dirty="0"/>
              <a:t> ELKONIN in a </a:t>
            </a:r>
            <a:r>
              <a:rPr lang="pt-BR" dirty="0" err="1"/>
              <a:t>dâbol</a:t>
            </a:r>
            <a:r>
              <a:rPr lang="pt-BR" dirty="0"/>
              <a:t> </a:t>
            </a:r>
            <a:r>
              <a:rPr lang="pt-BR" dirty="0" err="1"/>
              <a:t>plen</a:t>
            </a:r>
            <a:r>
              <a:rPr lang="pt-BR" dirty="0"/>
              <a:t> </a:t>
            </a:r>
            <a:r>
              <a:rPr lang="pt-BR" dirty="0" err="1"/>
              <a:t>uen</a:t>
            </a:r>
            <a:r>
              <a:rPr lang="pt-BR" dirty="0"/>
              <a:t> de </a:t>
            </a:r>
            <a:r>
              <a:rPr lang="pt-BR" dirty="0" err="1"/>
              <a:t>tchaild</a:t>
            </a:r>
            <a:r>
              <a:rPr lang="pt-BR" dirty="0"/>
              <a:t> </a:t>
            </a:r>
            <a:r>
              <a:rPr lang="pt-BR" dirty="0" err="1"/>
              <a:t>pleis</a:t>
            </a:r>
            <a:r>
              <a:rPr lang="pt-BR" dirty="0"/>
              <a:t> </a:t>
            </a:r>
            <a:r>
              <a:rPr lang="pt-BR" dirty="0" err="1"/>
              <a:t>uis</a:t>
            </a:r>
            <a:r>
              <a:rPr lang="pt-BR" dirty="0"/>
              <a:t> a </a:t>
            </a:r>
            <a:r>
              <a:rPr lang="pt-BR" dirty="0" err="1"/>
              <a:t>tói</a:t>
            </a:r>
            <a:r>
              <a:rPr lang="pt-BR" dirty="0"/>
              <a:t> </a:t>
            </a:r>
            <a:r>
              <a:rPr lang="pt-BR" dirty="0" err="1"/>
              <a:t>end</a:t>
            </a:r>
            <a:r>
              <a:rPr lang="pt-BR" dirty="0"/>
              <a:t> </a:t>
            </a:r>
            <a:r>
              <a:rPr lang="pt-BR" dirty="0" err="1"/>
              <a:t>bai</a:t>
            </a:r>
            <a:r>
              <a:rPr lang="pt-BR" dirty="0"/>
              <a:t> </a:t>
            </a:r>
            <a:r>
              <a:rPr lang="pt-BR" dirty="0" err="1"/>
              <a:t>rersélf</a:t>
            </a:r>
            <a:r>
              <a:rPr lang="pt-BR" dirty="0"/>
              <a:t>, in </a:t>
            </a:r>
            <a:r>
              <a:rPr lang="pt-BR" dirty="0" err="1"/>
              <a:t>uitch</a:t>
            </a:r>
            <a:r>
              <a:rPr lang="pt-BR" dirty="0"/>
              <a:t> </a:t>
            </a:r>
            <a:r>
              <a:rPr lang="pt-BR" dirty="0" err="1"/>
              <a:t>souxol</a:t>
            </a:r>
            <a:r>
              <a:rPr lang="pt-BR" dirty="0"/>
              <a:t> </a:t>
            </a:r>
            <a:r>
              <a:rPr lang="pt-BR" dirty="0" err="1"/>
              <a:t>releixans</a:t>
            </a:r>
            <a:r>
              <a:rPr lang="pt-BR" dirty="0"/>
              <a:t> </a:t>
            </a:r>
            <a:r>
              <a:rPr lang="pt-BR" dirty="0" err="1"/>
              <a:t>apíar</a:t>
            </a:r>
            <a:r>
              <a:rPr lang="pt-BR" dirty="0"/>
              <a:t>, </a:t>
            </a:r>
            <a:r>
              <a:rPr lang="pt-BR" dirty="0" err="1"/>
              <a:t>interpreted</a:t>
            </a:r>
            <a:r>
              <a:rPr lang="pt-BR" dirty="0"/>
              <a:t> </a:t>
            </a:r>
            <a:r>
              <a:rPr lang="pt-BR" dirty="0" err="1"/>
              <a:t>bai</a:t>
            </a:r>
            <a:r>
              <a:rPr lang="pt-BR" dirty="0"/>
              <a:t> de </a:t>
            </a:r>
            <a:r>
              <a:rPr lang="pt-BR" dirty="0" err="1"/>
              <a:t>tchildren</a:t>
            </a:r>
            <a:endParaRPr dirty="0"/>
          </a:p>
          <a:p>
            <a:pPr marL="0" lvl="0" indent="0" algn="l" rtl="0">
              <a:spcBef>
                <a:spcPts val="0"/>
              </a:spcBef>
              <a:spcAft>
                <a:spcPts val="0"/>
              </a:spcAft>
              <a:buNone/>
            </a:pPr>
            <a:r>
              <a:rPr lang="pt-BR" dirty="0" err="1"/>
              <a:t>Istartin</a:t>
            </a:r>
            <a:r>
              <a:rPr lang="pt-BR" dirty="0"/>
              <a:t> tu </a:t>
            </a:r>
            <a:r>
              <a:rPr lang="pt-BR" dirty="0" err="1"/>
              <a:t>xou</a:t>
            </a:r>
            <a:r>
              <a:rPr lang="pt-BR" dirty="0"/>
              <a:t> </a:t>
            </a:r>
            <a:r>
              <a:rPr lang="pt-BR" dirty="0" err="1"/>
              <a:t>écxans</a:t>
            </a:r>
            <a:r>
              <a:rPr lang="pt-BR" dirty="0"/>
              <a:t> és ‘ai </a:t>
            </a:r>
            <a:r>
              <a:rPr lang="pt-BR" dirty="0" err="1"/>
              <a:t>ém</a:t>
            </a:r>
            <a:r>
              <a:rPr lang="pt-BR" dirty="0"/>
              <a:t> de </a:t>
            </a:r>
            <a:r>
              <a:rPr lang="pt-BR" dirty="0" err="1"/>
              <a:t>móder</a:t>
            </a:r>
            <a:r>
              <a:rPr lang="pt-BR" dirty="0"/>
              <a:t>’, ‘ai </a:t>
            </a:r>
            <a:r>
              <a:rPr lang="pt-BR" dirty="0" err="1"/>
              <a:t>ém</a:t>
            </a:r>
            <a:r>
              <a:rPr lang="pt-BR" dirty="0"/>
              <a:t> de </a:t>
            </a:r>
            <a:r>
              <a:rPr lang="pt-BR" dirty="0" err="1"/>
              <a:t>cuk</a:t>
            </a:r>
            <a:r>
              <a:rPr lang="pt-BR" dirty="0"/>
              <a:t>’, ‘ai </a:t>
            </a:r>
            <a:r>
              <a:rPr lang="pt-BR" dirty="0" err="1"/>
              <a:t>ém</a:t>
            </a:r>
            <a:r>
              <a:rPr lang="pt-BR" dirty="0"/>
              <a:t> de </a:t>
            </a:r>
            <a:r>
              <a:rPr lang="pt-BR" dirty="0" err="1"/>
              <a:t>draiver</a:t>
            </a:r>
            <a:r>
              <a:rPr lang="pt-BR" dirty="0"/>
              <a:t>’, ‘ai </a:t>
            </a:r>
            <a:r>
              <a:rPr lang="pt-BR" dirty="0" err="1"/>
              <a:t>ém</a:t>
            </a:r>
            <a:r>
              <a:rPr lang="pt-BR" dirty="0"/>
              <a:t> de </a:t>
            </a:r>
            <a:r>
              <a:rPr lang="pt-BR" dirty="0" err="1"/>
              <a:t>títcher</a:t>
            </a:r>
            <a:r>
              <a:rPr lang="pt-BR" dirty="0"/>
              <a:t>’, ‘ai </a:t>
            </a:r>
            <a:r>
              <a:rPr lang="pt-BR" dirty="0" err="1"/>
              <a:t>ém</a:t>
            </a:r>
            <a:r>
              <a:rPr lang="pt-BR" dirty="0"/>
              <a:t> de </a:t>
            </a:r>
            <a:r>
              <a:rPr lang="pt-BR" dirty="0" err="1"/>
              <a:t>fáder</a:t>
            </a:r>
            <a:r>
              <a:rPr lang="pt-BR" dirty="0"/>
              <a:t>’, ‘ai </a:t>
            </a:r>
            <a:r>
              <a:rPr lang="pt-BR" dirty="0" err="1"/>
              <a:t>ém</a:t>
            </a:r>
            <a:r>
              <a:rPr lang="pt-BR" dirty="0"/>
              <a:t> de </a:t>
            </a:r>
            <a:r>
              <a:rPr lang="pt-BR" dirty="0" err="1"/>
              <a:t>dóctar</a:t>
            </a:r>
            <a:r>
              <a:rPr lang="pt-BR" dirty="0"/>
              <a:t>’, </a:t>
            </a:r>
            <a:r>
              <a:rPr lang="pt-BR" dirty="0" err="1"/>
              <a:t>amóng</a:t>
            </a:r>
            <a:r>
              <a:rPr lang="pt-BR" dirty="0"/>
              <a:t> </a:t>
            </a:r>
            <a:r>
              <a:rPr lang="pt-BR" dirty="0" err="1"/>
              <a:t>óder</a:t>
            </a:r>
            <a:r>
              <a:rPr lang="pt-BR" dirty="0"/>
              <a:t> </a:t>
            </a:r>
            <a:r>
              <a:rPr lang="pt-BR" dirty="0" err="1"/>
              <a:t>souxal</a:t>
            </a:r>
            <a:r>
              <a:rPr lang="pt-BR" dirty="0"/>
              <a:t> </a:t>
            </a:r>
            <a:r>
              <a:rPr lang="pt-BR" dirty="0" err="1"/>
              <a:t>rols</a:t>
            </a:r>
            <a:endParaRPr dirty="0"/>
          </a:p>
        </p:txBody>
      </p:sp>
      <p:sp>
        <p:nvSpPr>
          <p:cNvPr id="140" name="Google Shape;140;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pt-BR" dirty="0" err="1"/>
              <a:t>Parxol</a:t>
            </a:r>
            <a:r>
              <a:rPr lang="pt-BR" dirty="0"/>
              <a:t> </a:t>
            </a:r>
            <a:r>
              <a:rPr lang="pt-BR" dirty="0" err="1"/>
              <a:t>risalts</a:t>
            </a:r>
            <a:endParaRPr dirty="0"/>
          </a:p>
          <a:p>
            <a:pPr marL="0" lvl="0" indent="0" algn="l" rtl="0">
              <a:spcBef>
                <a:spcPts val="0"/>
              </a:spcBef>
              <a:spcAft>
                <a:spcPts val="0"/>
              </a:spcAft>
              <a:buNone/>
            </a:pPr>
            <a:r>
              <a:rPr lang="pt-BR" dirty="0" err="1"/>
              <a:t>Télefoun</a:t>
            </a:r>
            <a:r>
              <a:rPr lang="pt-BR" dirty="0"/>
              <a:t> rol-</a:t>
            </a:r>
            <a:r>
              <a:rPr lang="pt-BR" dirty="0" err="1"/>
              <a:t>plein</a:t>
            </a:r>
            <a:endParaRPr dirty="0"/>
          </a:p>
          <a:p>
            <a:pPr marL="0" lvl="0" indent="0" algn="l" rtl="0">
              <a:spcBef>
                <a:spcPts val="0"/>
              </a:spcBef>
              <a:spcAft>
                <a:spcPts val="0"/>
              </a:spcAft>
              <a:buNone/>
            </a:pPr>
            <a:r>
              <a:rPr lang="pt-BR" dirty="0" err="1"/>
              <a:t>Fotogréfic</a:t>
            </a:r>
            <a:r>
              <a:rPr lang="pt-BR" dirty="0"/>
              <a:t> </a:t>
            </a:r>
            <a:r>
              <a:rPr lang="pt-BR" dirty="0" err="1"/>
              <a:t>rédgister</a:t>
            </a:r>
            <a:endParaRPr dirty="0"/>
          </a:p>
        </p:txBody>
      </p:sp>
      <p:sp>
        <p:nvSpPr>
          <p:cNvPr id="165" name="Google Shape;16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pt-BR" dirty="0" err="1"/>
              <a:t>Parxol</a:t>
            </a:r>
            <a:r>
              <a:rPr lang="pt-BR" dirty="0"/>
              <a:t> </a:t>
            </a:r>
            <a:r>
              <a:rPr lang="pt-BR" dirty="0" err="1"/>
              <a:t>risalts</a:t>
            </a:r>
            <a:endParaRPr dirty="0"/>
          </a:p>
          <a:p>
            <a:pPr marL="0" lvl="0" indent="0" algn="l" rtl="0">
              <a:spcBef>
                <a:spcPts val="0"/>
              </a:spcBef>
              <a:spcAft>
                <a:spcPts val="0"/>
              </a:spcAft>
              <a:buNone/>
            </a:pPr>
            <a:r>
              <a:rPr lang="pt-BR" dirty="0" err="1"/>
              <a:t>Épisoud</a:t>
            </a:r>
            <a:r>
              <a:rPr lang="pt-BR" dirty="0"/>
              <a:t> </a:t>
            </a:r>
            <a:r>
              <a:rPr lang="pt-BR" dirty="0" err="1"/>
              <a:t>uan</a:t>
            </a:r>
            <a:r>
              <a:rPr lang="pt-BR" dirty="0"/>
              <a:t>: </a:t>
            </a:r>
            <a:r>
              <a:rPr lang="pt-BR" dirty="0" err="1"/>
              <a:t>télefoun</a:t>
            </a:r>
            <a:r>
              <a:rPr lang="pt-BR" dirty="0"/>
              <a:t> rol-</a:t>
            </a:r>
            <a:r>
              <a:rPr lang="pt-BR" dirty="0" err="1"/>
              <a:t>plein</a:t>
            </a:r>
            <a:r>
              <a:rPr lang="pt-BR" dirty="0"/>
              <a:t> (</a:t>
            </a:r>
            <a:r>
              <a:rPr lang="pt-BR" dirty="0" err="1"/>
              <a:t>sicst</a:t>
            </a:r>
            <a:r>
              <a:rPr lang="pt-BR" dirty="0"/>
              <a:t> dei, </a:t>
            </a:r>
            <a:r>
              <a:rPr lang="pt-BR" dirty="0" err="1"/>
              <a:t>martch</a:t>
            </a:r>
            <a:r>
              <a:rPr lang="pt-BR" dirty="0"/>
              <a:t> </a:t>
            </a:r>
            <a:r>
              <a:rPr lang="pt-BR" dirty="0" err="1"/>
              <a:t>fortín</a:t>
            </a:r>
            <a:r>
              <a:rPr lang="pt-BR" dirty="0"/>
              <a:t>, tu </a:t>
            </a:r>
            <a:r>
              <a:rPr lang="pt-BR" dirty="0" err="1"/>
              <a:t>táusen</a:t>
            </a:r>
            <a:r>
              <a:rPr lang="pt-BR" dirty="0"/>
              <a:t> </a:t>
            </a:r>
            <a:r>
              <a:rPr lang="pt-BR" dirty="0" err="1"/>
              <a:t>eitín</a:t>
            </a:r>
            <a:r>
              <a:rPr lang="pt-BR" dirty="0"/>
              <a:t>, vídeo </a:t>
            </a:r>
            <a:r>
              <a:rPr lang="pt-BR" dirty="0" err="1"/>
              <a:t>ricórder</a:t>
            </a:r>
            <a:r>
              <a:rPr lang="pt-BR" dirty="0"/>
              <a:t>)</a:t>
            </a:r>
            <a:endParaRPr dirty="0"/>
          </a:p>
          <a:p>
            <a:pPr marL="0" lvl="0" indent="0" algn="l" rtl="0">
              <a:spcBef>
                <a:spcPts val="0"/>
              </a:spcBef>
              <a:spcAft>
                <a:spcPts val="0"/>
              </a:spcAft>
              <a:buNone/>
            </a:pPr>
            <a:r>
              <a:rPr lang="pt-BR" dirty="0" err="1"/>
              <a:t>Tchildren</a:t>
            </a:r>
            <a:r>
              <a:rPr lang="pt-BR" dirty="0"/>
              <a:t> </a:t>
            </a:r>
            <a:r>
              <a:rPr lang="pt-BR" dirty="0" err="1"/>
              <a:t>sítin</a:t>
            </a:r>
            <a:r>
              <a:rPr lang="pt-BR" dirty="0"/>
              <a:t> </a:t>
            </a:r>
            <a:r>
              <a:rPr lang="pt-BR" dirty="0" err="1"/>
              <a:t>indivíduali</a:t>
            </a:r>
            <a:r>
              <a:rPr lang="pt-BR" dirty="0"/>
              <a:t> </a:t>
            </a:r>
            <a:r>
              <a:rPr lang="pt-BR" dirty="0" err="1"/>
              <a:t>du</a:t>
            </a:r>
            <a:r>
              <a:rPr lang="pt-BR" dirty="0"/>
              <a:t> tu </a:t>
            </a:r>
            <a:r>
              <a:rPr lang="pt-BR" dirty="0" err="1"/>
              <a:t>souxal</a:t>
            </a:r>
            <a:r>
              <a:rPr lang="pt-BR" dirty="0"/>
              <a:t> </a:t>
            </a:r>
            <a:r>
              <a:rPr lang="pt-BR" dirty="0" err="1"/>
              <a:t>distencin</a:t>
            </a:r>
            <a:r>
              <a:rPr lang="pt-BR" dirty="0"/>
              <a:t>, </a:t>
            </a:r>
            <a:r>
              <a:rPr lang="pt-BR" dirty="0" err="1"/>
              <a:t>plein</a:t>
            </a:r>
            <a:r>
              <a:rPr lang="pt-BR" dirty="0"/>
              <a:t> </a:t>
            </a:r>
            <a:r>
              <a:rPr lang="pt-BR" dirty="0" err="1"/>
              <a:t>uis</a:t>
            </a:r>
            <a:r>
              <a:rPr lang="pt-BR" dirty="0"/>
              <a:t> </a:t>
            </a:r>
            <a:r>
              <a:rPr lang="pt-BR" dirty="0" err="1"/>
              <a:t>bildin</a:t>
            </a:r>
            <a:r>
              <a:rPr lang="pt-BR" dirty="0"/>
              <a:t> </a:t>
            </a:r>
            <a:r>
              <a:rPr lang="pt-BR" dirty="0" err="1"/>
              <a:t>bloks</a:t>
            </a:r>
            <a:r>
              <a:rPr lang="pt-BR" dirty="0"/>
              <a:t>, </a:t>
            </a:r>
            <a:r>
              <a:rPr lang="pt-BR" dirty="0" err="1"/>
              <a:t>meikin</a:t>
            </a:r>
            <a:r>
              <a:rPr lang="pt-BR" dirty="0"/>
              <a:t> </a:t>
            </a:r>
            <a:r>
              <a:rPr lang="pt-BR" dirty="0" err="1"/>
              <a:t>founs</a:t>
            </a:r>
            <a:r>
              <a:rPr lang="pt-BR" dirty="0"/>
              <a:t> tu </a:t>
            </a:r>
            <a:r>
              <a:rPr lang="pt-BR" dirty="0" err="1"/>
              <a:t>tolk</a:t>
            </a:r>
            <a:r>
              <a:rPr lang="pt-BR" dirty="0"/>
              <a:t> tu </a:t>
            </a:r>
            <a:r>
              <a:rPr lang="pt-BR" dirty="0" err="1"/>
              <a:t>uan</a:t>
            </a:r>
            <a:r>
              <a:rPr lang="pt-BR" dirty="0"/>
              <a:t> </a:t>
            </a:r>
            <a:r>
              <a:rPr lang="pt-BR" dirty="0" err="1"/>
              <a:t>anóder</a:t>
            </a:r>
            <a:endParaRPr dirty="0"/>
          </a:p>
          <a:p>
            <a:pPr marL="0" lvl="0" indent="0" algn="l" rtl="0">
              <a:spcBef>
                <a:spcPts val="0"/>
              </a:spcBef>
              <a:spcAft>
                <a:spcPts val="0"/>
              </a:spcAft>
              <a:buNone/>
            </a:pPr>
            <a:r>
              <a:rPr lang="pt-BR" dirty="0"/>
              <a:t>LAURA: bi, bi, bi.... (</a:t>
            </a:r>
            <a:r>
              <a:rPr lang="pt-BR" dirty="0" err="1"/>
              <a:t>imiteitin</a:t>
            </a:r>
            <a:r>
              <a:rPr lang="pt-BR" dirty="0"/>
              <a:t> de </a:t>
            </a:r>
            <a:r>
              <a:rPr lang="pt-BR" dirty="0" err="1"/>
              <a:t>saund</a:t>
            </a:r>
            <a:r>
              <a:rPr lang="pt-BR" dirty="0"/>
              <a:t> </a:t>
            </a:r>
            <a:r>
              <a:rPr lang="pt-BR" dirty="0" err="1"/>
              <a:t>of</a:t>
            </a:r>
            <a:r>
              <a:rPr lang="pt-BR" dirty="0"/>
              <a:t> a </a:t>
            </a:r>
            <a:r>
              <a:rPr lang="pt-BR" dirty="0" err="1"/>
              <a:t>foun</a:t>
            </a:r>
            <a:r>
              <a:rPr lang="pt-BR" dirty="0"/>
              <a:t> </a:t>
            </a:r>
            <a:r>
              <a:rPr lang="pt-BR" dirty="0" err="1"/>
              <a:t>ringuin</a:t>
            </a:r>
            <a:r>
              <a:rPr lang="pt-BR" dirty="0"/>
              <a:t>)</a:t>
            </a:r>
            <a:endParaRPr dirty="0"/>
          </a:p>
          <a:p>
            <a:pPr marL="0" lvl="0" indent="0" algn="l" rtl="0">
              <a:spcBef>
                <a:spcPts val="0"/>
              </a:spcBef>
              <a:spcAft>
                <a:spcPts val="0"/>
              </a:spcAft>
              <a:buNone/>
            </a:pPr>
            <a:r>
              <a:rPr lang="pt-BR" dirty="0"/>
              <a:t>BRUNO: </a:t>
            </a:r>
            <a:r>
              <a:rPr lang="pt-BR" dirty="0" err="1"/>
              <a:t>rai</a:t>
            </a:r>
            <a:r>
              <a:rPr lang="pt-BR" dirty="0"/>
              <a:t> Laura, </a:t>
            </a:r>
            <a:r>
              <a:rPr lang="pt-BR" dirty="0" err="1"/>
              <a:t>rau</a:t>
            </a:r>
            <a:r>
              <a:rPr lang="pt-BR" dirty="0"/>
              <a:t> </a:t>
            </a:r>
            <a:r>
              <a:rPr lang="pt-BR" dirty="0" err="1"/>
              <a:t>ár</a:t>
            </a:r>
            <a:r>
              <a:rPr lang="pt-BR" dirty="0"/>
              <a:t> </a:t>
            </a:r>
            <a:r>
              <a:rPr lang="pt-BR" dirty="0" err="1"/>
              <a:t>iu</a:t>
            </a:r>
            <a:r>
              <a:rPr lang="pt-BR" dirty="0"/>
              <a:t> Laura, Laura (Bruno </a:t>
            </a:r>
            <a:r>
              <a:rPr lang="pt-BR" dirty="0" err="1"/>
              <a:t>uós</a:t>
            </a:r>
            <a:r>
              <a:rPr lang="pt-BR" dirty="0"/>
              <a:t> </a:t>
            </a:r>
            <a:r>
              <a:rPr lang="pt-BR" dirty="0" err="1"/>
              <a:t>acrós</a:t>
            </a:r>
            <a:r>
              <a:rPr lang="pt-BR" dirty="0"/>
              <a:t> de </a:t>
            </a:r>
            <a:r>
              <a:rPr lang="pt-BR" dirty="0" err="1"/>
              <a:t>rúm</a:t>
            </a:r>
            <a:r>
              <a:rPr lang="pt-BR" dirty="0"/>
              <a:t> </a:t>
            </a:r>
            <a:r>
              <a:rPr lang="pt-BR" dirty="0" err="1"/>
              <a:t>train</a:t>
            </a:r>
            <a:r>
              <a:rPr lang="pt-BR" dirty="0"/>
              <a:t> tu </a:t>
            </a:r>
            <a:r>
              <a:rPr lang="pt-BR" dirty="0" err="1"/>
              <a:t>comunikeit</a:t>
            </a:r>
            <a:r>
              <a:rPr lang="pt-BR" dirty="0"/>
              <a:t> </a:t>
            </a:r>
            <a:r>
              <a:rPr lang="pt-BR" dirty="0" err="1"/>
              <a:t>uís</a:t>
            </a:r>
            <a:r>
              <a:rPr lang="pt-BR" dirty="0"/>
              <a:t> Laura, </a:t>
            </a:r>
            <a:r>
              <a:rPr lang="pt-BR" dirty="0" err="1"/>
              <a:t>bât</a:t>
            </a:r>
            <a:r>
              <a:rPr lang="pt-BR" dirty="0"/>
              <a:t> </a:t>
            </a:r>
            <a:r>
              <a:rPr lang="pt-BR" dirty="0" err="1"/>
              <a:t>uidáut</a:t>
            </a:r>
            <a:r>
              <a:rPr lang="pt-BR" dirty="0"/>
              <a:t> </a:t>
            </a:r>
            <a:r>
              <a:rPr lang="pt-BR" dirty="0" err="1"/>
              <a:t>énser</a:t>
            </a:r>
            <a:r>
              <a:rPr lang="pt-BR" dirty="0"/>
              <a:t>)</a:t>
            </a:r>
            <a:endParaRPr dirty="0"/>
          </a:p>
          <a:p>
            <a:pPr marL="0" lvl="0" indent="0" algn="l" rtl="0">
              <a:spcBef>
                <a:spcPts val="0"/>
              </a:spcBef>
              <a:spcAft>
                <a:spcPts val="0"/>
              </a:spcAft>
              <a:buNone/>
            </a:pPr>
            <a:r>
              <a:rPr lang="pt-BR" dirty="0"/>
              <a:t>LAURA: bi, bi, bi... (</a:t>
            </a:r>
            <a:r>
              <a:rPr lang="pt-BR" dirty="0" err="1"/>
              <a:t>contínus</a:t>
            </a:r>
            <a:r>
              <a:rPr lang="pt-BR" dirty="0"/>
              <a:t> </a:t>
            </a:r>
            <a:r>
              <a:rPr lang="pt-BR" dirty="0" err="1"/>
              <a:t>imiteitin</a:t>
            </a:r>
            <a:r>
              <a:rPr lang="pt-BR" dirty="0"/>
              <a:t> de </a:t>
            </a:r>
            <a:r>
              <a:rPr lang="pt-BR" dirty="0" err="1"/>
              <a:t>saund</a:t>
            </a:r>
            <a:r>
              <a:rPr lang="pt-BR" dirty="0"/>
              <a:t> </a:t>
            </a:r>
            <a:r>
              <a:rPr lang="pt-BR" dirty="0" err="1"/>
              <a:t>of</a:t>
            </a:r>
            <a:r>
              <a:rPr lang="pt-BR" dirty="0"/>
              <a:t> a </a:t>
            </a:r>
            <a:r>
              <a:rPr lang="pt-BR" dirty="0" err="1"/>
              <a:t>télefoun</a:t>
            </a:r>
            <a:r>
              <a:rPr lang="pt-BR" dirty="0"/>
              <a:t> </a:t>
            </a:r>
            <a:r>
              <a:rPr lang="pt-BR" dirty="0" err="1"/>
              <a:t>ringin</a:t>
            </a:r>
            <a:r>
              <a:rPr lang="pt-BR" dirty="0"/>
              <a:t>)</a:t>
            </a:r>
            <a:endParaRPr dirty="0"/>
          </a:p>
          <a:p>
            <a:pPr marL="0" lvl="0" indent="0" algn="l" rtl="0">
              <a:spcBef>
                <a:spcPts val="0"/>
              </a:spcBef>
              <a:spcAft>
                <a:spcPts val="0"/>
              </a:spcAft>
              <a:buNone/>
            </a:pPr>
            <a:r>
              <a:rPr lang="pt-BR" dirty="0"/>
              <a:t>MARIA CECILIA: relou, </a:t>
            </a:r>
            <a:r>
              <a:rPr lang="pt-BR" dirty="0" err="1"/>
              <a:t>ru</a:t>
            </a:r>
            <a:r>
              <a:rPr lang="pt-BR" dirty="0"/>
              <a:t> </a:t>
            </a:r>
            <a:r>
              <a:rPr lang="pt-BR" dirty="0" err="1"/>
              <a:t>is</a:t>
            </a:r>
            <a:r>
              <a:rPr lang="pt-BR" dirty="0"/>
              <a:t> </a:t>
            </a:r>
            <a:r>
              <a:rPr lang="pt-BR" dirty="0" err="1"/>
              <a:t>det</a:t>
            </a:r>
            <a:r>
              <a:rPr lang="pt-BR" dirty="0"/>
              <a:t>?</a:t>
            </a:r>
            <a:endParaRPr dirty="0"/>
          </a:p>
          <a:p>
            <a:pPr marL="0" lvl="0" indent="0" algn="l" rtl="0">
              <a:spcBef>
                <a:spcPts val="0"/>
              </a:spcBef>
              <a:spcAft>
                <a:spcPts val="0"/>
              </a:spcAft>
              <a:buNone/>
            </a:pPr>
            <a:r>
              <a:rPr lang="pt-BR" dirty="0"/>
              <a:t>LAURA: </a:t>
            </a:r>
            <a:r>
              <a:rPr lang="pt-BR" dirty="0" err="1"/>
              <a:t>rai</a:t>
            </a:r>
            <a:r>
              <a:rPr lang="pt-BR" dirty="0"/>
              <a:t>, </a:t>
            </a:r>
            <a:r>
              <a:rPr lang="pt-BR" dirty="0" err="1"/>
              <a:t>rau</a:t>
            </a:r>
            <a:r>
              <a:rPr lang="pt-BR" dirty="0"/>
              <a:t> </a:t>
            </a:r>
            <a:r>
              <a:rPr lang="pt-BR" dirty="0" err="1"/>
              <a:t>ár</a:t>
            </a:r>
            <a:r>
              <a:rPr lang="pt-BR" dirty="0"/>
              <a:t> </a:t>
            </a:r>
            <a:r>
              <a:rPr lang="pt-BR" dirty="0" err="1"/>
              <a:t>iu</a:t>
            </a:r>
            <a:r>
              <a:rPr lang="pt-BR" dirty="0"/>
              <a:t>, its Laura, </a:t>
            </a:r>
            <a:r>
              <a:rPr lang="pt-BR" dirty="0" err="1"/>
              <a:t>uót</a:t>
            </a:r>
            <a:r>
              <a:rPr lang="pt-BR" dirty="0"/>
              <a:t> </a:t>
            </a:r>
            <a:r>
              <a:rPr lang="pt-BR" dirty="0" err="1"/>
              <a:t>ár</a:t>
            </a:r>
            <a:r>
              <a:rPr lang="pt-BR" dirty="0"/>
              <a:t> </a:t>
            </a:r>
            <a:r>
              <a:rPr lang="pt-BR" dirty="0" err="1"/>
              <a:t>iu</a:t>
            </a:r>
            <a:r>
              <a:rPr lang="pt-BR" dirty="0"/>
              <a:t> </a:t>
            </a:r>
            <a:r>
              <a:rPr lang="pt-BR" dirty="0" err="1"/>
              <a:t>dúin</a:t>
            </a:r>
            <a:r>
              <a:rPr lang="pt-BR" dirty="0"/>
              <a:t>?</a:t>
            </a:r>
            <a:endParaRPr dirty="0"/>
          </a:p>
          <a:p>
            <a:pPr marL="0" lvl="0" indent="0" algn="l" rtl="0">
              <a:spcBef>
                <a:spcPts val="0"/>
              </a:spcBef>
              <a:spcAft>
                <a:spcPts val="0"/>
              </a:spcAft>
              <a:buNone/>
            </a:pPr>
            <a:r>
              <a:rPr lang="pt-BR" dirty="0"/>
              <a:t>MARIA CECILIA: </a:t>
            </a:r>
            <a:r>
              <a:rPr lang="pt-BR" dirty="0" err="1"/>
              <a:t>aim</a:t>
            </a:r>
            <a:r>
              <a:rPr lang="pt-BR" dirty="0"/>
              <a:t> </a:t>
            </a:r>
            <a:r>
              <a:rPr lang="pt-BR" dirty="0" err="1"/>
              <a:t>cólin</a:t>
            </a:r>
            <a:r>
              <a:rPr lang="pt-BR" dirty="0"/>
              <a:t> </a:t>
            </a:r>
            <a:r>
              <a:rPr lang="pt-BR" dirty="0" err="1"/>
              <a:t>iu</a:t>
            </a:r>
            <a:r>
              <a:rPr lang="pt-BR" dirty="0"/>
              <a:t>, </a:t>
            </a:r>
            <a:r>
              <a:rPr lang="pt-BR" dirty="0" err="1"/>
              <a:t>den</a:t>
            </a:r>
            <a:endParaRPr dirty="0"/>
          </a:p>
          <a:p>
            <a:pPr marL="0" lvl="0" indent="0" algn="l" rtl="0">
              <a:spcBef>
                <a:spcPts val="0"/>
              </a:spcBef>
              <a:spcAft>
                <a:spcPts val="0"/>
              </a:spcAft>
              <a:buNone/>
            </a:pPr>
            <a:r>
              <a:rPr lang="pt-BR" dirty="0"/>
              <a:t>BRUNO: ai </a:t>
            </a:r>
            <a:r>
              <a:rPr lang="pt-BR" dirty="0" err="1"/>
              <a:t>ém</a:t>
            </a:r>
            <a:r>
              <a:rPr lang="pt-BR" dirty="0"/>
              <a:t> </a:t>
            </a:r>
            <a:r>
              <a:rPr lang="pt-BR" dirty="0" err="1"/>
              <a:t>uorkin</a:t>
            </a:r>
            <a:endParaRPr dirty="0"/>
          </a:p>
          <a:p>
            <a:pPr marL="0" lvl="0" indent="0" algn="l" rtl="0">
              <a:spcBef>
                <a:spcPts val="0"/>
              </a:spcBef>
              <a:spcAft>
                <a:spcPts val="0"/>
              </a:spcAft>
              <a:buNone/>
            </a:pPr>
            <a:r>
              <a:rPr lang="pt-BR" dirty="0"/>
              <a:t>TITCHER: </a:t>
            </a:r>
            <a:r>
              <a:rPr lang="pt-BR" dirty="0" err="1"/>
              <a:t>taim</a:t>
            </a:r>
            <a:r>
              <a:rPr lang="pt-BR" dirty="0"/>
              <a:t> tu </a:t>
            </a:r>
            <a:r>
              <a:rPr lang="pt-BR" dirty="0" err="1"/>
              <a:t>guet</a:t>
            </a:r>
            <a:r>
              <a:rPr lang="pt-BR" dirty="0"/>
              <a:t> </a:t>
            </a:r>
            <a:r>
              <a:rPr lang="pt-BR" dirty="0" err="1"/>
              <a:t>aur</a:t>
            </a:r>
            <a:r>
              <a:rPr lang="pt-BR" dirty="0"/>
              <a:t> </a:t>
            </a:r>
            <a:r>
              <a:rPr lang="pt-BR" dirty="0" err="1"/>
              <a:t>uóter</a:t>
            </a:r>
            <a:r>
              <a:rPr lang="pt-BR" dirty="0"/>
              <a:t> </a:t>
            </a:r>
            <a:r>
              <a:rPr lang="pt-BR" dirty="0" err="1"/>
              <a:t>bótols</a:t>
            </a:r>
            <a:r>
              <a:rPr lang="pt-BR" dirty="0"/>
              <a:t> (</a:t>
            </a:r>
            <a:r>
              <a:rPr lang="pt-BR" dirty="0" err="1"/>
              <a:t>end</a:t>
            </a:r>
            <a:r>
              <a:rPr lang="pt-BR" dirty="0"/>
              <a:t> rol-</a:t>
            </a:r>
            <a:r>
              <a:rPr lang="pt-BR" dirty="0" err="1"/>
              <a:t>plein</a:t>
            </a:r>
            <a:r>
              <a:rPr lang="pt-BR" dirty="0"/>
              <a:t> </a:t>
            </a:r>
            <a:r>
              <a:rPr lang="pt-BR" dirty="0" err="1"/>
              <a:t>is</a:t>
            </a:r>
            <a:r>
              <a:rPr lang="pt-BR" dirty="0"/>
              <a:t> </a:t>
            </a:r>
            <a:r>
              <a:rPr lang="pt-BR" dirty="0" err="1"/>
              <a:t>inteRâpited</a:t>
            </a:r>
            <a:r>
              <a:rPr lang="pt-BR" dirty="0"/>
              <a:t>)</a:t>
            </a:r>
            <a:endParaRPr dirty="0"/>
          </a:p>
        </p:txBody>
      </p:sp>
      <p:sp>
        <p:nvSpPr>
          <p:cNvPr id="180" name="Google Shape;18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pt-BR" dirty="0" err="1"/>
              <a:t>Uót</a:t>
            </a:r>
            <a:r>
              <a:rPr lang="pt-BR" dirty="0"/>
              <a:t> </a:t>
            </a:r>
            <a:r>
              <a:rPr lang="pt-BR" dirty="0" err="1"/>
              <a:t>impekt</a:t>
            </a:r>
            <a:r>
              <a:rPr lang="pt-BR" dirty="0"/>
              <a:t> </a:t>
            </a:r>
            <a:r>
              <a:rPr lang="pt-BR" dirty="0" err="1"/>
              <a:t>mei</a:t>
            </a:r>
            <a:r>
              <a:rPr lang="pt-BR" dirty="0"/>
              <a:t> </a:t>
            </a:r>
            <a:r>
              <a:rPr lang="pt-BR" dirty="0" err="1"/>
              <a:t>end</a:t>
            </a:r>
            <a:r>
              <a:rPr lang="pt-BR" dirty="0"/>
              <a:t> </a:t>
            </a:r>
            <a:r>
              <a:rPr lang="pt-BR" dirty="0" err="1"/>
              <a:t>du</a:t>
            </a:r>
            <a:r>
              <a:rPr lang="pt-BR" dirty="0"/>
              <a:t> </a:t>
            </a:r>
            <a:r>
              <a:rPr lang="pt-BR" dirty="0" err="1"/>
              <a:t>rizaults</a:t>
            </a:r>
            <a:r>
              <a:rPr lang="pt-BR" dirty="0"/>
              <a:t> </a:t>
            </a:r>
            <a:r>
              <a:rPr lang="pt-BR" dirty="0" err="1"/>
              <a:t>rrév</a:t>
            </a:r>
            <a:r>
              <a:rPr lang="pt-BR" dirty="0"/>
              <a:t>? </a:t>
            </a:r>
            <a:endParaRPr dirty="0"/>
          </a:p>
          <a:p>
            <a:pPr marL="0" lvl="0" indent="0" algn="l" rtl="0">
              <a:spcBef>
                <a:spcPts val="0"/>
              </a:spcBef>
              <a:spcAft>
                <a:spcPts val="0"/>
              </a:spcAft>
              <a:buNone/>
            </a:pPr>
            <a:r>
              <a:rPr lang="pt-BR" dirty="0"/>
              <a:t>In de </a:t>
            </a:r>
            <a:r>
              <a:rPr lang="pt-BR" dirty="0" err="1"/>
              <a:t>épizoud</a:t>
            </a:r>
            <a:r>
              <a:rPr lang="pt-BR" dirty="0"/>
              <a:t>, </a:t>
            </a:r>
            <a:r>
              <a:rPr lang="pt-BR" dirty="0" err="1"/>
              <a:t>uí</a:t>
            </a:r>
            <a:r>
              <a:rPr lang="pt-BR" dirty="0"/>
              <a:t> </a:t>
            </a:r>
            <a:r>
              <a:rPr lang="pt-BR" dirty="0" err="1"/>
              <a:t>obisêrved</a:t>
            </a:r>
            <a:r>
              <a:rPr lang="pt-BR" dirty="0"/>
              <a:t> </a:t>
            </a:r>
            <a:r>
              <a:rPr lang="pt-BR" dirty="0" err="1"/>
              <a:t>dét</a:t>
            </a:r>
            <a:r>
              <a:rPr lang="pt-BR" dirty="0"/>
              <a:t>, </a:t>
            </a:r>
            <a:r>
              <a:rPr lang="pt-BR" dirty="0" err="1"/>
              <a:t>despait</a:t>
            </a:r>
            <a:r>
              <a:rPr lang="pt-BR" dirty="0"/>
              <a:t> </a:t>
            </a:r>
            <a:r>
              <a:rPr lang="pt-BR" dirty="0" err="1"/>
              <a:t>ruls</a:t>
            </a:r>
            <a:r>
              <a:rPr lang="pt-BR" dirty="0"/>
              <a:t> </a:t>
            </a:r>
            <a:r>
              <a:rPr lang="pt-BR" dirty="0" err="1"/>
              <a:t>estéblixed</a:t>
            </a:r>
            <a:r>
              <a:rPr lang="pt-BR" dirty="0"/>
              <a:t> </a:t>
            </a:r>
            <a:r>
              <a:rPr lang="pt-BR" dirty="0" err="1"/>
              <a:t>du</a:t>
            </a:r>
            <a:r>
              <a:rPr lang="pt-BR" dirty="0"/>
              <a:t> tu </a:t>
            </a:r>
            <a:r>
              <a:rPr lang="pt-BR" dirty="0" err="1"/>
              <a:t>souxal</a:t>
            </a:r>
            <a:r>
              <a:rPr lang="pt-BR" dirty="0"/>
              <a:t> </a:t>
            </a:r>
            <a:r>
              <a:rPr lang="pt-BR" dirty="0" err="1"/>
              <a:t>dístencin</a:t>
            </a:r>
            <a:r>
              <a:rPr lang="pt-BR" dirty="0"/>
              <a:t>, </a:t>
            </a:r>
            <a:r>
              <a:rPr lang="pt-BR" dirty="0" err="1"/>
              <a:t>tchildren</a:t>
            </a:r>
            <a:r>
              <a:rPr lang="pt-BR" dirty="0"/>
              <a:t> </a:t>
            </a:r>
            <a:r>
              <a:rPr lang="pt-BR" dirty="0" err="1"/>
              <a:t>faund</a:t>
            </a:r>
            <a:r>
              <a:rPr lang="pt-BR" dirty="0"/>
              <a:t> a </a:t>
            </a:r>
            <a:r>
              <a:rPr lang="pt-BR" dirty="0" err="1"/>
              <a:t>uei</a:t>
            </a:r>
            <a:r>
              <a:rPr lang="pt-BR" dirty="0"/>
              <a:t> tu </a:t>
            </a:r>
            <a:r>
              <a:rPr lang="pt-BR" dirty="0" err="1"/>
              <a:t>interékt</a:t>
            </a:r>
            <a:r>
              <a:rPr lang="pt-BR" dirty="0"/>
              <a:t> </a:t>
            </a:r>
            <a:r>
              <a:rPr lang="pt-BR" dirty="0" err="1"/>
              <a:t>end</a:t>
            </a:r>
            <a:r>
              <a:rPr lang="pt-BR" dirty="0"/>
              <a:t> </a:t>
            </a:r>
            <a:r>
              <a:rPr lang="pt-BR" dirty="0" err="1"/>
              <a:t>comiunikeit</a:t>
            </a:r>
            <a:r>
              <a:rPr lang="pt-BR" dirty="0"/>
              <a:t> </a:t>
            </a:r>
            <a:r>
              <a:rPr lang="pt-BR" dirty="0" err="1"/>
              <a:t>tru</a:t>
            </a:r>
            <a:r>
              <a:rPr lang="pt-BR" dirty="0"/>
              <a:t> </a:t>
            </a:r>
            <a:r>
              <a:rPr lang="pt-BR" dirty="0" err="1"/>
              <a:t>iméginin</a:t>
            </a:r>
            <a:r>
              <a:rPr lang="pt-BR" dirty="0"/>
              <a:t> </a:t>
            </a:r>
            <a:r>
              <a:rPr lang="pt-BR" dirty="0" err="1"/>
              <a:t>end</a:t>
            </a:r>
            <a:r>
              <a:rPr lang="pt-BR" dirty="0"/>
              <a:t> rol-</a:t>
            </a:r>
            <a:r>
              <a:rPr lang="pt-BR" dirty="0" err="1"/>
              <a:t>plein</a:t>
            </a:r>
            <a:r>
              <a:rPr lang="pt-BR" dirty="0"/>
              <a:t>. De </a:t>
            </a:r>
            <a:r>
              <a:rPr lang="pt-BR" dirty="0" err="1"/>
              <a:t>télefoun</a:t>
            </a:r>
            <a:r>
              <a:rPr lang="pt-BR" dirty="0"/>
              <a:t> rol-</a:t>
            </a:r>
            <a:r>
              <a:rPr lang="pt-BR" dirty="0" err="1"/>
              <a:t>plein</a:t>
            </a:r>
            <a:r>
              <a:rPr lang="pt-BR" dirty="0"/>
              <a:t> starts </a:t>
            </a:r>
            <a:r>
              <a:rPr lang="pt-BR" dirty="0" err="1"/>
              <a:t>uis</a:t>
            </a:r>
            <a:r>
              <a:rPr lang="pt-BR" dirty="0"/>
              <a:t> Laura, </a:t>
            </a:r>
            <a:r>
              <a:rPr lang="pt-BR" dirty="0" err="1"/>
              <a:t>bât</a:t>
            </a:r>
            <a:r>
              <a:rPr lang="pt-BR" dirty="0"/>
              <a:t> </a:t>
            </a:r>
            <a:r>
              <a:rPr lang="pt-BR" dirty="0" err="1"/>
              <a:t>grédueli</a:t>
            </a:r>
            <a:r>
              <a:rPr lang="pt-BR" dirty="0"/>
              <a:t> </a:t>
            </a:r>
            <a:r>
              <a:rPr lang="pt-BR" dirty="0" err="1"/>
              <a:t>óder</a:t>
            </a:r>
            <a:r>
              <a:rPr lang="pt-BR" dirty="0"/>
              <a:t> </a:t>
            </a:r>
            <a:r>
              <a:rPr lang="pt-BR" dirty="0" err="1"/>
              <a:t>pírs</a:t>
            </a:r>
            <a:r>
              <a:rPr lang="pt-BR" dirty="0"/>
              <a:t> </a:t>
            </a:r>
            <a:r>
              <a:rPr lang="pt-BR" dirty="0" err="1"/>
              <a:t>ólsou</a:t>
            </a:r>
            <a:r>
              <a:rPr lang="pt-BR" dirty="0"/>
              <a:t> </a:t>
            </a:r>
            <a:r>
              <a:rPr lang="pt-BR" dirty="0" err="1"/>
              <a:t>meik</a:t>
            </a:r>
            <a:r>
              <a:rPr lang="pt-BR" dirty="0"/>
              <a:t> a </a:t>
            </a:r>
            <a:r>
              <a:rPr lang="pt-BR" dirty="0" err="1"/>
              <a:t>foun</a:t>
            </a:r>
            <a:r>
              <a:rPr lang="pt-BR" dirty="0"/>
              <a:t> tu </a:t>
            </a:r>
            <a:r>
              <a:rPr lang="pt-BR" dirty="0" err="1"/>
              <a:t>comiunikeit</a:t>
            </a:r>
            <a:r>
              <a:rPr lang="pt-BR" dirty="0"/>
              <a:t> </a:t>
            </a:r>
            <a:r>
              <a:rPr lang="pt-BR" dirty="0" err="1"/>
              <a:t>to</a:t>
            </a:r>
            <a:r>
              <a:rPr lang="pt-BR" dirty="0"/>
              <a:t> </a:t>
            </a:r>
            <a:r>
              <a:rPr lang="pt-BR" dirty="0" err="1"/>
              <a:t>uan</a:t>
            </a:r>
            <a:r>
              <a:rPr lang="pt-BR" dirty="0"/>
              <a:t> </a:t>
            </a:r>
            <a:r>
              <a:rPr lang="pt-BR" dirty="0" err="1"/>
              <a:t>anóder</a:t>
            </a:r>
            <a:r>
              <a:rPr lang="pt-BR" dirty="0"/>
              <a:t>.</a:t>
            </a:r>
            <a:endParaRPr dirty="0"/>
          </a:p>
          <a:p>
            <a:pPr marL="0" lvl="0" indent="0" algn="l" rtl="0">
              <a:spcBef>
                <a:spcPts val="0"/>
              </a:spcBef>
              <a:spcAft>
                <a:spcPts val="0"/>
              </a:spcAft>
              <a:buNone/>
            </a:pPr>
            <a:r>
              <a:rPr lang="pt-BR" dirty="0" err="1"/>
              <a:t>Éfter</a:t>
            </a:r>
            <a:r>
              <a:rPr lang="pt-BR" dirty="0"/>
              <a:t> </a:t>
            </a:r>
            <a:r>
              <a:rPr lang="pt-BR" dirty="0" err="1"/>
              <a:t>enélizis</a:t>
            </a:r>
            <a:r>
              <a:rPr lang="pt-BR" dirty="0"/>
              <a:t> </a:t>
            </a:r>
            <a:r>
              <a:rPr lang="pt-BR" dirty="0" err="1"/>
              <a:t>of</a:t>
            </a:r>
            <a:r>
              <a:rPr lang="pt-BR" dirty="0"/>
              <a:t> de </a:t>
            </a:r>
            <a:r>
              <a:rPr lang="pt-BR" dirty="0" err="1"/>
              <a:t>déta</a:t>
            </a:r>
            <a:r>
              <a:rPr lang="pt-BR" dirty="0"/>
              <a:t> </a:t>
            </a:r>
            <a:r>
              <a:rPr lang="pt-BR" dirty="0" err="1"/>
              <a:t>colékted</a:t>
            </a:r>
            <a:r>
              <a:rPr lang="pt-BR" dirty="0"/>
              <a:t> in </a:t>
            </a:r>
            <a:r>
              <a:rPr lang="pt-BR" dirty="0" err="1"/>
              <a:t>fild</a:t>
            </a:r>
            <a:r>
              <a:rPr lang="pt-BR" dirty="0"/>
              <a:t> </a:t>
            </a:r>
            <a:r>
              <a:rPr lang="pt-BR" dirty="0" err="1"/>
              <a:t>risârtch</a:t>
            </a:r>
            <a:r>
              <a:rPr lang="pt-BR" dirty="0"/>
              <a:t> </a:t>
            </a:r>
            <a:r>
              <a:rPr lang="pt-BR" dirty="0" err="1"/>
              <a:t>tru</a:t>
            </a:r>
            <a:r>
              <a:rPr lang="pt-BR" dirty="0"/>
              <a:t> </a:t>
            </a:r>
            <a:r>
              <a:rPr lang="pt-BR" dirty="0" err="1"/>
              <a:t>tchildrens</a:t>
            </a:r>
            <a:r>
              <a:rPr lang="pt-BR" dirty="0"/>
              <a:t> </a:t>
            </a:r>
            <a:r>
              <a:rPr lang="pt-BR" dirty="0" err="1"/>
              <a:t>interékxans</a:t>
            </a:r>
            <a:r>
              <a:rPr lang="pt-BR" dirty="0"/>
              <a:t> </a:t>
            </a:r>
            <a:r>
              <a:rPr lang="pt-BR" dirty="0" err="1"/>
              <a:t>durin</a:t>
            </a:r>
            <a:r>
              <a:rPr lang="pt-BR" dirty="0"/>
              <a:t> rol-</a:t>
            </a:r>
            <a:r>
              <a:rPr lang="pt-BR" dirty="0" err="1"/>
              <a:t>plein</a:t>
            </a:r>
            <a:r>
              <a:rPr lang="pt-BR" dirty="0"/>
              <a:t>, it </a:t>
            </a:r>
            <a:r>
              <a:rPr lang="pt-BR" dirty="0" err="1"/>
              <a:t>uós</a:t>
            </a:r>
            <a:r>
              <a:rPr lang="pt-BR" dirty="0"/>
              <a:t> </a:t>
            </a:r>
            <a:r>
              <a:rPr lang="pt-BR" dirty="0" err="1"/>
              <a:t>póssibol</a:t>
            </a:r>
            <a:r>
              <a:rPr lang="pt-BR" dirty="0"/>
              <a:t> tu </a:t>
            </a:r>
            <a:r>
              <a:rPr lang="pt-BR" dirty="0" err="1"/>
              <a:t>obsêrve</a:t>
            </a:r>
            <a:r>
              <a:rPr lang="pt-BR" dirty="0"/>
              <a:t> </a:t>
            </a:r>
            <a:r>
              <a:rPr lang="pt-BR" dirty="0" err="1"/>
              <a:t>det</a:t>
            </a:r>
            <a:r>
              <a:rPr lang="pt-BR" dirty="0"/>
              <a:t> rol-</a:t>
            </a:r>
            <a:r>
              <a:rPr lang="pt-BR" dirty="0" err="1"/>
              <a:t>plein</a:t>
            </a:r>
            <a:r>
              <a:rPr lang="pt-BR" dirty="0"/>
              <a:t> </a:t>
            </a:r>
            <a:r>
              <a:rPr lang="pt-BR" dirty="0" err="1"/>
              <a:t>ineibols</a:t>
            </a:r>
            <a:r>
              <a:rPr lang="pt-BR" dirty="0"/>
              <a:t> de </a:t>
            </a:r>
            <a:r>
              <a:rPr lang="pt-BR" dirty="0" err="1"/>
              <a:t>gloubol</a:t>
            </a:r>
            <a:r>
              <a:rPr lang="pt-BR" dirty="0"/>
              <a:t> </a:t>
            </a:r>
            <a:r>
              <a:rPr lang="pt-BR" dirty="0" err="1"/>
              <a:t>devélopiment</a:t>
            </a:r>
            <a:r>
              <a:rPr lang="pt-BR" dirty="0"/>
              <a:t> </a:t>
            </a:r>
            <a:r>
              <a:rPr lang="pt-BR" dirty="0" err="1"/>
              <a:t>of</a:t>
            </a:r>
            <a:r>
              <a:rPr lang="pt-BR" dirty="0"/>
              <a:t> de </a:t>
            </a:r>
            <a:r>
              <a:rPr lang="pt-BR" dirty="0" err="1"/>
              <a:t>tchildren</a:t>
            </a:r>
            <a:r>
              <a:rPr lang="pt-BR" dirty="0"/>
              <a:t>.</a:t>
            </a:r>
            <a:endParaRPr dirty="0"/>
          </a:p>
          <a:p>
            <a:pPr marL="0" lvl="0" indent="0" algn="l" rtl="0">
              <a:spcBef>
                <a:spcPts val="0"/>
              </a:spcBef>
              <a:spcAft>
                <a:spcPts val="0"/>
              </a:spcAft>
              <a:buNone/>
            </a:pPr>
            <a:r>
              <a:rPr lang="pt-BR" dirty="0" err="1"/>
              <a:t>Contríbutin</a:t>
            </a:r>
            <a:r>
              <a:rPr lang="pt-BR" dirty="0"/>
              <a:t> tu de </a:t>
            </a:r>
            <a:r>
              <a:rPr lang="pt-BR" dirty="0" err="1"/>
              <a:t>devélopiment</a:t>
            </a:r>
            <a:r>
              <a:rPr lang="pt-BR" dirty="0"/>
              <a:t> </a:t>
            </a:r>
            <a:r>
              <a:rPr lang="pt-BR" dirty="0" err="1"/>
              <a:t>of</a:t>
            </a:r>
            <a:r>
              <a:rPr lang="pt-BR" dirty="0"/>
              <a:t> </a:t>
            </a:r>
            <a:r>
              <a:rPr lang="pt-BR" dirty="0" err="1"/>
              <a:t>supírior</a:t>
            </a:r>
            <a:r>
              <a:rPr lang="pt-BR" dirty="0"/>
              <a:t> </a:t>
            </a:r>
            <a:r>
              <a:rPr lang="pt-BR" dirty="0" err="1"/>
              <a:t>saikolódjical</a:t>
            </a:r>
            <a:r>
              <a:rPr lang="pt-BR" dirty="0"/>
              <a:t> </a:t>
            </a:r>
            <a:r>
              <a:rPr lang="pt-BR" dirty="0" err="1"/>
              <a:t>fankxans</a:t>
            </a:r>
            <a:r>
              <a:rPr lang="pt-BR" dirty="0"/>
              <a:t> </a:t>
            </a:r>
            <a:r>
              <a:rPr lang="pt-BR" dirty="0" err="1"/>
              <a:t>tru</a:t>
            </a:r>
            <a:r>
              <a:rPr lang="pt-BR" dirty="0"/>
              <a:t> de </a:t>
            </a:r>
            <a:r>
              <a:rPr lang="pt-BR" dirty="0" err="1"/>
              <a:t>imedjineixan</a:t>
            </a:r>
            <a:r>
              <a:rPr lang="pt-BR" dirty="0"/>
              <a:t> </a:t>
            </a:r>
            <a:r>
              <a:rPr lang="pt-BR" dirty="0" err="1"/>
              <a:t>end</a:t>
            </a:r>
            <a:r>
              <a:rPr lang="pt-BR" dirty="0"/>
              <a:t> </a:t>
            </a:r>
            <a:r>
              <a:rPr lang="pt-BR" dirty="0" err="1"/>
              <a:t>simbólic</a:t>
            </a:r>
            <a:r>
              <a:rPr lang="pt-BR" dirty="0"/>
              <a:t> </a:t>
            </a:r>
            <a:r>
              <a:rPr lang="pt-BR" dirty="0" err="1"/>
              <a:t>éktíviti</a:t>
            </a:r>
            <a:r>
              <a:rPr lang="pt-BR" dirty="0"/>
              <a:t>.</a:t>
            </a:r>
            <a:endParaRPr dirty="0"/>
          </a:p>
        </p:txBody>
      </p:sp>
      <p:sp>
        <p:nvSpPr>
          <p:cNvPr id="191" name="Google Shape;19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pt-BR" dirty="0" err="1"/>
              <a:t>Clouzin</a:t>
            </a:r>
            <a:r>
              <a:rPr lang="pt-BR" dirty="0"/>
              <a:t> </a:t>
            </a:r>
            <a:r>
              <a:rPr lang="pt-BR" dirty="0" err="1"/>
              <a:t>remárks</a:t>
            </a:r>
            <a:endParaRPr dirty="0"/>
          </a:p>
          <a:p>
            <a:pPr marL="0" lvl="0" indent="0" algn="l" rtl="0">
              <a:spcBef>
                <a:spcPts val="0"/>
              </a:spcBef>
              <a:spcAft>
                <a:spcPts val="0"/>
              </a:spcAft>
              <a:buNone/>
            </a:pPr>
            <a:r>
              <a:rPr lang="pt-BR" dirty="0"/>
              <a:t>És </a:t>
            </a:r>
            <a:r>
              <a:rPr lang="pt-BR" dirty="0" err="1"/>
              <a:t>analaized</a:t>
            </a:r>
            <a:r>
              <a:rPr lang="pt-BR" dirty="0"/>
              <a:t> in </a:t>
            </a:r>
            <a:r>
              <a:rPr lang="pt-BR" dirty="0" err="1"/>
              <a:t>dis</a:t>
            </a:r>
            <a:r>
              <a:rPr lang="pt-BR" dirty="0"/>
              <a:t> </a:t>
            </a:r>
            <a:r>
              <a:rPr lang="pt-BR" dirty="0" err="1"/>
              <a:t>stadi</a:t>
            </a:r>
            <a:r>
              <a:rPr lang="pt-BR" dirty="0"/>
              <a:t>, rol-</a:t>
            </a:r>
            <a:r>
              <a:rPr lang="pt-BR" dirty="0" err="1"/>
              <a:t>plein</a:t>
            </a:r>
            <a:r>
              <a:rPr lang="pt-BR" dirty="0"/>
              <a:t> </a:t>
            </a:r>
            <a:r>
              <a:rPr lang="pt-BR" dirty="0" err="1"/>
              <a:t>signíficantli</a:t>
            </a:r>
            <a:r>
              <a:rPr lang="pt-BR" dirty="0"/>
              <a:t> </a:t>
            </a:r>
            <a:r>
              <a:rPr lang="pt-BR" dirty="0" err="1"/>
              <a:t>contríbuts</a:t>
            </a:r>
            <a:r>
              <a:rPr lang="pt-BR" dirty="0"/>
              <a:t> tu de </a:t>
            </a:r>
            <a:r>
              <a:rPr lang="pt-BR" dirty="0" err="1"/>
              <a:t>devélopiment</a:t>
            </a:r>
            <a:r>
              <a:rPr lang="pt-BR" dirty="0"/>
              <a:t> </a:t>
            </a:r>
            <a:r>
              <a:rPr lang="pt-BR" dirty="0" err="1"/>
              <a:t>of</a:t>
            </a:r>
            <a:r>
              <a:rPr lang="pt-BR" dirty="0"/>
              <a:t> </a:t>
            </a:r>
            <a:r>
              <a:rPr lang="pt-BR" dirty="0" err="1"/>
              <a:t>supírior</a:t>
            </a:r>
            <a:r>
              <a:rPr lang="pt-BR" dirty="0"/>
              <a:t> </a:t>
            </a:r>
            <a:r>
              <a:rPr lang="pt-BR" dirty="0" err="1"/>
              <a:t>saikológical</a:t>
            </a:r>
            <a:r>
              <a:rPr lang="pt-BR" dirty="0"/>
              <a:t> </a:t>
            </a:r>
            <a:r>
              <a:rPr lang="pt-BR" dirty="0" err="1"/>
              <a:t>fancxans</a:t>
            </a:r>
            <a:r>
              <a:rPr lang="pt-BR" dirty="0"/>
              <a:t>, </a:t>
            </a:r>
            <a:r>
              <a:rPr lang="pt-BR" dirty="0" err="1"/>
              <a:t>end</a:t>
            </a:r>
            <a:r>
              <a:rPr lang="pt-BR" dirty="0"/>
              <a:t> </a:t>
            </a:r>
            <a:r>
              <a:rPr lang="pt-BR" dirty="0" err="1"/>
              <a:t>dérfór</a:t>
            </a:r>
            <a:r>
              <a:rPr lang="pt-BR" dirty="0"/>
              <a:t> it </a:t>
            </a:r>
            <a:r>
              <a:rPr lang="pt-BR" dirty="0" err="1"/>
              <a:t>is</a:t>
            </a:r>
            <a:r>
              <a:rPr lang="pt-BR" dirty="0"/>
              <a:t> </a:t>
            </a:r>
            <a:r>
              <a:rPr lang="pt-BR" dirty="0" err="1"/>
              <a:t>impórtant</a:t>
            </a:r>
            <a:r>
              <a:rPr lang="pt-BR" dirty="0"/>
              <a:t> </a:t>
            </a:r>
            <a:r>
              <a:rPr lang="pt-BR" dirty="0" err="1"/>
              <a:t>det</a:t>
            </a:r>
            <a:r>
              <a:rPr lang="pt-BR" dirty="0"/>
              <a:t> rol-</a:t>
            </a:r>
            <a:r>
              <a:rPr lang="pt-BR" dirty="0" err="1"/>
              <a:t>plein</a:t>
            </a:r>
            <a:r>
              <a:rPr lang="pt-BR" dirty="0"/>
              <a:t> </a:t>
            </a:r>
            <a:r>
              <a:rPr lang="pt-BR" dirty="0" err="1"/>
              <a:t>is</a:t>
            </a:r>
            <a:r>
              <a:rPr lang="pt-BR" dirty="0"/>
              <a:t> </a:t>
            </a:r>
            <a:r>
              <a:rPr lang="pt-BR" dirty="0" err="1"/>
              <a:t>présent</a:t>
            </a:r>
            <a:r>
              <a:rPr lang="pt-BR" dirty="0"/>
              <a:t> in de </a:t>
            </a:r>
            <a:r>
              <a:rPr lang="pt-BR" dirty="0" err="1"/>
              <a:t>routín</a:t>
            </a:r>
            <a:r>
              <a:rPr lang="pt-BR" dirty="0"/>
              <a:t> </a:t>
            </a:r>
            <a:r>
              <a:rPr lang="pt-BR" dirty="0" err="1"/>
              <a:t>of</a:t>
            </a:r>
            <a:r>
              <a:rPr lang="pt-BR" dirty="0"/>
              <a:t> </a:t>
            </a:r>
            <a:r>
              <a:rPr lang="pt-BR" dirty="0" err="1"/>
              <a:t>tchildrens</a:t>
            </a:r>
            <a:r>
              <a:rPr lang="pt-BR" dirty="0"/>
              <a:t> </a:t>
            </a:r>
            <a:r>
              <a:rPr lang="pt-BR" dirty="0" err="1"/>
              <a:t>edukeixan</a:t>
            </a:r>
            <a:r>
              <a:rPr lang="pt-BR" dirty="0"/>
              <a:t> és </a:t>
            </a:r>
            <a:r>
              <a:rPr lang="pt-BR" dirty="0" err="1"/>
              <a:t>míns</a:t>
            </a:r>
            <a:r>
              <a:rPr lang="pt-BR" dirty="0"/>
              <a:t> </a:t>
            </a:r>
            <a:r>
              <a:rPr lang="pt-BR" dirty="0" err="1"/>
              <a:t>of</a:t>
            </a:r>
            <a:r>
              <a:rPr lang="pt-BR" dirty="0"/>
              <a:t> </a:t>
            </a:r>
            <a:r>
              <a:rPr lang="pt-BR" dirty="0" err="1"/>
              <a:t>típicol</a:t>
            </a:r>
            <a:r>
              <a:rPr lang="pt-BR" dirty="0"/>
              <a:t> </a:t>
            </a:r>
            <a:r>
              <a:rPr lang="pt-BR" dirty="0" err="1"/>
              <a:t>ecspréxan</a:t>
            </a:r>
            <a:r>
              <a:rPr lang="pt-BR" dirty="0"/>
              <a:t> </a:t>
            </a:r>
            <a:r>
              <a:rPr lang="pt-BR" dirty="0" err="1"/>
              <a:t>of</a:t>
            </a:r>
            <a:r>
              <a:rPr lang="pt-BR" dirty="0"/>
              <a:t> de </a:t>
            </a:r>
            <a:r>
              <a:rPr lang="pt-BR" dirty="0" err="1"/>
              <a:t>tchaild</a:t>
            </a:r>
            <a:r>
              <a:rPr lang="pt-BR" dirty="0"/>
              <a:t>.</a:t>
            </a:r>
            <a:endParaRPr dirty="0"/>
          </a:p>
        </p:txBody>
      </p:sp>
      <p:sp>
        <p:nvSpPr>
          <p:cNvPr id="203" name="Google Shape;20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pt-BR" dirty="0" err="1"/>
              <a:t>Bibliogrefik</a:t>
            </a:r>
            <a:r>
              <a:rPr lang="pt-BR" dirty="0"/>
              <a:t> </a:t>
            </a:r>
            <a:r>
              <a:rPr lang="pt-BR" dirty="0" err="1"/>
              <a:t>réferences</a:t>
            </a:r>
            <a:endParaRPr dirty="0"/>
          </a:p>
        </p:txBody>
      </p:sp>
      <p:sp>
        <p:nvSpPr>
          <p:cNvPr id="214" name="Google Shape;21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755875" y="2862325"/>
            <a:ext cx="7928700" cy="1467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pt-BR" sz="2400" b="1"/>
              <a:t>CAREFUL LISTENING OF THE CHILD ABOUT THE PLAY IN THE SCHOOL ROUTINE OF CHILDREN’S EDUCATION: </a:t>
            </a:r>
            <a:br>
              <a:rPr lang="pt-BR" sz="2400" b="1"/>
            </a:br>
            <a:r>
              <a:rPr lang="pt-BR" sz="2400"/>
              <a:t>an analysis of superior psychological functions.</a:t>
            </a:r>
            <a:endParaRPr sz="2400"/>
          </a:p>
        </p:txBody>
      </p:sp>
      <p:sp>
        <p:nvSpPr>
          <p:cNvPr id="90" name="Google Shape;90;p1"/>
          <p:cNvSpPr/>
          <p:nvPr/>
        </p:nvSpPr>
        <p:spPr>
          <a:xfrm>
            <a:off x="0" y="1700808"/>
            <a:ext cx="9144000" cy="216024"/>
          </a:xfrm>
          <a:prstGeom prst="rect">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p1"/>
          <p:cNvSpPr/>
          <p:nvPr/>
        </p:nvSpPr>
        <p:spPr>
          <a:xfrm>
            <a:off x="1050742" y="5307924"/>
            <a:ext cx="7534500" cy="23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800" b="1" dirty="0">
                <a:solidFill>
                  <a:schemeClr val="dk1"/>
                </a:solidFill>
              </a:rPr>
              <a:t>Aline </a:t>
            </a:r>
            <a:r>
              <a:rPr lang="pt-BR" sz="1800" b="1" dirty="0" err="1">
                <a:solidFill>
                  <a:schemeClr val="dk1"/>
                </a:solidFill>
              </a:rPr>
              <a:t>Patricia</a:t>
            </a:r>
            <a:r>
              <a:rPr lang="pt-BR" sz="1800" b="1" dirty="0">
                <a:solidFill>
                  <a:schemeClr val="dk1"/>
                </a:solidFill>
              </a:rPr>
              <a:t> Campos Tolentino de Lima </a:t>
            </a:r>
            <a:endParaRPr sz="1800" b="1" dirty="0">
              <a:solidFill>
                <a:schemeClr val="dk1"/>
              </a:solidFill>
            </a:endParaRPr>
          </a:p>
          <a:p>
            <a:pPr marL="0" marR="0" lvl="0" indent="0" algn="ctr" rtl="0">
              <a:spcBef>
                <a:spcPts val="0"/>
              </a:spcBef>
              <a:spcAft>
                <a:spcPts val="0"/>
              </a:spcAft>
              <a:buNone/>
            </a:pPr>
            <a:r>
              <a:rPr lang="pt-BR" sz="1800" dirty="0" err="1">
                <a:solidFill>
                  <a:schemeClr val="dk1"/>
                </a:solidFill>
                <a:latin typeface="Arial"/>
                <a:ea typeface="Arial"/>
                <a:cs typeface="Arial"/>
                <a:sym typeface="Arial"/>
              </a:rPr>
              <a:t>Advisor</a:t>
            </a:r>
            <a:r>
              <a:rPr lang="pt-BR" sz="1800" dirty="0">
                <a:solidFill>
                  <a:schemeClr val="dk1"/>
                </a:solidFill>
                <a:latin typeface="Arial"/>
                <a:ea typeface="Arial"/>
                <a:cs typeface="Arial"/>
                <a:sym typeface="Arial"/>
              </a:rPr>
              <a:t> - Prof. Dr. Joana de Jesus de And</a:t>
            </a:r>
            <a:r>
              <a:rPr lang="pt-BR" sz="1800" dirty="0">
                <a:solidFill>
                  <a:schemeClr val="dk1"/>
                </a:solidFill>
              </a:rPr>
              <a:t>rade</a:t>
            </a:r>
            <a:endParaRPr sz="1800" dirty="0">
              <a:solidFill>
                <a:schemeClr val="dk1"/>
              </a:solidFill>
            </a:endParaRPr>
          </a:p>
          <a:p>
            <a:pPr marL="0" marR="0" lvl="0" indent="0" algn="ctr" rtl="0">
              <a:spcBef>
                <a:spcPts val="0"/>
              </a:spcBef>
              <a:spcAft>
                <a:spcPts val="0"/>
              </a:spcAft>
              <a:buNone/>
            </a:pPr>
            <a:r>
              <a:rPr lang="pt-BR" sz="1800" dirty="0">
                <a:solidFill>
                  <a:schemeClr val="dk1"/>
                </a:solidFill>
                <a:latin typeface="Arial"/>
                <a:ea typeface="Arial"/>
                <a:cs typeface="Arial"/>
                <a:sym typeface="Arial"/>
              </a:rPr>
              <a:t>Faculdade de Filosofia, Ciências e Letras de Ribeirão Preto </a:t>
            </a:r>
            <a:endParaRPr sz="1800" dirty="0">
              <a:solidFill>
                <a:schemeClr val="dk1"/>
              </a:solidFill>
            </a:endParaRPr>
          </a:p>
          <a:p>
            <a:pPr marL="0" marR="0" lvl="0" indent="0" algn="ctr" rtl="0">
              <a:spcBef>
                <a:spcPts val="0"/>
              </a:spcBef>
              <a:spcAft>
                <a:spcPts val="0"/>
              </a:spcAft>
              <a:buNone/>
            </a:pPr>
            <a:r>
              <a:rPr lang="pt-BR" sz="1800" dirty="0">
                <a:solidFill>
                  <a:schemeClr val="dk1"/>
                </a:solidFill>
              </a:rPr>
              <a:t>UNIVERSIDADE DE SÃO PAULO - </a:t>
            </a:r>
            <a:r>
              <a:rPr lang="pt-BR" sz="1800" dirty="0">
                <a:solidFill>
                  <a:schemeClr val="dk1"/>
                </a:solidFill>
                <a:latin typeface="Arial"/>
                <a:ea typeface="Arial"/>
                <a:cs typeface="Arial"/>
                <a:sym typeface="Arial"/>
              </a:rPr>
              <a:t>USP </a:t>
            </a:r>
            <a:endParaRPr dirty="0"/>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endParaRPr sz="1800" dirty="0">
              <a:solidFill>
                <a:schemeClr val="dk1"/>
              </a:solidFill>
              <a:latin typeface="Arial"/>
              <a:ea typeface="Arial"/>
              <a:cs typeface="Arial"/>
              <a:sym typeface="Arial"/>
            </a:endParaRPr>
          </a:p>
        </p:txBody>
      </p:sp>
      <p:sp>
        <p:nvSpPr>
          <p:cNvPr id="2" name="Retângulo 1"/>
          <p:cNvSpPr/>
          <p:nvPr/>
        </p:nvSpPr>
        <p:spPr>
          <a:xfrm>
            <a:off x="0" y="0"/>
            <a:ext cx="9144000"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p:nvPicPr>
        <p:blipFill>
          <a:blip r:embed="rId3"/>
          <a:stretch>
            <a:fillRect/>
          </a:stretch>
        </p:blipFill>
        <p:spPr>
          <a:xfrm>
            <a:off x="6493824" y="243253"/>
            <a:ext cx="2301588" cy="108229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92" name="Google Shape;92;p1"/>
          <p:cNvPicPr preferRelativeResize="0"/>
          <p:nvPr/>
        </p:nvPicPr>
        <p:blipFill>
          <a:blip r:embed="rId4">
            <a:alphaModFix/>
          </a:blip>
          <a:stretch>
            <a:fillRect/>
          </a:stretch>
        </p:blipFill>
        <p:spPr>
          <a:xfrm>
            <a:off x="388717" y="332502"/>
            <a:ext cx="1324050" cy="9930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a:spLocks noGrp="1"/>
          </p:cNvSpPr>
          <p:nvPr>
            <p:ph type="ctrTitle"/>
          </p:nvPr>
        </p:nvSpPr>
        <p:spPr>
          <a:xfrm>
            <a:off x="107504" y="3287630"/>
            <a:ext cx="7128792" cy="821953"/>
          </a:xfrm>
          <a:prstGeom prst="rect">
            <a:avLst/>
          </a:prstGeom>
          <a:noFill/>
          <a:ln>
            <a:noFill/>
          </a:ln>
        </p:spPr>
        <p:txBody>
          <a:bodyPr spcFirstLastPara="1" wrap="square" lIns="91425" tIns="45700" rIns="91425" bIns="45700" anchor="ctr" anchorCtr="0">
            <a:noAutofit/>
          </a:bodyPr>
          <a:lstStyle/>
          <a:p>
            <a:pPr lvl="0">
              <a:buSzPts val="2400"/>
            </a:pPr>
            <a:r>
              <a:rPr lang="pt-BR" sz="2400" dirty="0" err="1"/>
              <a:t>Thank</a:t>
            </a:r>
            <a:r>
              <a:rPr lang="pt-BR" sz="2400" dirty="0"/>
              <a:t> </a:t>
            </a:r>
            <a:r>
              <a:rPr lang="pt-BR" sz="2400" dirty="0" err="1"/>
              <a:t>you</a:t>
            </a:r>
            <a:r>
              <a:rPr lang="pt-BR" sz="2400" dirty="0"/>
              <a:t> for </a:t>
            </a:r>
            <a:r>
              <a:rPr lang="pt-BR" sz="2400" dirty="0" err="1"/>
              <a:t>your</a:t>
            </a:r>
            <a:r>
              <a:rPr lang="pt-BR" sz="2400" dirty="0"/>
              <a:t> </a:t>
            </a:r>
            <a:r>
              <a:rPr lang="pt-BR" sz="2400" dirty="0" err="1"/>
              <a:t>attention</a:t>
            </a:r>
            <a:r>
              <a:rPr lang="pt-BR" sz="2400" dirty="0"/>
              <a:t>!</a:t>
            </a:r>
            <a:br>
              <a:rPr lang="pt-BR" sz="2400" dirty="0"/>
            </a:br>
            <a:r>
              <a:rPr lang="pt-BR" sz="2400" dirty="0"/>
              <a:t/>
            </a:r>
            <a:br>
              <a:rPr lang="pt-BR" sz="2400" dirty="0"/>
            </a:br>
            <a:r>
              <a:rPr lang="pt-BR" sz="2400" dirty="0"/>
              <a:t/>
            </a:r>
            <a:br>
              <a:rPr lang="pt-BR" sz="2400" dirty="0"/>
            </a:br>
            <a:r>
              <a:rPr lang="pt-BR" sz="2400" dirty="0" err="1"/>
              <a:t>Contact</a:t>
            </a:r>
            <a:r>
              <a:rPr lang="pt-BR" sz="2400" b="1" dirty="0" smtClean="0"/>
              <a:t>: </a:t>
            </a:r>
            <a:r>
              <a:rPr lang="pt-BR" sz="2400" dirty="0"/>
              <a:t>alinepctolentino@hotmail.com;</a:t>
            </a:r>
            <a:br>
              <a:rPr lang="pt-BR" sz="2400" dirty="0"/>
            </a:br>
            <a:r>
              <a:rPr lang="pt-BR" sz="2400" dirty="0"/>
              <a:t>joanaj@ffclrp.usp.br</a:t>
            </a:r>
            <a:br>
              <a:rPr lang="pt-BR" sz="2400" dirty="0"/>
            </a:br>
            <a:endParaRPr sz="2400" dirty="0"/>
          </a:p>
        </p:txBody>
      </p:sp>
      <p:pic>
        <p:nvPicPr>
          <p:cNvPr id="229" name="Google Shape;229;p13"/>
          <p:cNvPicPr preferRelativeResize="0"/>
          <p:nvPr/>
        </p:nvPicPr>
        <p:blipFill rotWithShape="1">
          <a:blip r:embed="rId3">
            <a:alphaModFix/>
          </a:blip>
          <a:srcRect/>
          <a:stretch/>
        </p:blipFill>
        <p:spPr>
          <a:xfrm>
            <a:off x="7069222" y="2132856"/>
            <a:ext cx="1933152" cy="4270623"/>
          </a:xfrm>
          <a:prstGeom prst="rect">
            <a:avLst/>
          </a:prstGeom>
          <a:noFill/>
          <a:ln>
            <a:noFill/>
          </a:ln>
        </p:spPr>
      </p:pic>
      <p:sp>
        <p:nvSpPr>
          <p:cNvPr id="230" name="Google Shape;230;p13"/>
          <p:cNvSpPr txBox="1"/>
          <p:nvPr/>
        </p:nvSpPr>
        <p:spPr>
          <a:xfrm>
            <a:off x="7346190" y="6498416"/>
            <a:ext cx="16561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200">
                <a:solidFill>
                  <a:schemeClr val="dk1"/>
                </a:solidFill>
                <a:latin typeface="Arial"/>
                <a:ea typeface="Arial"/>
                <a:cs typeface="Arial"/>
                <a:sym typeface="Arial"/>
              </a:rPr>
              <a:t>Image by Ruth Rocha</a:t>
            </a:r>
            <a:endParaRPr sz="1200">
              <a:solidFill>
                <a:schemeClr val="dk1"/>
              </a:solidFill>
              <a:latin typeface="Arial"/>
              <a:ea typeface="Arial"/>
              <a:cs typeface="Arial"/>
              <a:sym typeface="Arial"/>
            </a:endParaRPr>
          </a:p>
        </p:txBody>
      </p:sp>
      <p:sp>
        <p:nvSpPr>
          <p:cNvPr id="231" name="Google Shape;231;p13"/>
          <p:cNvSpPr/>
          <p:nvPr/>
        </p:nvSpPr>
        <p:spPr>
          <a:xfrm>
            <a:off x="0" y="1340768"/>
            <a:ext cx="9144000" cy="216024"/>
          </a:xfrm>
          <a:prstGeom prst="rect">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2" name="Google Shape;232;p13"/>
          <p:cNvSpPr/>
          <p:nvPr/>
        </p:nvSpPr>
        <p:spPr>
          <a:xfrm>
            <a:off x="827584" y="3068960"/>
            <a:ext cx="5310336"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Arial"/>
              <a:ea typeface="Arial"/>
              <a:cs typeface="Arial"/>
              <a:sym typeface="Arial"/>
            </a:endParaRPr>
          </a:p>
        </p:txBody>
      </p:sp>
      <p:sp>
        <p:nvSpPr>
          <p:cNvPr id="233" name="Google Shape;233;p13"/>
          <p:cNvSpPr/>
          <p:nvPr/>
        </p:nvSpPr>
        <p:spPr>
          <a:xfrm>
            <a:off x="289925" y="1844824"/>
            <a:ext cx="6385654"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ctrTitle"/>
          </p:nvPr>
        </p:nvSpPr>
        <p:spPr>
          <a:xfrm>
            <a:off x="907006" y="620688"/>
            <a:ext cx="7128792" cy="82195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pt-BR" sz="2400" b="1"/>
              <a:t>What’s the aim of this research?</a:t>
            </a:r>
            <a:br>
              <a:rPr lang="pt-BR" sz="2400" b="1"/>
            </a:br>
            <a:endParaRPr sz="2400" b="1"/>
          </a:p>
        </p:txBody>
      </p:sp>
      <p:pic>
        <p:nvPicPr>
          <p:cNvPr id="110" name="Google Shape;110;p3"/>
          <p:cNvPicPr preferRelativeResize="0"/>
          <p:nvPr/>
        </p:nvPicPr>
        <p:blipFill rotWithShape="1">
          <a:blip r:embed="rId3">
            <a:alphaModFix/>
          </a:blip>
          <a:srcRect/>
          <a:stretch/>
        </p:blipFill>
        <p:spPr>
          <a:xfrm>
            <a:off x="7069222" y="2132856"/>
            <a:ext cx="1933152" cy="4270623"/>
          </a:xfrm>
          <a:prstGeom prst="rect">
            <a:avLst/>
          </a:prstGeom>
          <a:noFill/>
          <a:ln>
            <a:noFill/>
          </a:ln>
        </p:spPr>
      </p:pic>
      <p:sp>
        <p:nvSpPr>
          <p:cNvPr id="111" name="Google Shape;111;p3"/>
          <p:cNvSpPr txBox="1"/>
          <p:nvPr/>
        </p:nvSpPr>
        <p:spPr>
          <a:xfrm>
            <a:off x="7346190" y="6498416"/>
            <a:ext cx="16561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200">
                <a:solidFill>
                  <a:schemeClr val="dk1"/>
                </a:solidFill>
                <a:latin typeface="Arial"/>
                <a:ea typeface="Arial"/>
                <a:cs typeface="Arial"/>
                <a:sym typeface="Arial"/>
              </a:rPr>
              <a:t>Image by Ruth Rocha</a:t>
            </a:r>
            <a:endParaRPr sz="1200">
              <a:solidFill>
                <a:schemeClr val="dk1"/>
              </a:solidFill>
              <a:latin typeface="Arial"/>
              <a:ea typeface="Arial"/>
              <a:cs typeface="Arial"/>
              <a:sym typeface="Arial"/>
            </a:endParaRPr>
          </a:p>
        </p:txBody>
      </p:sp>
      <p:sp>
        <p:nvSpPr>
          <p:cNvPr id="112" name="Google Shape;112;p3"/>
          <p:cNvSpPr/>
          <p:nvPr/>
        </p:nvSpPr>
        <p:spPr>
          <a:xfrm>
            <a:off x="0" y="1700808"/>
            <a:ext cx="9144000" cy="216024"/>
          </a:xfrm>
          <a:prstGeom prst="rect">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3"/>
          <p:cNvSpPr/>
          <p:nvPr/>
        </p:nvSpPr>
        <p:spPr>
          <a:xfrm>
            <a:off x="827584" y="3068960"/>
            <a:ext cx="5310336"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Arial"/>
              <a:ea typeface="Arial"/>
              <a:cs typeface="Arial"/>
              <a:sym typeface="Arial"/>
            </a:endParaRPr>
          </a:p>
        </p:txBody>
      </p:sp>
      <p:sp>
        <p:nvSpPr>
          <p:cNvPr id="114" name="Google Shape;114;p3"/>
          <p:cNvSpPr/>
          <p:nvPr/>
        </p:nvSpPr>
        <p:spPr>
          <a:xfrm>
            <a:off x="1259632" y="2420888"/>
            <a:ext cx="4968552" cy="295786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pt-BR" sz="1800">
                <a:solidFill>
                  <a:schemeClr val="dk1"/>
                </a:solidFill>
                <a:latin typeface="Arial"/>
                <a:ea typeface="Arial"/>
                <a:cs typeface="Arial"/>
                <a:sym typeface="Arial"/>
              </a:rPr>
              <a:t>This study aims to investigate the development of superior psychological functions during childhood, through the analysis of reports given by the subjects involved in this research (children), and also through the observation of moments in which role-play is established in the school routine in institutions of Children’s Education. </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ctrTitle"/>
          </p:nvPr>
        </p:nvSpPr>
        <p:spPr>
          <a:xfrm>
            <a:off x="907006" y="620688"/>
            <a:ext cx="7128792" cy="82195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pt-BR" sz="2400" b="1"/>
              <a:t>What methodology was used?</a:t>
            </a:r>
            <a:br>
              <a:rPr lang="pt-BR" sz="2400" b="1"/>
            </a:br>
            <a:r>
              <a:rPr lang="pt-BR" sz="2400" b="1"/>
              <a:t/>
            </a:r>
            <a:br>
              <a:rPr lang="pt-BR" sz="2400" b="1"/>
            </a:br>
            <a:endParaRPr sz="2400" b="1"/>
          </a:p>
        </p:txBody>
      </p:sp>
      <p:pic>
        <p:nvPicPr>
          <p:cNvPr id="121" name="Google Shape;121;p4"/>
          <p:cNvPicPr preferRelativeResize="0"/>
          <p:nvPr/>
        </p:nvPicPr>
        <p:blipFill rotWithShape="1">
          <a:blip r:embed="rId3">
            <a:alphaModFix/>
          </a:blip>
          <a:srcRect/>
          <a:stretch/>
        </p:blipFill>
        <p:spPr>
          <a:xfrm>
            <a:off x="7069222" y="2132856"/>
            <a:ext cx="1933152" cy="4270623"/>
          </a:xfrm>
          <a:prstGeom prst="rect">
            <a:avLst/>
          </a:prstGeom>
          <a:noFill/>
          <a:ln>
            <a:noFill/>
          </a:ln>
        </p:spPr>
      </p:pic>
      <p:sp>
        <p:nvSpPr>
          <p:cNvPr id="122" name="Google Shape;122;p4"/>
          <p:cNvSpPr txBox="1"/>
          <p:nvPr/>
        </p:nvSpPr>
        <p:spPr>
          <a:xfrm>
            <a:off x="7346190" y="6498416"/>
            <a:ext cx="16561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200">
                <a:solidFill>
                  <a:schemeClr val="dk1"/>
                </a:solidFill>
                <a:latin typeface="Arial"/>
                <a:ea typeface="Arial"/>
                <a:cs typeface="Arial"/>
                <a:sym typeface="Arial"/>
              </a:rPr>
              <a:t>Image by Ruth Rocha</a:t>
            </a:r>
            <a:endParaRPr sz="1200">
              <a:solidFill>
                <a:schemeClr val="dk1"/>
              </a:solidFill>
              <a:latin typeface="Arial"/>
              <a:ea typeface="Arial"/>
              <a:cs typeface="Arial"/>
              <a:sym typeface="Arial"/>
            </a:endParaRPr>
          </a:p>
        </p:txBody>
      </p:sp>
      <p:sp>
        <p:nvSpPr>
          <p:cNvPr id="123" name="Google Shape;123;p4"/>
          <p:cNvSpPr/>
          <p:nvPr/>
        </p:nvSpPr>
        <p:spPr>
          <a:xfrm>
            <a:off x="0" y="1700808"/>
            <a:ext cx="9144000" cy="216024"/>
          </a:xfrm>
          <a:prstGeom prst="rect">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4"/>
          <p:cNvSpPr/>
          <p:nvPr/>
        </p:nvSpPr>
        <p:spPr>
          <a:xfrm>
            <a:off x="827584" y="3068960"/>
            <a:ext cx="5310336"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Arial"/>
              <a:ea typeface="Arial"/>
              <a:cs typeface="Arial"/>
              <a:sym typeface="Arial"/>
            </a:endParaRPr>
          </a:p>
        </p:txBody>
      </p:sp>
      <p:sp>
        <p:nvSpPr>
          <p:cNvPr id="125" name="Google Shape;125;p4"/>
          <p:cNvSpPr/>
          <p:nvPr/>
        </p:nvSpPr>
        <p:spPr>
          <a:xfrm>
            <a:off x="827584" y="2204864"/>
            <a:ext cx="6048672" cy="5078313"/>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chemeClr val="dk1"/>
              </a:buClr>
              <a:buSzPts val="1800"/>
              <a:buFont typeface="Arial"/>
              <a:buChar char="•"/>
            </a:pPr>
            <a:r>
              <a:rPr lang="pt-BR" sz="1800">
                <a:solidFill>
                  <a:schemeClr val="dk1"/>
                </a:solidFill>
                <a:latin typeface="Arial"/>
                <a:ea typeface="Arial"/>
                <a:cs typeface="Arial"/>
                <a:sym typeface="Arial"/>
              </a:rPr>
              <a:t>Qualitative research;</a:t>
            </a:r>
            <a:endParaRPr/>
          </a:p>
          <a:p>
            <a:pPr marL="285750" marR="0" lvl="0" indent="-285750" algn="just" rtl="0">
              <a:lnSpc>
                <a:spcPct val="150000"/>
              </a:lnSpc>
              <a:spcBef>
                <a:spcPts val="0"/>
              </a:spcBef>
              <a:spcAft>
                <a:spcPts val="0"/>
              </a:spcAft>
              <a:buClr>
                <a:schemeClr val="dk1"/>
              </a:buClr>
              <a:buSzPts val="1800"/>
              <a:buFont typeface="Arial"/>
              <a:buChar char="•"/>
            </a:pPr>
            <a:r>
              <a:rPr lang="pt-BR" sz="1800">
                <a:solidFill>
                  <a:schemeClr val="dk1"/>
                </a:solidFill>
                <a:latin typeface="Arial"/>
                <a:ea typeface="Arial"/>
                <a:cs typeface="Arial"/>
                <a:sym typeface="Arial"/>
              </a:rPr>
              <a:t>Theoretical Foundation of Historical-Cultural dimensions (Dialectic Relation);</a:t>
            </a:r>
            <a:endParaRPr/>
          </a:p>
          <a:p>
            <a:pPr marL="285750" marR="0" lvl="0" indent="-285750" algn="just" rtl="0">
              <a:lnSpc>
                <a:spcPct val="150000"/>
              </a:lnSpc>
              <a:spcBef>
                <a:spcPts val="0"/>
              </a:spcBef>
              <a:spcAft>
                <a:spcPts val="0"/>
              </a:spcAft>
              <a:buClr>
                <a:schemeClr val="dk1"/>
              </a:buClr>
              <a:buSzPts val="1800"/>
              <a:buFont typeface="Arial"/>
              <a:buChar char="•"/>
            </a:pPr>
            <a:r>
              <a:rPr lang="pt-BR" sz="1800">
                <a:solidFill>
                  <a:schemeClr val="dk1"/>
                </a:solidFill>
                <a:latin typeface="Arial"/>
                <a:ea typeface="Arial"/>
                <a:cs typeface="Arial"/>
                <a:sym typeface="Arial"/>
              </a:rPr>
              <a:t>Three units of Children’s Education were selected;</a:t>
            </a:r>
            <a:endParaRPr/>
          </a:p>
          <a:p>
            <a:pPr marL="285750" marR="0" lvl="0" indent="-285750" algn="just" rtl="0">
              <a:lnSpc>
                <a:spcPct val="150000"/>
              </a:lnSpc>
              <a:spcBef>
                <a:spcPts val="0"/>
              </a:spcBef>
              <a:spcAft>
                <a:spcPts val="0"/>
              </a:spcAft>
              <a:buClr>
                <a:schemeClr val="dk1"/>
              </a:buClr>
              <a:buSzPts val="1800"/>
              <a:buFont typeface="Arial"/>
              <a:buChar char="•"/>
            </a:pPr>
            <a:r>
              <a:rPr lang="pt-BR" sz="1800">
                <a:solidFill>
                  <a:schemeClr val="dk1"/>
                </a:solidFill>
                <a:latin typeface="Arial"/>
                <a:ea typeface="Arial"/>
                <a:cs typeface="Arial"/>
                <a:sym typeface="Arial"/>
              </a:rPr>
              <a:t>Subjects: children aged between 5 and 6 years;</a:t>
            </a:r>
            <a:endParaRPr/>
          </a:p>
          <a:p>
            <a:pPr marL="285750" marR="0" lvl="0" indent="-285750" algn="just" rtl="0">
              <a:lnSpc>
                <a:spcPct val="150000"/>
              </a:lnSpc>
              <a:spcBef>
                <a:spcPts val="0"/>
              </a:spcBef>
              <a:spcAft>
                <a:spcPts val="0"/>
              </a:spcAft>
              <a:buClr>
                <a:schemeClr val="dk1"/>
              </a:buClr>
              <a:buSzPts val="1800"/>
              <a:buFont typeface="Arial"/>
              <a:buChar char="•"/>
            </a:pPr>
            <a:r>
              <a:rPr lang="pt-BR" sz="1800">
                <a:solidFill>
                  <a:schemeClr val="dk1"/>
                </a:solidFill>
                <a:latin typeface="Arial"/>
                <a:ea typeface="Arial"/>
                <a:cs typeface="Arial"/>
                <a:sym typeface="Arial"/>
              </a:rPr>
              <a:t>Methodological tools: active observation, careful listening, photographic and video registers;</a:t>
            </a:r>
            <a:endParaRPr/>
          </a:p>
          <a:p>
            <a:pPr marL="285750" marR="0" lvl="0" indent="-285750" algn="just" rtl="0">
              <a:lnSpc>
                <a:spcPct val="150000"/>
              </a:lnSpc>
              <a:spcBef>
                <a:spcPts val="0"/>
              </a:spcBef>
              <a:spcAft>
                <a:spcPts val="0"/>
              </a:spcAft>
              <a:buClr>
                <a:schemeClr val="dk1"/>
              </a:buClr>
              <a:buSzPts val="1800"/>
              <a:buFont typeface="Arial"/>
              <a:buChar char="•"/>
            </a:pPr>
            <a:r>
              <a:rPr lang="pt-BR" sz="1800">
                <a:solidFill>
                  <a:schemeClr val="dk1"/>
                </a:solidFill>
                <a:latin typeface="Arial"/>
                <a:ea typeface="Arial"/>
                <a:cs typeface="Arial"/>
                <a:sym typeface="Arial"/>
              </a:rPr>
              <a:t>Field research was approved by the Ethics Committee under the register 4.235.627;</a:t>
            </a:r>
            <a:endParaRPr/>
          </a:p>
          <a:p>
            <a:pPr marL="285750" marR="0" lvl="0" indent="-171450" algn="just" rtl="0">
              <a:lnSpc>
                <a:spcPct val="150000"/>
              </a:lnSpc>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71450" algn="just" rtl="0">
              <a:lnSpc>
                <a:spcPct val="150000"/>
              </a:lnSpc>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285750" marR="0" lvl="0" indent="-171450" algn="just" rtl="0">
              <a:lnSpc>
                <a:spcPct val="150000"/>
              </a:lnSpc>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ctrTitle"/>
          </p:nvPr>
        </p:nvSpPr>
        <p:spPr>
          <a:xfrm>
            <a:off x="907006" y="620688"/>
            <a:ext cx="7128792" cy="82195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pt-BR" sz="2400" b="1" dirty="0" err="1"/>
              <a:t>Theoretical</a:t>
            </a:r>
            <a:r>
              <a:rPr lang="pt-BR" sz="2400" b="1" dirty="0"/>
              <a:t> Foundation </a:t>
            </a:r>
            <a:r>
              <a:rPr lang="pt-BR" sz="2400" dirty="0"/>
              <a:t/>
            </a:r>
            <a:br>
              <a:rPr lang="pt-BR" sz="2400" dirty="0"/>
            </a:br>
            <a:r>
              <a:rPr lang="pt-BR" sz="2400" b="1" dirty="0"/>
              <a:t/>
            </a:r>
            <a:br>
              <a:rPr lang="pt-BR" sz="2400" b="1" dirty="0"/>
            </a:br>
            <a:endParaRPr sz="2400" b="1" dirty="0"/>
          </a:p>
        </p:txBody>
      </p:sp>
      <p:pic>
        <p:nvPicPr>
          <p:cNvPr id="143" name="Google Shape;143;p6"/>
          <p:cNvPicPr preferRelativeResize="0"/>
          <p:nvPr/>
        </p:nvPicPr>
        <p:blipFill rotWithShape="1">
          <a:blip r:embed="rId3">
            <a:alphaModFix/>
          </a:blip>
          <a:srcRect/>
          <a:stretch/>
        </p:blipFill>
        <p:spPr>
          <a:xfrm>
            <a:off x="7069222" y="2132856"/>
            <a:ext cx="1933152" cy="4270623"/>
          </a:xfrm>
          <a:prstGeom prst="rect">
            <a:avLst/>
          </a:prstGeom>
          <a:noFill/>
          <a:ln>
            <a:noFill/>
          </a:ln>
        </p:spPr>
      </p:pic>
      <p:sp>
        <p:nvSpPr>
          <p:cNvPr id="144" name="Google Shape;144;p6"/>
          <p:cNvSpPr txBox="1"/>
          <p:nvPr/>
        </p:nvSpPr>
        <p:spPr>
          <a:xfrm>
            <a:off x="7346190" y="6498416"/>
            <a:ext cx="16561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200">
                <a:solidFill>
                  <a:schemeClr val="dk1"/>
                </a:solidFill>
                <a:latin typeface="Arial"/>
                <a:ea typeface="Arial"/>
                <a:cs typeface="Arial"/>
                <a:sym typeface="Arial"/>
              </a:rPr>
              <a:t>Image by Ruth Rocha</a:t>
            </a:r>
            <a:endParaRPr sz="1200">
              <a:solidFill>
                <a:schemeClr val="dk1"/>
              </a:solidFill>
              <a:latin typeface="Arial"/>
              <a:ea typeface="Arial"/>
              <a:cs typeface="Arial"/>
              <a:sym typeface="Arial"/>
            </a:endParaRPr>
          </a:p>
        </p:txBody>
      </p:sp>
      <p:sp>
        <p:nvSpPr>
          <p:cNvPr id="145" name="Google Shape;145;p6"/>
          <p:cNvSpPr/>
          <p:nvPr/>
        </p:nvSpPr>
        <p:spPr>
          <a:xfrm>
            <a:off x="0" y="1340768"/>
            <a:ext cx="9144000" cy="216024"/>
          </a:xfrm>
          <a:prstGeom prst="rect">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6"/>
          <p:cNvSpPr/>
          <p:nvPr/>
        </p:nvSpPr>
        <p:spPr>
          <a:xfrm>
            <a:off x="827584" y="3068960"/>
            <a:ext cx="5310336"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Arial"/>
              <a:ea typeface="Arial"/>
              <a:cs typeface="Arial"/>
              <a:sym typeface="Arial"/>
            </a:endParaRPr>
          </a:p>
        </p:txBody>
      </p:sp>
      <p:sp>
        <p:nvSpPr>
          <p:cNvPr id="147" name="Google Shape;147;p6"/>
          <p:cNvSpPr/>
          <p:nvPr/>
        </p:nvSpPr>
        <p:spPr>
          <a:xfrm>
            <a:off x="289925" y="1844824"/>
            <a:ext cx="6385654"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p:txBody>
      </p:sp>
      <p:sp>
        <p:nvSpPr>
          <p:cNvPr id="148" name="Google Shape;148;p6"/>
          <p:cNvSpPr/>
          <p:nvPr/>
        </p:nvSpPr>
        <p:spPr>
          <a:xfrm>
            <a:off x="377105" y="3717032"/>
            <a:ext cx="6480720" cy="2308324"/>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pt-BR" sz="1800">
                <a:solidFill>
                  <a:schemeClr val="dk1"/>
                </a:solidFill>
                <a:latin typeface="Arial"/>
                <a:ea typeface="Arial"/>
                <a:cs typeface="Arial"/>
                <a:sym typeface="Arial"/>
              </a:rPr>
              <a:t>Interpretation of social relations, which is a fundamental characteristic of role-playing, takes place according to Elkonin (2009) in a double plan when the child plays with a toy and by herself, in which social relations appear, interpreted by the children. </a:t>
            </a:r>
            <a:endParaRPr/>
          </a:p>
          <a:p>
            <a:pPr marL="285750" marR="0" lvl="0" indent="-285750" algn="just" rtl="0">
              <a:spcBef>
                <a:spcPts val="0"/>
              </a:spcBef>
              <a:spcAft>
                <a:spcPts val="0"/>
              </a:spcAft>
              <a:buClr>
                <a:schemeClr val="dk1"/>
              </a:buClr>
              <a:buSzPts val="1800"/>
              <a:buFont typeface="Arial"/>
              <a:buChar char="•"/>
            </a:pPr>
            <a:r>
              <a:rPr lang="pt-BR" sz="1800">
                <a:solidFill>
                  <a:schemeClr val="dk1"/>
                </a:solidFill>
                <a:latin typeface="Arial"/>
                <a:ea typeface="Arial"/>
                <a:cs typeface="Arial"/>
                <a:sym typeface="Arial"/>
              </a:rPr>
              <a:t>Starting to show actions as ‘I am the mother’, ‘I am the cook’, ‘I am the driver’, ‘I am the teacher’, ‘I am the father’, ‘I am the doctor’, among other social roles. </a:t>
            </a:r>
            <a:endParaRPr sz="1800">
              <a:solidFill>
                <a:schemeClr val="dk1"/>
              </a:solidFill>
              <a:latin typeface="Arial"/>
              <a:ea typeface="Arial"/>
              <a:cs typeface="Arial"/>
              <a:sym typeface="Arial"/>
            </a:endParaRPr>
          </a:p>
        </p:txBody>
      </p:sp>
      <p:sp>
        <p:nvSpPr>
          <p:cNvPr id="149" name="Google Shape;149;p6"/>
          <p:cNvSpPr/>
          <p:nvPr/>
        </p:nvSpPr>
        <p:spPr>
          <a:xfrm>
            <a:off x="401077" y="1829377"/>
            <a:ext cx="6456747" cy="1200329"/>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pt-BR" sz="1800">
                <a:solidFill>
                  <a:schemeClr val="dk1"/>
                </a:solidFill>
                <a:latin typeface="Arial"/>
                <a:ea typeface="Arial"/>
                <a:cs typeface="Arial"/>
                <a:sym typeface="Arial"/>
              </a:rPr>
              <a:t>Psychological functions appear in the development in two ways: elementary functions and superior functions. The role-playing has a determinant influence in the formation of symbolic activity;</a:t>
            </a:r>
            <a:r>
              <a:rPr lang="pt-BR" sz="1800">
                <a:solidFill>
                  <a:srgbClr val="FF0000"/>
                </a:solidFill>
                <a:latin typeface="Arial"/>
                <a:ea typeface="Arial"/>
                <a:cs typeface="Arial"/>
                <a:sym typeface="Arial"/>
              </a:rPr>
              <a:t> </a:t>
            </a:r>
            <a:endParaRPr sz="1800">
              <a:solidFill>
                <a:srgbClr val="FF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a:spLocks noGrp="1"/>
          </p:cNvSpPr>
          <p:nvPr>
            <p:ph type="ctrTitle"/>
          </p:nvPr>
        </p:nvSpPr>
        <p:spPr>
          <a:xfrm>
            <a:off x="907006" y="260648"/>
            <a:ext cx="7128792" cy="82195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pt-BR" sz="2400"/>
              <a:t>Partial Results</a:t>
            </a:r>
            <a:endParaRPr sz="2400"/>
          </a:p>
        </p:txBody>
      </p:sp>
      <p:sp>
        <p:nvSpPr>
          <p:cNvPr id="168" name="Google Shape;168;p8"/>
          <p:cNvSpPr/>
          <p:nvPr/>
        </p:nvSpPr>
        <p:spPr>
          <a:xfrm>
            <a:off x="-20613" y="1111165"/>
            <a:ext cx="9144000" cy="216024"/>
          </a:xfrm>
          <a:prstGeom prst="rect">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8"/>
          <p:cNvSpPr/>
          <p:nvPr/>
        </p:nvSpPr>
        <p:spPr>
          <a:xfrm>
            <a:off x="827584" y="3068960"/>
            <a:ext cx="5310336"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Arial"/>
              <a:ea typeface="Arial"/>
              <a:cs typeface="Arial"/>
              <a:sym typeface="Arial"/>
            </a:endParaRPr>
          </a:p>
        </p:txBody>
      </p:sp>
      <p:sp>
        <p:nvSpPr>
          <p:cNvPr id="170" name="Google Shape;170;p8"/>
          <p:cNvSpPr/>
          <p:nvPr/>
        </p:nvSpPr>
        <p:spPr>
          <a:xfrm>
            <a:off x="289925" y="1844824"/>
            <a:ext cx="6385654"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p:txBody>
      </p:sp>
      <p:pic>
        <p:nvPicPr>
          <p:cNvPr id="171" name="Google Shape;171;p8"/>
          <p:cNvPicPr preferRelativeResize="0"/>
          <p:nvPr/>
        </p:nvPicPr>
        <p:blipFill rotWithShape="1">
          <a:blip r:embed="rId3">
            <a:alphaModFix/>
          </a:blip>
          <a:srcRect/>
          <a:stretch/>
        </p:blipFill>
        <p:spPr>
          <a:xfrm>
            <a:off x="1419026" y="2331049"/>
            <a:ext cx="6264695" cy="3888432"/>
          </a:xfrm>
          <a:prstGeom prst="rect">
            <a:avLst/>
          </a:prstGeom>
          <a:noFill/>
          <a:ln>
            <a:noFill/>
          </a:ln>
        </p:spPr>
      </p:pic>
      <p:sp>
        <p:nvSpPr>
          <p:cNvPr id="172" name="Google Shape;172;p8"/>
          <p:cNvSpPr txBox="1"/>
          <p:nvPr/>
        </p:nvSpPr>
        <p:spPr>
          <a:xfrm>
            <a:off x="3059832" y="1644460"/>
            <a:ext cx="33123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a:solidFill>
                  <a:srgbClr val="974806"/>
                </a:solidFill>
                <a:latin typeface="Arial"/>
                <a:ea typeface="Arial"/>
                <a:cs typeface="Arial"/>
                <a:sym typeface="Arial"/>
              </a:rPr>
              <a:t>TELEPHONE ROLE-PLAYING</a:t>
            </a:r>
            <a:endParaRPr sz="1800" b="1">
              <a:solidFill>
                <a:srgbClr val="974806"/>
              </a:solidFill>
              <a:latin typeface="Arial"/>
              <a:ea typeface="Arial"/>
              <a:cs typeface="Arial"/>
              <a:sym typeface="Arial"/>
            </a:endParaRPr>
          </a:p>
        </p:txBody>
      </p:sp>
      <p:sp>
        <p:nvSpPr>
          <p:cNvPr id="173" name="Google Shape;173;p8"/>
          <p:cNvSpPr/>
          <p:nvPr/>
        </p:nvSpPr>
        <p:spPr>
          <a:xfrm>
            <a:off x="2636134" y="3921925"/>
            <a:ext cx="72008" cy="45719"/>
          </a:xfrm>
          <a:prstGeom prst="rect">
            <a:avLst/>
          </a:prstGeom>
          <a:solidFill>
            <a:srgbClr val="FDE9D8"/>
          </a:solidFill>
          <a:ln w="25400" cap="flat" cmpd="sng">
            <a:solidFill>
              <a:srgbClr val="FDE9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4" name="Google Shape;174;p8"/>
          <p:cNvSpPr/>
          <p:nvPr/>
        </p:nvSpPr>
        <p:spPr>
          <a:xfrm>
            <a:off x="1497943" y="3023241"/>
            <a:ext cx="72008" cy="45719"/>
          </a:xfrm>
          <a:prstGeom prst="rect">
            <a:avLst/>
          </a:prstGeom>
          <a:solidFill>
            <a:srgbClr val="FDE9D8"/>
          </a:solidFill>
          <a:ln w="25400" cap="flat" cmpd="sng">
            <a:solidFill>
              <a:srgbClr val="FDE9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5" name="Google Shape;175;p8"/>
          <p:cNvSpPr/>
          <p:nvPr/>
        </p:nvSpPr>
        <p:spPr>
          <a:xfrm>
            <a:off x="5868144" y="3854894"/>
            <a:ext cx="72008" cy="45719"/>
          </a:xfrm>
          <a:prstGeom prst="rect">
            <a:avLst/>
          </a:prstGeom>
          <a:solidFill>
            <a:srgbClr val="FDE9D8"/>
          </a:solidFill>
          <a:ln w="25400" cap="flat" cmpd="sng">
            <a:solidFill>
              <a:srgbClr val="FDE9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6" name="Google Shape;176;p8"/>
          <p:cNvSpPr txBox="1"/>
          <p:nvPr/>
        </p:nvSpPr>
        <p:spPr>
          <a:xfrm>
            <a:off x="3723295" y="6250022"/>
            <a:ext cx="16561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200">
                <a:solidFill>
                  <a:schemeClr val="dk1"/>
                </a:solidFill>
                <a:latin typeface="Arial"/>
                <a:ea typeface="Arial"/>
                <a:cs typeface="Arial"/>
                <a:sym typeface="Arial"/>
              </a:rPr>
              <a:t>Photographic register </a:t>
            </a:r>
            <a:endParaRPr sz="12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ctrTitle"/>
          </p:nvPr>
        </p:nvSpPr>
        <p:spPr>
          <a:xfrm>
            <a:off x="907006" y="260648"/>
            <a:ext cx="7128792" cy="82195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pt-BR" sz="2400"/>
              <a:t>Partial Results</a:t>
            </a:r>
            <a:endParaRPr sz="2400"/>
          </a:p>
        </p:txBody>
      </p:sp>
      <p:sp>
        <p:nvSpPr>
          <p:cNvPr id="183" name="Google Shape;183;p9"/>
          <p:cNvSpPr/>
          <p:nvPr/>
        </p:nvSpPr>
        <p:spPr>
          <a:xfrm>
            <a:off x="-20613" y="1111165"/>
            <a:ext cx="9144000" cy="216024"/>
          </a:xfrm>
          <a:prstGeom prst="rect">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4" name="Google Shape;184;p9"/>
          <p:cNvSpPr/>
          <p:nvPr/>
        </p:nvSpPr>
        <p:spPr>
          <a:xfrm>
            <a:off x="289925" y="1844824"/>
            <a:ext cx="6385654"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p:txBody>
      </p:sp>
      <p:sp>
        <p:nvSpPr>
          <p:cNvPr id="185" name="Google Shape;185;p9"/>
          <p:cNvSpPr/>
          <p:nvPr/>
        </p:nvSpPr>
        <p:spPr>
          <a:xfrm>
            <a:off x="827583" y="1700807"/>
            <a:ext cx="5847995"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dirty="0">
                <a:solidFill>
                  <a:schemeClr val="dk1"/>
                </a:solidFill>
                <a:latin typeface="Arial"/>
                <a:ea typeface="Arial"/>
                <a:cs typeface="Arial"/>
                <a:sym typeface="Arial"/>
              </a:rPr>
              <a:t>EPISODE 1- “</a:t>
            </a:r>
            <a:r>
              <a:rPr lang="pt-BR" sz="1800" dirty="0" err="1">
                <a:solidFill>
                  <a:schemeClr val="dk1"/>
                </a:solidFill>
                <a:latin typeface="Arial"/>
                <a:ea typeface="Arial"/>
                <a:cs typeface="Arial"/>
                <a:sym typeface="Arial"/>
              </a:rPr>
              <a:t>Telephone</a:t>
            </a:r>
            <a:r>
              <a:rPr lang="pt-BR" sz="1800" dirty="0">
                <a:solidFill>
                  <a:schemeClr val="dk1"/>
                </a:solidFill>
                <a:latin typeface="Arial"/>
                <a:ea typeface="Arial"/>
                <a:cs typeface="Arial"/>
                <a:sym typeface="Arial"/>
              </a:rPr>
              <a:t> Role-</a:t>
            </a:r>
            <a:r>
              <a:rPr lang="pt-BR" sz="1800" dirty="0" err="1">
                <a:solidFill>
                  <a:schemeClr val="dk1"/>
                </a:solidFill>
                <a:latin typeface="Arial"/>
                <a:ea typeface="Arial"/>
                <a:cs typeface="Arial"/>
                <a:sym typeface="Arial"/>
              </a:rPr>
              <a:t>Playing</a:t>
            </a:r>
            <a:r>
              <a:rPr lang="pt-BR" sz="1800" dirty="0">
                <a:solidFill>
                  <a:schemeClr val="dk1"/>
                </a:solidFill>
                <a:latin typeface="Arial"/>
                <a:ea typeface="Arial"/>
                <a:cs typeface="Arial"/>
                <a:sym typeface="Arial"/>
              </a:rPr>
              <a:t>” </a:t>
            </a:r>
            <a:r>
              <a:rPr lang="pt-BR" sz="1800" b="1" dirty="0">
                <a:solidFill>
                  <a:schemeClr val="dk1"/>
                </a:solidFill>
                <a:latin typeface="Arial"/>
                <a:ea typeface="Arial"/>
                <a:cs typeface="Arial"/>
                <a:sym typeface="Arial"/>
              </a:rPr>
              <a:t>(6th </a:t>
            </a:r>
            <a:r>
              <a:rPr lang="pt-BR" sz="1800" b="1" dirty="0" err="1">
                <a:solidFill>
                  <a:schemeClr val="dk1"/>
                </a:solidFill>
                <a:latin typeface="Arial"/>
                <a:ea typeface="Arial"/>
                <a:cs typeface="Arial"/>
                <a:sym typeface="Arial"/>
              </a:rPr>
              <a:t>day</a:t>
            </a:r>
            <a:r>
              <a:rPr lang="pt-BR" sz="1800" b="1" dirty="0">
                <a:solidFill>
                  <a:schemeClr val="dk1"/>
                </a:solidFill>
                <a:latin typeface="Arial"/>
                <a:ea typeface="Arial"/>
                <a:cs typeface="Arial"/>
                <a:sym typeface="Arial"/>
              </a:rPr>
              <a:t>, </a:t>
            </a:r>
            <a:r>
              <a:rPr lang="pt-BR" sz="1800" b="1" dirty="0" smtClean="0">
                <a:solidFill>
                  <a:schemeClr val="dk1"/>
                </a:solidFill>
                <a:latin typeface="Arial"/>
                <a:ea typeface="Arial"/>
                <a:cs typeface="Arial"/>
                <a:sym typeface="Arial"/>
              </a:rPr>
              <a:t>14/03/2021, </a:t>
            </a:r>
            <a:r>
              <a:rPr lang="pt-BR" sz="1800" b="1" dirty="0" err="1">
                <a:solidFill>
                  <a:schemeClr val="dk1"/>
                </a:solidFill>
                <a:latin typeface="Arial"/>
                <a:ea typeface="Arial"/>
                <a:cs typeface="Arial"/>
                <a:sym typeface="Arial"/>
              </a:rPr>
              <a:t>video</a:t>
            </a:r>
            <a:r>
              <a:rPr lang="pt-BR" sz="1800" b="1" dirty="0">
                <a:solidFill>
                  <a:schemeClr val="dk1"/>
                </a:solidFill>
                <a:latin typeface="Arial"/>
                <a:ea typeface="Arial"/>
                <a:cs typeface="Arial"/>
                <a:sym typeface="Arial"/>
              </a:rPr>
              <a:t> recorder)</a:t>
            </a:r>
            <a:endParaRPr dirty="0"/>
          </a:p>
          <a:p>
            <a:pPr marL="0" marR="0" lvl="0" indent="0" algn="l" rtl="0">
              <a:spcBef>
                <a:spcPts val="0"/>
              </a:spcBef>
              <a:spcAft>
                <a:spcPts val="0"/>
              </a:spcAft>
              <a:buNone/>
            </a:pPr>
            <a:r>
              <a:rPr lang="pt-BR" sz="1800" dirty="0">
                <a:solidFill>
                  <a:schemeClr val="dk1"/>
                </a:solidFill>
                <a:latin typeface="Arial"/>
                <a:ea typeface="Arial"/>
                <a:cs typeface="Arial"/>
                <a:sym typeface="Arial"/>
              </a:rPr>
              <a:t> - </a:t>
            </a:r>
            <a:r>
              <a:rPr lang="pt-BR" sz="1800" dirty="0" err="1">
                <a:solidFill>
                  <a:schemeClr val="dk1"/>
                </a:solidFill>
                <a:latin typeface="Arial"/>
                <a:ea typeface="Arial"/>
                <a:cs typeface="Arial"/>
                <a:sym typeface="Arial"/>
              </a:rPr>
              <a:t>children</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sitting</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individually</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due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to</a:t>
            </a:r>
            <a:r>
              <a:rPr lang="pt-BR" sz="1800" dirty="0">
                <a:solidFill>
                  <a:schemeClr val="dk1"/>
                </a:solidFill>
                <a:latin typeface="Arial"/>
                <a:ea typeface="Arial"/>
                <a:cs typeface="Arial"/>
                <a:sym typeface="Arial"/>
              </a:rPr>
              <a:t> social </a:t>
            </a:r>
            <a:r>
              <a:rPr lang="pt-BR" sz="1800" dirty="0" err="1">
                <a:solidFill>
                  <a:schemeClr val="dk1"/>
                </a:solidFill>
                <a:latin typeface="Arial"/>
                <a:ea typeface="Arial"/>
                <a:cs typeface="Arial"/>
                <a:sym typeface="Arial"/>
              </a:rPr>
              <a:t>distancing</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playing</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with</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building</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blocks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making</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phones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to</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talk</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to</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one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another</a:t>
            </a:r>
            <a:r>
              <a:rPr lang="pt-BR" sz="1800" dirty="0">
                <a:solidFill>
                  <a:schemeClr val="dk1"/>
                </a:solidFill>
                <a:latin typeface="Arial"/>
                <a:ea typeface="Arial"/>
                <a:cs typeface="Arial"/>
                <a:sym typeface="Arial"/>
              </a:rPr>
              <a:t> - </a:t>
            </a:r>
            <a:endParaRPr dirty="0"/>
          </a:p>
          <a:p>
            <a:pPr marL="0" marR="0" lvl="0" indent="0" algn="l" rtl="0">
              <a:spcBef>
                <a:spcPts val="0"/>
              </a:spcBef>
              <a:spcAft>
                <a:spcPts val="0"/>
              </a:spcAft>
              <a:buNone/>
            </a:pPr>
            <a:r>
              <a:rPr lang="pt-BR" sz="1800" i="1" dirty="0">
                <a:solidFill>
                  <a:schemeClr val="dk1"/>
                </a:solidFill>
                <a:latin typeface="Arial"/>
                <a:ea typeface="Arial"/>
                <a:cs typeface="Arial"/>
                <a:sym typeface="Arial"/>
              </a:rPr>
              <a:t>Laura: Bi, bi, bi, bi, bi, bi [...] (</a:t>
            </a:r>
            <a:r>
              <a:rPr lang="pt-BR" sz="1800" i="1" dirty="0" err="1">
                <a:solidFill>
                  <a:schemeClr val="dk1"/>
                </a:solidFill>
                <a:latin typeface="Arial"/>
                <a:ea typeface="Arial"/>
                <a:cs typeface="Arial"/>
                <a:sym typeface="Arial"/>
              </a:rPr>
              <a:t>imitating</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the</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sound</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of</a:t>
            </a:r>
            <a:r>
              <a:rPr lang="pt-BR" sz="1800" i="1" dirty="0">
                <a:solidFill>
                  <a:schemeClr val="dk1"/>
                </a:solidFill>
                <a:latin typeface="Arial"/>
                <a:ea typeface="Arial"/>
                <a:cs typeface="Arial"/>
                <a:sym typeface="Arial"/>
              </a:rPr>
              <a:t> a </a:t>
            </a:r>
            <a:r>
              <a:rPr lang="pt-BR" sz="1800" i="1" dirty="0" err="1">
                <a:solidFill>
                  <a:schemeClr val="dk1"/>
                </a:solidFill>
                <a:latin typeface="Arial"/>
                <a:ea typeface="Arial"/>
                <a:cs typeface="Arial"/>
                <a:sym typeface="Arial"/>
              </a:rPr>
              <a:t>phone</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ringing</a:t>
            </a:r>
            <a:r>
              <a:rPr lang="pt-BR" sz="1800" i="1"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pt-BR" sz="1800" i="1" dirty="0">
                <a:solidFill>
                  <a:schemeClr val="dk1"/>
                </a:solidFill>
                <a:latin typeface="Arial"/>
                <a:ea typeface="Arial"/>
                <a:cs typeface="Arial"/>
                <a:sym typeface="Arial"/>
              </a:rPr>
              <a:t>Bruno: </a:t>
            </a:r>
            <a:r>
              <a:rPr lang="pt-BR" sz="1800" i="1" dirty="0" err="1">
                <a:solidFill>
                  <a:schemeClr val="dk1"/>
                </a:solidFill>
                <a:latin typeface="Arial"/>
                <a:ea typeface="Arial"/>
                <a:cs typeface="Arial"/>
                <a:sym typeface="Arial"/>
              </a:rPr>
              <a:t>Hi</a:t>
            </a:r>
            <a:r>
              <a:rPr lang="pt-BR" sz="1800" i="1" dirty="0">
                <a:solidFill>
                  <a:schemeClr val="dk1"/>
                </a:solidFill>
                <a:latin typeface="Arial"/>
                <a:ea typeface="Arial"/>
                <a:cs typeface="Arial"/>
                <a:sym typeface="Arial"/>
              </a:rPr>
              <a:t> Laura, </a:t>
            </a:r>
            <a:r>
              <a:rPr lang="pt-BR" sz="1800" i="1" dirty="0" err="1">
                <a:solidFill>
                  <a:schemeClr val="dk1"/>
                </a:solidFill>
                <a:latin typeface="Arial"/>
                <a:ea typeface="Arial"/>
                <a:cs typeface="Arial"/>
                <a:sym typeface="Arial"/>
              </a:rPr>
              <a:t>how</a:t>
            </a:r>
            <a:r>
              <a:rPr lang="pt-BR" sz="1800" i="1" dirty="0">
                <a:solidFill>
                  <a:schemeClr val="dk1"/>
                </a:solidFill>
                <a:latin typeface="Arial"/>
                <a:ea typeface="Arial"/>
                <a:cs typeface="Arial"/>
                <a:sym typeface="Arial"/>
              </a:rPr>
              <a:t> are </a:t>
            </a:r>
            <a:r>
              <a:rPr lang="pt-BR" sz="1800" i="1" dirty="0" err="1">
                <a:solidFill>
                  <a:schemeClr val="dk1"/>
                </a:solidFill>
                <a:latin typeface="Arial"/>
                <a:ea typeface="Arial"/>
                <a:cs typeface="Arial"/>
                <a:sym typeface="Arial"/>
              </a:rPr>
              <a:t>you</a:t>
            </a:r>
            <a:r>
              <a:rPr lang="pt-BR" sz="1800" i="1" dirty="0">
                <a:solidFill>
                  <a:schemeClr val="dk1"/>
                </a:solidFill>
                <a:latin typeface="Arial"/>
                <a:ea typeface="Arial"/>
                <a:cs typeface="Arial"/>
                <a:sym typeface="Arial"/>
              </a:rPr>
              <a:t> Laura... Laura... [...] (Bruno </a:t>
            </a:r>
            <a:r>
              <a:rPr lang="pt-BR" sz="1800" i="1" dirty="0" err="1">
                <a:solidFill>
                  <a:schemeClr val="dk1"/>
                </a:solidFill>
                <a:latin typeface="Arial"/>
                <a:ea typeface="Arial"/>
                <a:cs typeface="Arial"/>
                <a:sym typeface="Arial"/>
              </a:rPr>
              <a:t>was</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across</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the</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room</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trying</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to</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communicate</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with</a:t>
            </a:r>
            <a:r>
              <a:rPr lang="pt-BR" sz="1800" i="1" dirty="0">
                <a:solidFill>
                  <a:schemeClr val="dk1"/>
                </a:solidFill>
                <a:latin typeface="Arial"/>
                <a:ea typeface="Arial"/>
                <a:cs typeface="Arial"/>
                <a:sym typeface="Arial"/>
              </a:rPr>
              <a:t> Laura, </a:t>
            </a:r>
            <a:r>
              <a:rPr lang="pt-BR" sz="1800" i="1" dirty="0" err="1">
                <a:solidFill>
                  <a:schemeClr val="dk1"/>
                </a:solidFill>
                <a:latin typeface="Arial"/>
                <a:ea typeface="Arial"/>
                <a:cs typeface="Arial"/>
                <a:sym typeface="Arial"/>
              </a:rPr>
              <a:t>but</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without</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answer</a:t>
            </a:r>
            <a:r>
              <a:rPr lang="pt-BR" sz="1800" i="1"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pt-BR" sz="1800" i="1" dirty="0">
                <a:solidFill>
                  <a:schemeClr val="dk1"/>
                </a:solidFill>
                <a:latin typeface="Arial"/>
                <a:ea typeface="Arial"/>
                <a:cs typeface="Arial"/>
                <a:sym typeface="Arial"/>
              </a:rPr>
              <a:t>Laura: Bi, bi, bi, bi, bi, bi [...] (continues </a:t>
            </a:r>
            <a:r>
              <a:rPr lang="pt-BR" sz="1800" i="1" dirty="0" err="1">
                <a:solidFill>
                  <a:schemeClr val="dk1"/>
                </a:solidFill>
                <a:latin typeface="Arial"/>
                <a:ea typeface="Arial"/>
                <a:cs typeface="Arial"/>
                <a:sym typeface="Arial"/>
              </a:rPr>
              <a:t>imitating</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the</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sound</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of</a:t>
            </a:r>
            <a:r>
              <a:rPr lang="pt-BR" sz="1800" i="1" dirty="0">
                <a:solidFill>
                  <a:schemeClr val="dk1"/>
                </a:solidFill>
                <a:latin typeface="Arial"/>
                <a:ea typeface="Arial"/>
                <a:cs typeface="Arial"/>
                <a:sym typeface="Arial"/>
              </a:rPr>
              <a:t> a </a:t>
            </a:r>
            <a:r>
              <a:rPr lang="pt-BR" sz="1800" i="1" dirty="0" err="1">
                <a:solidFill>
                  <a:schemeClr val="dk1"/>
                </a:solidFill>
                <a:latin typeface="Arial"/>
                <a:ea typeface="Arial"/>
                <a:cs typeface="Arial"/>
                <a:sym typeface="Arial"/>
              </a:rPr>
              <a:t>telephone</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ringing</a:t>
            </a:r>
            <a:r>
              <a:rPr lang="pt-BR" sz="1800" i="1"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pt-BR" sz="1800" i="1" dirty="0">
                <a:solidFill>
                  <a:schemeClr val="dk1"/>
                </a:solidFill>
                <a:latin typeface="Arial"/>
                <a:ea typeface="Arial"/>
                <a:cs typeface="Arial"/>
                <a:sym typeface="Arial"/>
              </a:rPr>
              <a:t>Maria Cecília: </a:t>
            </a:r>
            <a:r>
              <a:rPr lang="pt-BR" sz="1800" i="1" dirty="0" err="1">
                <a:solidFill>
                  <a:schemeClr val="dk1"/>
                </a:solidFill>
                <a:latin typeface="Arial"/>
                <a:ea typeface="Arial"/>
                <a:cs typeface="Arial"/>
                <a:sym typeface="Arial"/>
              </a:rPr>
              <a:t>Hello</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who</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is</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that</a:t>
            </a:r>
            <a:r>
              <a:rPr lang="pt-BR" sz="1800" i="1"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pt-BR" sz="1800" i="1" dirty="0">
                <a:solidFill>
                  <a:schemeClr val="dk1"/>
                </a:solidFill>
                <a:latin typeface="Arial"/>
                <a:ea typeface="Arial"/>
                <a:cs typeface="Arial"/>
                <a:sym typeface="Arial"/>
              </a:rPr>
              <a:t>Laura: </a:t>
            </a:r>
            <a:r>
              <a:rPr lang="pt-BR" sz="1800" i="1" dirty="0" err="1">
                <a:solidFill>
                  <a:schemeClr val="dk1"/>
                </a:solidFill>
                <a:latin typeface="Arial"/>
                <a:ea typeface="Arial"/>
                <a:cs typeface="Arial"/>
                <a:sym typeface="Arial"/>
              </a:rPr>
              <a:t>Hi</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how</a:t>
            </a:r>
            <a:r>
              <a:rPr lang="pt-BR" sz="1800" i="1" dirty="0">
                <a:solidFill>
                  <a:schemeClr val="dk1"/>
                </a:solidFill>
                <a:latin typeface="Arial"/>
                <a:ea typeface="Arial"/>
                <a:cs typeface="Arial"/>
                <a:sym typeface="Arial"/>
              </a:rPr>
              <a:t> are </a:t>
            </a:r>
            <a:r>
              <a:rPr lang="pt-BR" sz="1800" i="1" dirty="0" err="1">
                <a:solidFill>
                  <a:schemeClr val="dk1"/>
                </a:solidFill>
                <a:latin typeface="Arial"/>
                <a:ea typeface="Arial"/>
                <a:cs typeface="Arial"/>
                <a:sym typeface="Arial"/>
              </a:rPr>
              <a:t>you</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it’s</a:t>
            </a:r>
            <a:r>
              <a:rPr lang="pt-BR" sz="1800" i="1" dirty="0">
                <a:solidFill>
                  <a:schemeClr val="dk1"/>
                </a:solidFill>
                <a:latin typeface="Arial"/>
                <a:ea typeface="Arial"/>
                <a:cs typeface="Arial"/>
                <a:sym typeface="Arial"/>
              </a:rPr>
              <a:t> Laura, </a:t>
            </a:r>
            <a:r>
              <a:rPr lang="pt-BR" sz="1800" i="1" dirty="0" err="1">
                <a:solidFill>
                  <a:schemeClr val="dk1"/>
                </a:solidFill>
                <a:latin typeface="Arial"/>
                <a:ea typeface="Arial"/>
                <a:cs typeface="Arial"/>
                <a:sym typeface="Arial"/>
              </a:rPr>
              <a:t>what</a:t>
            </a:r>
            <a:r>
              <a:rPr lang="pt-BR" sz="1800" i="1" dirty="0">
                <a:solidFill>
                  <a:schemeClr val="dk1"/>
                </a:solidFill>
                <a:latin typeface="Arial"/>
                <a:ea typeface="Arial"/>
                <a:cs typeface="Arial"/>
                <a:sym typeface="Arial"/>
              </a:rPr>
              <a:t> are </a:t>
            </a:r>
            <a:r>
              <a:rPr lang="pt-BR" sz="1800" i="1" dirty="0" err="1">
                <a:solidFill>
                  <a:schemeClr val="dk1"/>
                </a:solidFill>
                <a:latin typeface="Arial"/>
                <a:ea typeface="Arial"/>
                <a:cs typeface="Arial"/>
                <a:sym typeface="Arial"/>
              </a:rPr>
              <a:t>you</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doing</a:t>
            </a:r>
            <a:r>
              <a:rPr lang="pt-BR" sz="1800" i="1"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pt-BR" sz="1800" i="1" dirty="0">
                <a:solidFill>
                  <a:schemeClr val="dk1"/>
                </a:solidFill>
                <a:latin typeface="Arial"/>
                <a:ea typeface="Arial"/>
                <a:cs typeface="Arial"/>
                <a:sym typeface="Arial"/>
              </a:rPr>
              <a:t>Maria Cecília: </a:t>
            </a:r>
            <a:r>
              <a:rPr lang="pt-BR" sz="1800" i="1" dirty="0" err="1">
                <a:solidFill>
                  <a:schemeClr val="dk1"/>
                </a:solidFill>
                <a:latin typeface="Arial"/>
                <a:ea typeface="Arial"/>
                <a:cs typeface="Arial"/>
                <a:sym typeface="Arial"/>
              </a:rPr>
              <a:t>I’m</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calling</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you</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then</a:t>
            </a:r>
            <a:r>
              <a:rPr lang="pt-BR" sz="1800" i="1"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pt-BR" sz="1800" i="1" dirty="0">
                <a:solidFill>
                  <a:schemeClr val="dk1"/>
                </a:solidFill>
                <a:latin typeface="Arial"/>
                <a:ea typeface="Arial"/>
                <a:cs typeface="Arial"/>
                <a:sym typeface="Arial"/>
              </a:rPr>
              <a:t>Bruno: I </a:t>
            </a:r>
            <a:r>
              <a:rPr lang="pt-BR" sz="1800" i="1" dirty="0" err="1">
                <a:solidFill>
                  <a:schemeClr val="dk1"/>
                </a:solidFill>
                <a:latin typeface="Arial"/>
                <a:ea typeface="Arial"/>
                <a:cs typeface="Arial"/>
                <a:sym typeface="Arial"/>
              </a:rPr>
              <a:t>am</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working</a:t>
            </a:r>
            <a:r>
              <a:rPr lang="pt-BR" sz="1800" i="1"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pt-BR" sz="1800" i="1" dirty="0" err="1">
                <a:solidFill>
                  <a:schemeClr val="dk1"/>
                </a:solidFill>
                <a:latin typeface="Arial"/>
                <a:ea typeface="Arial"/>
                <a:cs typeface="Arial"/>
                <a:sym typeface="Arial"/>
              </a:rPr>
              <a:t>Teacher</a:t>
            </a:r>
            <a:r>
              <a:rPr lang="pt-BR" sz="1800" i="1" dirty="0">
                <a:solidFill>
                  <a:schemeClr val="dk1"/>
                </a:solidFill>
                <a:latin typeface="Arial"/>
                <a:ea typeface="Arial"/>
                <a:cs typeface="Arial"/>
                <a:sym typeface="Arial"/>
              </a:rPr>
              <a:t>: Time </a:t>
            </a:r>
            <a:r>
              <a:rPr lang="pt-BR" sz="1800" i="1" dirty="0" err="1">
                <a:solidFill>
                  <a:schemeClr val="dk1"/>
                </a:solidFill>
                <a:latin typeface="Arial"/>
                <a:ea typeface="Arial"/>
                <a:cs typeface="Arial"/>
                <a:sym typeface="Arial"/>
              </a:rPr>
              <a:t>to</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get</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our</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water</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bottles</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and</a:t>
            </a:r>
            <a:r>
              <a:rPr lang="pt-BR" sz="1800" i="1" dirty="0">
                <a:solidFill>
                  <a:schemeClr val="dk1"/>
                </a:solidFill>
                <a:latin typeface="Arial"/>
                <a:ea typeface="Arial"/>
                <a:cs typeface="Arial"/>
                <a:sym typeface="Arial"/>
              </a:rPr>
              <a:t> role-</a:t>
            </a:r>
            <a:r>
              <a:rPr lang="pt-BR" sz="1800" i="1" dirty="0" err="1">
                <a:solidFill>
                  <a:schemeClr val="dk1"/>
                </a:solidFill>
                <a:latin typeface="Arial"/>
                <a:ea typeface="Arial"/>
                <a:cs typeface="Arial"/>
                <a:sym typeface="Arial"/>
              </a:rPr>
              <a:t>playing</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is</a:t>
            </a:r>
            <a:r>
              <a:rPr lang="pt-BR" sz="1800" i="1" dirty="0">
                <a:solidFill>
                  <a:schemeClr val="dk1"/>
                </a:solidFill>
                <a:latin typeface="Arial"/>
                <a:ea typeface="Arial"/>
                <a:cs typeface="Arial"/>
                <a:sym typeface="Arial"/>
              </a:rPr>
              <a:t> </a:t>
            </a:r>
            <a:r>
              <a:rPr lang="pt-BR" sz="1800" i="1" dirty="0" err="1">
                <a:solidFill>
                  <a:schemeClr val="dk1"/>
                </a:solidFill>
                <a:latin typeface="Arial"/>
                <a:ea typeface="Arial"/>
                <a:cs typeface="Arial"/>
                <a:sym typeface="Arial"/>
              </a:rPr>
              <a:t>interrupted</a:t>
            </a:r>
            <a:r>
              <a:rPr lang="pt-BR" sz="1800" i="1"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pic>
        <p:nvPicPr>
          <p:cNvPr id="186" name="Google Shape;186;p9"/>
          <p:cNvPicPr preferRelativeResize="0"/>
          <p:nvPr/>
        </p:nvPicPr>
        <p:blipFill rotWithShape="1">
          <a:blip r:embed="rId3">
            <a:alphaModFix/>
          </a:blip>
          <a:srcRect/>
          <a:stretch/>
        </p:blipFill>
        <p:spPr>
          <a:xfrm>
            <a:off x="7069222" y="2132856"/>
            <a:ext cx="1933152" cy="4270623"/>
          </a:xfrm>
          <a:prstGeom prst="rect">
            <a:avLst/>
          </a:prstGeom>
          <a:noFill/>
          <a:ln>
            <a:noFill/>
          </a:ln>
        </p:spPr>
      </p:pic>
      <p:sp>
        <p:nvSpPr>
          <p:cNvPr id="187" name="Google Shape;187;p9"/>
          <p:cNvSpPr txBox="1"/>
          <p:nvPr/>
        </p:nvSpPr>
        <p:spPr>
          <a:xfrm>
            <a:off x="7346190" y="6498416"/>
            <a:ext cx="16561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200">
                <a:solidFill>
                  <a:schemeClr val="dk1"/>
                </a:solidFill>
                <a:latin typeface="Arial"/>
                <a:ea typeface="Arial"/>
                <a:cs typeface="Arial"/>
                <a:sym typeface="Arial"/>
              </a:rPr>
              <a:t>Image by Ruth Rocha</a:t>
            </a:r>
            <a:endParaRPr sz="12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ctrTitle"/>
          </p:nvPr>
        </p:nvSpPr>
        <p:spPr>
          <a:xfrm>
            <a:off x="971600" y="86767"/>
            <a:ext cx="7128792" cy="82195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pt-BR" sz="2400"/>
              <a:t>What impact may and do results have?</a:t>
            </a:r>
            <a:endParaRPr sz="2400"/>
          </a:p>
        </p:txBody>
      </p:sp>
      <p:sp>
        <p:nvSpPr>
          <p:cNvPr id="194" name="Google Shape;194;p10"/>
          <p:cNvSpPr/>
          <p:nvPr/>
        </p:nvSpPr>
        <p:spPr>
          <a:xfrm>
            <a:off x="0" y="829897"/>
            <a:ext cx="9144000" cy="216024"/>
          </a:xfrm>
          <a:prstGeom prst="rect">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5" name="Google Shape;195;p10"/>
          <p:cNvSpPr/>
          <p:nvPr/>
        </p:nvSpPr>
        <p:spPr>
          <a:xfrm>
            <a:off x="755576" y="1556792"/>
            <a:ext cx="6385654"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p:txBody>
      </p:sp>
      <p:sp>
        <p:nvSpPr>
          <p:cNvPr id="196" name="Google Shape;196;p10"/>
          <p:cNvSpPr/>
          <p:nvPr/>
        </p:nvSpPr>
        <p:spPr>
          <a:xfrm>
            <a:off x="467544" y="1869019"/>
            <a:ext cx="6552728" cy="1477328"/>
          </a:xfrm>
          <a:prstGeom prst="rect">
            <a:avLst/>
          </a:prstGeom>
          <a:solidFill>
            <a:schemeClr val="lt1"/>
          </a:solidFill>
          <a:ln w="25400" cap="flat" cmpd="sng">
            <a:solidFill>
              <a:srgbClr val="974806"/>
            </a:solidFill>
            <a:prstDash val="dashDot"/>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a:solidFill>
                  <a:schemeClr val="dk1"/>
                </a:solidFill>
                <a:latin typeface="Arial"/>
                <a:ea typeface="Arial"/>
                <a:cs typeface="Arial"/>
                <a:sym typeface="Arial"/>
              </a:rPr>
              <a:t>In the episode, we observed that, despite rules established due to social distancing, children found a way to interact and communicate through imagining and role-playing. The telephone role-playing starts with Laura, but gradually other peers also make a phone to communicate to one another. </a:t>
            </a:r>
            <a:endParaRPr sz="1800">
              <a:solidFill>
                <a:schemeClr val="dk1"/>
              </a:solidFill>
              <a:latin typeface="Arial"/>
              <a:ea typeface="Arial"/>
              <a:cs typeface="Arial"/>
              <a:sym typeface="Arial"/>
            </a:endParaRPr>
          </a:p>
        </p:txBody>
      </p:sp>
      <p:sp>
        <p:nvSpPr>
          <p:cNvPr id="197" name="Google Shape;197;p10"/>
          <p:cNvSpPr/>
          <p:nvPr/>
        </p:nvSpPr>
        <p:spPr>
          <a:xfrm>
            <a:off x="467544" y="4169445"/>
            <a:ext cx="6552728" cy="1754286"/>
          </a:xfrm>
          <a:prstGeom prst="rect">
            <a:avLst/>
          </a:prstGeom>
          <a:noFill/>
          <a:ln w="25400" cap="flat" cmpd="sng">
            <a:solidFill>
              <a:srgbClr val="974806"/>
            </a:solidFill>
            <a:prstDash val="dashDot"/>
            <a:round/>
            <a:headEnd type="none" w="sm" len="sm"/>
            <a:tailEnd type="none" w="sm" len="sm"/>
          </a:ln>
        </p:spPr>
        <p:txBody>
          <a:bodyPr spcFirstLastPara="1" wrap="square" lIns="91425" tIns="45700" rIns="91425" bIns="45700" anchor="t" anchorCtr="0">
            <a:spAutoFit/>
          </a:bodyPr>
          <a:lstStyle/>
          <a:p>
            <a:pPr marL="0" marR="0" lvl="0" indent="-114300" algn="just" rtl="0">
              <a:spcBef>
                <a:spcPts val="0"/>
              </a:spcBef>
              <a:spcAft>
                <a:spcPts val="0"/>
              </a:spcAft>
              <a:buClr>
                <a:schemeClr val="dk1"/>
              </a:buClr>
              <a:buSzPts val="1800"/>
              <a:buFont typeface="Arial"/>
              <a:buChar char="•"/>
            </a:pPr>
            <a:r>
              <a:rPr lang="pt-BR" sz="1800" dirty="0" err="1">
                <a:solidFill>
                  <a:schemeClr val="dk1"/>
                </a:solidFill>
                <a:latin typeface="Arial"/>
                <a:ea typeface="Arial"/>
                <a:cs typeface="Arial"/>
                <a:sym typeface="Arial"/>
              </a:rPr>
              <a:t>After</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analysis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of</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the</a:t>
            </a:r>
            <a:r>
              <a:rPr lang="pt-BR" sz="1800" dirty="0">
                <a:solidFill>
                  <a:schemeClr val="dk1"/>
                </a:solidFill>
                <a:latin typeface="Arial"/>
                <a:ea typeface="Arial"/>
                <a:cs typeface="Arial"/>
                <a:sym typeface="Arial"/>
              </a:rPr>
              <a:t> data </a:t>
            </a:r>
            <a:r>
              <a:rPr lang="pt-BR" sz="1800" dirty="0" err="1">
                <a:solidFill>
                  <a:schemeClr val="dk1"/>
                </a:solidFill>
                <a:latin typeface="Arial"/>
                <a:ea typeface="Arial"/>
                <a:cs typeface="Arial"/>
                <a:sym typeface="Arial"/>
              </a:rPr>
              <a:t>collected</a:t>
            </a:r>
            <a:r>
              <a:rPr lang="pt-BR" sz="1800" dirty="0">
                <a:solidFill>
                  <a:schemeClr val="dk1"/>
                </a:solidFill>
                <a:latin typeface="Arial"/>
                <a:ea typeface="Arial"/>
                <a:cs typeface="Arial"/>
                <a:sym typeface="Arial"/>
              </a:rPr>
              <a:t> in </a:t>
            </a:r>
            <a:r>
              <a:rPr lang="pt-BR" sz="1800" dirty="0" err="1">
                <a:solidFill>
                  <a:schemeClr val="dk1"/>
                </a:solidFill>
                <a:latin typeface="Arial"/>
                <a:ea typeface="Arial"/>
                <a:cs typeface="Arial"/>
                <a:sym typeface="Arial"/>
              </a:rPr>
              <a:t>field</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research</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through</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children’s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interactions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during</a:t>
            </a:r>
            <a:r>
              <a:rPr lang="pt-BR" sz="1800" dirty="0">
                <a:solidFill>
                  <a:schemeClr val="dk1"/>
                </a:solidFill>
                <a:latin typeface="Arial"/>
                <a:ea typeface="Arial"/>
                <a:cs typeface="Arial"/>
                <a:sym typeface="Arial"/>
              </a:rPr>
              <a:t> role-</a:t>
            </a:r>
            <a:r>
              <a:rPr lang="pt-BR" sz="1800" dirty="0" err="1">
                <a:solidFill>
                  <a:schemeClr val="dk1"/>
                </a:solidFill>
                <a:latin typeface="Arial"/>
                <a:ea typeface="Arial"/>
                <a:cs typeface="Arial"/>
                <a:sym typeface="Arial"/>
              </a:rPr>
              <a:t>playing</a:t>
            </a:r>
            <a:r>
              <a:rPr lang="pt-BR" sz="1800" dirty="0">
                <a:solidFill>
                  <a:schemeClr val="dk1"/>
                </a:solidFill>
                <a:latin typeface="Arial"/>
                <a:ea typeface="Arial"/>
                <a:cs typeface="Arial"/>
                <a:sym typeface="Arial"/>
              </a:rPr>
              <a:t> it </a:t>
            </a:r>
            <a:r>
              <a:rPr lang="pt-BR" sz="1800" dirty="0" err="1">
                <a:solidFill>
                  <a:schemeClr val="dk1"/>
                </a:solidFill>
                <a:latin typeface="Arial"/>
                <a:ea typeface="Arial"/>
                <a:cs typeface="Arial"/>
                <a:sym typeface="Arial"/>
              </a:rPr>
              <a:t>was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possible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to</a:t>
            </a:r>
            <a:r>
              <a:rPr lang="pt-BR" sz="1800" dirty="0">
                <a:solidFill>
                  <a:schemeClr val="dk1"/>
                </a:solidFill>
                <a:latin typeface="Arial"/>
                <a:ea typeface="Arial"/>
                <a:cs typeface="Arial"/>
                <a:sym typeface="Arial"/>
              </a:rPr>
              <a:t> observe </a:t>
            </a:r>
            <a:r>
              <a:rPr lang="pt-BR" sz="1800" dirty="0" err="1">
                <a:solidFill>
                  <a:schemeClr val="dk1"/>
                </a:solidFill>
                <a:latin typeface="Arial"/>
                <a:ea typeface="Arial"/>
                <a:cs typeface="Arial"/>
                <a:sym typeface="Arial"/>
              </a:rPr>
              <a:t>that</a:t>
            </a:r>
            <a:r>
              <a:rPr lang="pt-BR" sz="1800" dirty="0">
                <a:solidFill>
                  <a:schemeClr val="dk1"/>
                </a:solidFill>
                <a:latin typeface="Arial"/>
                <a:ea typeface="Arial"/>
                <a:cs typeface="Arial"/>
                <a:sym typeface="Arial"/>
              </a:rPr>
              <a:t> role-</a:t>
            </a:r>
            <a:r>
              <a:rPr lang="pt-BR" sz="1800" dirty="0" err="1">
                <a:solidFill>
                  <a:schemeClr val="dk1"/>
                </a:solidFill>
                <a:latin typeface="Arial"/>
                <a:ea typeface="Arial"/>
                <a:cs typeface="Arial"/>
                <a:sym typeface="Arial"/>
              </a:rPr>
              <a:t>playing</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enables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the</a:t>
            </a:r>
            <a:r>
              <a:rPr lang="pt-BR" sz="1800" dirty="0">
                <a:solidFill>
                  <a:schemeClr val="dk1"/>
                </a:solidFill>
                <a:latin typeface="Arial"/>
                <a:ea typeface="Arial"/>
                <a:cs typeface="Arial"/>
                <a:sym typeface="Arial"/>
              </a:rPr>
              <a:t> global </a:t>
            </a:r>
            <a:r>
              <a:rPr lang="pt-BR" sz="1800" dirty="0" err="1">
                <a:solidFill>
                  <a:schemeClr val="dk1"/>
                </a:solidFill>
                <a:latin typeface="Arial"/>
                <a:ea typeface="Arial"/>
                <a:cs typeface="Arial"/>
                <a:sym typeface="Arial"/>
              </a:rPr>
              <a:t>development</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of</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the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children</a:t>
            </a:r>
            <a:r>
              <a:rPr lang="pt-BR" sz="1800" dirty="0" smtClean="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a:p>
            <a:pPr marL="0" marR="0" lvl="0" indent="-114300" algn="just" rtl="0">
              <a:spcBef>
                <a:spcPts val="0"/>
              </a:spcBef>
              <a:spcAft>
                <a:spcPts val="0"/>
              </a:spcAft>
              <a:buClr>
                <a:schemeClr val="dk1"/>
              </a:buClr>
              <a:buSzPts val="1800"/>
              <a:buFont typeface="Arial"/>
              <a:buChar char="•"/>
            </a:pPr>
            <a:r>
              <a:rPr lang="pt-BR" sz="1800" dirty="0" err="1">
                <a:solidFill>
                  <a:schemeClr val="dk1"/>
                </a:solidFill>
                <a:latin typeface="Arial"/>
                <a:ea typeface="Arial"/>
                <a:cs typeface="Arial"/>
                <a:sym typeface="Arial"/>
              </a:rPr>
              <a:t>Contributing</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to</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the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development</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of</a:t>
            </a:r>
            <a:r>
              <a:rPr lang="pt-BR" sz="1800" dirty="0">
                <a:solidFill>
                  <a:schemeClr val="dk1"/>
                </a:solidFill>
                <a:latin typeface="Arial"/>
                <a:ea typeface="Arial"/>
                <a:cs typeface="Arial"/>
                <a:sym typeface="Arial"/>
              </a:rPr>
              <a:t> superior </a:t>
            </a:r>
            <a:r>
              <a:rPr lang="pt-BR" sz="1800" dirty="0" err="1">
                <a:solidFill>
                  <a:schemeClr val="dk1"/>
                </a:solidFill>
                <a:latin typeface="Arial"/>
                <a:ea typeface="Arial"/>
                <a:cs typeface="Arial"/>
                <a:sym typeface="Arial"/>
              </a:rPr>
              <a:t>psychological</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functions</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through</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the</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imagination</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and</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symbolic</a:t>
            </a:r>
            <a:r>
              <a:rPr lang="pt-BR" sz="1800" dirty="0">
                <a:solidFill>
                  <a:schemeClr val="dk1"/>
                </a:solidFill>
                <a:latin typeface="Arial"/>
                <a:ea typeface="Arial"/>
                <a:cs typeface="Arial"/>
                <a:sym typeface="Arial"/>
              </a:rPr>
              <a:t> </a:t>
            </a:r>
            <a:r>
              <a:rPr lang="pt-BR" sz="1800" dirty="0" err="1">
                <a:solidFill>
                  <a:schemeClr val="dk1"/>
                </a:solidFill>
                <a:latin typeface="Arial"/>
                <a:ea typeface="Arial"/>
                <a:cs typeface="Arial"/>
                <a:sym typeface="Arial"/>
              </a:rPr>
              <a:t>activity</a:t>
            </a:r>
            <a:r>
              <a:rPr lang="pt-BR" sz="1800"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pic>
        <p:nvPicPr>
          <p:cNvPr id="198" name="Google Shape;198;p10"/>
          <p:cNvPicPr preferRelativeResize="0"/>
          <p:nvPr/>
        </p:nvPicPr>
        <p:blipFill rotWithShape="1">
          <a:blip r:embed="rId3">
            <a:alphaModFix/>
          </a:blip>
          <a:srcRect/>
          <a:stretch/>
        </p:blipFill>
        <p:spPr>
          <a:xfrm>
            <a:off x="7141230" y="2328872"/>
            <a:ext cx="1933152" cy="4270623"/>
          </a:xfrm>
          <a:prstGeom prst="rect">
            <a:avLst/>
          </a:prstGeom>
          <a:noFill/>
          <a:ln>
            <a:noFill/>
          </a:ln>
        </p:spPr>
      </p:pic>
      <p:sp>
        <p:nvSpPr>
          <p:cNvPr id="199" name="Google Shape;199;p10"/>
          <p:cNvSpPr txBox="1"/>
          <p:nvPr/>
        </p:nvSpPr>
        <p:spPr>
          <a:xfrm>
            <a:off x="7346190" y="6498416"/>
            <a:ext cx="16561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200">
                <a:solidFill>
                  <a:schemeClr val="dk1"/>
                </a:solidFill>
                <a:latin typeface="Arial"/>
                <a:ea typeface="Arial"/>
                <a:cs typeface="Arial"/>
                <a:sym typeface="Arial"/>
              </a:rPr>
              <a:t>Image by Ruth Rocha</a:t>
            </a:r>
            <a:endParaRPr sz="12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txBox="1">
            <a:spLocks noGrp="1"/>
          </p:cNvSpPr>
          <p:nvPr>
            <p:ph type="ctrTitle"/>
          </p:nvPr>
        </p:nvSpPr>
        <p:spPr>
          <a:xfrm>
            <a:off x="971600" y="86767"/>
            <a:ext cx="7128792" cy="82195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pt-BR" sz="2400"/>
              <a:t>Closing Remarks</a:t>
            </a:r>
            <a:endParaRPr sz="2400"/>
          </a:p>
        </p:txBody>
      </p:sp>
      <p:sp>
        <p:nvSpPr>
          <p:cNvPr id="206" name="Google Shape;206;p11"/>
          <p:cNvSpPr/>
          <p:nvPr/>
        </p:nvSpPr>
        <p:spPr>
          <a:xfrm>
            <a:off x="0" y="829897"/>
            <a:ext cx="9144000" cy="216024"/>
          </a:xfrm>
          <a:prstGeom prst="rect">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7" name="Google Shape;207;p11"/>
          <p:cNvSpPr/>
          <p:nvPr/>
        </p:nvSpPr>
        <p:spPr>
          <a:xfrm>
            <a:off x="755576" y="1556792"/>
            <a:ext cx="6385654"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p:txBody>
      </p:sp>
      <p:sp>
        <p:nvSpPr>
          <p:cNvPr id="208" name="Google Shape;208;p11"/>
          <p:cNvSpPr/>
          <p:nvPr/>
        </p:nvSpPr>
        <p:spPr>
          <a:xfrm>
            <a:off x="1043608" y="2035586"/>
            <a:ext cx="5412610" cy="2585283"/>
          </a:xfrm>
          <a:prstGeom prst="rect">
            <a:avLst/>
          </a:prstGeom>
          <a:noFill/>
          <a:ln w="25400" cap="flat" cmpd="sng">
            <a:solidFill>
              <a:srgbClr val="974806"/>
            </a:solidFill>
            <a:prstDash val="dashDot"/>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pt-BR" sz="1800">
                <a:solidFill>
                  <a:schemeClr val="dk1"/>
                </a:solidFill>
                <a:latin typeface="Arial"/>
                <a:ea typeface="Arial"/>
                <a:cs typeface="Arial"/>
                <a:sym typeface="Arial"/>
              </a:rPr>
              <a:t>As analyzed in this study, role-playing significantly contributes to the development of superior psychological functions, and therefore it is important that role-playing is present in the routine of Children’s Education as  means of typical expression of the child.</a:t>
            </a:r>
            <a:endParaRPr sz="1800">
              <a:solidFill>
                <a:schemeClr val="dk1"/>
              </a:solidFill>
              <a:latin typeface="Arial"/>
              <a:ea typeface="Arial"/>
              <a:cs typeface="Arial"/>
              <a:sym typeface="Arial"/>
            </a:endParaRPr>
          </a:p>
        </p:txBody>
      </p:sp>
      <p:pic>
        <p:nvPicPr>
          <p:cNvPr id="209" name="Google Shape;209;p11"/>
          <p:cNvPicPr preferRelativeResize="0"/>
          <p:nvPr/>
        </p:nvPicPr>
        <p:blipFill rotWithShape="1">
          <a:blip r:embed="rId3">
            <a:alphaModFix/>
          </a:blip>
          <a:srcRect/>
          <a:stretch/>
        </p:blipFill>
        <p:spPr>
          <a:xfrm>
            <a:off x="7141230" y="2299043"/>
            <a:ext cx="1933152" cy="4270623"/>
          </a:xfrm>
          <a:prstGeom prst="rect">
            <a:avLst/>
          </a:prstGeom>
          <a:noFill/>
          <a:ln>
            <a:noFill/>
          </a:ln>
        </p:spPr>
      </p:pic>
      <p:sp>
        <p:nvSpPr>
          <p:cNvPr id="210" name="Google Shape;210;p11"/>
          <p:cNvSpPr txBox="1"/>
          <p:nvPr/>
        </p:nvSpPr>
        <p:spPr>
          <a:xfrm>
            <a:off x="7346190" y="6498416"/>
            <a:ext cx="16561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200">
                <a:solidFill>
                  <a:schemeClr val="dk1"/>
                </a:solidFill>
                <a:latin typeface="Arial"/>
                <a:ea typeface="Arial"/>
                <a:cs typeface="Arial"/>
                <a:sym typeface="Arial"/>
              </a:rPr>
              <a:t>Image by Ruth Rocha</a:t>
            </a:r>
            <a:endParaRPr sz="12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txBox="1">
            <a:spLocks noGrp="1"/>
          </p:cNvSpPr>
          <p:nvPr>
            <p:ph type="ctrTitle"/>
          </p:nvPr>
        </p:nvSpPr>
        <p:spPr>
          <a:xfrm>
            <a:off x="907006" y="260648"/>
            <a:ext cx="7128792" cy="82195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pt-BR" sz="2400" b="1"/>
              <a:t>Bibliographic References</a:t>
            </a:r>
            <a:r>
              <a:rPr lang="pt-BR" sz="2400"/>
              <a:t/>
            </a:r>
            <a:br>
              <a:rPr lang="pt-BR" sz="2400"/>
            </a:br>
            <a:endParaRPr sz="2400"/>
          </a:p>
        </p:txBody>
      </p:sp>
      <p:pic>
        <p:nvPicPr>
          <p:cNvPr id="217" name="Google Shape;217;p12"/>
          <p:cNvPicPr preferRelativeResize="0"/>
          <p:nvPr/>
        </p:nvPicPr>
        <p:blipFill rotWithShape="1">
          <a:blip r:embed="rId3">
            <a:alphaModFix/>
          </a:blip>
          <a:srcRect/>
          <a:stretch/>
        </p:blipFill>
        <p:spPr>
          <a:xfrm>
            <a:off x="7069222" y="2132856"/>
            <a:ext cx="1933152" cy="4270623"/>
          </a:xfrm>
          <a:prstGeom prst="rect">
            <a:avLst/>
          </a:prstGeom>
          <a:noFill/>
          <a:ln>
            <a:noFill/>
          </a:ln>
        </p:spPr>
      </p:pic>
      <p:sp>
        <p:nvSpPr>
          <p:cNvPr id="218" name="Google Shape;218;p12"/>
          <p:cNvSpPr txBox="1"/>
          <p:nvPr/>
        </p:nvSpPr>
        <p:spPr>
          <a:xfrm>
            <a:off x="7346190" y="6498416"/>
            <a:ext cx="16561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200">
                <a:solidFill>
                  <a:schemeClr val="dk1"/>
                </a:solidFill>
                <a:latin typeface="Arial"/>
                <a:ea typeface="Arial"/>
                <a:cs typeface="Arial"/>
                <a:sym typeface="Arial"/>
              </a:rPr>
              <a:t>Image by Ruth Rocha</a:t>
            </a:r>
            <a:endParaRPr sz="1200">
              <a:solidFill>
                <a:schemeClr val="dk1"/>
              </a:solidFill>
              <a:latin typeface="Arial"/>
              <a:ea typeface="Arial"/>
              <a:cs typeface="Arial"/>
              <a:sym typeface="Arial"/>
            </a:endParaRPr>
          </a:p>
        </p:txBody>
      </p:sp>
      <p:sp>
        <p:nvSpPr>
          <p:cNvPr id="219" name="Google Shape;219;p12"/>
          <p:cNvSpPr/>
          <p:nvPr/>
        </p:nvSpPr>
        <p:spPr>
          <a:xfrm>
            <a:off x="0" y="1340768"/>
            <a:ext cx="9144000" cy="216024"/>
          </a:xfrm>
          <a:prstGeom prst="rect">
            <a:avLst/>
          </a:prstGeom>
          <a:solidFill>
            <a:srgbClr val="E36C09"/>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0" name="Google Shape;220;p12"/>
          <p:cNvSpPr/>
          <p:nvPr/>
        </p:nvSpPr>
        <p:spPr>
          <a:xfrm>
            <a:off x="827584" y="3068960"/>
            <a:ext cx="5310336"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12"/>
          <p:cNvSpPr/>
          <p:nvPr/>
        </p:nvSpPr>
        <p:spPr>
          <a:xfrm>
            <a:off x="289925" y="1844824"/>
            <a:ext cx="6385654"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endParaRPr sz="1800">
              <a:solidFill>
                <a:schemeClr val="dk1"/>
              </a:solidFill>
              <a:latin typeface="Arial"/>
              <a:ea typeface="Arial"/>
              <a:cs typeface="Arial"/>
              <a:sym typeface="Arial"/>
            </a:endParaRPr>
          </a:p>
        </p:txBody>
      </p:sp>
      <p:sp>
        <p:nvSpPr>
          <p:cNvPr id="222" name="Google Shape;222;p12"/>
          <p:cNvSpPr/>
          <p:nvPr/>
        </p:nvSpPr>
        <p:spPr>
          <a:xfrm>
            <a:off x="467544" y="2306489"/>
            <a:ext cx="5832648"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pt-BR" sz="1800">
                <a:solidFill>
                  <a:schemeClr val="dk1"/>
                </a:solidFill>
                <a:latin typeface="Arial"/>
                <a:ea typeface="Arial"/>
                <a:cs typeface="Arial"/>
                <a:sym typeface="Arial"/>
              </a:rPr>
              <a:t>ELKONIN, D. B</a:t>
            </a:r>
            <a:r>
              <a:rPr lang="pt-BR" sz="1800" b="1">
                <a:solidFill>
                  <a:schemeClr val="dk1"/>
                </a:solidFill>
                <a:latin typeface="Arial"/>
                <a:ea typeface="Arial"/>
                <a:cs typeface="Arial"/>
                <a:sym typeface="Arial"/>
              </a:rPr>
              <a:t>. Psicologia do jogo</a:t>
            </a:r>
            <a:r>
              <a:rPr lang="pt-BR" sz="1800" i="1">
                <a:solidFill>
                  <a:schemeClr val="dk1"/>
                </a:solidFill>
                <a:latin typeface="Arial"/>
                <a:ea typeface="Arial"/>
                <a:cs typeface="Arial"/>
                <a:sym typeface="Arial"/>
              </a:rPr>
              <a:t>. </a:t>
            </a:r>
            <a:r>
              <a:rPr lang="pt-BR" sz="1800">
                <a:solidFill>
                  <a:schemeClr val="dk1"/>
                </a:solidFill>
                <a:latin typeface="Arial"/>
                <a:ea typeface="Arial"/>
                <a:cs typeface="Arial"/>
                <a:sym typeface="Arial"/>
              </a:rPr>
              <a:t>São Paulo: Martins Fontes, 2009.</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r>
              <a:rPr lang="pt-BR" sz="1800">
                <a:solidFill>
                  <a:schemeClr val="dk1"/>
                </a:solidFill>
                <a:latin typeface="Arial"/>
                <a:ea typeface="Arial"/>
                <a:cs typeface="Arial"/>
                <a:sym typeface="Arial"/>
              </a:rPr>
              <a:t>VYGOTSKI, L. S. </a:t>
            </a:r>
            <a:r>
              <a:rPr lang="pt-BR" sz="1800" b="1">
                <a:solidFill>
                  <a:schemeClr val="dk1"/>
                </a:solidFill>
                <a:latin typeface="Arial"/>
                <a:ea typeface="Arial"/>
                <a:cs typeface="Arial"/>
                <a:sym typeface="Arial"/>
              </a:rPr>
              <a:t>Tomo III: Obras Escogidas III. </a:t>
            </a:r>
            <a:r>
              <a:rPr lang="pt-BR" sz="1800">
                <a:solidFill>
                  <a:schemeClr val="dk1"/>
                </a:solidFill>
                <a:latin typeface="Arial"/>
                <a:ea typeface="Arial"/>
                <a:cs typeface="Arial"/>
                <a:sym typeface="Arial"/>
              </a:rPr>
              <a:t>Madrid: Visor Distribuciones, 1995. 383p.</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pt-BR" sz="1800">
                <a:solidFill>
                  <a:schemeClr val="dk1"/>
                </a:solidFill>
                <a:latin typeface="Arial"/>
                <a:ea typeface="Arial"/>
                <a:cs typeface="Arial"/>
                <a:sym typeface="Arial"/>
              </a:rPr>
              <a:t>VIGOTSKI, L. S. </a:t>
            </a:r>
            <a:r>
              <a:rPr lang="pt-BR" sz="1800" b="1">
                <a:solidFill>
                  <a:schemeClr val="dk1"/>
                </a:solidFill>
                <a:latin typeface="Arial"/>
                <a:ea typeface="Arial"/>
                <a:cs typeface="Arial"/>
                <a:sym typeface="Arial"/>
              </a:rPr>
              <a:t>Psicologia pedagógica. </a:t>
            </a:r>
            <a:r>
              <a:rPr lang="pt-BR" sz="1800">
                <a:solidFill>
                  <a:schemeClr val="dk1"/>
                </a:solidFill>
                <a:latin typeface="Arial"/>
                <a:ea typeface="Arial"/>
                <a:cs typeface="Arial"/>
                <a:sym typeface="Arial"/>
              </a:rPr>
              <a:t>São Paulo: WMF Martins Fontes, 2010.</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1301</Words>
  <Application>Microsoft Office PowerPoint</Application>
  <PresentationFormat>Apresentação na tela (4:3)</PresentationFormat>
  <Paragraphs>102</Paragraphs>
  <Slides>10</Slides>
  <Notes>10</Notes>
  <HiddenSlides>0</HiddenSlides>
  <MMClips>0</MMClips>
  <ScaleCrop>false</ScaleCrop>
  <HeadingPairs>
    <vt:vector size="6" baseType="variant">
      <vt:variant>
        <vt:lpstr>Fontes usadas</vt:lpstr>
      </vt:variant>
      <vt:variant>
        <vt:i4>1</vt:i4>
      </vt:variant>
      <vt:variant>
        <vt:lpstr>Tema</vt:lpstr>
      </vt:variant>
      <vt:variant>
        <vt:i4>1</vt:i4>
      </vt:variant>
      <vt:variant>
        <vt:lpstr>Títulos de slides</vt:lpstr>
      </vt:variant>
      <vt:variant>
        <vt:i4>10</vt:i4>
      </vt:variant>
    </vt:vector>
  </HeadingPairs>
  <TitlesOfParts>
    <vt:vector size="12" baseType="lpstr">
      <vt:lpstr>Arial</vt:lpstr>
      <vt:lpstr>Tema do Office</vt:lpstr>
      <vt:lpstr>CAREFUL LISTENING OF THE CHILD ABOUT THE PLAY IN THE SCHOOL ROUTINE OF CHILDREN’S EDUCATION:  an analysis of superior psychological functions.</vt:lpstr>
      <vt:lpstr>What’s the aim of this research? </vt:lpstr>
      <vt:lpstr>What methodology was used?  </vt:lpstr>
      <vt:lpstr>Theoretical Foundation   </vt:lpstr>
      <vt:lpstr>Partial Results</vt:lpstr>
      <vt:lpstr>Partial Results</vt:lpstr>
      <vt:lpstr>What impact may and do results have?</vt:lpstr>
      <vt:lpstr>Closing Remarks</vt:lpstr>
      <vt:lpstr>Bibliographic References </vt:lpstr>
      <vt:lpstr>Thank you for your attention!   Contact: alinepctolentino@hotmail.com; joanaj@ffclrp.usp.br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CAREFUL LISTENING OF THE CHILD ABOUT THE PLAY IN THE SCHOOL ROUTINE OF CHILDREN’S EDUCATION:  an analysis of superior psychological functions.</dc:title>
  <dc:creator>Coderp</dc:creator>
  <cp:lastModifiedBy>Aline</cp:lastModifiedBy>
  <cp:revision>8</cp:revision>
  <dcterms:created xsi:type="dcterms:W3CDTF">2021-07-12T19:32:35Z</dcterms:created>
  <dcterms:modified xsi:type="dcterms:W3CDTF">2022-05-08T22:36:52Z</dcterms:modified>
</cp:coreProperties>
</file>