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8"/>
  </p:notesMasterIdLst>
  <p:sldIdLst>
    <p:sldId id="256" r:id="rId2"/>
    <p:sldId id="288" r:id="rId3"/>
    <p:sldId id="339" r:id="rId4"/>
    <p:sldId id="341" r:id="rId5"/>
    <p:sldId id="260" r:id="rId6"/>
    <p:sldId id="340" r:id="rId7"/>
    <p:sldId id="342" r:id="rId8"/>
    <p:sldId id="343" r:id="rId9"/>
    <p:sldId id="346" r:id="rId10"/>
    <p:sldId id="359" r:id="rId11"/>
    <p:sldId id="347" r:id="rId12"/>
    <p:sldId id="348" r:id="rId13"/>
    <p:sldId id="344" r:id="rId14"/>
    <p:sldId id="360" r:id="rId15"/>
    <p:sldId id="362" r:id="rId16"/>
    <p:sldId id="282"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DB8"/>
    <a:srgbClr val="882A2B"/>
    <a:srgbClr val="9260B4"/>
    <a:srgbClr val="FECE7A"/>
    <a:srgbClr val="8CC63E"/>
    <a:srgbClr val="59A946"/>
    <a:srgbClr val="F05A7D"/>
    <a:srgbClr val="C31B5F"/>
    <a:srgbClr val="F6A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autoAdjust="0"/>
    <p:restoredTop sz="94660"/>
  </p:normalViewPr>
  <p:slideViewPr>
    <p:cSldViewPr snapToGrid="0">
      <p:cViewPr varScale="1">
        <p:scale>
          <a:sx n="66" d="100"/>
          <a:sy n="66" d="100"/>
        </p:scale>
        <p:origin x="39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3"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US" sz="1600" dirty="0"/>
              <a:t>Popularity of board and digital games among Russian preschoolers aged 3-7 years</a:t>
            </a:r>
            <a:r>
              <a:rPr lang="ru-RU" sz="1600" dirty="0"/>
              <a:t>*</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Лист1!$A$1</c:f>
              <c:strCache>
                <c:ptCount val="1"/>
                <c:pt idx="0">
                  <c:v>DIGITAL  GAMES </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Лист1!$A$2</c:f>
              <c:numCache>
                <c:formatCode>0.00%</c:formatCode>
                <c:ptCount val="1"/>
                <c:pt idx="0">
                  <c:v>0.70099999999999996</c:v>
                </c:pt>
              </c:numCache>
            </c:numRef>
          </c:val>
          <c:extLst>
            <c:ext xmlns:c16="http://schemas.microsoft.com/office/drawing/2014/chart" uri="{C3380CC4-5D6E-409C-BE32-E72D297353CC}">
              <c16:uniqueId val="{00000000-E5BD-42C6-B120-53CAC5FFB675}"/>
            </c:ext>
          </c:extLst>
        </c:ser>
        <c:ser>
          <c:idx val="1"/>
          <c:order val="1"/>
          <c:tx>
            <c:strRef>
              <c:f>Лист1!$B$1</c:f>
              <c:strCache>
                <c:ptCount val="1"/>
                <c:pt idx="0">
                  <c:v>BOARD GAMES</c:v>
                </c:pt>
              </c:strCache>
            </c:strRef>
          </c:tx>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Лист1!$B$2</c:f>
              <c:numCache>
                <c:formatCode>0.00%</c:formatCode>
                <c:ptCount val="1"/>
                <c:pt idx="0">
                  <c:v>0.91500000000000004</c:v>
                </c:pt>
              </c:numCache>
            </c:numRef>
          </c:val>
          <c:extLst>
            <c:ext xmlns:c16="http://schemas.microsoft.com/office/drawing/2014/chart" uri="{C3380CC4-5D6E-409C-BE32-E72D297353CC}">
              <c16:uniqueId val="{00000001-E5BD-42C6-B120-53CAC5FFB675}"/>
            </c:ext>
          </c:extLst>
        </c:ser>
        <c:dLbls>
          <c:dLblPos val="outEnd"/>
          <c:showLegendKey val="0"/>
          <c:showVal val="1"/>
          <c:showCatName val="0"/>
          <c:showSerName val="0"/>
          <c:showPercent val="0"/>
          <c:showBubbleSize val="0"/>
        </c:dLbls>
        <c:gapWidth val="355"/>
        <c:overlap val="-70"/>
        <c:axId val="1887905823"/>
        <c:axId val="1887908319"/>
      </c:barChart>
      <c:catAx>
        <c:axId val="1887905823"/>
        <c:scaling>
          <c:orientation val="minMax"/>
        </c:scaling>
        <c:delete val="1"/>
        <c:axPos val="b"/>
        <c:majorTickMark val="none"/>
        <c:minorTickMark val="none"/>
        <c:tickLblPos val="nextTo"/>
        <c:crossAx val="1887908319"/>
        <c:crosses val="autoZero"/>
        <c:auto val="1"/>
        <c:lblAlgn val="ctr"/>
        <c:lblOffset val="100"/>
        <c:noMultiLvlLbl val="0"/>
      </c:catAx>
      <c:valAx>
        <c:axId val="1887908319"/>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8790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3711D-D7DC-4536-9151-743CEEF3A236}" type="doc">
      <dgm:prSet loTypeId="urn:microsoft.com/office/officeart/2008/layout/HalfCircleOrganizationChart" loCatId="hierarchy" qsTypeId="urn:microsoft.com/office/officeart/2005/8/quickstyle/simple2" qsCatId="simple" csTypeId="urn:microsoft.com/office/officeart/2005/8/colors/accent6_1" csCatId="accent6" phldr="1"/>
      <dgm:spPr/>
      <dgm:t>
        <a:bodyPr/>
        <a:lstStyle/>
        <a:p>
          <a:endParaRPr lang="ru-RU"/>
        </a:p>
      </dgm:t>
    </dgm:pt>
    <dgm:pt modelId="{B4968D42-DFC6-4F54-9F47-CAD840B275E2}">
      <dgm:prSet phldrT="[Текст]"/>
      <dgm:spPr/>
      <dgm:t>
        <a:bodyPr/>
        <a:lstStyle/>
        <a:p>
          <a:r>
            <a:rPr lang="en-US" dirty="0"/>
            <a:t>Russian </a:t>
          </a:r>
          <a:r>
            <a:rPr lang="en-US" b="1" dirty="0"/>
            <a:t>“</a:t>
          </a:r>
          <a:r>
            <a:rPr lang="ru-RU" b="1" dirty="0"/>
            <a:t>цифровая игра</a:t>
          </a:r>
          <a:r>
            <a:rPr lang="en-US" b="1" dirty="0"/>
            <a:t>” </a:t>
          </a:r>
          <a:r>
            <a:rPr lang="en-US" dirty="0"/>
            <a:t>[tsifrovaya igra]</a:t>
          </a:r>
          <a:endParaRPr lang="ru-RU" dirty="0"/>
        </a:p>
      </dgm:t>
    </dgm:pt>
    <dgm:pt modelId="{52C92B0A-E1C4-4182-BF6B-EB350A416E74}" type="parTrans" cxnId="{2DAC3F48-215D-4CD3-A8A5-1C36840EE69B}">
      <dgm:prSet/>
      <dgm:spPr/>
      <dgm:t>
        <a:bodyPr/>
        <a:lstStyle/>
        <a:p>
          <a:endParaRPr lang="ru-RU"/>
        </a:p>
      </dgm:t>
    </dgm:pt>
    <dgm:pt modelId="{9AF4A638-5F72-4F07-9ADE-DA2B11575BD1}" type="sibTrans" cxnId="{2DAC3F48-215D-4CD3-A8A5-1C36840EE69B}">
      <dgm:prSet/>
      <dgm:spPr/>
      <dgm:t>
        <a:bodyPr/>
        <a:lstStyle/>
        <a:p>
          <a:endParaRPr lang="ru-RU"/>
        </a:p>
      </dgm:t>
    </dgm:pt>
    <dgm:pt modelId="{E9F525B5-7892-4730-BB0A-86709B39FD61}">
      <dgm:prSet/>
      <dgm:spPr/>
      <dgm:t>
        <a:bodyPr/>
        <a:lstStyle/>
        <a:p>
          <a:r>
            <a:rPr lang="en-US" b="1" dirty="0"/>
            <a:t>Digital play</a:t>
          </a:r>
          <a:r>
            <a:rPr lang="en-US" dirty="0"/>
            <a:t> denotes a play activity per se, as a system of rules, plots and play actions.</a:t>
          </a:r>
          <a:endParaRPr lang="ru-RU" dirty="0"/>
        </a:p>
      </dgm:t>
    </dgm:pt>
    <dgm:pt modelId="{39703A92-BE95-4845-AD2A-5161E4F557F3}" type="parTrans" cxnId="{582DE4B4-905F-4671-B253-E66DFE9E4B4F}">
      <dgm:prSet/>
      <dgm:spPr/>
      <dgm:t>
        <a:bodyPr/>
        <a:lstStyle/>
        <a:p>
          <a:endParaRPr lang="ru-RU"/>
        </a:p>
      </dgm:t>
    </dgm:pt>
    <dgm:pt modelId="{375330B4-8EA7-4977-A2FF-EA2B47662A2B}" type="sibTrans" cxnId="{582DE4B4-905F-4671-B253-E66DFE9E4B4F}">
      <dgm:prSet/>
      <dgm:spPr/>
      <dgm:t>
        <a:bodyPr/>
        <a:lstStyle/>
        <a:p>
          <a:endParaRPr lang="ru-RU"/>
        </a:p>
      </dgm:t>
    </dgm:pt>
    <dgm:pt modelId="{2F430BB9-3648-4149-9169-36DA9CF7F121}">
      <dgm:prSet/>
      <dgm:spPr/>
      <dgm:t>
        <a:bodyPr/>
        <a:lstStyle/>
        <a:p>
          <a:r>
            <a:rPr lang="en-US" b="1" dirty="0"/>
            <a:t>Digital game </a:t>
          </a:r>
          <a:r>
            <a:rPr lang="en-US" dirty="0"/>
            <a:t>refers to software, material and/or a virtual feeling, which presupposes goals and tasks, stages, characters etc.</a:t>
          </a:r>
          <a:endParaRPr lang="ru-RU" dirty="0"/>
        </a:p>
      </dgm:t>
    </dgm:pt>
    <dgm:pt modelId="{C773ADA6-5482-43AD-B376-07BA92229803}" type="parTrans" cxnId="{607D29FC-83DC-4B40-B835-9AECAFE89D6E}">
      <dgm:prSet/>
      <dgm:spPr/>
      <dgm:t>
        <a:bodyPr/>
        <a:lstStyle/>
        <a:p>
          <a:endParaRPr lang="ru-RU"/>
        </a:p>
      </dgm:t>
    </dgm:pt>
    <dgm:pt modelId="{283ABA82-D2C4-49F8-905B-795D308D6066}" type="sibTrans" cxnId="{607D29FC-83DC-4B40-B835-9AECAFE89D6E}">
      <dgm:prSet/>
      <dgm:spPr/>
      <dgm:t>
        <a:bodyPr/>
        <a:lstStyle/>
        <a:p>
          <a:endParaRPr lang="ru-RU"/>
        </a:p>
      </dgm:t>
    </dgm:pt>
    <dgm:pt modelId="{79DA6067-1D32-4A9A-B074-C17C241A5224}" type="pres">
      <dgm:prSet presAssocID="{9843711D-D7DC-4536-9151-743CEEF3A236}" presName="Name0" presStyleCnt="0">
        <dgm:presLayoutVars>
          <dgm:orgChart val="1"/>
          <dgm:chPref val="1"/>
          <dgm:dir/>
          <dgm:animOne val="branch"/>
          <dgm:animLvl val="lvl"/>
          <dgm:resizeHandles/>
        </dgm:presLayoutVars>
      </dgm:prSet>
      <dgm:spPr/>
    </dgm:pt>
    <dgm:pt modelId="{A106AD1A-6F48-4601-81CE-B1192275D8F9}" type="pres">
      <dgm:prSet presAssocID="{B4968D42-DFC6-4F54-9F47-CAD840B275E2}" presName="hierRoot1" presStyleCnt="0">
        <dgm:presLayoutVars>
          <dgm:hierBranch val="init"/>
        </dgm:presLayoutVars>
      </dgm:prSet>
      <dgm:spPr/>
    </dgm:pt>
    <dgm:pt modelId="{948A6C19-06E7-434A-B9BF-61AF038BB25A}" type="pres">
      <dgm:prSet presAssocID="{B4968D42-DFC6-4F54-9F47-CAD840B275E2}" presName="rootComposite1" presStyleCnt="0"/>
      <dgm:spPr/>
    </dgm:pt>
    <dgm:pt modelId="{A0490836-B492-4E5D-8B3A-1897E67A9DF7}" type="pres">
      <dgm:prSet presAssocID="{B4968D42-DFC6-4F54-9F47-CAD840B275E2}" presName="rootText1" presStyleLbl="alignAcc1" presStyleIdx="0" presStyleCnt="0">
        <dgm:presLayoutVars>
          <dgm:chPref val="3"/>
        </dgm:presLayoutVars>
      </dgm:prSet>
      <dgm:spPr/>
    </dgm:pt>
    <dgm:pt modelId="{385F6D05-E403-4190-8F7E-D1D8ADE1151A}" type="pres">
      <dgm:prSet presAssocID="{B4968D42-DFC6-4F54-9F47-CAD840B275E2}" presName="topArc1" presStyleLbl="parChTrans1D1" presStyleIdx="0" presStyleCnt="6"/>
      <dgm:spPr/>
    </dgm:pt>
    <dgm:pt modelId="{792C3388-53FB-47B4-AD08-5BE4C0C736EC}" type="pres">
      <dgm:prSet presAssocID="{B4968D42-DFC6-4F54-9F47-CAD840B275E2}" presName="bottomArc1" presStyleLbl="parChTrans1D1" presStyleIdx="1" presStyleCnt="6"/>
      <dgm:spPr/>
    </dgm:pt>
    <dgm:pt modelId="{8B752AF4-3032-4C3A-A3E5-30B5D489DCF3}" type="pres">
      <dgm:prSet presAssocID="{B4968D42-DFC6-4F54-9F47-CAD840B275E2}" presName="topConnNode1" presStyleLbl="node1" presStyleIdx="0" presStyleCnt="0"/>
      <dgm:spPr/>
    </dgm:pt>
    <dgm:pt modelId="{D6EBBFED-1E42-472E-84C1-2146A863A92B}" type="pres">
      <dgm:prSet presAssocID="{B4968D42-DFC6-4F54-9F47-CAD840B275E2}" presName="hierChild2" presStyleCnt="0"/>
      <dgm:spPr/>
    </dgm:pt>
    <dgm:pt modelId="{B16DD426-755A-49E6-8FFA-679D1DA9F8D3}" type="pres">
      <dgm:prSet presAssocID="{39703A92-BE95-4845-AD2A-5161E4F557F3}" presName="Name28" presStyleLbl="parChTrans1D2" presStyleIdx="0" presStyleCnt="2"/>
      <dgm:spPr/>
    </dgm:pt>
    <dgm:pt modelId="{0FC12F06-A980-48AD-AB25-CA9E15438FDF}" type="pres">
      <dgm:prSet presAssocID="{E9F525B5-7892-4730-BB0A-86709B39FD61}" presName="hierRoot2" presStyleCnt="0">
        <dgm:presLayoutVars>
          <dgm:hierBranch val="init"/>
        </dgm:presLayoutVars>
      </dgm:prSet>
      <dgm:spPr/>
    </dgm:pt>
    <dgm:pt modelId="{EDC224CF-DF7D-4632-A938-57B5455BEC15}" type="pres">
      <dgm:prSet presAssocID="{E9F525B5-7892-4730-BB0A-86709B39FD61}" presName="rootComposite2" presStyleCnt="0"/>
      <dgm:spPr/>
    </dgm:pt>
    <dgm:pt modelId="{C65E958F-2831-46E7-AF68-8194BD067B57}" type="pres">
      <dgm:prSet presAssocID="{E9F525B5-7892-4730-BB0A-86709B39FD61}" presName="rootText2" presStyleLbl="alignAcc1" presStyleIdx="0" presStyleCnt="0">
        <dgm:presLayoutVars>
          <dgm:chPref val="3"/>
        </dgm:presLayoutVars>
      </dgm:prSet>
      <dgm:spPr/>
    </dgm:pt>
    <dgm:pt modelId="{1026360F-39E7-4457-A2F3-A68B5224C4A5}" type="pres">
      <dgm:prSet presAssocID="{E9F525B5-7892-4730-BB0A-86709B39FD61}" presName="topArc2" presStyleLbl="parChTrans1D1" presStyleIdx="2" presStyleCnt="6"/>
      <dgm:spPr/>
    </dgm:pt>
    <dgm:pt modelId="{91328E57-7090-4C39-95BE-15243F52325F}" type="pres">
      <dgm:prSet presAssocID="{E9F525B5-7892-4730-BB0A-86709B39FD61}" presName="bottomArc2" presStyleLbl="parChTrans1D1" presStyleIdx="3" presStyleCnt="6"/>
      <dgm:spPr/>
    </dgm:pt>
    <dgm:pt modelId="{14C5EA0E-43D3-4A94-ABF7-14C0C611E166}" type="pres">
      <dgm:prSet presAssocID="{E9F525B5-7892-4730-BB0A-86709B39FD61}" presName="topConnNode2" presStyleLbl="node2" presStyleIdx="0" presStyleCnt="0"/>
      <dgm:spPr/>
    </dgm:pt>
    <dgm:pt modelId="{BC7784AC-4BBA-4A53-AA26-6BEB7EE87484}" type="pres">
      <dgm:prSet presAssocID="{E9F525B5-7892-4730-BB0A-86709B39FD61}" presName="hierChild4" presStyleCnt="0"/>
      <dgm:spPr/>
    </dgm:pt>
    <dgm:pt modelId="{FD3EAC27-348C-463D-B265-22E94E9D05F6}" type="pres">
      <dgm:prSet presAssocID="{E9F525B5-7892-4730-BB0A-86709B39FD61}" presName="hierChild5" presStyleCnt="0"/>
      <dgm:spPr/>
    </dgm:pt>
    <dgm:pt modelId="{09774751-A49D-473E-BCAC-C30BF4F57F8A}" type="pres">
      <dgm:prSet presAssocID="{C773ADA6-5482-43AD-B376-07BA92229803}" presName="Name28" presStyleLbl="parChTrans1D2" presStyleIdx="1" presStyleCnt="2"/>
      <dgm:spPr/>
    </dgm:pt>
    <dgm:pt modelId="{2874A59C-6192-403A-BD88-2DF89743EE9F}" type="pres">
      <dgm:prSet presAssocID="{2F430BB9-3648-4149-9169-36DA9CF7F121}" presName="hierRoot2" presStyleCnt="0">
        <dgm:presLayoutVars>
          <dgm:hierBranch val="init"/>
        </dgm:presLayoutVars>
      </dgm:prSet>
      <dgm:spPr/>
    </dgm:pt>
    <dgm:pt modelId="{D5300B8B-3CBE-416C-8035-7D5E0A0240AB}" type="pres">
      <dgm:prSet presAssocID="{2F430BB9-3648-4149-9169-36DA9CF7F121}" presName="rootComposite2" presStyleCnt="0"/>
      <dgm:spPr/>
    </dgm:pt>
    <dgm:pt modelId="{B47FAE37-1CCB-49F2-98CD-A26F66427D93}" type="pres">
      <dgm:prSet presAssocID="{2F430BB9-3648-4149-9169-36DA9CF7F121}" presName="rootText2" presStyleLbl="alignAcc1" presStyleIdx="0" presStyleCnt="0">
        <dgm:presLayoutVars>
          <dgm:chPref val="3"/>
        </dgm:presLayoutVars>
      </dgm:prSet>
      <dgm:spPr/>
    </dgm:pt>
    <dgm:pt modelId="{E8C788B0-FE14-4039-934D-FE0724A9219C}" type="pres">
      <dgm:prSet presAssocID="{2F430BB9-3648-4149-9169-36DA9CF7F121}" presName="topArc2" presStyleLbl="parChTrans1D1" presStyleIdx="4" presStyleCnt="6"/>
      <dgm:spPr/>
    </dgm:pt>
    <dgm:pt modelId="{83DA06C4-08B3-43B9-9E82-31533912ABB2}" type="pres">
      <dgm:prSet presAssocID="{2F430BB9-3648-4149-9169-36DA9CF7F121}" presName="bottomArc2" presStyleLbl="parChTrans1D1" presStyleIdx="5" presStyleCnt="6"/>
      <dgm:spPr/>
    </dgm:pt>
    <dgm:pt modelId="{F8D39951-1773-4DDA-95AB-6003F067310B}" type="pres">
      <dgm:prSet presAssocID="{2F430BB9-3648-4149-9169-36DA9CF7F121}" presName="topConnNode2" presStyleLbl="node2" presStyleIdx="0" presStyleCnt="0"/>
      <dgm:spPr/>
    </dgm:pt>
    <dgm:pt modelId="{C28EC8AF-0576-4638-8E32-786D19D960A4}" type="pres">
      <dgm:prSet presAssocID="{2F430BB9-3648-4149-9169-36DA9CF7F121}" presName="hierChild4" presStyleCnt="0"/>
      <dgm:spPr/>
    </dgm:pt>
    <dgm:pt modelId="{AC2F9F5D-C4BD-4FB2-A6E1-BA96598889EA}" type="pres">
      <dgm:prSet presAssocID="{2F430BB9-3648-4149-9169-36DA9CF7F121}" presName="hierChild5" presStyleCnt="0"/>
      <dgm:spPr/>
    </dgm:pt>
    <dgm:pt modelId="{6D09BEF2-E442-44DD-A253-64EA72FA0C40}" type="pres">
      <dgm:prSet presAssocID="{B4968D42-DFC6-4F54-9F47-CAD840B275E2}" presName="hierChild3" presStyleCnt="0"/>
      <dgm:spPr/>
    </dgm:pt>
  </dgm:ptLst>
  <dgm:cxnLst>
    <dgm:cxn modelId="{384D8920-9A1E-4B2C-B6D3-EBF3B31E445A}" type="presOf" srcId="{B4968D42-DFC6-4F54-9F47-CAD840B275E2}" destId="{A0490836-B492-4E5D-8B3A-1897E67A9DF7}" srcOrd="0" destOrd="0" presId="urn:microsoft.com/office/officeart/2008/layout/HalfCircleOrganizationChart"/>
    <dgm:cxn modelId="{5404CB3C-505E-492A-A9D4-488EDCEEF6D0}" type="presOf" srcId="{B4968D42-DFC6-4F54-9F47-CAD840B275E2}" destId="{8B752AF4-3032-4C3A-A3E5-30B5D489DCF3}" srcOrd="1" destOrd="0" presId="urn:microsoft.com/office/officeart/2008/layout/HalfCircleOrganizationChart"/>
    <dgm:cxn modelId="{B8E1BB40-2460-4853-8C13-B3001C7CE295}" type="presOf" srcId="{39703A92-BE95-4845-AD2A-5161E4F557F3}" destId="{B16DD426-755A-49E6-8FFA-679D1DA9F8D3}" srcOrd="0" destOrd="0" presId="urn:microsoft.com/office/officeart/2008/layout/HalfCircleOrganizationChart"/>
    <dgm:cxn modelId="{2DAC3F48-215D-4CD3-A8A5-1C36840EE69B}" srcId="{9843711D-D7DC-4536-9151-743CEEF3A236}" destId="{B4968D42-DFC6-4F54-9F47-CAD840B275E2}" srcOrd="0" destOrd="0" parTransId="{52C92B0A-E1C4-4182-BF6B-EB350A416E74}" sibTransId="{9AF4A638-5F72-4F07-9ADE-DA2B11575BD1}"/>
    <dgm:cxn modelId="{7A407368-BB88-4A9C-BEC3-E04DC123E543}" type="presOf" srcId="{E9F525B5-7892-4730-BB0A-86709B39FD61}" destId="{14C5EA0E-43D3-4A94-ABF7-14C0C611E166}" srcOrd="1" destOrd="0" presId="urn:microsoft.com/office/officeart/2008/layout/HalfCircleOrganizationChart"/>
    <dgm:cxn modelId="{013AB685-90C9-4DAE-95F7-A0C4D42B5B40}" type="presOf" srcId="{9843711D-D7DC-4536-9151-743CEEF3A236}" destId="{79DA6067-1D32-4A9A-B074-C17C241A5224}" srcOrd="0" destOrd="0" presId="urn:microsoft.com/office/officeart/2008/layout/HalfCircleOrganizationChart"/>
    <dgm:cxn modelId="{76917A8A-B9FB-4208-8E28-D97B75D43495}" type="presOf" srcId="{E9F525B5-7892-4730-BB0A-86709B39FD61}" destId="{C65E958F-2831-46E7-AF68-8194BD067B57}" srcOrd="0" destOrd="0" presId="urn:microsoft.com/office/officeart/2008/layout/HalfCircleOrganizationChart"/>
    <dgm:cxn modelId="{D50D0BA5-9E52-4F4C-BDAA-7B13546EB10F}" type="presOf" srcId="{2F430BB9-3648-4149-9169-36DA9CF7F121}" destId="{B47FAE37-1CCB-49F2-98CD-A26F66427D93}" srcOrd="0" destOrd="0" presId="urn:microsoft.com/office/officeart/2008/layout/HalfCircleOrganizationChart"/>
    <dgm:cxn modelId="{582DE4B4-905F-4671-B253-E66DFE9E4B4F}" srcId="{B4968D42-DFC6-4F54-9F47-CAD840B275E2}" destId="{E9F525B5-7892-4730-BB0A-86709B39FD61}" srcOrd="0" destOrd="0" parTransId="{39703A92-BE95-4845-AD2A-5161E4F557F3}" sibTransId="{375330B4-8EA7-4977-A2FF-EA2B47662A2B}"/>
    <dgm:cxn modelId="{81921EEC-0B7F-4785-B981-B8F862FA523A}" type="presOf" srcId="{C773ADA6-5482-43AD-B376-07BA92229803}" destId="{09774751-A49D-473E-BCAC-C30BF4F57F8A}" srcOrd="0" destOrd="0" presId="urn:microsoft.com/office/officeart/2008/layout/HalfCircleOrganizationChart"/>
    <dgm:cxn modelId="{42CD2AEC-6BBE-4F9C-9E3C-7D8468F4077C}" type="presOf" srcId="{2F430BB9-3648-4149-9169-36DA9CF7F121}" destId="{F8D39951-1773-4DDA-95AB-6003F067310B}" srcOrd="1" destOrd="0" presId="urn:microsoft.com/office/officeart/2008/layout/HalfCircleOrganizationChart"/>
    <dgm:cxn modelId="{607D29FC-83DC-4B40-B835-9AECAFE89D6E}" srcId="{B4968D42-DFC6-4F54-9F47-CAD840B275E2}" destId="{2F430BB9-3648-4149-9169-36DA9CF7F121}" srcOrd="1" destOrd="0" parTransId="{C773ADA6-5482-43AD-B376-07BA92229803}" sibTransId="{283ABA82-D2C4-49F8-905B-795D308D6066}"/>
    <dgm:cxn modelId="{B3F3EEA4-2216-422D-B7F6-E63F0563DB14}" type="presParOf" srcId="{79DA6067-1D32-4A9A-B074-C17C241A5224}" destId="{A106AD1A-6F48-4601-81CE-B1192275D8F9}" srcOrd="0" destOrd="0" presId="urn:microsoft.com/office/officeart/2008/layout/HalfCircleOrganizationChart"/>
    <dgm:cxn modelId="{FAFAFB9B-1528-4FED-9491-693CE37B4957}" type="presParOf" srcId="{A106AD1A-6F48-4601-81CE-B1192275D8F9}" destId="{948A6C19-06E7-434A-B9BF-61AF038BB25A}" srcOrd="0" destOrd="0" presId="urn:microsoft.com/office/officeart/2008/layout/HalfCircleOrganizationChart"/>
    <dgm:cxn modelId="{A3CD36A0-E485-49F4-8011-D4D4057D1134}" type="presParOf" srcId="{948A6C19-06E7-434A-B9BF-61AF038BB25A}" destId="{A0490836-B492-4E5D-8B3A-1897E67A9DF7}" srcOrd="0" destOrd="0" presId="urn:microsoft.com/office/officeart/2008/layout/HalfCircleOrganizationChart"/>
    <dgm:cxn modelId="{583AFB16-F7CD-4C6D-AC72-3BF01FEC1492}" type="presParOf" srcId="{948A6C19-06E7-434A-B9BF-61AF038BB25A}" destId="{385F6D05-E403-4190-8F7E-D1D8ADE1151A}" srcOrd="1" destOrd="0" presId="urn:microsoft.com/office/officeart/2008/layout/HalfCircleOrganizationChart"/>
    <dgm:cxn modelId="{B0D242C8-A304-44DB-9DF7-A8FECBADF585}" type="presParOf" srcId="{948A6C19-06E7-434A-B9BF-61AF038BB25A}" destId="{792C3388-53FB-47B4-AD08-5BE4C0C736EC}" srcOrd="2" destOrd="0" presId="urn:microsoft.com/office/officeart/2008/layout/HalfCircleOrganizationChart"/>
    <dgm:cxn modelId="{8A5C78D2-003A-498B-B5FA-183DE6F9CE8E}" type="presParOf" srcId="{948A6C19-06E7-434A-B9BF-61AF038BB25A}" destId="{8B752AF4-3032-4C3A-A3E5-30B5D489DCF3}" srcOrd="3" destOrd="0" presId="urn:microsoft.com/office/officeart/2008/layout/HalfCircleOrganizationChart"/>
    <dgm:cxn modelId="{7753C07B-D9C7-4EDE-8C17-28746EFF64D6}" type="presParOf" srcId="{A106AD1A-6F48-4601-81CE-B1192275D8F9}" destId="{D6EBBFED-1E42-472E-84C1-2146A863A92B}" srcOrd="1" destOrd="0" presId="urn:microsoft.com/office/officeart/2008/layout/HalfCircleOrganizationChart"/>
    <dgm:cxn modelId="{564F6BF0-F9FF-401C-9EF1-A4877C9FF10A}" type="presParOf" srcId="{D6EBBFED-1E42-472E-84C1-2146A863A92B}" destId="{B16DD426-755A-49E6-8FFA-679D1DA9F8D3}" srcOrd="0" destOrd="0" presId="urn:microsoft.com/office/officeart/2008/layout/HalfCircleOrganizationChart"/>
    <dgm:cxn modelId="{91FEDC09-47A9-4127-AC69-0CD5ECB557FF}" type="presParOf" srcId="{D6EBBFED-1E42-472E-84C1-2146A863A92B}" destId="{0FC12F06-A980-48AD-AB25-CA9E15438FDF}" srcOrd="1" destOrd="0" presId="urn:microsoft.com/office/officeart/2008/layout/HalfCircleOrganizationChart"/>
    <dgm:cxn modelId="{B82FB31B-D4AD-4C11-BD48-85E9A9306BF3}" type="presParOf" srcId="{0FC12F06-A980-48AD-AB25-CA9E15438FDF}" destId="{EDC224CF-DF7D-4632-A938-57B5455BEC15}" srcOrd="0" destOrd="0" presId="urn:microsoft.com/office/officeart/2008/layout/HalfCircleOrganizationChart"/>
    <dgm:cxn modelId="{A4B3E66D-CBAE-460B-BD90-7DDACE0523FD}" type="presParOf" srcId="{EDC224CF-DF7D-4632-A938-57B5455BEC15}" destId="{C65E958F-2831-46E7-AF68-8194BD067B57}" srcOrd="0" destOrd="0" presId="urn:microsoft.com/office/officeart/2008/layout/HalfCircleOrganizationChart"/>
    <dgm:cxn modelId="{0C6BC0CD-7D65-4573-9BE3-593DDECD8D8F}" type="presParOf" srcId="{EDC224CF-DF7D-4632-A938-57B5455BEC15}" destId="{1026360F-39E7-4457-A2F3-A68B5224C4A5}" srcOrd="1" destOrd="0" presId="urn:microsoft.com/office/officeart/2008/layout/HalfCircleOrganizationChart"/>
    <dgm:cxn modelId="{D0887721-B00F-412B-BD5E-0CD792091B2E}" type="presParOf" srcId="{EDC224CF-DF7D-4632-A938-57B5455BEC15}" destId="{91328E57-7090-4C39-95BE-15243F52325F}" srcOrd="2" destOrd="0" presId="urn:microsoft.com/office/officeart/2008/layout/HalfCircleOrganizationChart"/>
    <dgm:cxn modelId="{C77A1669-3464-437D-839C-E395DCF7AB22}" type="presParOf" srcId="{EDC224CF-DF7D-4632-A938-57B5455BEC15}" destId="{14C5EA0E-43D3-4A94-ABF7-14C0C611E166}" srcOrd="3" destOrd="0" presId="urn:microsoft.com/office/officeart/2008/layout/HalfCircleOrganizationChart"/>
    <dgm:cxn modelId="{3BFEE8DC-8CF4-4121-AC53-5D66DF079141}" type="presParOf" srcId="{0FC12F06-A980-48AD-AB25-CA9E15438FDF}" destId="{BC7784AC-4BBA-4A53-AA26-6BEB7EE87484}" srcOrd="1" destOrd="0" presId="urn:microsoft.com/office/officeart/2008/layout/HalfCircleOrganizationChart"/>
    <dgm:cxn modelId="{23AFF35A-19A7-458B-BD89-A6F5E318D8BA}" type="presParOf" srcId="{0FC12F06-A980-48AD-AB25-CA9E15438FDF}" destId="{FD3EAC27-348C-463D-B265-22E94E9D05F6}" srcOrd="2" destOrd="0" presId="urn:microsoft.com/office/officeart/2008/layout/HalfCircleOrganizationChart"/>
    <dgm:cxn modelId="{2661F82E-D829-4E36-A8E1-24D876C0B01A}" type="presParOf" srcId="{D6EBBFED-1E42-472E-84C1-2146A863A92B}" destId="{09774751-A49D-473E-BCAC-C30BF4F57F8A}" srcOrd="2" destOrd="0" presId="urn:microsoft.com/office/officeart/2008/layout/HalfCircleOrganizationChart"/>
    <dgm:cxn modelId="{AC4837CA-94E1-44F7-BFAE-6F3A8480F66F}" type="presParOf" srcId="{D6EBBFED-1E42-472E-84C1-2146A863A92B}" destId="{2874A59C-6192-403A-BD88-2DF89743EE9F}" srcOrd="3" destOrd="0" presId="urn:microsoft.com/office/officeart/2008/layout/HalfCircleOrganizationChart"/>
    <dgm:cxn modelId="{14A7A4D0-21E1-4BF2-8632-F4BD28D9C593}" type="presParOf" srcId="{2874A59C-6192-403A-BD88-2DF89743EE9F}" destId="{D5300B8B-3CBE-416C-8035-7D5E0A0240AB}" srcOrd="0" destOrd="0" presId="urn:microsoft.com/office/officeart/2008/layout/HalfCircleOrganizationChart"/>
    <dgm:cxn modelId="{445CC8DA-2089-4AB0-8C1A-723F9F6F0701}" type="presParOf" srcId="{D5300B8B-3CBE-416C-8035-7D5E0A0240AB}" destId="{B47FAE37-1CCB-49F2-98CD-A26F66427D93}" srcOrd="0" destOrd="0" presId="urn:microsoft.com/office/officeart/2008/layout/HalfCircleOrganizationChart"/>
    <dgm:cxn modelId="{E4D7EC98-93E1-454F-861C-F0A9EE6AD13B}" type="presParOf" srcId="{D5300B8B-3CBE-416C-8035-7D5E0A0240AB}" destId="{E8C788B0-FE14-4039-934D-FE0724A9219C}" srcOrd="1" destOrd="0" presId="urn:microsoft.com/office/officeart/2008/layout/HalfCircleOrganizationChart"/>
    <dgm:cxn modelId="{B15E3B15-AA13-4D19-B42C-8C2E82F0A288}" type="presParOf" srcId="{D5300B8B-3CBE-416C-8035-7D5E0A0240AB}" destId="{83DA06C4-08B3-43B9-9E82-31533912ABB2}" srcOrd="2" destOrd="0" presId="urn:microsoft.com/office/officeart/2008/layout/HalfCircleOrganizationChart"/>
    <dgm:cxn modelId="{9A1CC4F8-C2AA-4FD9-95C9-844DC55F081C}" type="presParOf" srcId="{D5300B8B-3CBE-416C-8035-7D5E0A0240AB}" destId="{F8D39951-1773-4DDA-95AB-6003F067310B}" srcOrd="3" destOrd="0" presId="urn:microsoft.com/office/officeart/2008/layout/HalfCircleOrganizationChart"/>
    <dgm:cxn modelId="{AE3DDB69-B353-43F8-B036-BC692ACB2B82}" type="presParOf" srcId="{2874A59C-6192-403A-BD88-2DF89743EE9F}" destId="{C28EC8AF-0576-4638-8E32-786D19D960A4}" srcOrd="1" destOrd="0" presId="urn:microsoft.com/office/officeart/2008/layout/HalfCircleOrganizationChart"/>
    <dgm:cxn modelId="{A7A822ED-5380-44AB-B043-F416C25F4A0A}" type="presParOf" srcId="{2874A59C-6192-403A-BD88-2DF89743EE9F}" destId="{AC2F9F5D-C4BD-4FB2-A6E1-BA96598889EA}" srcOrd="2" destOrd="0" presId="urn:microsoft.com/office/officeart/2008/layout/HalfCircleOrganizationChart"/>
    <dgm:cxn modelId="{5DB05CD3-6D5C-4FFE-BC39-2344ED95D2AD}" type="presParOf" srcId="{A106AD1A-6F48-4601-81CE-B1192275D8F9}" destId="{6D09BEF2-E442-44DD-A253-64EA72FA0C40}"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445766-F250-4418-ACF7-409DC4902C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478114E-B441-42EC-AFED-23A790961F9E}">
      <dgm:prSet phldrT="[Текст]" custT="1"/>
      <dgm:spPr>
        <a:solidFill>
          <a:srgbClr val="9260B4"/>
        </a:solidFill>
      </dgm:spPr>
      <dgm:t>
        <a:bodyPr/>
        <a:lstStyle/>
        <a:p>
          <a:r>
            <a:rPr lang="en-US" sz="1800" dirty="0">
              <a:latin typeface="+mn-lt"/>
            </a:rPr>
            <a:t>Study period:</a:t>
          </a:r>
          <a:endParaRPr lang="ru-RU" sz="1800" dirty="0">
            <a:latin typeface="+mn-lt"/>
          </a:endParaRPr>
        </a:p>
      </dgm:t>
    </dgm:pt>
    <dgm:pt modelId="{73BE5A43-B123-4D85-A8D4-28EA87B7CA50}" type="parTrans" cxnId="{180BA08A-7F44-4617-816C-5E6529FAF7C2}">
      <dgm:prSet/>
      <dgm:spPr/>
      <dgm:t>
        <a:bodyPr/>
        <a:lstStyle/>
        <a:p>
          <a:endParaRPr lang="ru-RU"/>
        </a:p>
      </dgm:t>
    </dgm:pt>
    <dgm:pt modelId="{A5F8830B-EC72-453C-A83A-3F18C1222A39}" type="sibTrans" cxnId="{180BA08A-7F44-4617-816C-5E6529FAF7C2}">
      <dgm:prSet/>
      <dgm:spPr/>
      <dgm:t>
        <a:bodyPr/>
        <a:lstStyle/>
        <a:p>
          <a:endParaRPr lang="ru-RU"/>
        </a:p>
      </dgm:t>
    </dgm:pt>
    <dgm:pt modelId="{A379F031-860E-405C-8684-6278708646A7}">
      <dgm:prSet custT="1"/>
      <dgm:spPr/>
      <dgm:t>
        <a:bodyPr/>
        <a:lstStyle/>
        <a:p>
          <a:r>
            <a:rPr lang="ru-RU" sz="1800" spc="-1" dirty="0">
              <a:latin typeface="+mn-lt"/>
            </a:rPr>
            <a:t>т</a:t>
          </a:r>
        </a:p>
      </dgm:t>
    </dgm:pt>
    <dgm:pt modelId="{62F5DD1D-17D3-4FCC-8B90-106A1205FC3A}" type="parTrans" cxnId="{E3D0549C-52EC-4472-B0B8-64301B363100}">
      <dgm:prSet/>
      <dgm:spPr/>
      <dgm:t>
        <a:bodyPr/>
        <a:lstStyle/>
        <a:p>
          <a:endParaRPr lang="ru-RU"/>
        </a:p>
      </dgm:t>
    </dgm:pt>
    <dgm:pt modelId="{6720EB15-84BC-4895-A328-1D413600FB96}" type="sibTrans" cxnId="{E3D0549C-52EC-4472-B0B8-64301B363100}">
      <dgm:prSet/>
      <dgm:spPr/>
      <dgm:t>
        <a:bodyPr/>
        <a:lstStyle/>
        <a:p>
          <a:endParaRPr lang="ru-RU"/>
        </a:p>
      </dgm:t>
    </dgm:pt>
    <dgm:pt modelId="{4A3648B4-C52A-495E-938F-8CE47E899C7D}">
      <dgm:prSet custT="1"/>
      <dgm:spPr/>
      <dgm:t>
        <a:bodyPr/>
        <a:lstStyle/>
        <a:p>
          <a:pPr>
            <a:buFont typeface="Arial" panose="020B0604020202020204" pitchFamily="34" charset="0"/>
            <a:buChar char="•"/>
          </a:pPr>
          <a:r>
            <a:rPr lang="en-US" sz="1800" dirty="0">
              <a:latin typeface="+mn-lt"/>
            </a:rPr>
            <a:t>Group 1 (N=19) (</a:t>
          </a:r>
          <a:r>
            <a:rPr lang="ru-RU" sz="1800" dirty="0">
              <a:latin typeface="+mn-lt"/>
            </a:rPr>
            <a:t>ЭГ 1)</a:t>
          </a:r>
          <a:r>
            <a:rPr lang="en-US" sz="1800" dirty="0">
              <a:latin typeface="+mn-lt"/>
            </a:rPr>
            <a:t> - experimental - played the board card game "Dobble!"</a:t>
          </a:r>
        </a:p>
      </dgm:t>
    </dgm:pt>
    <dgm:pt modelId="{E293D7A6-8182-4688-9813-8C2525EFE114}" type="parTrans" cxnId="{9A6DDC20-DF49-4DC4-8752-C413CDE59C64}">
      <dgm:prSet/>
      <dgm:spPr/>
      <dgm:t>
        <a:bodyPr/>
        <a:lstStyle/>
        <a:p>
          <a:endParaRPr lang="ru-RU"/>
        </a:p>
      </dgm:t>
    </dgm:pt>
    <dgm:pt modelId="{D00B21B5-4DCE-487C-BC16-E94B60E3E118}" type="sibTrans" cxnId="{9A6DDC20-DF49-4DC4-8752-C413CDE59C64}">
      <dgm:prSet/>
      <dgm:spPr/>
      <dgm:t>
        <a:bodyPr/>
        <a:lstStyle/>
        <a:p>
          <a:endParaRPr lang="ru-RU"/>
        </a:p>
      </dgm:t>
    </dgm:pt>
    <dgm:pt modelId="{1CB6AF2B-0421-42F0-9A8D-099D8D0E0D8C}">
      <dgm:prSet custT="1"/>
      <dgm:spPr/>
      <dgm:t>
        <a:bodyPr/>
        <a:lstStyle/>
        <a:p>
          <a:pPr>
            <a:buFont typeface="Arial" panose="020B0604020202020204" pitchFamily="34" charset="0"/>
            <a:buChar char="•"/>
          </a:pPr>
          <a:r>
            <a:rPr lang="en-US" sz="1800" dirty="0">
              <a:latin typeface="+mn-lt"/>
            </a:rPr>
            <a:t>Group 2 (N=26) </a:t>
          </a:r>
          <a:r>
            <a:rPr lang="ru-RU" sz="1800" dirty="0">
              <a:latin typeface="+mn-lt"/>
            </a:rPr>
            <a:t>(ЭГ 2) </a:t>
          </a:r>
          <a:r>
            <a:rPr lang="en-US" sz="1800" dirty="0">
              <a:latin typeface="+mn-lt"/>
            </a:rPr>
            <a:t>- experimental - played the digital version of the board game "Double Match: one common image"</a:t>
          </a:r>
        </a:p>
      </dgm:t>
    </dgm:pt>
    <dgm:pt modelId="{76E8D7ED-D6A4-4E6D-B5EC-1B0DA9ACFB45}" type="parTrans" cxnId="{A6744D84-B669-4BEA-A122-293085FD3B5D}">
      <dgm:prSet/>
      <dgm:spPr/>
      <dgm:t>
        <a:bodyPr/>
        <a:lstStyle/>
        <a:p>
          <a:endParaRPr lang="ru-RU"/>
        </a:p>
      </dgm:t>
    </dgm:pt>
    <dgm:pt modelId="{06086DD6-75C7-4881-ACAB-9531D949A2DF}" type="sibTrans" cxnId="{A6744D84-B669-4BEA-A122-293085FD3B5D}">
      <dgm:prSet/>
      <dgm:spPr/>
      <dgm:t>
        <a:bodyPr/>
        <a:lstStyle/>
        <a:p>
          <a:endParaRPr lang="ru-RU"/>
        </a:p>
      </dgm:t>
    </dgm:pt>
    <dgm:pt modelId="{D902DDF5-5BC1-4D95-A00B-3F0590961C5F}">
      <dgm:prSet custT="1"/>
      <dgm:spPr/>
      <dgm:t>
        <a:bodyPr/>
        <a:lstStyle/>
        <a:p>
          <a:pPr>
            <a:buFont typeface="Arial" panose="020B0604020202020204" pitchFamily="34" charset="0"/>
            <a:buChar char="•"/>
          </a:pPr>
          <a:r>
            <a:rPr lang="en-US" sz="1800" dirty="0">
              <a:latin typeface="+mn-lt"/>
            </a:rPr>
            <a:t>Group 3 (N=31) </a:t>
          </a:r>
          <a:r>
            <a:rPr lang="ru-RU" sz="1800" dirty="0">
              <a:latin typeface="+mn-lt"/>
            </a:rPr>
            <a:t>(КГ) </a:t>
          </a:r>
          <a:r>
            <a:rPr lang="en-US" sz="1800" dirty="0">
              <a:latin typeface="+mn-lt"/>
            </a:rPr>
            <a:t>- control</a:t>
          </a:r>
        </a:p>
      </dgm:t>
    </dgm:pt>
    <dgm:pt modelId="{96A0DABB-1603-4871-AC5B-F5461B37609A}" type="parTrans" cxnId="{22B29D80-FF7F-4BEB-BFE5-A34B5FE9DC50}">
      <dgm:prSet/>
      <dgm:spPr/>
      <dgm:t>
        <a:bodyPr/>
        <a:lstStyle/>
        <a:p>
          <a:endParaRPr lang="ru-RU"/>
        </a:p>
      </dgm:t>
    </dgm:pt>
    <dgm:pt modelId="{D8EB7B5A-440E-4FDB-B2D0-B3CC1178AA06}" type="sibTrans" cxnId="{22B29D80-FF7F-4BEB-BFE5-A34B5FE9DC50}">
      <dgm:prSet/>
      <dgm:spPr/>
      <dgm:t>
        <a:bodyPr/>
        <a:lstStyle/>
        <a:p>
          <a:endParaRPr lang="ru-RU"/>
        </a:p>
      </dgm:t>
    </dgm:pt>
    <dgm:pt modelId="{82A48293-D21C-4630-BD00-A3E4719DEA4A}">
      <dgm:prSet phldrT="[Текст]" custT="1"/>
      <dgm:spPr/>
      <dgm:t>
        <a:bodyPr/>
        <a:lstStyle/>
        <a:p>
          <a:r>
            <a:rPr lang="en-US" sz="1800" dirty="0">
              <a:latin typeface="+mn-lt"/>
            </a:rPr>
            <a:t>February - May 2023</a:t>
          </a:r>
          <a:endParaRPr lang="ru-RU" sz="1800" dirty="0">
            <a:latin typeface="+mn-lt"/>
          </a:endParaRPr>
        </a:p>
      </dgm:t>
    </dgm:pt>
    <dgm:pt modelId="{469CD37F-D56A-484D-AA72-206389DC64DB}" type="parTrans" cxnId="{D9789EBF-3B9E-441F-B386-C586FB4883D1}">
      <dgm:prSet/>
      <dgm:spPr/>
      <dgm:t>
        <a:bodyPr/>
        <a:lstStyle/>
        <a:p>
          <a:endParaRPr lang="ru-RU"/>
        </a:p>
      </dgm:t>
    </dgm:pt>
    <dgm:pt modelId="{5856162A-3536-41B1-B34D-433F999F8B04}" type="sibTrans" cxnId="{D9789EBF-3B9E-441F-B386-C586FB4883D1}">
      <dgm:prSet/>
      <dgm:spPr/>
      <dgm:t>
        <a:bodyPr/>
        <a:lstStyle/>
        <a:p>
          <a:endParaRPr lang="ru-RU"/>
        </a:p>
      </dgm:t>
    </dgm:pt>
    <dgm:pt modelId="{05B77BF0-55DE-4921-8B43-D10C034D15E5}">
      <dgm:prSet phldrT="[Текст]" custT="1"/>
      <dgm:spPr>
        <a:solidFill>
          <a:srgbClr val="9260B4"/>
        </a:solidFill>
      </dgm:spPr>
      <dgm:t>
        <a:bodyPr/>
        <a:lstStyle/>
        <a:p>
          <a:r>
            <a:rPr lang="en-US" sz="1800" dirty="0">
              <a:latin typeface="+mn-lt"/>
            </a:rPr>
            <a:t>Sample:</a:t>
          </a:r>
          <a:endParaRPr lang="ru-RU" sz="1800" dirty="0">
            <a:latin typeface="+mn-lt"/>
          </a:endParaRPr>
        </a:p>
      </dgm:t>
    </dgm:pt>
    <dgm:pt modelId="{6E6423C1-9557-40C1-8D77-BF595DA3D9D0}" type="parTrans" cxnId="{2EC07B6D-74A3-44CC-B6D2-30DEDCFC4425}">
      <dgm:prSet/>
      <dgm:spPr/>
      <dgm:t>
        <a:bodyPr/>
        <a:lstStyle/>
        <a:p>
          <a:endParaRPr lang="ru-RU"/>
        </a:p>
      </dgm:t>
    </dgm:pt>
    <dgm:pt modelId="{5F89F2EC-95ED-4582-97A2-EC2A3A94773E}" type="sibTrans" cxnId="{2EC07B6D-74A3-44CC-B6D2-30DEDCFC4425}">
      <dgm:prSet/>
      <dgm:spPr/>
      <dgm:t>
        <a:bodyPr/>
        <a:lstStyle/>
        <a:p>
          <a:endParaRPr lang="ru-RU"/>
        </a:p>
      </dgm:t>
    </dgm:pt>
    <dgm:pt modelId="{150A634D-866F-489B-97BB-626015D53928}">
      <dgm:prSet phldrT="[Текст]" custT="1"/>
      <dgm:spPr/>
      <dgm:t>
        <a:bodyPr/>
        <a:lstStyle/>
        <a:p>
          <a:r>
            <a:rPr lang="en-US" sz="1800" dirty="0">
              <a:latin typeface="+mn-lt"/>
            </a:rPr>
            <a:t>76 children from preparatory groups of preschool educational institutions in Moscow: 37 boys and 39 girls</a:t>
          </a:r>
          <a:endParaRPr lang="ru-RU" sz="1800" dirty="0">
            <a:latin typeface="+mn-lt"/>
          </a:endParaRPr>
        </a:p>
      </dgm:t>
    </dgm:pt>
    <dgm:pt modelId="{7644EB74-BB7F-4416-9DC5-265F29583E4F}" type="parTrans" cxnId="{DAF2BA18-3AC6-4A1A-A439-DD5FE458AF25}">
      <dgm:prSet/>
      <dgm:spPr/>
      <dgm:t>
        <a:bodyPr/>
        <a:lstStyle/>
        <a:p>
          <a:endParaRPr lang="ru-RU"/>
        </a:p>
      </dgm:t>
    </dgm:pt>
    <dgm:pt modelId="{DE095DAF-DA0A-44CF-BD1E-A82238C9F314}" type="sibTrans" cxnId="{DAF2BA18-3AC6-4A1A-A439-DD5FE458AF25}">
      <dgm:prSet/>
      <dgm:spPr/>
      <dgm:t>
        <a:bodyPr/>
        <a:lstStyle/>
        <a:p>
          <a:endParaRPr lang="ru-RU"/>
        </a:p>
      </dgm:t>
    </dgm:pt>
    <dgm:pt modelId="{854CE4AD-E4A7-422D-9BBE-EF820778A6C8}">
      <dgm:prSet phldrT="[Текст]" custT="1"/>
      <dgm:spPr>
        <a:solidFill>
          <a:srgbClr val="9260B4"/>
        </a:solidFill>
      </dgm:spPr>
      <dgm:t>
        <a:bodyPr/>
        <a:lstStyle/>
        <a:p>
          <a:r>
            <a:rPr lang="en-US" sz="1800" dirty="0">
              <a:latin typeface="+mn-lt"/>
            </a:rPr>
            <a:t>Duration of the study:</a:t>
          </a:r>
          <a:endParaRPr lang="ru-RU" sz="1800" dirty="0">
            <a:latin typeface="+mn-lt"/>
          </a:endParaRPr>
        </a:p>
      </dgm:t>
    </dgm:pt>
    <dgm:pt modelId="{55FB1FFF-89E8-4245-9BB0-E77C6089D0B9}" type="parTrans" cxnId="{84E98B5F-9A80-4D55-A6A3-D9CC0D50D181}">
      <dgm:prSet/>
      <dgm:spPr/>
      <dgm:t>
        <a:bodyPr/>
        <a:lstStyle/>
        <a:p>
          <a:endParaRPr lang="ru-RU"/>
        </a:p>
      </dgm:t>
    </dgm:pt>
    <dgm:pt modelId="{80180BD9-7E42-4C0B-A607-A5C2EBD37834}" type="sibTrans" cxnId="{84E98B5F-9A80-4D55-A6A3-D9CC0D50D181}">
      <dgm:prSet/>
      <dgm:spPr/>
      <dgm:t>
        <a:bodyPr/>
        <a:lstStyle/>
        <a:p>
          <a:endParaRPr lang="ru-RU"/>
        </a:p>
      </dgm:t>
    </dgm:pt>
    <dgm:pt modelId="{BD1393DA-083A-4D84-8D52-E3A6E1976D0C}">
      <dgm:prSet phldrT="[Текст]" custT="1"/>
      <dgm:spPr/>
      <dgm:t>
        <a:bodyPr/>
        <a:lstStyle/>
        <a:p>
          <a:r>
            <a:rPr lang="en-US" sz="1800" dirty="0">
              <a:latin typeface="+mn-lt"/>
            </a:rPr>
            <a:t>8 weeks</a:t>
          </a:r>
          <a:endParaRPr lang="ru-RU" sz="1800" dirty="0">
            <a:latin typeface="+mn-lt"/>
          </a:endParaRPr>
        </a:p>
      </dgm:t>
    </dgm:pt>
    <dgm:pt modelId="{59510E3A-F27B-4959-BEE3-4B21419BD3A3}" type="parTrans" cxnId="{5E338FBA-F3DF-43C1-B9EE-037AE87B7268}">
      <dgm:prSet/>
      <dgm:spPr/>
      <dgm:t>
        <a:bodyPr/>
        <a:lstStyle/>
        <a:p>
          <a:endParaRPr lang="ru-RU"/>
        </a:p>
      </dgm:t>
    </dgm:pt>
    <dgm:pt modelId="{A817DB05-6C5E-4928-A869-9A3AB695F0C7}" type="sibTrans" cxnId="{5E338FBA-F3DF-43C1-B9EE-037AE87B7268}">
      <dgm:prSet/>
      <dgm:spPr/>
      <dgm:t>
        <a:bodyPr/>
        <a:lstStyle/>
        <a:p>
          <a:endParaRPr lang="ru-RU"/>
        </a:p>
      </dgm:t>
    </dgm:pt>
    <dgm:pt modelId="{53BB5AC6-C21D-4D8A-A973-0AF2BA7A1AE1}">
      <dgm:prSet phldrT="[Текст]" custT="1"/>
      <dgm:spPr>
        <a:solidFill>
          <a:srgbClr val="9260B4"/>
        </a:solidFill>
      </dgm:spPr>
      <dgm:t>
        <a:bodyPr/>
        <a:lstStyle/>
        <a:p>
          <a:r>
            <a:rPr lang="en-US" sz="1800" dirty="0">
              <a:latin typeface="+mn-lt"/>
            </a:rPr>
            <a:t>Study design:</a:t>
          </a:r>
          <a:endParaRPr lang="ru-RU" sz="1800" dirty="0">
            <a:latin typeface="+mn-lt"/>
          </a:endParaRPr>
        </a:p>
      </dgm:t>
    </dgm:pt>
    <dgm:pt modelId="{3AB1804F-7973-4D2D-8505-C03CE674A16E}" type="parTrans" cxnId="{D61E1991-6275-4A08-AE02-73D77DF4C3E0}">
      <dgm:prSet/>
      <dgm:spPr/>
      <dgm:t>
        <a:bodyPr/>
        <a:lstStyle/>
        <a:p>
          <a:endParaRPr lang="ru-RU"/>
        </a:p>
      </dgm:t>
    </dgm:pt>
    <dgm:pt modelId="{277160A3-D296-4DB9-9B2F-7D54854F4E66}" type="sibTrans" cxnId="{D61E1991-6275-4A08-AE02-73D77DF4C3E0}">
      <dgm:prSet/>
      <dgm:spPr/>
      <dgm:t>
        <a:bodyPr/>
        <a:lstStyle/>
        <a:p>
          <a:endParaRPr lang="ru-RU"/>
        </a:p>
      </dgm:t>
    </dgm:pt>
    <dgm:pt modelId="{5100818D-91CD-459F-A607-28B2F02B546A}" type="pres">
      <dgm:prSet presAssocID="{49445766-F250-4418-ACF7-409DC4902C64}" presName="linear" presStyleCnt="0">
        <dgm:presLayoutVars>
          <dgm:animLvl val="lvl"/>
          <dgm:resizeHandles val="exact"/>
        </dgm:presLayoutVars>
      </dgm:prSet>
      <dgm:spPr/>
    </dgm:pt>
    <dgm:pt modelId="{D4E8ED19-1E99-42A2-9AA5-BC282709C223}" type="pres">
      <dgm:prSet presAssocID="{C478114E-B441-42EC-AFED-23A790961F9E}" presName="parentText" presStyleLbl="node1" presStyleIdx="0" presStyleCnt="4">
        <dgm:presLayoutVars>
          <dgm:chMax val="0"/>
          <dgm:bulletEnabled val="1"/>
        </dgm:presLayoutVars>
      </dgm:prSet>
      <dgm:spPr/>
    </dgm:pt>
    <dgm:pt modelId="{9D1DEED0-E7D4-4C3C-B0B1-55A8925F56BE}" type="pres">
      <dgm:prSet presAssocID="{C478114E-B441-42EC-AFED-23A790961F9E}" presName="childText" presStyleLbl="revTx" presStyleIdx="0" presStyleCnt="4">
        <dgm:presLayoutVars>
          <dgm:bulletEnabled val="1"/>
        </dgm:presLayoutVars>
      </dgm:prSet>
      <dgm:spPr/>
    </dgm:pt>
    <dgm:pt modelId="{9D2BF683-F129-452E-8F51-6ADDB4FC32CC}" type="pres">
      <dgm:prSet presAssocID="{05B77BF0-55DE-4921-8B43-D10C034D15E5}" presName="parentText" presStyleLbl="node1" presStyleIdx="1" presStyleCnt="4">
        <dgm:presLayoutVars>
          <dgm:chMax val="0"/>
          <dgm:bulletEnabled val="1"/>
        </dgm:presLayoutVars>
      </dgm:prSet>
      <dgm:spPr/>
    </dgm:pt>
    <dgm:pt modelId="{26ABCFFE-35C1-4E54-8F92-EC457D70A8EB}" type="pres">
      <dgm:prSet presAssocID="{05B77BF0-55DE-4921-8B43-D10C034D15E5}" presName="childText" presStyleLbl="revTx" presStyleIdx="1" presStyleCnt="4">
        <dgm:presLayoutVars>
          <dgm:bulletEnabled val="1"/>
        </dgm:presLayoutVars>
      </dgm:prSet>
      <dgm:spPr/>
    </dgm:pt>
    <dgm:pt modelId="{55464F64-F6E7-405C-947A-C818853BE0AB}" type="pres">
      <dgm:prSet presAssocID="{854CE4AD-E4A7-422D-9BBE-EF820778A6C8}" presName="parentText" presStyleLbl="node1" presStyleIdx="2" presStyleCnt="4">
        <dgm:presLayoutVars>
          <dgm:chMax val="0"/>
          <dgm:bulletEnabled val="1"/>
        </dgm:presLayoutVars>
      </dgm:prSet>
      <dgm:spPr/>
    </dgm:pt>
    <dgm:pt modelId="{C9358634-DA91-41F1-B073-4FF3BA206A09}" type="pres">
      <dgm:prSet presAssocID="{854CE4AD-E4A7-422D-9BBE-EF820778A6C8}" presName="childText" presStyleLbl="revTx" presStyleIdx="2" presStyleCnt="4">
        <dgm:presLayoutVars>
          <dgm:bulletEnabled val="1"/>
        </dgm:presLayoutVars>
      </dgm:prSet>
      <dgm:spPr/>
    </dgm:pt>
    <dgm:pt modelId="{7D0C8B49-0924-4652-A9D7-8A36184E5194}" type="pres">
      <dgm:prSet presAssocID="{53BB5AC6-C21D-4D8A-A973-0AF2BA7A1AE1}" presName="parentText" presStyleLbl="node1" presStyleIdx="3" presStyleCnt="4" custLinFactNeighborX="332" custLinFactNeighborY="-1114">
        <dgm:presLayoutVars>
          <dgm:chMax val="0"/>
          <dgm:bulletEnabled val="1"/>
        </dgm:presLayoutVars>
      </dgm:prSet>
      <dgm:spPr/>
    </dgm:pt>
    <dgm:pt modelId="{69E8D59C-2DE7-4D63-8537-CC095F79C567}" type="pres">
      <dgm:prSet presAssocID="{53BB5AC6-C21D-4D8A-A973-0AF2BA7A1AE1}" presName="childText" presStyleLbl="revTx" presStyleIdx="3" presStyleCnt="4">
        <dgm:presLayoutVars>
          <dgm:bulletEnabled val="1"/>
        </dgm:presLayoutVars>
      </dgm:prSet>
      <dgm:spPr/>
    </dgm:pt>
  </dgm:ptLst>
  <dgm:cxnLst>
    <dgm:cxn modelId="{DAF2BA18-3AC6-4A1A-A439-DD5FE458AF25}" srcId="{05B77BF0-55DE-4921-8B43-D10C034D15E5}" destId="{150A634D-866F-489B-97BB-626015D53928}" srcOrd="0" destOrd="0" parTransId="{7644EB74-BB7F-4416-9DC5-265F29583E4F}" sibTransId="{DE095DAF-DA0A-44CF-BD1E-A82238C9F314}"/>
    <dgm:cxn modelId="{13E80E1D-996E-409C-BCDF-F9FF66DECDAE}" type="presOf" srcId="{854CE4AD-E4A7-422D-9BBE-EF820778A6C8}" destId="{55464F64-F6E7-405C-947A-C818853BE0AB}" srcOrd="0" destOrd="0" presId="urn:microsoft.com/office/officeart/2005/8/layout/vList2"/>
    <dgm:cxn modelId="{9A6DDC20-DF49-4DC4-8752-C413CDE59C64}" srcId="{53BB5AC6-C21D-4D8A-A973-0AF2BA7A1AE1}" destId="{4A3648B4-C52A-495E-938F-8CE47E899C7D}" srcOrd="0" destOrd="0" parTransId="{E293D7A6-8182-4688-9813-8C2525EFE114}" sibTransId="{D00B21B5-4DCE-487C-BC16-E94B60E3E118}"/>
    <dgm:cxn modelId="{EE2E095F-2FB3-4516-8994-D1C5659191C7}" type="presOf" srcId="{A379F031-860E-405C-8684-6278708646A7}" destId="{69E8D59C-2DE7-4D63-8537-CC095F79C567}" srcOrd="0" destOrd="3" presId="urn:microsoft.com/office/officeart/2005/8/layout/vList2"/>
    <dgm:cxn modelId="{84E98B5F-9A80-4D55-A6A3-D9CC0D50D181}" srcId="{49445766-F250-4418-ACF7-409DC4902C64}" destId="{854CE4AD-E4A7-422D-9BBE-EF820778A6C8}" srcOrd="2" destOrd="0" parTransId="{55FB1FFF-89E8-4245-9BB0-E77C6089D0B9}" sibTransId="{80180BD9-7E42-4C0B-A607-A5C2EBD37834}"/>
    <dgm:cxn modelId="{55874762-6D4F-4162-AE1C-A5440F98605C}" type="presOf" srcId="{D902DDF5-5BC1-4D95-A00B-3F0590961C5F}" destId="{69E8D59C-2DE7-4D63-8537-CC095F79C567}" srcOrd="0" destOrd="2" presId="urn:microsoft.com/office/officeart/2005/8/layout/vList2"/>
    <dgm:cxn modelId="{2EC07B6D-74A3-44CC-B6D2-30DEDCFC4425}" srcId="{49445766-F250-4418-ACF7-409DC4902C64}" destId="{05B77BF0-55DE-4921-8B43-D10C034D15E5}" srcOrd="1" destOrd="0" parTransId="{6E6423C1-9557-40C1-8D77-BF595DA3D9D0}" sibTransId="{5F89F2EC-95ED-4582-97A2-EC2A3A94773E}"/>
    <dgm:cxn modelId="{C4826452-9002-4107-A071-797F12D13DAF}" type="presOf" srcId="{C478114E-B441-42EC-AFED-23A790961F9E}" destId="{D4E8ED19-1E99-42A2-9AA5-BC282709C223}" srcOrd="0" destOrd="0" presId="urn:microsoft.com/office/officeart/2005/8/layout/vList2"/>
    <dgm:cxn modelId="{22B29D80-FF7F-4BEB-BFE5-A34B5FE9DC50}" srcId="{53BB5AC6-C21D-4D8A-A973-0AF2BA7A1AE1}" destId="{D902DDF5-5BC1-4D95-A00B-3F0590961C5F}" srcOrd="2" destOrd="0" parTransId="{96A0DABB-1603-4871-AC5B-F5461B37609A}" sibTransId="{D8EB7B5A-440E-4FDB-B2D0-B3CC1178AA06}"/>
    <dgm:cxn modelId="{A6744D84-B669-4BEA-A122-293085FD3B5D}" srcId="{53BB5AC6-C21D-4D8A-A973-0AF2BA7A1AE1}" destId="{1CB6AF2B-0421-42F0-9A8D-099D8D0E0D8C}" srcOrd="1" destOrd="0" parTransId="{76E8D7ED-D6A4-4E6D-B5EC-1B0DA9ACFB45}" sibTransId="{06086DD6-75C7-4881-ACAB-9531D949A2DF}"/>
    <dgm:cxn modelId="{2B30848A-EDB5-41E7-9E1F-52007800F44B}" type="presOf" srcId="{4A3648B4-C52A-495E-938F-8CE47E899C7D}" destId="{69E8D59C-2DE7-4D63-8537-CC095F79C567}" srcOrd="0" destOrd="0" presId="urn:microsoft.com/office/officeart/2005/8/layout/vList2"/>
    <dgm:cxn modelId="{180BA08A-7F44-4617-816C-5E6529FAF7C2}" srcId="{49445766-F250-4418-ACF7-409DC4902C64}" destId="{C478114E-B441-42EC-AFED-23A790961F9E}" srcOrd="0" destOrd="0" parTransId="{73BE5A43-B123-4D85-A8D4-28EA87B7CA50}" sibTransId="{A5F8830B-EC72-453C-A83A-3F18C1222A39}"/>
    <dgm:cxn modelId="{D61E1991-6275-4A08-AE02-73D77DF4C3E0}" srcId="{49445766-F250-4418-ACF7-409DC4902C64}" destId="{53BB5AC6-C21D-4D8A-A973-0AF2BA7A1AE1}" srcOrd="3" destOrd="0" parTransId="{3AB1804F-7973-4D2D-8505-C03CE674A16E}" sibTransId="{277160A3-D296-4DB9-9B2F-7D54854F4E66}"/>
    <dgm:cxn modelId="{73F6C094-DBAB-4981-9CFC-F7A8BCFA2E6D}" type="presOf" srcId="{82A48293-D21C-4630-BD00-A3E4719DEA4A}" destId="{9D1DEED0-E7D4-4C3C-B0B1-55A8925F56BE}" srcOrd="0" destOrd="0" presId="urn:microsoft.com/office/officeart/2005/8/layout/vList2"/>
    <dgm:cxn modelId="{35FE6399-8F27-4ABC-BEDC-3F80DC2206CE}" type="presOf" srcId="{05B77BF0-55DE-4921-8B43-D10C034D15E5}" destId="{9D2BF683-F129-452E-8F51-6ADDB4FC32CC}" srcOrd="0" destOrd="0" presId="urn:microsoft.com/office/officeart/2005/8/layout/vList2"/>
    <dgm:cxn modelId="{E3D0549C-52EC-4472-B0B8-64301B363100}" srcId="{53BB5AC6-C21D-4D8A-A973-0AF2BA7A1AE1}" destId="{A379F031-860E-405C-8684-6278708646A7}" srcOrd="3" destOrd="0" parTransId="{62F5DD1D-17D3-4FCC-8B90-106A1205FC3A}" sibTransId="{6720EB15-84BC-4895-A328-1D413600FB96}"/>
    <dgm:cxn modelId="{EC36C7AA-DEB6-4454-BF7A-EA8939285A6B}" type="presOf" srcId="{BD1393DA-083A-4D84-8D52-E3A6E1976D0C}" destId="{C9358634-DA91-41F1-B073-4FF3BA206A09}" srcOrd="0" destOrd="0" presId="urn:microsoft.com/office/officeart/2005/8/layout/vList2"/>
    <dgm:cxn modelId="{5E338FBA-F3DF-43C1-B9EE-037AE87B7268}" srcId="{854CE4AD-E4A7-422D-9BBE-EF820778A6C8}" destId="{BD1393DA-083A-4D84-8D52-E3A6E1976D0C}" srcOrd="0" destOrd="0" parTransId="{59510E3A-F27B-4959-BEE3-4B21419BD3A3}" sibTransId="{A817DB05-6C5E-4928-A869-9A3AB695F0C7}"/>
    <dgm:cxn modelId="{D9789EBF-3B9E-441F-B386-C586FB4883D1}" srcId="{C478114E-B441-42EC-AFED-23A790961F9E}" destId="{82A48293-D21C-4630-BD00-A3E4719DEA4A}" srcOrd="0" destOrd="0" parTransId="{469CD37F-D56A-484D-AA72-206389DC64DB}" sibTransId="{5856162A-3536-41B1-B34D-433F999F8B04}"/>
    <dgm:cxn modelId="{C18B86C1-C722-4B7F-BB82-FD852C64ECB2}" type="presOf" srcId="{1CB6AF2B-0421-42F0-9A8D-099D8D0E0D8C}" destId="{69E8D59C-2DE7-4D63-8537-CC095F79C567}" srcOrd="0" destOrd="1" presId="urn:microsoft.com/office/officeart/2005/8/layout/vList2"/>
    <dgm:cxn modelId="{F00D9CC3-AA9C-4E2A-AC97-E8439E2FDF26}" type="presOf" srcId="{150A634D-866F-489B-97BB-626015D53928}" destId="{26ABCFFE-35C1-4E54-8F92-EC457D70A8EB}" srcOrd="0" destOrd="0" presId="urn:microsoft.com/office/officeart/2005/8/layout/vList2"/>
    <dgm:cxn modelId="{AEC230D7-6645-4447-AA9C-8154EC215F7C}" type="presOf" srcId="{49445766-F250-4418-ACF7-409DC4902C64}" destId="{5100818D-91CD-459F-A607-28B2F02B546A}" srcOrd="0" destOrd="0" presId="urn:microsoft.com/office/officeart/2005/8/layout/vList2"/>
    <dgm:cxn modelId="{33BF55DB-DFF4-4EC9-9ADB-613289B38B42}" type="presOf" srcId="{53BB5AC6-C21D-4D8A-A973-0AF2BA7A1AE1}" destId="{7D0C8B49-0924-4652-A9D7-8A36184E5194}" srcOrd="0" destOrd="0" presId="urn:microsoft.com/office/officeart/2005/8/layout/vList2"/>
    <dgm:cxn modelId="{47D945EF-DE37-4BBA-B737-9807FA9F3F47}" type="presParOf" srcId="{5100818D-91CD-459F-A607-28B2F02B546A}" destId="{D4E8ED19-1E99-42A2-9AA5-BC282709C223}" srcOrd="0" destOrd="0" presId="urn:microsoft.com/office/officeart/2005/8/layout/vList2"/>
    <dgm:cxn modelId="{237CA682-AB89-48ED-B8A4-A4444020219A}" type="presParOf" srcId="{5100818D-91CD-459F-A607-28B2F02B546A}" destId="{9D1DEED0-E7D4-4C3C-B0B1-55A8925F56BE}" srcOrd="1" destOrd="0" presId="urn:microsoft.com/office/officeart/2005/8/layout/vList2"/>
    <dgm:cxn modelId="{D6B563ED-B1F6-41D5-8556-78A0754BD9FE}" type="presParOf" srcId="{5100818D-91CD-459F-A607-28B2F02B546A}" destId="{9D2BF683-F129-452E-8F51-6ADDB4FC32CC}" srcOrd="2" destOrd="0" presId="urn:microsoft.com/office/officeart/2005/8/layout/vList2"/>
    <dgm:cxn modelId="{6EB48D01-D36B-4465-AF3E-6CABCE4FDE4C}" type="presParOf" srcId="{5100818D-91CD-459F-A607-28B2F02B546A}" destId="{26ABCFFE-35C1-4E54-8F92-EC457D70A8EB}" srcOrd="3" destOrd="0" presId="urn:microsoft.com/office/officeart/2005/8/layout/vList2"/>
    <dgm:cxn modelId="{C105A050-CAC5-4E12-AB74-EEF53C8B8080}" type="presParOf" srcId="{5100818D-91CD-459F-A607-28B2F02B546A}" destId="{55464F64-F6E7-405C-947A-C818853BE0AB}" srcOrd="4" destOrd="0" presId="urn:microsoft.com/office/officeart/2005/8/layout/vList2"/>
    <dgm:cxn modelId="{C6C6296A-157C-45DA-BA6C-B5804C717D1D}" type="presParOf" srcId="{5100818D-91CD-459F-A607-28B2F02B546A}" destId="{C9358634-DA91-41F1-B073-4FF3BA206A09}" srcOrd="5" destOrd="0" presId="urn:microsoft.com/office/officeart/2005/8/layout/vList2"/>
    <dgm:cxn modelId="{E116ECBA-AD86-43FE-9E49-07B6C7AAA0A2}" type="presParOf" srcId="{5100818D-91CD-459F-A607-28B2F02B546A}" destId="{7D0C8B49-0924-4652-A9D7-8A36184E5194}" srcOrd="6" destOrd="0" presId="urn:microsoft.com/office/officeart/2005/8/layout/vList2"/>
    <dgm:cxn modelId="{10B50525-D1F3-4455-B628-C9D8C658952A}" type="presParOf" srcId="{5100818D-91CD-459F-A607-28B2F02B546A}" destId="{69E8D59C-2DE7-4D63-8537-CC095F79C567}"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3DD33-802D-4419-9EAD-6BDE7A32D485}" type="doc">
      <dgm:prSet loTypeId="urn:microsoft.com/office/officeart/2005/8/layout/process1" loCatId="process" qsTypeId="urn:microsoft.com/office/officeart/2005/8/quickstyle/simple2" qsCatId="simple" csTypeId="urn:microsoft.com/office/officeart/2005/8/colors/accent0_1" csCatId="mainScheme" phldr="1"/>
      <dgm:spPr/>
    </dgm:pt>
    <dgm:pt modelId="{F972E66F-047B-489A-9B81-42E35C6CB32A}">
      <dgm:prSet phldrT="[Текст]"/>
      <dgm:spPr/>
      <dgm:t>
        <a:bodyPr/>
        <a:lstStyle/>
        <a:p>
          <a:r>
            <a:rPr lang="en-US" b="0" i="0" dirty="0">
              <a:solidFill>
                <a:srgbClr val="0D0D0D"/>
              </a:solidFill>
              <a:effectLst/>
              <a:latin typeface="+mn-lt"/>
            </a:rPr>
            <a:t>pre-test</a:t>
          </a:r>
          <a:endParaRPr lang="ru-RU" dirty="0"/>
        </a:p>
      </dgm:t>
    </dgm:pt>
    <dgm:pt modelId="{208175E9-9855-4C6A-A277-C33D36B9A06B}" type="parTrans" cxnId="{C3536EB5-A98C-47C9-8322-B9F085274D1D}">
      <dgm:prSet/>
      <dgm:spPr/>
      <dgm:t>
        <a:bodyPr/>
        <a:lstStyle/>
        <a:p>
          <a:endParaRPr lang="ru-RU"/>
        </a:p>
      </dgm:t>
    </dgm:pt>
    <dgm:pt modelId="{DBD0C447-39BE-4A3D-AE23-332EF5C9BF8B}" type="sibTrans" cxnId="{C3536EB5-A98C-47C9-8322-B9F085274D1D}">
      <dgm:prSet/>
      <dgm:spPr/>
      <dgm:t>
        <a:bodyPr/>
        <a:lstStyle/>
        <a:p>
          <a:endParaRPr lang="ru-RU"/>
        </a:p>
      </dgm:t>
    </dgm:pt>
    <dgm:pt modelId="{95AD4070-9316-4F5B-BFB8-BCFFFFA1D2CA}">
      <dgm:prSet phldrT="[Текст]"/>
      <dgm:spPr/>
      <dgm:t>
        <a:bodyPr/>
        <a:lstStyle/>
        <a:p>
          <a:r>
            <a:rPr lang="en-US" b="0" i="0" dirty="0">
              <a:solidFill>
                <a:srgbClr val="0D0D0D"/>
              </a:solidFill>
              <a:effectLst/>
              <a:latin typeface="+mn-lt"/>
            </a:rPr>
            <a:t>experiment</a:t>
          </a:r>
          <a:endParaRPr lang="ru-RU" dirty="0"/>
        </a:p>
      </dgm:t>
    </dgm:pt>
    <dgm:pt modelId="{D1C2F32D-73A3-4904-BA64-EAEA34EBD0A3}" type="parTrans" cxnId="{D1C59B29-07BD-4FEA-AAF4-092751128107}">
      <dgm:prSet/>
      <dgm:spPr/>
      <dgm:t>
        <a:bodyPr/>
        <a:lstStyle/>
        <a:p>
          <a:endParaRPr lang="ru-RU"/>
        </a:p>
      </dgm:t>
    </dgm:pt>
    <dgm:pt modelId="{1B40A51E-FB06-4EFD-B816-C0D9C72D7755}" type="sibTrans" cxnId="{D1C59B29-07BD-4FEA-AAF4-092751128107}">
      <dgm:prSet/>
      <dgm:spPr/>
      <dgm:t>
        <a:bodyPr/>
        <a:lstStyle/>
        <a:p>
          <a:endParaRPr lang="ru-RU"/>
        </a:p>
      </dgm:t>
    </dgm:pt>
    <dgm:pt modelId="{41165BAA-B54D-46BB-945D-EAC120720F23}">
      <dgm:prSet phldrT="[Текст]"/>
      <dgm:spPr/>
      <dgm:t>
        <a:bodyPr/>
        <a:lstStyle/>
        <a:p>
          <a:r>
            <a:rPr lang="en-US" b="0" i="0" dirty="0">
              <a:solidFill>
                <a:srgbClr val="0D0D0D"/>
              </a:solidFill>
              <a:effectLst/>
              <a:latin typeface="+mn-lt"/>
            </a:rPr>
            <a:t>post-test</a:t>
          </a:r>
          <a:endParaRPr lang="ru-RU" dirty="0"/>
        </a:p>
      </dgm:t>
    </dgm:pt>
    <dgm:pt modelId="{01AF9CB1-68CE-4793-AE02-F721A8CF409E}" type="parTrans" cxnId="{A1BF5CED-4BCE-4706-BF6F-0FF7065F6EBD}">
      <dgm:prSet/>
      <dgm:spPr/>
      <dgm:t>
        <a:bodyPr/>
        <a:lstStyle/>
        <a:p>
          <a:endParaRPr lang="ru-RU"/>
        </a:p>
      </dgm:t>
    </dgm:pt>
    <dgm:pt modelId="{DF1E78F1-8CDF-4565-A9FE-DB7EF3DB762A}" type="sibTrans" cxnId="{A1BF5CED-4BCE-4706-BF6F-0FF7065F6EBD}">
      <dgm:prSet/>
      <dgm:spPr/>
      <dgm:t>
        <a:bodyPr/>
        <a:lstStyle/>
        <a:p>
          <a:endParaRPr lang="ru-RU"/>
        </a:p>
      </dgm:t>
    </dgm:pt>
    <dgm:pt modelId="{907ED7E5-D495-47C7-B058-AC7A616371D4}" type="pres">
      <dgm:prSet presAssocID="{E5B3DD33-802D-4419-9EAD-6BDE7A32D485}" presName="Name0" presStyleCnt="0">
        <dgm:presLayoutVars>
          <dgm:dir/>
          <dgm:resizeHandles val="exact"/>
        </dgm:presLayoutVars>
      </dgm:prSet>
      <dgm:spPr/>
    </dgm:pt>
    <dgm:pt modelId="{D2AB11BC-BC5D-43BD-80E1-DD2F94FE04F0}" type="pres">
      <dgm:prSet presAssocID="{F972E66F-047B-489A-9B81-42E35C6CB32A}" presName="node" presStyleLbl="node1" presStyleIdx="0" presStyleCnt="3">
        <dgm:presLayoutVars>
          <dgm:bulletEnabled val="1"/>
        </dgm:presLayoutVars>
      </dgm:prSet>
      <dgm:spPr/>
    </dgm:pt>
    <dgm:pt modelId="{F70A9CF0-5C31-4DAC-8D75-4589E7966717}" type="pres">
      <dgm:prSet presAssocID="{DBD0C447-39BE-4A3D-AE23-332EF5C9BF8B}" presName="sibTrans" presStyleLbl="sibTrans2D1" presStyleIdx="0" presStyleCnt="2"/>
      <dgm:spPr/>
    </dgm:pt>
    <dgm:pt modelId="{A0610B67-B9CD-40DD-A0B3-25A51CC45982}" type="pres">
      <dgm:prSet presAssocID="{DBD0C447-39BE-4A3D-AE23-332EF5C9BF8B}" presName="connectorText" presStyleLbl="sibTrans2D1" presStyleIdx="0" presStyleCnt="2"/>
      <dgm:spPr/>
    </dgm:pt>
    <dgm:pt modelId="{0516E442-94A4-4F0C-A48C-CA5860D435BB}" type="pres">
      <dgm:prSet presAssocID="{95AD4070-9316-4F5B-BFB8-BCFFFFA1D2CA}" presName="node" presStyleLbl="node1" presStyleIdx="1" presStyleCnt="3">
        <dgm:presLayoutVars>
          <dgm:bulletEnabled val="1"/>
        </dgm:presLayoutVars>
      </dgm:prSet>
      <dgm:spPr/>
    </dgm:pt>
    <dgm:pt modelId="{0216EC06-65A3-45FB-AC81-C65B8CCA4C09}" type="pres">
      <dgm:prSet presAssocID="{1B40A51E-FB06-4EFD-B816-C0D9C72D7755}" presName="sibTrans" presStyleLbl="sibTrans2D1" presStyleIdx="1" presStyleCnt="2"/>
      <dgm:spPr/>
    </dgm:pt>
    <dgm:pt modelId="{7F918A46-2B10-4F16-B24A-75C3ADEC0C4C}" type="pres">
      <dgm:prSet presAssocID="{1B40A51E-FB06-4EFD-B816-C0D9C72D7755}" presName="connectorText" presStyleLbl="sibTrans2D1" presStyleIdx="1" presStyleCnt="2"/>
      <dgm:spPr/>
    </dgm:pt>
    <dgm:pt modelId="{5D4B3D6B-6405-48A4-8C6A-E076C1FE189F}" type="pres">
      <dgm:prSet presAssocID="{41165BAA-B54D-46BB-945D-EAC120720F23}" presName="node" presStyleLbl="node1" presStyleIdx="2" presStyleCnt="3">
        <dgm:presLayoutVars>
          <dgm:bulletEnabled val="1"/>
        </dgm:presLayoutVars>
      </dgm:prSet>
      <dgm:spPr/>
    </dgm:pt>
  </dgm:ptLst>
  <dgm:cxnLst>
    <dgm:cxn modelId="{C790BD03-7130-40B2-891B-67BD9856DA7B}" type="presOf" srcId="{1B40A51E-FB06-4EFD-B816-C0D9C72D7755}" destId="{0216EC06-65A3-45FB-AC81-C65B8CCA4C09}" srcOrd="0" destOrd="0" presId="urn:microsoft.com/office/officeart/2005/8/layout/process1"/>
    <dgm:cxn modelId="{C3ECED1E-953B-4303-824B-06F65CF39DBC}" type="presOf" srcId="{DBD0C447-39BE-4A3D-AE23-332EF5C9BF8B}" destId="{A0610B67-B9CD-40DD-A0B3-25A51CC45982}" srcOrd="1" destOrd="0" presId="urn:microsoft.com/office/officeart/2005/8/layout/process1"/>
    <dgm:cxn modelId="{D1C59B29-07BD-4FEA-AAF4-092751128107}" srcId="{E5B3DD33-802D-4419-9EAD-6BDE7A32D485}" destId="{95AD4070-9316-4F5B-BFB8-BCFFFFA1D2CA}" srcOrd="1" destOrd="0" parTransId="{D1C2F32D-73A3-4904-BA64-EAEA34EBD0A3}" sibTransId="{1B40A51E-FB06-4EFD-B816-C0D9C72D7755}"/>
    <dgm:cxn modelId="{E3CB4B2F-5223-4D91-8FCF-4FB0507813B7}" type="presOf" srcId="{E5B3DD33-802D-4419-9EAD-6BDE7A32D485}" destId="{907ED7E5-D495-47C7-B058-AC7A616371D4}" srcOrd="0" destOrd="0" presId="urn:microsoft.com/office/officeart/2005/8/layout/process1"/>
    <dgm:cxn modelId="{D007045D-F697-44C7-B3B7-B501E05C1BFB}" type="presOf" srcId="{F972E66F-047B-489A-9B81-42E35C6CB32A}" destId="{D2AB11BC-BC5D-43BD-80E1-DD2F94FE04F0}" srcOrd="0" destOrd="0" presId="urn:microsoft.com/office/officeart/2005/8/layout/process1"/>
    <dgm:cxn modelId="{4A76356B-A8A1-472B-A0B9-BC52A8FADE6A}" type="presOf" srcId="{1B40A51E-FB06-4EFD-B816-C0D9C72D7755}" destId="{7F918A46-2B10-4F16-B24A-75C3ADEC0C4C}" srcOrd="1" destOrd="0" presId="urn:microsoft.com/office/officeart/2005/8/layout/process1"/>
    <dgm:cxn modelId="{E1916889-C5AC-470C-AC08-AF44C4A52F4D}" type="presOf" srcId="{95AD4070-9316-4F5B-BFB8-BCFFFFA1D2CA}" destId="{0516E442-94A4-4F0C-A48C-CA5860D435BB}" srcOrd="0" destOrd="0" presId="urn:microsoft.com/office/officeart/2005/8/layout/process1"/>
    <dgm:cxn modelId="{C3536EB5-A98C-47C9-8322-B9F085274D1D}" srcId="{E5B3DD33-802D-4419-9EAD-6BDE7A32D485}" destId="{F972E66F-047B-489A-9B81-42E35C6CB32A}" srcOrd="0" destOrd="0" parTransId="{208175E9-9855-4C6A-A277-C33D36B9A06B}" sibTransId="{DBD0C447-39BE-4A3D-AE23-332EF5C9BF8B}"/>
    <dgm:cxn modelId="{5B3E7BD4-7B39-4B88-B1B7-99FFE4AF91B7}" type="presOf" srcId="{DBD0C447-39BE-4A3D-AE23-332EF5C9BF8B}" destId="{F70A9CF0-5C31-4DAC-8D75-4589E7966717}" srcOrd="0" destOrd="0" presId="urn:microsoft.com/office/officeart/2005/8/layout/process1"/>
    <dgm:cxn modelId="{A8A1C3E4-E913-4D8A-A1A6-28B88EAD3188}" type="presOf" srcId="{41165BAA-B54D-46BB-945D-EAC120720F23}" destId="{5D4B3D6B-6405-48A4-8C6A-E076C1FE189F}" srcOrd="0" destOrd="0" presId="urn:microsoft.com/office/officeart/2005/8/layout/process1"/>
    <dgm:cxn modelId="{A1BF5CED-4BCE-4706-BF6F-0FF7065F6EBD}" srcId="{E5B3DD33-802D-4419-9EAD-6BDE7A32D485}" destId="{41165BAA-B54D-46BB-945D-EAC120720F23}" srcOrd="2" destOrd="0" parTransId="{01AF9CB1-68CE-4793-AE02-F721A8CF409E}" sibTransId="{DF1E78F1-8CDF-4565-A9FE-DB7EF3DB762A}"/>
    <dgm:cxn modelId="{12683036-E1FE-42DD-BA96-F06105D2EA75}" type="presParOf" srcId="{907ED7E5-D495-47C7-B058-AC7A616371D4}" destId="{D2AB11BC-BC5D-43BD-80E1-DD2F94FE04F0}" srcOrd="0" destOrd="0" presId="urn:microsoft.com/office/officeart/2005/8/layout/process1"/>
    <dgm:cxn modelId="{B17DBE3B-EC3A-4715-8590-ECA6389385FE}" type="presParOf" srcId="{907ED7E5-D495-47C7-B058-AC7A616371D4}" destId="{F70A9CF0-5C31-4DAC-8D75-4589E7966717}" srcOrd="1" destOrd="0" presId="urn:microsoft.com/office/officeart/2005/8/layout/process1"/>
    <dgm:cxn modelId="{27537032-0FB6-434A-8773-7A97233CD562}" type="presParOf" srcId="{F70A9CF0-5C31-4DAC-8D75-4589E7966717}" destId="{A0610B67-B9CD-40DD-A0B3-25A51CC45982}" srcOrd="0" destOrd="0" presId="urn:microsoft.com/office/officeart/2005/8/layout/process1"/>
    <dgm:cxn modelId="{10EB416F-92DB-4AC0-AFF4-D0DDD50E32F4}" type="presParOf" srcId="{907ED7E5-D495-47C7-B058-AC7A616371D4}" destId="{0516E442-94A4-4F0C-A48C-CA5860D435BB}" srcOrd="2" destOrd="0" presId="urn:microsoft.com/office/officeart/2005/8/layout/process1"/>
    <dgm:cxn modelId="{AAFE1865-186F-4B9A-BF3A-474F70BCFB2C}" type="presParOf" srcId="{907ED7E5-D495-47C7-B058-AC7A616371D4}" destId="{0216EC06-65A3-45FB-AC81-C65B8CCA4C09}" srcOrd="3" destOrd="0" presId="urn:microsoft.com/office/officeart/2005/8/layout/process1"/>
    <dgm:cxn modelId="{D7DDF475-CBD0-49AB-A534-44866EDCAA88}" type="presParOf" srcId="{0216EC06-65A3-45FB-AC81-C65B8CCA4C09}" destId="{7F918A46-2B10-4F16-B24A-75C3ADEC0C4C}" srcOrd="0" destOrd="0" presId="urn:microsoft.com/office/officeart/2005/8/layout/process1"/>
    <dgm:cxn modelId="{5CE48A51-9856-4913-8559-3B9543C97E5E}" type="presParOf" srcId="{907ED7E5-D495-47C7-B058-AC7A616371D4}" destId="{5D4B3D6B-6405-48A4-8C6A-E076C1FE189F}"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45FED1-3BA8-4FAD-AB98-879413CFC36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ru-RU"/>
        </a:p>
      </dgm:t>
    </dgm:pt>
    <dgm:pt modelId="{5BCD5594-1D91-4F24-BEC2-DFBEB2921746}">
      <dgm:prSet phldrT="[Текст]"/>
      <dgm:spPr/>
      <dgm:t>
        <a:bodyPr/>
        <a:lstStyle/>
        <a:p>
          <a:pPr>
            <a:buFont typeface="+mj-lt"/>
            <a:buAutoNum type="arabicPeriod"/>
          </a:pPr>
          <a:r>
            <a:rPr lang="en-US" b="1" i="0" dirty="0">
              <a:effectLst/>
              <a:latin typeface="+mn-lt"/>
            </a:rPr>
            <a:t>"Learning 10 Words" technique (A.R. Luria) </a:t>
          </a:r>
          <a:r>
            <a:rPr lang="en-US" b="0" i="0" dirty="0">
              <a:effectLst/>
              <a:latin typeface="+mn-lt"/>
            </a:rPr>
            <a:t>- used to assess parameters of auditory short-term and long-term memory such as memorization, retention, and reproduction;</a:t>
          </a:r>
          <a:endParaRPr lang="ru-RU" dirty="0"/>
        </a:p>
      </dgm:t>
    </dgm:pt>
    <dgm:pt modelId="{72D937ED-1676-4079-80B5-EB1EBB5E8C62}" type="parTrans" cxnId="{C4CADE23-6E3F-4534-BA1D-B2AAED14D678}">
      <dgm:prSet/>
      <dgm:spPr/>
      <dgm:t>
        <a:bodyPr/>
        <a:lstStyle/>
        <a:p>
          <a:endParaRPr lang="ru-RU"/>
        </a:p>
      </dgm:t>
    </dgm:pt>
    <dgm:pt modelId="{D31650D5-A9E8-44F9-9999-EFB13495BB0C}" type="sibTrans" cxnId="{C4CADE23-6E3F-4534-BA1D-B2AAED14D678}">
      <dgm:prSet/>
      <dgm:spPr/>
      <dgm:t>
        <a:bodyPr/>
        <a:lstStyle/>
        <a:p>
          <a:endParaRPr lang="ru-RU"/>
        </a:p>
      </dgm:t>
    </dgm:pt>
    <dgm:pt modelId="{D3852425-55FD-441E-8ADA-39F244663D69}">
      <dgm:prSet/>
      <dgm:spPr/>
      <dgm:t>
        <a:bodyPr/>
        <a:lstStyle/>
        <a:p>
          <a:r>
            <a:rPr lang="en-US" b="1" i="0" dirty="0">
              <a:effectLst/>
              <a:latin typeface="+mn-lt"/>
            </a:rPr>
            <a:t>"Coding" technique (Wexler's Subtest) </a:t>
          </a:r>
          <a:r>
            <a:rPr lang="en-US" b="0" i="0" dirty="0">
              <a:effectLst/>
              <a:latin typeface="+mn-lt"/>
            </a:rPr>
            <a:t>- used to investigate the volume of visual memory;</a:t>
          </a:r>
        </a:p>
      </dgm:t>
    </dgm:pt>
    <dgm:pt modelId="{2CC4DA3C-7532-4FDA-A3BF-F540C5844BB5}" type="parTrans" cxnId="{649549E8-05E9-4F8A-A9B2-036BC73B9EB7}">
      <dgm:prSet/>
      <dgm:spPr/>
      <dgm:t>
        <a:bodyPr/>
        <a:lstStyle/>
        <a:p>
          <a:endParaRPr lang="ru-RU"/>
        </a:p>
      </dgm:t>
    </dgm:pt>
    <dgm:pt modelId="{07004A8A-3DBE-408F-838A-D8660284A0F4}" type="sibTrans" cxnId="{649549E8-05E9-4F8A-A9B2-036BC73B9EB7}">
      <dgm:prSet/>
      <dgm:spPr/>
      <dgm:t>
        <a:bodyPr/>
        <a:lstStyle/>
        <a:p>
          <a:endParaRPr lang="ru-RU"/>
        </a:p>
      </dgm:t>
    </dgm:pt>
    <dgm:pt modelId="{7D44E7B8-31ED-41EE-9C69-FB2491B1273B}">
      <dgm:prSet/>
      <dgm:spPr/>
      <dgm:t>
        <a:bodyPr/>
        <a:lstStyle/>
        <a:p>
          <a:r>
            <a:rPr lang="en-US" b="1" i="0" dirty="0">
              <a:effectLst/>
              <a:latin typeface="+mn-lt"/>
            </a:rPr>
            <a:t>"Test of Interwoven Lines" technique (Modification of A. Rey's test) </a:t>
          </a:r>
          <a:r>
            <a:rPr lang="en-US" b="0" i="0" dirty="0">
              <a:effectLst/>
              <a:latin typeface="+mn-lt"/>
            </a:rPr>
            <a:t>- used to study the degree of concentration of voluntary attention;</a:t>
          </a:r>
        </a:p>
      </dgm:t>
    </dgm:pt>
    <dgm:pt modelId="{63B0207B-1220-4DE5-89CA-15D295A62EB4}" type="parTrans" cxnId="{BA8C89AE-01ED-4B97-BFB8-DDF0A49D6E0B}">
      <dgm:prSet/>
      <dgm:spPr/>
      <dgm:t>
        <a:bodyPr/>
        <a:lstStyle/>
        <a:p>
          <a:endParaRPr lang="ru-RU"/>
        </a:p>
      </dgm:t>
    </dgm:pt>
    <dgm:pt modelId="{6D9F867E-AF47-4AE7-8676-1636AC48D134}" type="sibTrans" cxnId="{BA8C89AE-01ED-4B97-BFB8-DDF0A49D6E0B}">
      <dgm:prSet/>
      <dgm:spPr/>
      <dgm:t>
        <a:bodyPr/>
        <a:lstStyle/>
        <a:p>
          <a:endParaRPr lang="ru-RU"/>
        </a:p>
      </dgm:t>
    </dgm:pt>
    <dgm:pt modelId="{655656DE-6265-444B-91B0-24A8AB530EF4}">
      <dgm:prSet/>
      <dgm:spPr/>
      <dgm:t>
        <a:bodyPr/>
        <a:lstStyle/>
        <a:p>
          <a:r>
            <a:rPr lang="en-US" b="1" i="0" dirty="0">
              <a:effectLst/>
              <a:latin typeface="+mn-lt"/>
            </a:rPr>
            <a:t>"Place Marks" technique (Pieron-Rooser test)</a:t>
          </a:r>
          <a:r>
            <a:rPr lang="en-US" b="0" i="0" dirty="0">
              <a:effectLst/>
              <a:latin typeface="+mn-lt"/>
            </a:rPr>
            <a:t> - used to evaluate parameters of voluntary attention such as stability, distribution, </a:t>
          </a:r>
          <a:r>
            <a:rPr lang="en-US" b="0" i="0" dirty="0" err="1">
              <a:effectLst/>
              <a:latin typeface="+mn-lt"/>
            </a:rPr>
            <a:t>switchability</a:t>
          </a:r>
          <a:r>
            <a:rPr lang="en-US" b="0" i="0" dirty="0">
              <a:effectLst/>
              <a:latin typeface="+mn-lt"/>
            </a:rPr>
            <a:t>, as well as the pace of activity.</a:t>
          </a:r>
        </a:p>
      </dgm:t>
    </dgm:pt>
    <dgm:pt modelId="{83BCCA01-C634-4CA7-9BF7-2B114FC9165A}" type="parTrans" cxnId="{CFAFC813-5EDF-4F4D-84B1-59838C57DBF2}">
      <dgm:prSet/>
      <dgm:spPr/>
      <dgm:t>
        <a:bodyPr/>
        <a:lstStyle/>
        <a:p>
          <a:endParaRPr lang="ru-RU"/>
        </a:p>
      </dgm:t>
    </dgm:pt>
    <dgm:pt modelId="{C3939D48-60D6-4385-A039-8E75A4A5BEAE}" type="sibTrans" cxnId="{CFAFC813-5EDF-4F4D-84B1-59838C57DBF2}">
      <dgm:prSet/>
      <dgm:spPr/>
      <dgm:t>
        <a:bodyPr/>
        <a:lstStyle/>
        <a:p>
          <a:endParaRPr lang="ru-RU"/>
        </a:p>
      </dgm:t>
    </dgm:pt>
    <dgm:pt modelId="{C5BAD02E-1AE7-4806-9B7D-B71DA1979165}" type="pres">
      <dgm:prSet presAssocID="{AC45FED1-3BA8-4FAD-AB98-879413CFC361}" presName="diagram" presStyleCnt="0">
        <dgm:presLayoutVars>
          <dgm:dir/>
          <dgm:resizeHandles val="exact"/>
        </dgm:presLayoutVars>
      </dgm:prSet>
      <dgm:spPr/>
    </dgm:pt>
    <dgm:pt modelId="{BBAD1C64-1F79-4EB3-92B8-A63BE0B25C7F}" type="pres">
      <dgm:prSet presAssocID="{5BCD5594-1D91-4F24-BEC2-DFBEB2921746}" presName="node" presStyleLbl="node1" presStyleIdx="0" presStyleCnt="4">
        <dgm:presLayoutVars>
          <dgm:bulletEnabled val="1"/>
        </dgm:presLayoutVars>
      </dgm:prSet>
      <dgm:spPr/>
    </dgm:pt>
    <dgm:pt modelId="{BB7BC2B9-26B3-4791-BC13-5106572D8616}" type="pres">
      <dgm:prSet presAssocID="{D31650D5-A9E8-44F9-9999-EFB13495BB0C}" presName="sibTrans" presStyleCnt="0"/>
      <dgm:spPr/>
    </dgm:pt>
    <dgm:pt modelId="{3C112CDA-7AD3-4434-8FE5-EF21B2714C19}" type="pres">
      <dgm:prSet presAssocID="{D3852425-55FD-441E-8ADA-39F244663D69}" presName="node" presStyleLbl="node1" presStyleIdx="1" presStyleCnt="4">
        <dgm:presLayoutVars>
          <dgm:bulletEnabled val="1"/>
        </dgm:presLayoutVars>
      </dgm:prSet>
      <dgm:spPr/>
    </dgm:pt>
    <dgm:pt modelId="{2CBFC1DB-E4BC-4324-A6D5-32937C31945E}" type="pres">
      <dgm:prSet presAssocID="{07004A8A-3DBE-408F-838A-D8660284A0F4}" presName="sibTrans" presStyleCnt="0"/>
      <dgm:spPr/>
    </dgm:pt>
    <dgm:pt modelId="{91611F47-D510-41D0-AC50-CCCFA82015EF}" type="pres">
      <dgm:prSet presAssocID="{7D44E7B8-31ED-41EE-9C69-FB2491B1273B}" presName="node" presStyleLbl="node1" presStyleIdx="2" presStyleCnt="4">
        <dgm:presLayoutVars>
          <dgm:bulletEnabled val="1"/>
        </dgm:presLayoutVars>
      </dgm:prSet>
      <dgm:spPr/>
    </dgm:pt>
    <dgm:pt modelId="{19DF51CF-7DF7-424B-BB37-8D0289975F31}" type="pres">
      <dgm:prSet presAssocID="{6D9F867E-AF47-4AE7-8676-1636AC48D134}" presName="sibTrans" presStyleCnt="0"/>
      <dgm:spPr/>
    </dgm:pt>
    <dgm:pt modelId="{594A049F-DE48-433D-A54D-514758CBD692}" type="pres">
      <dgm:prSet presAssocID="{655656DE-6265-444B-91B0-24A8AB530EF4}" presName="node" presStyleLbl="node1" presStyleIdx="3" presStyleCnt="4">
        <dgm:presLayoutVars>
          <dgm:bulletEnabled val="1"/>
        </dgm:presLayoutVars>
      </dgm:prSet>
      <dgm:spPr/>
    </dgm:pt>
  </dgm:ptLst>
  <dgm:cxnLst>
    <dgm:cxn modelId="{CFAFC813-5EDF-4F4D-84B1-59838C57DBF2}" srcId="{AC45FED1-3BA8-4FAD-AB98-879413CFC361}" destId="{655656DE-6265-444B-91B0-24A8AB530EF4}" srcOrd="3" destOrd="0" parTransId="{83BCCA01-C634-4CA7-9BF7-2B114FC9165A}" sibTransId="{C3939D48-60D6-4385-A039-8E75A4A5BEAE}"/>
    <dgm:cxn modelId="{C4CADE23-6E3F-4534-BA1D-B2AAED14D678}" srcId="{AC45FED1-3BA8-4FAD-AB98-879413CFC361}" destId="{5BCD5594-1D91-4F24-BEC2-DFBEB2921746}" srcOrd="0" destOrd="0" parTransId="{72D937ED-1676-4079-80B5-EB1EBB5E8C62}" sibTransId="{D31650D5-A9E8-44F9-9999-EFB13495BB0C}"/>
    <dgm:cxn modelId="{14C79F69-B7E5-4DEA-88AD-4E3AD477E0FC}" type="presOf" srcId="{D3852425-55FD-441E-8ADA-39F244663D69}" destId="{3C112CDA-7AD3-4434-8FE5-EF21B2714C19}" srcOrd="0" destOrd="0" presId="urn:microsoft.com/office/officeart/2005/8/layout/default"/>
    <dgm:cxn modelId="{73C5438B-5D83-4D71-B513-C6B228BC1D10}" type="presOf" srcId="{AC45FED1-3BA8-4FAD-AB98-879413CFC361}" destId="{C5BAD02E-1AE7-4806-9B7D-B71DA1979165}" srcOrd="0" destOrd="0" presId="urn:microsoft.com/office/officeart/2005/8/layout/default"/>
    <dgm:cxn modelId="{65E41E9A-3B9A-475D-A9AC-82D3AC92D3FD}" type="presOf" srcId="{7D44E7B8-31ED-41EE-9C69-FB2491B1273B}" destId="{91611F47-D510-41D0-AC50-CCCFA82015EF}" srcOrd="0" destOrd="0" presId="urn:microsoft.com/office/officeart/2005/8/layout/default"/>
    <dgm:cxn modelId="{BA8C89AE-01ED-4B97-BFB8-DDF0A49D6E0B}" srcId="{AC45FED1-3BA8-4FAD-AB98-879413CFC361}" destId="{7D44E7B8-31ED-41EE-9C69-FB2491B1273B}" srcOrd="2" destOrd="0" parTransId="{63B0207B-1220-4DE5-89CA-15D295A62EB4}" sibTransId="{6D9F867E-AF47-4AE7-8676-1636AC48D134}"/>
    <dgm:cxn modelId="{0EA6D7CF-63F1-4FAC-BBD6-BB1900B55170}" type="presOf" srcId="{655656DE-6265-444B-91B0-24A8AB530EF4}" destId="{594A049F-DE48-433D-A54D-514758CBD692}" srcOrd="0" destOrd="0" presId="urn:microsoft.com/office/officeart/2005/8/layout/default"/>
    <dgm:cxn modelId="{63A9E9D8-E146-47FC-867D-95F21C575233}" type="presOf" srcId="{5BCD5594-1D91-4F24-BEC2-DFBEB2921746}" destId="{BBAD1C64-1F79-4EB3-92B8-A63BE0B25C7F}" srcOrd="0" destOrd="0" presId="urn:microsoft.com/office/officeart/2005/8/layout/default"/>
    <dgm:cxn modelId="{649549E8-05E9-4F8A-A9B2-036BC73B9EB7}" srcId="{AC45FED1-3BA8-4FAD-AB98-879413CFC361}" destId="{D3852425-55FD-441E-8ADA-39F244663D69}" srcOrd="1" destOrd="0" parTransId="{2CC4DA3C-7532-4FDA-A3BF-F540C5844BB5}" sibTransId="{07004A8A-3DBE-408F-838A-D8660284A0F4}"/>
    <dgm:cxn modelId="{F046F822-9721-44B4-B4BD-79CF0286BB8C}" type="presParOf" srcId="{C5BAD02E-1AE7-4806-9B7D-B71DA1979165}" destId="{BBAD1C64-1F79-4EB3-92B8-A63BE0B25C7F}" srcOrd="0" destOrd="0" presId="urn:microsoft.com/office/officeart/2005/8/layout/default"/>
    <dgm:cxn modelId="{6995A3F1-6D5D-433A-A006-4948FBA19CCA}" type="presParOf" srcId="{C5BAD02E-1AE7-4806-9B7D-B71DA1979165}" destId="{BB7BC2B9-26B3-4791-BC13-5106572D8616}" srcOrd="1" destOrd="0" presId="urn:microsoft.com/office/officeart/2005/8/layout/default"/>
    <dgm:cxn modelId="{445DF6E3-332A-4B7C-A0FD-745951D06E47}" type="presParOf" srcId="{C5BAD02E-1AE7-4806-9B7D-B71DA1979165}" destId="{3C112CDA-7AD3-4434-8FE5-EF21B2714C19}" srcOrd="2" destOrd="0" presId="urn:microsoft.com/office/officeart/2005/8/layout/default"/>
    <dgm:cxn modelId="{0EED9939-AA4C-407E-8CD4-EC95E6996374}" type="presParOf" srcId="{C5BAD02E-1AE7-4806-9B7D-B71DA1979165}" destId="{2CBFC1DB-E4BC-4324-A6D5-32937C31945E}" srcOrd="3" destOrd="0" presId="urn:microsoft.com/office/officeart/2005/8/layout/default"/>
    <dgm:cxn modelId="{DB58877E-B6E9-47D4-A091-B7C26643F7DB}" type="presParOf" srcId="{C5BAD02E-1AE7-4806-9B7D-B71DA1979165}" destId="{91611F47-D510-41D0-AC50-CCCFA82015EF}" srcOrd="4" destOrd="0" presId="urn:microsoft.com/office/officeart/2005/8/layout/default"/>
    <dgm:cxn modelId="{7AD068D5-A310-488F-8252-DBE8D0988EF0}" type="presParOf" srcId="{C5BAD02E-1AE7-4806-9B7D-B71DA1979165}" destId="{19DF51CF-7DF7-424B-BB37-8D0289975F31}" srcOrd="5" destOrd="0" presId="urn:microsoft.com/office/officeart/2005/8/layout/default"/>
    <dgm:cxn modelId="{2DE797E2-312D-4FF2-BF9A-CE42695CE877}" type="presParOf" srcId="{C5BAD02E-1AE7-4806-9B7D-B71DA1979165}" destId="{594A049F-DE48-433D-A54D-514758CBD69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74751-A49D-473E-BCAC-C30BF4F57F8A}">
      <dsp:nvSpPr>
        <dsp:cNvPr id="0" name=""/>
        <dsp:cNvSpPr/>
      </dsp:nvSpPr>
      <dsp:spPr>
        <a:xfrm>
          <a:off x="4620126" y="1932243"/>
          <a:ext cx="2337275" cy="811285"/>
        </a:xfrm>
        <a:custGeom>
          <a:avLst/>
          <a:gdLst/>
          <a:ahLst/>
          <a:cxnLst/>
          <a:rect l="0" t="0" r="0" b="0"/>
          <a:pathLst>
            <a:path>
              <a:moveTo>
                <a:pt x="0" y="0"/>
              </a:moveTo>
              <a:lnTo>
                <a:pt x="0" y="405642"/>
              </a:lnTo>
              <a:lnTo>
                <a:pt x="2337275" y="405642"/>
              </a:lnTo>
              <a:lnTo>
                <a:pt x="2337275" y="81128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6DD426-755A-49E6-8FFA-679D1DA9F8D3}">
      <dsp:nvSpPr>
        <dsp:cNvPr id="0" name=""/>
        <dsp:cNvSpPr/>
      </dsp:nvSpPr>
      <dsp:spPr>
        <a:xfrm>
          <a:off x="2282850" y="1932243"/>
          <a:ext cx="2337275" cy="811285"/>
        </a:xfrm>
        <a:custGeom>
          <a:avLst/>
          <a:gdLst/>
          <a:ahLst/>
          <a:cxnLst/>
          <a:rect l="0" t="0" r="0" b="0"/>
          <a:pathLst>
            <a:path>
              <a:moveTo>
                <a:pt x="2337275" y="0"/>
              </a:moveTo>
              <a:lnTo>
                <a:pt x="2337275" y="405642"/>
              </a:lnTo>
              <a:lnTo>
                <a:pt x="0" y="405642"/>
              </a:lnTo>
              <a:lnTo>
                <a:pt x="0" y="81128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5F6D05-E403-4190-8F7E-D1D8ADE1151A}">
      <dsp:nvSpPr>
        <dsp:cNvPr id="0" name=""/>
        <dsp:cNvSpPr/>
      </dsp:nvSpPr>
      <dsp:spPr>
        <a:xfrm>
          <a:off x="3654309" y="610"/>
          <a:ext cx="1931632" cy="1931632"/>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2C3388-53FB-47B4-AD08-5BE4C0C736EC}">
      <dsp:nvSpPr>
        <dsp:cNvPr id="0" name=""/>
        <dsp:cNvSpPr/>
      </dsp:nvSpPr>
      <dsp:spPr>
        <a:xfrm>
          <a:off x="3654309" y="610"/>
          <a:ext cx="1931632" cy="1931632"/>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490836-B492-4E5D-8B3A-1897E67A9DF7}">
      <dsp:nvSpPr>
        <dsp:cNvPr id="0" name=""/>
        <dsp:cNvSpPr/>
      </dsp:nvSpPr>
      <dsp:spPr>
        <a:xfrm>
          <a:off x="2688493" y="348304"/>
          <a:ext cx="3863264" cy="123624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Russian </a:t>
          </a:r>
          <a:r>
            <a:rPr lang="en-US" sz="2100" b="1" kern="1200" dirty="0"/>
            <a:t>“</a:t>
          </a:r>
          <a:r>
            <a:rPr lang="ru-RU" sz="2100" b="1" kern="1200" dirty="0"/>
            <a:t>цифровая игра</a:t>
          </a:r>
          <a:r>
            <a:rPr lang="en-US" sz="2100" b="1" kern="1200" dirty="0"/>
            <a:t>” </a:t>
          </a:r>
          <a:r>
            <a:rPr lang="en-US" sz="2100" kern="1200" dirty="0"/>
            <a:t>[tsifrovaya igra]</a:t>
          </a:r>
          <a:endParaRPr lang="ru-RU" sz="2100" kern="1200" dirty="0"/>
        </a:p>
      </dsp:txBody>
      <dsp:txXfrm>
        <a:off x="2688493" y="348304"/>
        <a:ext cx="3863264" cy="1236244"/>
      </dsp:txXfrm>
    </dsp:sp>
    <dsp:sp modelId="{1026360F-39E7-4457-A2F3-A68B5224C4A5}">
      <dsp:nvSpPr>
        <dsp:cNvPr id="0" name=""/>
        <dsp:cNvSpPr/>
      </dsp:nvSpPr>
      <dsp:spPr>
        <a:xfrm>
          <a:off x="1317034" y="2743528"/>
          <a:ext cx="1931632" cy="1931632"/>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328E57-7090-4C39-95BE-15243F52325F}">
      <dsp:nvSpPr>
        <dsp:cNvPr id="0" name=""/>
        <dsp:cNvSpPr/>
      </dsp:nvSpPr>
      <dsp:spPr>
        <a:xfrm>
          <a:off x="1317034" y="2743528"/>
          <a:ext cx="1931632" cy="1931632"/>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5E958F-2831-46E7-AF68-8194BD067B57}">
      <dsp:nvSpPr>
        <dsp:cNvPr id="0" name=""/>
        <dsp:cNvSpPr/>
      </dsp:nvSpPr>
      <dsp:spPr>
        <a:xfrm>
          <a:off x="351218" y="3091222"/>
          <a:ext cx="3863264" cy="123624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Digital play</a:t>
          </a:r>
          <a:r>
            <a:rPr lang="en-US" sz="2100" kern="1200" dirty="0"/>
            <a:t> denotes a play activity per se, as a system of rules, plots and play actions.</a:t>
          </a:r>
          <a:endParaRPr lang="ru-RU" sz="2100" kern="1200" dirty="0"/>
        </a:p>
      </dsp:txBody>
      <dsp:txXfrm>
        <a:off x="351218" y="3091222"/>
        <a:ext cx="3863264" cy="1236244"/>
      </dsp:txXfrm>
    </dsp:sp>
    <dsp:sp modelId="{E8C788B0-FE14-4039-934D-FE0724A9219C}">
      <dsp:nvSpPr>
        <dsp:cNvPr id="0" name=""/>
        <dsp:cNvSpPr/>
      </dsp:nvSpPr>
      <dsp:spPr>
        <a:xfrm>
          <a:off x="5991584" y="2743528"/>
          <a:ext cx="1931632" cy="1931632"/>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DA06C4-08B3-43B9-9E82-31533912ABB2}">
      <dsp:nvSpPr>
        <dsp:cNvPr id="0" name=""/>
        <dsp:cNvSpPr/>
      </dsp:nvSpPr>
      <dsp:spPr>
        <a:xfrm>
          <a:off x="5991584" y="2743528"/>
          <a:ext cx="1931632" cy="1931632"/>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7FAE37-1CCB-49F2-98CD-A26F66427D93}">
      <dsp:nvSpPr>
        <dsp:cNvPr id="0" name=""/>
        <dsp:cNvSpPr/>
      </dsp:nvSpPr>
      <dsp:spPr>
        <a:xfrm>
          <a:off x="5025768" y="3091222"/>
          <a:ext cx="3863264" cy="123624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Digital game </a:t>
          </a:r>
          <a:r>
            <a:rPr lang="en-US" sz="2100" kern="1200" dirty="0"/>
            <a:t>refers to software, material and/or a virtual feeling, which presupposes goals and tasks, stages, characters etc.</a:t>
          </a:r>
          <a:endParaRPr lang="ru-RU" sz="2100" kern="1200" dirty="0"/>
        </a:p>
      </dsp:txBody>
      <dsp:txXfrm>
        <a:off x="5025768" y="3091222"/>
        <a:ext cx="3863264" cy="1236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8ED19-1E99-42A2-9AA5-BC282709C223}">
      <dsp:nvSpPr>
        <dsp:cNvPr id="0" name=""/>
        <dsp:cNvSpPr/>
      </dsp:nvSpPr>
      <dsp:spPr>
        <a:xfrm>
          <a:off x="0" y="34697"/>
          <a:ext cx="11062607" cy="449280"/>
        </a:xfrm>
        <a:prstGeom prst="roundRect">
          <a:avLst/>
        </a:prstGeom>
        <a:solidFill>
          <a:srgbClr val="9260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Study period:</a:t>
          </a:r>
          <a:endParaRPr lang="ru-RU" sz="1800" kern="1200" dirty="0">
            <a:latin typeface="+mn-lt"/>
          </a:endParaRPr>
        </a:p>
      </dsp:txBody>
      <dsp:txXfrm>
        <a:off x="21932" y="56629"/>
        <a:ext cx="11018743" cy="405416"/>
      </dsp:txXfrm>
    </dsp:sp>
    <dsp:sp modelId="{9D1DEED0-E7D4-4C3C-B0B1-55A8925F56BE}">
      <dsp:nvSpPr>
        <dsp:cNvPr id="0" name=""/>
        <dsp:cNvSpPr/>
      </dsp:nvSpPr>
      <dsp:spPr>
        <a:xfrm>
          <a:off x="0" y="483977"/>
          <a:ext cx="11062607"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3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mn-lt"/>
            </a:rPr>
            <a:t>February - May 2023</a:t>
          </a:r>
          <a:endParaRPr lang="ru-RU" sz="1800" kern="1200" dirty="0">
            <a:latin typeface="+mn-lt"/>
          </a:endParaRPr>
        </a:p>
      </dsp:txBody>
      <dsp:txXfrm>
        <a:off x="0" y="483977"/>
        <a:ext cx="11062607" cy="397440"/>
      </dsp:txXfrm>
    </dsp:sp>
    <dsp:sp modelId="{9D2BF683-F129-452E-8F51-6ADDB4FC32CC}">
      <dsp:nvSpPr>
        <dsp:cNvPr id="0" name=""/>
        <dsp:cNvSpPr/>
      </dsp:nvSpPr>
      <dsp:spPr>
        <a:xfrm>
          <a:off x="0" y="881417"/>
          <a:ext cx="11062607" cy="449280"/>
        </a:xfrm>
        <a:prstGeom prst="roundRect">
          <a:avLst/>
        </a:prstGeom>
        <a:solidFill>
          <a:srgbClr val="9260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Sample:</a:t>
          </a:r>
          <a:endParaRPr lang="ru-RU" sz="1800" kern="1200" dirty="0">
            <a:latin typeface="+mn-lt"/>
          </a:endParaRPr>
        </a:p>
      </dsp:txBody>
      <dsp:txXfrm>
        <a:off x="21932" y="903349"/>
        <a:ext cx="11018743" cy="405416"/>
      </dsp:txXfrm>
    </dsp:sp>
    <dsp:sp modelId="{26ABCFFE-35C1-4E54-8F92-EC457D70A8EB}">
      <dsp:nvSpPr>
        <dsp:cNvPr id="0" name=""/>
        <dsp:cNvSpPr/>
      </dsp:nvSpPr>
      <dsp:spPr>
        <a:xfrm>
          <a:off x="0" y="1330697"/>
          <a:ext cx="11062607"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3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mn-lt"/>
            </a:rPr>
            <a:t>76 children from preparatory groups of preschool educational institutions in Moscow: 37 boys and 39 girls</a:t>
          </a:r>
          <a:endParaRPr lang="ru-RU" sz="1800" kern="1200" dirty="0">
            <a:latin typeface="+mn-lt"/>
          </a:endParaRPr>
        </a:p>
      </dsp:txBody>
      <dsp:txXfrm>
        <a:off x="0" y="1330697"/>
        <a:ext cx="11062607" cy="397440"/>
      </dsp:txXfrm>
    </dsp:sp>
    <dsp:sp modelId="{55464F64-F6E7-405C-947A-C818853BE0AB}">
      <dsp:nvSpPr>
        <dsp:cNvPr id="0" name=""/>
        <dsp:cNvSpPr/>
      </dsp:nvSpPr>
      <dsp:spPr>
        <a:xfrm>
          <a:off x="0" y="1728137"/>
          <a:ext cx="11062607" cy="449280"/>
        </a:xfrm>
        <a:prstGeom prst="roundRect">
          <a:avLst/>
        </a:prstGeom>
        <a:solidFill>
          <a:srgbClr val="9260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Duration of the study:</a:t>
          </a:r>
          <a:endParaRPr lang="ru-RU" sz="1800" kern="1200" dirty="0">
            <a:latin typeface="+mn-lt"/>
          </a:endParaRPr>
        </a:p>
      </dsp:txBody>
      <dsp:txXfrm>
        <a:off x="21932" y="1750069"/>
        <a:ext cx="11018743" cy="405416"/>
      </dsp:txXfrm>
    </dsp:sp>
    <dsp:sp modelId="{C9358634-DA91-41F1-B073-4FF3BA206A09}">
      <dsp:nvSpPr>
        <dsp:cNvPr id="0" name=""/>
        <dsp:cNvSpPr/>
      </dsp:nvSpPr>
      <dsp:spPr>
        <a:xfrm>
          <a:off x="0" y="2177417"/>
          <a:ext cx="11062607"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3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mn-lt"/>
            </a:rPr>
            <a:t>8 weeks</a:t>
          </a:r>
          <a:endParaRPr lang="ru-RU" sz="1800" kern="1200" dirty="0">
            <a:latin typeface="+mn-lt"/>
          </a:endParaRPr>
        </a:p>
      </dsp:txBody>
      <dsp:txXfrm>
        <a:off x="0" y="2177417"/>
        <a:ext cx="11062607" cy="397440"/>
      </dsp:txXfrm>
    </dsp:sp>
    <dsp:sp modelId="{7D0C8B49-0924-4652-A9D7-8A36184E5194}">
      <dsp:nvSpPr>
        <dsp:cNvPr id="0" name=""/>
        <dsp:cNvSpPr/>
      </dsp:nvSpPr>
      <dsp:spPr>
        <a:xfrm>
          <a:off x="0" y="2558254"/>
          <a:ext cx="11062607" cy="449280"/>
        </a:xfrm>
        <a:prstGeom prst="roundRect">
          <a:avLst/>
        </a:prstGeom>
        <a:solidFill>
          <a:srgbClr val="9260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Study design:</a:t>
          </a:r>
          <a:endParaRPr lang="ru-RU" sz="1800" kern="1200" dirty="0">
            <a:latin typeface="+mn-lt"/>
          </a:endParaRPr>
        </a:p>
      </dsp:txBody>
      <dsp:txXfrm>
        <a:off x="21932" y="2580186"/>
        <a:ext cx="11018743" cy="405416"/>
      </dsp:txXfrm>
    </dsp:sp>
    <dsp:sp modelId="{69E8D59C-2DE7-4D63-8537-CC095F79C567}">
      <dsp:nvSpPr>
        <dsp:cNvPr id="0" name=""/>
        <dsp:cNvSpPr/>
      </dsp:nvSpPr>
      <dsp:spPr>
        <a:xfrm>
          <a:off x="0" y="3024138"/>
          <a:ext cx="11062607"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38" tIns="22860" rIns="128016" bIns="2286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latin typeface="+mn-lt"/>
            </a:rPr>
            <a:t>Group 1 (N=19) (</a:t>
          </a:r>
          <a:r>
            <a:rPr lang="ru-RU" sz="1800" kern="1200" dirty="0">
              <a:latin typeface="+mn-lt"/>
            </a:rPr>
            <a:t>ЭГ 1)</a:t>
          </a:r>
          <a:r>
            <a:rPr lang="en-US" sz="1800" kern="1200" dirty="0">
              <a:latin typeface="+mn-lt"/>
            </a:rPr>
            <a:t> - experimental - played the board card game "Dobble!"</a:t>
          </a:r>
        </a:p>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latin typeface="+mn-lt"/>
            </a:rPr>
            <a:t>Group 2 (N=26) </a:t>
          </a:r>
          <a:r>
            <a:rPr lang="ru-RU" sz="1800" kern="1200" dirty="0">
              <a:latin typeface="+mn-lt"/>
            </a:rPr>
            <a:t>(ЭГ 2) </a:t>
          </a:r>
          <a:r>
            <a:rPr lang="en-US" sz="1800" kern="1200" dirty="0">
              <a:latin typeface="+mn-lt"/>
            </a:rPr>
            <a:t>- experimental - played the digital version of the board game "Double Match: one common image"</a:t>
          </a:r>
        </a:p>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latin typeface="+mn-lt"/>
            </a:rPr>
            <a:t>Group 3 (N=31) </a:t>
          </a:r>
          <a:r>
            <a:rPr lang="ru-RU" sz="1800" kern="1200" dirty="0">
              <a:latin typeface="+mn-lt"/>
            </a:rPr>
            <a:t>(КГ) </a:t>
          </a:r>
          <a:r>
            <a:rPr lang="en-US" sz="1800" kern="1200" dirty="0">
              <a:latin typeface="+mn-lt"/>
            </a:rPr>
            <a:t>- control</a:t>
          </a:r>
        </a:p>
        <a:p>
          <a:pPr marL="171450" lvl="1" indent="-171450" algn="l" defTabSz="800100">
            <a:lnSpc>
              <a:spcPct val="90000"/>
            </a:lnSpc>
            <a:spcBef>
              <a:spcPct val="0"/>
            </a:spcBef>
            <a:spcAft>
              <a:spcPct val="20000"/>
            </a:spcAft>
            <a:buChar char="•"/>
          </a:pPr>
          <a:r>
            <a:rPr lang="ru-RU" sz="1800" kern="1200" spc="-1" dirty="0">
              <a:latin typeface="+mn-lt"/>
            </a:rPr>
            <a:t>т</a:t>
          </a:r>
        </a:p>
      </dsp:txBody>
      <dsp:txXfrm>
        <a:off x="0" y="3024138"/>
        <a:ext cx="11062607" cy="1490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B11BC-BC5D-43BD-80E1-DD2F94FE04F0}">
      <dsp:nvSpPr>
        <dsp:cNvPr id="0" name=""/>
        <dsp:cNvSpPr/>
      </dsp:nvSpPr>
      <dsp:spPr>
        <a:xfrm>
          <a:off x="8325" y="0"/>
          <a:ext cx="2488341" cy="396875"/>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solidFill>
                <a:srgbClr val="0D0D0D"/>
              </a:solidFill>
              <a:effectLst/>
              <a:latin typeface="+mn-lt"/>
            </a:rPr>
            <a:t>pre-test</a:t>
          </a:r>
          <a:endParaRPr lang="ru-RU" sz="1700" kern="1200" dirty="0"/>
        </a:p>
      </dsp:txBody>
      <dsp:txXfrm>
        <a:off x="19949" y="11624"/>
        <a:ext cx="2465093" cy="373627"/>
      </dsp:txXfrm>
    </dsp:sp>
    <dsp:sp modelId="{F70A9CF0-5C31-4DAC-8D75-4589E7966717}">
      <dsp:nvSpPr>
        <dsp:cNvPr id="0" name=""/>
        <dsp:cNvSpPr/>
      </dsp:nvSpPr>
      <dsp:spPr>
        <a:xfrm>
          <a:off x="2745500" y="0"/>
          <a:ext cx="527528" cy="39687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2745500" y="79375"/>
        <a:ext cx="408466" cy="238125"/>
      </dsp:txXfrm>
    </dsp:sp>
    <dsp:sp modelId="{0516E442-94A4-4F0C-A48C-CA5860D435BB}">
      <dsp:nvSpPr>
        <dsp:cNvPr id="0" name=""/>
        <dsp:cNvSpPr/>
      </dsp:nvSpPr>
      <dsp:spPr>
        <a:xfrm>
          <a:off x="3492002" y="0"/>
          <a:ext cx="2488341" cy="396875"/>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solidFill>
                <a:srgbClr val="0D0D0D"/>
              </a:solidFill>
              <a:effectLst/>
              <a:latin typeface="+mn-lt"/>
            </a:rPr>
            <a:t>experiment</a:t>
          </a:r>
          <a:endParaRPr lang="ru-RU" sz="1700" kern="1200" dirty="0"/>
        </a:p>
      </dsp:txBody>
      <dsp:txXfrm>
        <a:off x="3503626" y="11624"/>
        <a:ext cx="2465093" cy="373627"/>
      </dsp:txXfrm>
    </dsp:sp>
    <dsp:sp modelId="{0216EC06-65A3-45FB-AC81-C65B8CCA4C09}">
      <dsp:nvSpPr>
        <dsp:cNvPr id="0" name=""/>
        <dsp:cNvSpPr/>
      </dsp:nvSpPr>
      <dsp:spPr>
        <a:xfrm>
          <a:off x="6229178" y="0"/>
          <a:ext cx="527528" cy="39687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6229178" y="79375"/>
        <a:ext cx="408466" cy="238125"/>
      </dsp:txXfrm>
    </dsp:sp>
    <dsp:sp modelId="{5D4B3D6B-6405-48A4-8C6A-E076C1FE189F}">
      <dsp:nvSpPr>
        <dsp:cNvPr id="0" name=""/>
        <dsp:cNvSpPr/>
      </dsp:nvSpPr>
      <dsp:spPr>
        <a:xfrm>
          <a:off x="6975680" y="0"/>
          <a:ext cx="2488341" cy="396875"/>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solidFill>
                <a:srgbClr val="0D0D0D"/>
              </a:solidFill>
              <a:effectLst/>
              <a:latin typeface="+mn-lt"/>
            </a:rPr>
            <a:t>post-test</a:t>
          </a:r>
          <a:endParaRPr lang="ru-RU" sz="1700" kern="1200" dirty="0"/>
        </a:p>
      </dsp:txBody>
      <dsp:txXfrm>
        <a:off x="6987304" y="11624"/>
        <a:ext cx="2465093" cy="373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D1C64-1F79-4EB3-92B8-A63BE0B25C7F}">
      <dsp:nvSpPr>
        <dsp:cNvPr id="0" name=""/>
        <dsp:cNvSpPr/>
      </dsp:nvSpPr>
      <dsp:spPr>
        <a:xfrm>
          <a:off x="1321433" y="2911"/>
          <a:ext cx="3829184" cy="229751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mj-lt"/>
            <a:buNone/>
          </a:pPr>
          <a:r>
            <a:rPr lang="en-US" sz="2100" b="1" i="0" kern="1200" dirty="0">
              <a:effectLst/>
              <a:latin typeface="+mn-lt"/>
            </a:rPr>
            <a:t>"Learning 10 Words" technique (A.R. Luria) </a:t>
          </a:r>
          <a:r>
            <a:rPr lang="en-US" sz="2100" b="0" i="0" kern="1200" dirty="0">
              <a:effectLst/>
              <a:latin typeface="+mn-lt"/>
            </a:rPr>
            <a:t>- used to assess parameters of auditory short-term and long-term memory such as memorization, retention, and reproduction;</a:t>
          </a:r>
          <a:endParaRPr lang="ru-RU" sz="2100" kern="1200" dirty="0"/>
        </a:p>
      </dsp:txBody>
      <dsp:txXfrm>
        <a:off x="1321433" y="2911"/>
        <a:ext cx="3829184" cy="2297510"/>
      </dsp:txXfrm>
    </dsp:sp>
    <dsp:sp modelId="{3C112CDA-7AD3-4434-8FE5-EF21B2714C19}">
      <dsp:nvSpPr>
        <dsp:cNvPr id="0" name=""/>
        <dsp:cNvSpPr/>
      </dsp:nvSpPr>
      <dsp:spPr>
        <a:xfrm>
          <a:off x="5533537" y="2911"/>
          <a:ext cx="3829184" cy="229751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effectLst/>
              <a:latin typeface="+mn-lt"/>
            </a:rPr>
            <a:t>"Coding" technique (Wexler's Subtest) </a:t>
          </a:r>
          <a:r>
            <a:rPr lang="en-US" sz="2100" b="0" i="0" kern="1200" dirty="0">
              <a:effectLst/>
              <a:latin typeface="+mn-lt"/>
            </a:rPr>
            <a:t>- used to investigate the volume of visual memory;</a:t>
          </a:r>
        </a:p>
      </dsp:txBody>
      <dsp:txXfrm>
        <a:off x="5533537" y="2911"/>
        <a:ext cx="3829184" cy="2297510"/>
      </dsp:txXfrm>
    </dsp:sp>
    <dsp:sp modelId="{91611F47-D510-41D0-AC50-CCCFA82015EF}">
      <dsp:nvSpPr>
        <dsp:cNvPr id="0" name=""/>
        <dsp:cNvSpPr/>
      </dsp:nvSpPr>
      <dsp:spPr>
        <a:xfrm>
          <a:off x="1321433" y="2683340"/>
          <a:ext cx="3829184" cy="229751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effectLst/>
              <a:latin typeface="+mn-lt"/>
            </a:rPr>
            <a:t>"Test of Interwoven Lines" technique (Modification of A. Rey's test) </a:t>
          </a:r>
          <a:r>
            <a:rPr lang="en-US" sz="2100" b="0" i="0" kern="1200" dirty="0">
              <a:effectLst/>
              <a:latin typeface="+mn-lt"/>
            </a:rPr>
            <a:t>- used to study the degree of concentration of voluntary attention;</a:t>
          </a:r>
        </a:p>
      </dsp:txBody>
      <dsp:txXfrm>
        <a:off x="1321433" y="2683340"/>
        <a:ext cx="3829184" cy="2297510"/>
      </dsp:txXfrm>
    </dsp:sp>
    <dsp:sp modelId="{594A049F-DE48-433D-A54D-514758CBD692}">
      <dsp:nvSpPr>
        <dsp:cNvPr id="0" name=""/>
        <dsp:cNvSpPr/>
      </dsp:nvSpPr>
      <dsp:spPr>
        <a:xfrm>
          <a:off x="5533537" y="2683340"/>
          <a:ext cx="3829184" cy="229751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effectLst/>
              <a:latin typeface="+mn-lt"/>
            </a:rPr>
            <a:t>"Place Marks" technique (Pieron-Rooser test)</a:t>
          </a:r>
          <a:r>
            <a:rPr lang="en-US" sz="2100" b="0" i="0" kern="1200" dirty="0">
              <a:effectLst/>
              <a:latin typeface="+mn-lt"/>
            </a:rPr>
            <a:t> - used to evaluate parameters of voluntary attention such as stability, distribution, </a:t>
          </a:r>
          <a:r>
            <a:rPr lang="en-US" sz="2100" b="0" i="0" kern="1200" dirty="0" err="1">
              <a:effectLst/>
              <a:latin typeface="+mn-lt"/>
            </a:rPr>
            <a:t>switchability</a:t>
          </a:r>
          <a:r>
            <a:rPr lang="en-US" sz="2100" b="0" i="0" kern="1200" dirty="0">
              <a:effectLst/>
              <a:latin typeface="+mn-lt"/>
            </a:rPr>
            <a:t>, as well as the pace of activity.</a:t>
          </a:r>
        </a:p>
      </dsp:txBody>
      <dsp:txXfrm>
        <a:off x="5533537" y="2683340"/>
        <a:ext cx="3829184" cy="2297510"/>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629A471-5D9B-A041-8039-392243AB8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a:extLst>
              <a:ext uri="{FF2B5EF4-FFF2-40B4-BE49-F238E27FC236}">
                <a16:creationId xmlns:a16="http://schemas.microsoft.com/office/drawing/2014/main" id="{6CC97238-B452-1843-B842-EF39D5CBADF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5DAB715-AEAA-9540-9A74-A2D66B104253}" type="datetimeFigureOut">
              <a:rPr lang="ru-RU"/>
              <a:pPr>
                <a:defRPr/>
              </a:pPr>
              <a:t>17.05.2024</a:t>
            </a:fld>
            <a:endParaRPr lang="ru-RU"/>
          </a:p>
        </p:txBody>
      </p:sp>
      <p:sp>
        <p:nvSpPr>
          <p:cNvPr id="4" name="Образ слайда 3">
            <a:extLst>
              <a:ext uri="{FF2B5EF4-FFF2-40B4-BE49-F238E27FC236}">
                <a16:creationId xmlns:a16="http://schemas.microsoft.com/office/drawing/2014/main" id="{AA89B911-DAE3-C24D-B7B5-52F6806745D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C0B7FAE4-ED12-2F44-948C-678B6709298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029B89B8-52DB-6640-B144-6E7AA353B0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a:extLst>
              <a:ext uri="{FF2B5EF4-FFF2-40B4-BE49-F238E27FC236}">
                <a16:creationId xmlns:a16="http://schemas.microsoft.com/office/drawing/2014/main" id="{1B1998FC-90F1-EE44-85F3-C444369F7C1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C925C48-EBBE-8F44-A7FE-BD046A84D442}"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a:extLst>
              <a:ext uri="{FF2B5EF4-FFF2-40B4-BE49-F238E27FC236}">
                <a16:creationId xmlns:a16="http://schemas.microsoft.com/office/drawing/2014/main" id="{F63945B6-F616-6B4E-91CD-FBD76D77538B}"/>
              </a:ext>
            </a:extLst>
          </p:cNvPr>
          <p:cNvSpPr>
            <a:spLocks noGrp="1"/>
          </p:cNvSpPr>
          <p:nvPr>
            <p:ph type="dt" sz="half" idx="10"/>
          </p:nvPr>
        </p:nvSpPr>
        <p:spPr/>
        <p:txBody>
          <a:bodyPr/>
          <a:lstStyle>
            <a:lvl1pPr>
              <a:defRPr/>
            </a:lvl1pPr>
          </a:lstStyle>
          <a:p>
            <a:pPr>
              <a:defRPr/>
            </a:pPr>
            <a:fld id="{F42130FF-E9B1-F94C-B866-47312C194247}" type="datetimeFigureOut">
              <a:rPr lang="ru-RU"/>
              <a:pPr>
                <a:defRPr/>
              </a:pPr>
              <a:t>17.05.2024</a:t>
            </a:fld>
            <a:endParaRPr lang="ru-RU"/>
          </a:p>
        </p:txBody>
      </p:sp>
      <p:sp>
        <p:nvSpPr>
          <p:cNvPr id="5" name="Footer Placeholder 4">
            <a:extLst>
              <a:ext uri="{FF2B5EF4-FFF2-40B4-BE49-F238E27FC236}">
                <a16:creationId xmlns:a16="http://schemas.microsoft.com/office/drawing/2014/main" id="{7C80EE92-97C0-194D-8873-651ADE1598E9}"/>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CB4192EF-632E-9C4B-830E-0FE003AB6FF9}"/>
              </a:ext>
            </a:extLst>
          </p:cNvPr>
          <p:cNvSpPr>
            <a:spLocks noGrp="1"/>
          </p:cNvSpPr>
          <p:nvPr>
            <p:ph type="sldNum" sz="quarter" idx="12"/>
          </p:nvPr>
        </p:nvSpPr>
        <p:spPr/>
        <p:txBody>
          <a:bodyPr/>
          <a:lstStyle>
            <a:lvl1pPr>
              <a:defRPr/>
            </a:lvl1pPr>
          </a:lstStyle>
          <a:p>
            <a:fld id="{4A7C00B5-0D76-5541-A637-9E77C55CEE96}" type="slidenum">
              <a:rPr lang="ru-RU" altLang="ru-RU"/>
              <a:pPr/>
              <a:t>‹#›</a:t>
            </a:fld>
            <a:endParaRPr lang="ru-RU" altLang="ru-RU"/>
          </a:p>
        </p:txBody>
      </p:sp>
    </p:spTree>
    <p:extLst>
      <p:ext uri="{BB962C8B-B14F-4D97-AF65-F5344CB8AC3E}">
        <p14:creationId xmlns:p14="http://schemas.microsoft.com/office/powerpoint/2010/main" val="3339314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435FEA67-96D8-B148-B362-99A6D48650E3}"/>
              </a:ext>
            </a:extLst>
          </p:cNvPr>
          <p:cNvSpPr>
            <a:spLocks noGrp="1"/>
          </p:cNvSpPr>
          <p:nvPr>
            <p:ph type="dt" sz="half" idx="10"/>
          </p:nvPr>
        </p:nvSpPr>
        <p:spPr/>
        <p:txBody>
          <a:bodyPr/>
          <a:lstStyle>
            <a:lvl1pPr>
              <a:defRPr/>
            </a:lvl1pPr>
          </a:lstStyle>
          <a:p>
            <a:pPr>
              <a:defRPr/>
            </a:pPr>
            <a:fld id="{DE38050F-92DD-584F-B378-2875E3759D37}" type="datetimeFigureOut">
              <a:rPr lang="ru-RU"/>
              <a:pPr>
                <a:defRPr/>
              </a:pPr>
              <a:t>17.05.2024</a:t>
            </a:fld>
            <a:endParaRPr lang="ru-RU"/>
          </a:p>
        </p:txBody>
      </p:sp>
      <p:sp>
        <p:nvSpPr>
          <p:cNvPr id="5" name="Footer Placeholder 4">
            <a:extLst>
              <a:ext uri="{FF2B5EF4-FFF2-40B4-BE49-F238E27FC236}">
                <a16:creationId xmlns:a16="http://schemas.microsoft.com/office/drawing/2014/main" id="{889882E0-0F29-DB41-844F-F12FE966089A}"/>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170AC6C2-DE6F-FA47-A762-C332AB184E08}"/>
              </a:ext>
            </a:extLst>
          </p:cNvPr>
          <p:cNvSpPr>
            <a:spLocks noGrp="1"/>
          </p:cNvSpPr>
          <p:nvPr>
            <p:ph type="sldNum" sz="quarter" idx="12"/>
          </p:nvPr>
        </p:nvSpPr>
        <p:spPr/>
        <p:txBody>
          <a:bodyPr/>
          <a:lstStyle>
            <a:lvl1pPr>
              <a:defRPr/>
            </a:lvl1pPr>
          </a:lstStyle>
          <a:p>
            <a:fld id="{23C297F1-A0D1-4E4D-8F6F-30EC1D05DF94}" type="slidenum">
              <a:rPr lang="ru-RU" altLang="ru-RU"/>
              <a:pPr/>
              <a:t>‹#›</a:t>
            </a:fld>
            <a:endParaRPr lang="ru-RU" altLang="ru-RU"/>
          </a:p>
        </p:txBody>
      </p:sp>
    </p:spTree>
    <p:extLst>
      <p:ext uri="{BB962C8B-B14F-4D97-AF65-F5344CB8AC3E}">
        <p14:creationId xmlns:p14="http://schemas.microsoft.com/office/powerpoint/2010/main" val="150677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966140CB-A582-6845-983F-F08155E8CF43}"/>
              </a:ext>
            </a:extLst>
          </p:cNvPr>
          <p:cNvSpPr>
            <a:spLocks noGrp="1"/>
          </p:cNvSpPr>
          <p:nvPr>
            <p:ph type="dt" sz="half" idx="10"/>
          </p:nvPr>
        </p:nvSpPr>
        <p:spPr/>
        <p:txBody>
          <a:bodyPr/>
          <a:lstStyle>
            <a:lvl1pPr>
              <a:defRPr/>
            </a:lvl1pPr>
          </a:lstStyle>
          <a:p>
            <a:pPr>
              <a:defRPr/>
            </a:pPr>
            <a:fld id="{BB5282A6-EDCF-6C42-8401-2D0186419686}" type="datetimeFigureOut">
              <a:rPr lang="ru-RU"/>
              <a:pPr>
                <a:defRPr/>
              </a:pPr>
              <a:t>17.05.2024</a:t>
            </a:fld>
            <a:endParaRPr lang="ru-RU"/>
          </a:p>
        </p:txBody>
      </p:sp>
      <p:sp>
        <p:nvSpPr>
          <p:cNvPr id="5" name="Footer Placeholder 4">
            <a:extLst>
              <a:ext uri="{FF2B5EF4-FFF2-40B4-BE49-F238E27FC236}">
                <a16:creationId xmlns:a16="http://schemas.microsoft.com/office/drawing/2014/main" id="{7C21FF88-D529-044D-B254-C06F129F21D7}"/>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8A41227A-AB81-D84E-BEC4-1CC813B940BC}"/>
              </a:ext>
            </a:extLst>
          </p:cNvPr>
          <p:cNvSpPr>
            <a:spLocks noGrp="1"/>
          </p:cNvSpPr>
          <p:nvPr>
            <p:ph type="sldNum" sz="quarter" idx="12"/>
          </p:nvPr>
        </p:nvSpPr>
        <p:spPr/>
        <p:txBody>
          <a:bodyPr/>
          <a:lstStyle>
            <a:lvl1pPr>
              <a:defRPr/>
            </a:lvl1pPr>
          </a:lstStyle>
          <a:p>
            <a:fld id="{5A6A1D47-A040-E140-BE81-AFF3C67B0995}" type="slidenum">
              <a:rPr lang="ru-RU" altLang="ru-RU"/>
              <a:pPr/>
              <a:t>‹#›</a:t>
            </a:fld>
            <a:endParaRPr lang="ru-RU" altLang="ru-RU"/>
          </a:p>
        </p:txBody>
      </p:sp>
    </p:spTree>
    <p:extLst>
      <p:ext uri="{BB962C8B-B14F-4D97-AF65-F5344CB8AC3E}">
        <p14:creationId xmlns:p14="http://schemas.microsoft.com/office/powerpoint/2010/main" val="2078042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633" y="91042"/>
            <a:ext cx="10973023" cy="1509080"/>
          </a:xfrm>
          <a:prstGeom prst="rect">
            <a:avLst/>
          </a:prstGeom>
        </p:spPr>
        <p:txBody>
          <a:bodyPr lIns="0" tIns="0" rIns="0" bIns="0" anchor="ctr"/>
          <a:lstStyle/>
          <a:p>
            <a:pPr algn="ctr"/>
            <a:endParaRPr lang="ru-RU" sz="5316" b="0" strike="noStrike" spc="-1">
              <a:latin typeface="Arial"/>
            </a:endParaRPr>
          </a:p>
        </p:txBody>
      </p:sp>
      <p:sp>
        <p:nvSpPr>
          <p:cNvPr id="8" name="PlaceHolder 2"/>
          <p:cNvSpPr>
            <a:spLocks noGrp="1"/>
          </p:cNvSpPr>
          <p:nvPr>
            <p:ph type="body"/>
          </p:nvPr>
        </p:nvSpPr>
        <p:spPr>
          <a:xfrm>
            <a:off x="609633" y="1603715"/>
            <a:ext cx="10973023" cy="3977395"/>
          </a:xfrm>
          <a:prstGeom prst="rect">
            <a:avLst/>
          </a:prstGeom>
        </p:spPr>
        <p:txBody>
          <a:bodyPr lIns="0" tIns="0" rIns="0" bIns="0">
            <a:normAutofit/>
          </a:bodyPr>
          <a:lstStyle/>
          <a:p>
            <a:endParaRPr lang="ru-RU" sz="3860" b="0" strike="noStrike" spc="-1">
              <a:latin typeface="Arial"/>
            </a:endParaRPr>
          </a:p>
        </p:txBody>
      </p:sp>
    </p:spTree>
    <p:extLst>
      <p:ext uri="{BB962C8B-B14F-4D97-AF65-F5344CB8AC3E}">
        <p14:creationId xmlns:p14="http://schemas.microsoft.com/office/powerpoint/2010/main" val="2601151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633" y="273126"/>
            <a:ext cx="10973023" cy="5308284"/>
          </a:xfrm>
          <a:prstGeom prst="rect">
            <a:avLst/>
          </a:prstGeom>
        </p:spPr>
        <p:txBody>
          <a:bodyPr lIns="0" tIns="0" rIns="0" bIns="0" anchor="ctr"/>
          <a:lstStyle/>
          <a:p>
            <a:pPr algn="ctr"/>
            <a:endParaRPr lang="ru-RU" sz="2662" b="0" strike="noStrike" spc="-1">
              <a:latin typeface="Arial"/>
            </a:endParaRPr>
          </a:p>
        </p:txBody>
      </p:sp>
    </p:spTree>
    <p:extLst>
      <p:ext uri="{BB962C8B-B14F-4D97-AF65-F5344CB8AC3E}">
        <p14:creationId xmlns:p14="http://schemas.microsoft.com/office/powerpoint/2010/main" val="35516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B076C2BC-8C87-A243-9A0B-E94B305F5E14}"/>
              </a:ext>
            </a:extLst>
          </p:cNvPr>
          <p:cNvSpPr>
            <a:spLocks noGrp="1"/>
          </p:cNvSpPr>
          <p:nvPr>
            <p:ph type="dt" sz="half" idx="10"/>
          </p:nvPr>
        </p:nvSpPr>
        <p:spPr/>
        <p:txBody>
          <a:bodyPr/>
          <a:lstStyle>
            <a:lvl1pPr>
              <a:defRPr/>
            </a:lvl1pPr>
          </a:lstStyle>
          <a:p>
            <a:pPr>
              <a:defRPr/>
            </a:pPr>
            <a:fld id="{CA286BE5-F337-514A-AA00-2DA8BF202D91}" type="datetimeFigureOut">
              <a:rPr lang="ru-RU"/>
              <a:pPr>
                <a:defRPr/>
              </a:pPr>
              <a:t>17.05.2024</a:t>
            </a:fld>
            <a:endParaRPr lang="ru-RU"/>
          </a:p>
        </p:txBody>
      </p:sp>
      <p:sp>
        <p:nvSpPr>
          <p:cNvPr id="5" name="Footer Placeholder 4">
            <a:extLst>
              <a:ext uri="{FF2B5EF4-FFF2-40B4-BE49-F238E27FC236}">
                <a16:creationId xmlns:a16="http://schemas.microsoft.com/office/drawing/2014/main" id="{4B127F85-73DC-114F-B83E-89166A4B96FB}"/>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888DE94B-E392-644C-BAFB-8354D823C7FA}"/>
              </a:ext>
            </a:extLst>
          </p:cNvPr>
          <p:cNvSpPr>
            <a:spLocks noGrp="1"/>
          </p:cNvSpPr>
          <p:nvPr>
            <p:ph type="sldNum" sz="quarter" idx="12"/>
          </p:nvPr>
        </p:nvSpPr>
        <p:spPr/>
        <p:txBody>
          <a:bodyPr/>
          <a:lstStyle>
            <a:lvl1pPr>
              <a:defRPr/>
            </a:lvl1pPr>
          </a:lstStyle>
          <a:p>
            <a:fld id="{D24477AC-81DA-A24A-934F-409AD40754A3}" type="slidenum">
              <a:rPr lang="ru-RU" altLang="ru-RU"/>
              <a:pPr/>
              <a:t>‹#›</a:t>
            </a:fld>
            <a:endParaRPr lang="ru-RU" altLang="ru-RU"/>
          </a:p>
        </p:txBody>
      </p:sp>
    </p:spTree>
    <p:extLst>
      <p:ext uri="{BB962C8B-B14F-4D97-AF65-F5344CB8AC3E}">
        <p14:creationId xmlns:p14="http://schemas.microsoft.com/office/powerpoint/2010/main" val="331926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a16="http://schemas.microsoft.com/office/drawing/2014/main" id="{4305EED0-7FFE-324B-B8F7-74ED6E4EFCE6}"/>
              </a:ext>
            </a:extLst>
          </p:cNvPr>
          <p:cNvSpPr>
            <a:spLocks noGrp="1"/>
          </p:cNvSpPr>
          <p:nvPr>
            <p:ph type="dt" sz="half" idx="10"/>
          </p:nvPr>
        </p:nvSpPr>
        <p:spPr/>
        <p:txBody>
          <a:bodyPr/>
          <a:lstStyle>
            <a:lvl1pPr>
              <a:defRPr/>
            </a:lvl1pPr>
          </a:lstStyle>
          <a:p>
            <a:pPr>
              <a:defRPr/>
            </a:pPr>
            <a:fld id="{6BD35BCA-36EA-A24B-87E0-FA19B0A72D11}" type="datetimeFigureOut">
              <a:rPr lang="ru-RU"/>
              <a:pPr>
                <a:defRPr/>
              </a:pPr>
              <a:t>17.05.2024</a:t>
            </a:fld>
            <a:endParaRPr lang="ru-RU"/>
          </a:p>
        </p:txBody>
      </p:sp>
      <p:sp>
        <p:nvSpPr>
          <p:cNvPr id="5" name="Footer Placeholder 4">
            <a:extLst>
              <a:ext uri="{FF2B5EF4-FFF2-40B4-BE49-F238E27FC236}">
                <a16:creationId xmlns:a16="http://schemas.microsoft.com/office/drawing/2014/main" id="{95470937-AFD6-3C4F-98C0-AAE0E8757C82}"/>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E82C3D7D-F86A-EE46-A47B-D1D84796ACDA}"/>
              </a:ext>
            </a:extLst>
          </p:cNvPr>
          <p:cNvSpPr>
            <a:spLocks noGrp="1"/>
          </p:cNvSpPr>
          <p:nvPr>
            <p:ph type="sldNum" sz="quarter" idx="12"/>
          </p:nvPr>
        </p:nvSpPr>
        <p:spPr/>
        <p:txBody>
          <a:bodyPr/>
          <a:lstStyle>
            <a:lvl1pPr>
              <a:defRPr/>
            </a:lvl1pPr>
          </a:lstStyle>
          <a:p>
            <a:fld id="{273D9A54-B5A1-C646-8047-ADDA702B16E9}" type="slidenum">
              <a:rPr lang="ru-RU" altLang="ru-RU"/>
              <a:pPr/>
              <a:t>‹#›</a:t>
            </a:fld>
            <a:endParaRPr lang="ru-RU" altLang="ru-RU"/>
          </a:p>
        </p:txBody>
      </p:sp>
    </p:spTree>
    <p:extLst>
      <p:ext uri="{BB962C8B-B14F-4D97-AF65-F5344CB8AC3E}">
        <p14:creationId xmlns:p14="http://schemas.microsoft.com/office/powerpoint/2010/main" val="127203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a:extLst>
              <a:ext uri="{FF2B5EF4-FFF2-40B4-BE49-F238E27FC236}">
                <a16:creationId xmlns:a16="http://schemas.microsoft.com/office/drawing/2014/main" id="{8C30E58A-A4C4-0342-8F07-E352A7E4B728}"/>
              </a:ext>
            </a:extLst>
          </p:cNvPr>
          <p:cNvSpPr>
            <a:spLocks noGrp="1"/>
          </p:cNvSpPr>
          <p:nvPr>
            <p:ph type="dt" sz="half" idx="10"/>
          </p:nvPr>
        </p:nvSpPr>
        <p:spPr/>
        <p:txBody>
          <a:bodyPr/>
          <a:lstStyle>
            <a:lvl1pPr>
              <a:defRPr/>
            </a:lvl1pPr>
          </a:lstStyle>
          <a:p>
            <a:pPr>
              <a:defRPr/>
            </a:pPr>
            <a:fld id="{2560A145-43D9-8145-8354-ABDAE617B831}" type="datetimeFigureOut">
              <a:rPr lang="ru-RU"/>
              <a:pPr>
                <a:defRPr/>
              </a:pPr>
              <a:t>17.05.2024</a:t>
            </a:fld>
            <a:endParaRPr lang="ru-RU"/>
          </a:p>
        </p:txBody>
      </p:sp>
      <p:sp>
        <p:nvSpPr>
          <p:cNvPr id="6" name="Footer Placeholder 4">
            <a:extLst>
              <a:ext uri="{FF2B5EF4-FFF2-40B4-BE49-F238E27FC236}">
                <a16:creationId xmlns:a16="http://schemas.microsoft.com/office/drawing/2014/main" id="{76166CCA-22E6-DD4E-B479-165E3122A032}"/>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E003A162-8991-9C41-B583-E1E6D242D992}"/>
              </a:ext>
            </a:extLst>
          </p:cNvPr>
          <p:cNvSpPr>
            <a:spLocks noGrp="1"/>
          </p:cNvSpPr>
          <p:nvPr>
            <p:ph type="sldNum" sz="quarter" idx="12"/>
          </p:nvPr>
        </p:nvSpPr>
        <p:spPr/>
        <p:txBody>
          <a:bodyPr/>
          <a:lstStyle>
            <a:lvl1pPr>
              <a:defRPr/>
            </a:lvl1pPr>
          </a:lstStyle>
          <a:p>
            <a:fld id="{A4865ED0-F862-6C4A-8600-FBCF25F11C0E}" type="slidenum">
              <a:rPr lang="ru-RU" altLang="ru-RU"/>
              <a:pPr/>
              <a:t>‹#›</a:t>
            </a:fld>
            <a:endParaRPr lang="ru-RU" altLang="ru-RU"/>
          </a:p>
        </p:txBody>
      </p:sp>
    </p:spTree>
    <p:extLst>
      <p:ext uri="{BB962C8B-B14F-4D97-AF65-F5344CB8AC3E}">
        <p14:creationId xmlns:p14="http://schemas.microsoft.com/office/powerpoint/2010/main" val="267294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a:extLst>
              <a:ext uri="{FF2B5EF4-FFF2-40B4-BE49-F238E27FC236}">
                <a16:creationId xmlns:a16="http://schemas.microsoft.com/office/drawing/2014/main" id="{47080D98-3350-1548-9705-5641AFF38F85}"/>
              </a:ext>
            </a:extLst>
          </p:cNvPr>
          <p:cNvSpPr>
            <a:spLocks noGrp="1"/>
          </p:cNvSpPr>
          <p:nvPr>
            <p:ph type="dt" sz="half" idx="10"/>
          </p:nvPr>
        </p:nvSpPr>
        <p:spPr/>
        <p:txBody>
          <a:bodyPr/>
          <a:lstStyle>
            <a:lvl1pPr>
              <a:defRPr/>
            </a:lvl1pPr>
          </a:lstStyle>
          <a:p>
            <a:pPr>
              <a:defRPr/>
            </a:pPr>
            <a:fld id="{D7D9F0C6-1F06-A04A-B52F-BEA3B0F9BCEC}" type="datetimeFigureOut">
              <a:rPr lang="ru-RU"/>
              <a:pPr>
                <a:defRPr/>
              </a:pPr>
              <a:t>17.05.2024</a:t>
            </a:fld>
            <a:endParaRPr lang="ru-RU"/>
          </a:p>
        </p:txBody>
      </p:sp>
      <p:sp>
        <p:nvSpPr>
          <p:cNvPr id="8" name="Footer Placeholder 4">
            <a:extLst>
              <a:ext uri="{FF2B5EF4-FFF2-40B4-BE49-F238E27FC236}">
                <a16:creationId xmlns:a16="http://schemas.microsoft.com/office/drawing/2014/main" id="{E0C49FF1-5566-CC4E-8751-70FDCA9AB3B0}"/>
              </a:ext>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19A70E74-1874-ED46-85B3-3BBF4519F84F}"/>
              </a:ext>
            </a:extLst>
          </p:cNvPr>
          <p:cNvSpPr>
            <a:spLocks noGrp="1"/>
          </p:cNvSpPr>
          <p:nvPr>
            <p:ph type="sldNum" sz="quarter" idx="12"/>
          </p:nvPr>
        </p:nvSpPr>
        <p:spPr/>
        <p:txBody>
          <a:bodyPr/>
          <a:lstStyle>
            <a:lvl1pPr>
              <a:defRPr/>
            </a:lvl1pPr>
          </a:lstStyle>
          <a:p>
            <a:fld id="{176A82A2-1B08-F544-A61E-5FE9C30C1937}" type="slidenum">
              <a:rPr lang="ru-RU" altLang="ru-RU"/>
              <a:pPr/>
              <a:t>‹#›</a:t>
            </a:fld>
            <a:endParaRPr lang="ru-RU" altLang="ru-RU"/>
          </a:p>
        </p:txBody>
      </p:sp>
    </p:spTree>
    <p:extLst>
      <p:ext uri="{BB962C8B-B14F-4D97-AF65-F5344CB8AC3E}">
        <p14:creationId xmlns:p14="http://schemas.microsoft.com/office/powerpoint/2010/main" val="398932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a:extLst>
              <a:ext uri="{FF2B5EF4-FFF2-40B4-BE49-F238E27FC236}">
                <a16:creationId xmlns:a16="http://schemas.microsoft.com/office/drawing/2014/main" id="{77A033A6-33BA-CC41-AA5C-80A91A7386FD}"/>
              </a:ext>
            </a:extLst>
          </p:cNvPr>
          <p:cNvSpPr>
            <a:spLocks noGrp="1"/>
          </p:cNvSpPr>
          <p:nvPr>
            <p:ph type="dt" sz="half" idx="10"/>
          </p:nvPr>
        </p:nvSpPr>
        <p:spPr/>
        <p:txBody>
          <a:bodyPr/>
          <a:lstStyle>
            <a:lvl1pPr>
              <a:defRPr/>
            </a:lvl1pPr>
          </a:lstStyle>
          <a:p>
            <a:pPr>
              <a:defRPr/>
            </a:pPr>
            <a:fld id="{0C254092-C7C2-A24C-9209-6650D99C28ED}" type="datetimeFigureOut">
              <a:rPr lang="ru-RU"/>
              <a:pPr>
                <a:defRPr/>
              </a:pPr>
              <a:t>17.05.2024</a:t>
            </a:fld>
            <a:endParaRPr lang="ru-RU"/>
          </a:p>
        </p:txBody>
      </p:sp>
      <p:sp>
        <p:nvSpPr>
          <p:cNvPr id="4" name="Footer Placeholder 4">
            <a:extLst>
              <a:ext uri="{FF2B5EF4-FFF2-40B4-BE49-F238E27FC236}">
                <a16:creationId xmlns:a16="http://schemas.microsoft.com/office/drawing/2014/main" id="{5A9FCDC6-AFC0-BD46-BE18-2C67F3935990}"/>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6404E08A-0B24-8D41-B3D4-7226FB4A4DCF}"/>
              </a:ext>
            </a:extLst>
          </p:cNvPr>
          <p:cNvSpPr>
            <a:spLocks noGrp="1"/>
          </p:cNvSpPr>
          <p:nvPr>
            <p:ph type="sldNum" sz="quarter" idx="12"/>
          </p:nvPr>
        </p:nvSpPr>
        <p:spPr/>
        <p:txBody>
          <a:bodyPr/>
          <a:lstStyle>
            <a:lvl1pPr>
              <a:defRPr/>
            </a:lvl1pPr>
          </a:lstStyle>
          <a:p>
            <a:fld id="{AF00EE83-6FB0-4443-916C-0D93EAF60FD5}" type="slidenum">
              <a:rPr lang="ru-RU" altLang="ru-RU"/>
              <a:pPr/>
              <a:t>‹#›</a:t>
            </a:fld>
            <a:endParaRPr lang="ru-RU" altLang="ru-RU"/>
          </a:p>
        </p:txBody>
      </p:sp>
    </p:spTree>
    <p:extLst>
      <p:ext uri="{BB962C8B-B14F-4D97-AF65-F5344CB8AC3E}">
        <p14:creationId xmlns:p14="http://schemas.microsoft.com/office/powerpoint/2010/main" val="104131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B3406C-9D91-7449-8D7A-5421016627A1}"/>
              </a:ext>
            </a:extLst>
          </p:cNvPr>
          <p:cNvSpPr>
            <a:spLocks noGrp="1"/>
          </p:cNvSpPr>
          <p:nvPr>
            <p:ph type="dt" sz="half" idx="10"/>
          </p:nvPr>
        </p:nvSpPr>
        <p:spPr/>
        <p:txBody>
          <a:bodyPr/>
          <a:lstStyle>
            <a:lvl1pPr>
              <a:defRPr/>
            </a:lvl1pPr>
          </a:lstStyle>
          <a:p>
            <a:pPr>
              <a:defRPr/>
            </a:pPr>
            <a:fld id="{27304439-8AE0-3941-8265-15C3D51397AC}" type="datetimeFigureOut">
              <a:rPr lang="ru-RU"/>
              <a:pPr>
                <a:defRPr/>
              </a:pPr>
              <a:t>17.05.2024</a:t>
            </a:fld>
            <a:endParaRPr lang="ru-RU"/>
          </a:p>
        </p:txBody>
      </p:sp>
      <p:sp>
        <p:nvSpPr>
          <p:cNvPr id="3" name="Footer Placeholder 4">
            <a:extLst>
              <a:ext uri="{FF2B5EF4-FFF2-40B4-BE49-F238E27FC236}">
                <a16:creationId xmlns:a16="http://schemas.microsoft.com/office/drawing/2014/main" id="{8327A5E4-CEC9-EC45-8239-24123B92DCD8}"/>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3A14625D-24C4-BC43-A978-EFA0EEBF6422}"/>
              </a:ext>
            </a:extLst>
          </p:cNvPr>
          <p:cNvSpPr>
            <a:spLocks noGrp="1"/>
          </p:cNvSpPr>
          <p:nvPr>
            <p:ph type="sldNum" sz="quarter" idx="12"/>
          </p:nvPr>
        </p:nvSpPr>
        <p:spPr/>
        <p:txBody>
          <a:bodyPr/>
          <a:lstStyle>
            <a:lvl1pPr>
              <a:defRPr/>
            </a:lvl1pPr>
          </a:lstStyle>
          <a:p>
            <a:fld id="{EB706343-E50D-E649-948C-E38F7C1748B2}" type="slidenum">
              <a:rPr lang="ru-RU" altLang="ru-RU"/>
              <a:pPr/>
              <a:t>‹#›</a:t>
            </a:fld>
            <a:endParaRPr lang="ru-RU" altLang="ru-RU"/>
          </a:p>
        </p:txBody>
      </p:sp>
    </p:spTree>
    <p:extLst>
      <p:ext uri="{BB962C8B-B14F-4D97-AF65-F5344CB8AC3E}">
        <p14:creationId xmlns:p14="http://schemas.microsoft.com/office/powerpoint/2010/main" val="328695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a:extLst>
              <a:ext uri="{FF2B5EF4-FFF2-40B4-BE49-F238E27FC236}">
                <a16:creationId xmlns:a16="http://schemas.microsoft.com/office/drawing/2014/main" id="{507D332F-F298-0444-B037-7A6A55D320DB}"/>
              </a:ext>
            </a:extLst>
          </p:cNvPr>
          <p:cNvSpPr>
            <a:spLocks noGrp="1"/>
          </p:cNvSpPr>
          <p:nvPr>
            <p:ph type="dt" sz="half" idx="10"/>
          </p:nvPr>
        </p:nvSpPr>
        <p:spPr/>
        <p:txBody>
          <a:bodyPr/>
          <a:lstStyle>
            <a:lvl1pPr>
              <a:defRPr/>
            </a:lvl1pPr>
          </a:lstStyle>
          <a:p>
            <a:pPr>
              <a:defRPr/>
            </a:pPr>
            <a:fld id="{7D932F25-D96F-DD41-9363-0DD62AFFAD83}" type="datetimeFigureOut">
              <a:rPr lang="ru-RU"/>
              <a:pPr>
                <a:defRPr/>
              </a:pPr>
              <a:t>17.05.2024</a:t>
            </a:fld>
            <a:endParaRPr lang="ru-RU"/>
          </a:p>
        </p:txBody>
      </p:sp>
      <p:sp>
        <p:nvSpPr>
          <p:cNvPr id="6" name="Footer Placeholder 4">
            <a:extLst>
              <a:ext uri="{FF2B5EF4-FFF2-40B4-BE49-F238E27FC236}">
                <a16:creationId xmlns:a16="http://schemas.microsoft.com/office/drawing/2014/main" id="{93BF1585-862C-DC42-BEB6-787DD45D910D}"/>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F033F690-E653-A544-B40A-F6578423AC5A}"/>
              </a:ext>
            </a:extLst>
          </p:cNvPr>
          <p:cNvSpPr>
            <a:spLocks noGrp="1"/>
          </p:cNvSpPr>
          <p:nvPr>
            <p:ph type="sldNum" sz="quarter" idx="12"/>
          </p:nvPr>
        </p:nvSpPr>
        <p:spPr/>
        <p:txBody>
          <a:bodyPr/>
          <a:lstStyle>
            <a:lvl1pPr>
              <a:defRPr/>
            </a:lvl1pPr>
          </a:lstStyle>
          <a:p>
            <a:fld id="{730F0F0C-9531-2A44-9BF2-002CD4F1678E}" type="slidenum">
              <a:rPr lang="ru-RU" altLang="ru-RU"/>
              <a:pPr/>
              <a:t>‹#›</a:t>
            </a:fld>
            <a:endParaRPr lang="ru-RU" altLang="ru-RU"/>
          </a:p>
        </p:txBody>
      </p:sp>
    </p:spTree>
    <p:extLst>
      <p:ext uri="{BB962C8B-B14F-4D97-AF65-F5344CB8AC3E}">
        <p14:creationId xmlns:p14="http://schemas.microsoft.com/office/powerpoint/2010/main" val="17748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a:extLst>
              <a:ext uri="{FF2B5EF4-FFF2-40B4-BE49-F238E27FC236}">
                <a16:creationId xmlns:a16="http://schemas.microsoft.com/office/drawing/2014/main" id="{3223973D-68AA-8C43-B5DF-C9295083D6E2}"/>
              </a:ext>
            </a:extLst>
          </p:cNvPr>
          <p:cNvSpPr>
            <a:spLocks noGrp="1"/>
          </p:cNvSpPr>
          <p:nvPr>
            <p:ph type="dt" sz="half" idx="10"/>
          </p:nvPr>
        </p:nvSpPr>
        <p:spPr/>
        <p:txBody>
          <a:bodyPr/>
          <a:lstStyle>
            <a:lvl1pPr>
              <a:defRPr/>
            </a:lvl1pPr>
          </a:lstStyle>
          <a:p>
            <a:pPr>
              <a:defRPr/>
            </a:pPr>
            <a:fld id="{C24FDC32-95E6-8341-AB0D-E61CA323D2EA}" type="datetimeFigureOut">
              <a:rPr lang="ru-RU"/>
              <a:pPr>
                <a:defRPr/>
              </a:pPr>
              <a:t>17.05.2024</a:t>
            </a:fld>
            <a:endParaRPr lang="ru-RU"/>
          </a:p>
        </p:txBody>
      </p:sp>
      <p:sp>
        <p:nvSpPr>
          <p:cNvPr id="6" name="Footer Placeholder 4">
            <a:extLst>
              <a:ext uri="{FF2B5EF4-FFF2-40B4-BE49-F238E27FC236}">
                <a16:creationId xmlns:a16="http://schemas.microsoft.com/office/drawing/2014/main" id="{9195D8F1-C4C5-9643-B6EF-76DE08F0BE69}"/>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92A7E300-539C-1E43-81E1-E7AEEC8BA1F2}"/>
              </a:ext>
            </a:extLst>
          </p:cNvPr>
          <p:cNvSpPr>
            <a:spLocks noGrp="1"/>
          </p:cNvSpPr>
          <p:nvPr>
            <p:ph type="sldNum" sz="quarter" idx="12"/>
          </p:nvPr>
        </p:nvSpPr>
        <p:spPr/>
        <p:txBody>
          <a:bodyPr/>
          <a:lstStyle>
            <a:lvl1pPr>
              <a:defRPr/>
            </a:lvl1pPr>
          </a:lstStyle>
          <a:p>
            <a:fld id="{433352BC-D7DF-AD45-BF82-239BA57D81E8}" type="slidenum">
              <a:rPr lang="ru-RU" altLang="ru-RU"/>
              <a:pPr/>
              <a:t>‹#›</a:t>
            </a:fld>
            <a:endParaRPr lang="ru-RU" altLang="ru-RU"/>
          </a:p>
        </p:txBody>
      </p:sp>
    </p:spTree>
    <p:extLst>
      <p:ext uri="{BB962C8B-B14F-4D97-AF65-F5344CB8AC3E}">
        <p14:creationId xmlns:p14="http://schemas.microsoft.com/office/powerpoint/2010/main" val="87472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E94AC6-D996-874A-8EB1-EF29223ED317}"/>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Text Placeholder 2">
            <a:extLst>
              <a:ext uri="{FF2B5EF4-FFF2-40B4-BE49-F238E27FC236}">
                <a16:creationId xmlns:a16="http://schemas.microsoft.com/office/drawing/2014/main" id="{34C96829-6DA2-1F44-99BF-DB9315E1103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a:extLst>
              <a:ext uri="{FF2B5EF4-FFF2-40B4-BE49-F238E27FC236}">
                <a16:creationId xmlns:a16="http://schemas.microsoft.com/office/drawing/2014/main" id="{E9194CBE-D416-FC4E-8B25-1762BA39FC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09FC08B-36BB-D346-A556-F34C4E0998D3}" type="datetimeFigureOut">
              <a:rPr lang="ru-RU"/>
              <a:pPr>
                <a:defRPr/>
              </a:pPr>
              <a:t>17.05.2024</a:t>
            </a:fld>
            <a:endParaRPr lang="ru-RU"/>
          </a:p>
        </p:txBody>
      </p:sp>
      <p:sp>
        <p:nvSpPr>
          <p:cNvPr id="5" name="Footer Placeholder 4">
            <a:extLst>
              <a:ext uri="{FF2B5EF4-FFF2-40B4-BE49-F238E27FC236}">
                <a16:creationId xmlns:a16="http://schemas.microsoft.com/office/drawing/2014/main" id="{F777DD17-0919-7543-B615-C19B2ADEF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a:extLst>
              <a:ext uri="{FF2B5EF4-FFF2-40B4-BE49-F238E27FC236}">
                <a16:creationId xmlns:a16="http://schemas.microsoft.com/office/drawing/2014/main" id="{F7561E10-9074-DF46-9485-76E6E7FEFA8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D26F859-AB67-2146-BFC2-9819DC83501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a:extLst>
              <a:ext uri="{FF2B5EF4-FFF2-40B4-BE49-F238E27FC236}">
                <a16:creationId xmlns:a16="http://schemas.microsoft.com/office/drawing/2014/main" id="{97102458-19F3-4245-94E6-4730D3777BE2}"/>
              </a:ext>
            </a:extLst>
          </p:cNvPr>
          <p:cNvSpPr txBox="1">
            <a:spLocks noChangeArrowheads="1"/>
          </p:cNvSpPr>
          <p:nvPr/>
        </p:nvSpPr>
        <p:spPr bwMode="auto">
          <a:xfrm>
            <a:off x="585107" y="3682739"/>
            <a:ext cx="1102178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spcBef>
                <a:spcPts val="0"/>
              </a:spcBef>
              <a:spcAft>
                <a:spcPts val="1200"/>
              </a:spcAft>
            </a:pPr>
            <a:r>
              <a:rPr lang="en-US" sz="1600" b="1" i="1" dirty="0">
                <a:effectLst/>
                <a:latin typeface="+mn-lt"/>
                <a:ea typeface="Times New Roman" panose="02020603050405020304" pitchFamily="18" charset="0"/>
              </a:rPr>
              <a:t>Olga V. Rubtsova</a:t>
            </a:r>
            <a:r>
              <a:rPr lang="en-US" sz="1600" dirty="0">
                <a:effectLst/>
                <a:latin typeface="+mn-lt"/>
                <a:ea typeface="Times New Roman" panose="02020603050405020304" pitchFamily="18" charset="0"/>
              </a:rPr>
              <a:t>, PhD in Psychology, Associate Professor, Head of Center for Interdisciplinary Research on Contemporary Childhood, Moscow State University of Psychology &amp; Education, Moscow, Russia</a:t>
            </a:r>
            <a:endParaRPr lang="ru-RU" sz="1600" dirty="0">
              <a:effectLst/>
              <a:latin typeface="+mn-lt"/>
              <a:ea typeface="Times New Roman" panose="02020603050405020304" pitchFamily="18" charset="0"/>
            </a:endParaRPr>
          </a:p>
          <a:p>
            <a:pPr algn="just">
              <a:spcBef>
                <a:spcPts val="0"/>
              </a:spcBef>
              <a:spcAft>
                <a:spcPts val="1200"/>
              </a:spcAft>
            </a:pPr>
            <a:r>
              <a:rPr lang="en-US" sz="1600" b="1" i="1" dirty="0">
                <a:effectLst/>
                <a:latin typeface="+mn-lt"/>
                <a:ea typeface="Times New Roman" panose="02020603050405020304" pitchFamily="18" charset="0"/>
              </a:rPr>
              <a:t>Yulia A. Tokarchuk</a:t>
            </a:r>
            <a:r>
              <a:rPr lang="en-US" sz="1600" i="1" dirty="0">
                <a:effectLst/>
                <a:latin typeface="+mn-lt"/>
                <a:ea typeface="Times New Roman" panose="02020603050405020304" pitchFamily="18" charset="0"/>
              </a:rPr>
              <a:t>, </a:t>
            </a:r>
            <a:r>
              <a:rPr lang="en-US" sz="1600" dirty="0">
                <a:effectLst/>
                <a:latin typeface="+mn-lt"/>
                <a:ea typeface="Times New Roman" panose="02020603050405020304" pitchFamily="18" charset="0"/>
              </a:rPr>
              <a:t>Researcher of the Center for Interdisciplinary Research of Contemporary</a:t>
            </a:r>
            <a:r>
              <a:rPr lang="ru-RU" sz="1600" dirty="0">
                <a:effectLst/>
                <a:latin typeface="+mn-lt"/>
                <a:ea typeface="Times New Roman" panose="02020603050405020304" pitchFamily="18" charset="0"/>
              </a:rPr>
              <a:t> </a:t>
            </a:r>
            <a:r>
              <a:rPr lang="en-US" sz="1600" dirty="0">
                <a:effectLst/>
                <a:latin typeface="+mn-lt"/>
                <a:ea typeface="Times New Roman" panose="02020603050405020304" pitchFamily="18" charset="0"/>
              </a:rPr>
              <a:t>Childhood, Moscow State University of Psychology and Education, Moscow, Russia</a:t>
            </a:r>
            <a:endParaRPr lang="ru-RU" sz="1600" dirty="0">
              <a:effectLst/>
              <a:latin typeface="+mn-lt"/>
              <a:ea typeface="Times New Roman" panose="02020603050405020304" pitchFamily="18" charset="0"/>
            </a:endParaRPr>
          </a:p>
          <a:p>
            <a:pPr algn="just">
              <a:spcBef>
                <a:spcPts val="0"/>
              </a:spcBef>
              <a:spcAft>
                <a:spcPts val="1200"/>
              </a:spcAft>
            </a:pPr>
            <a:r>
              <a:rPr lang="en-US" sz="1600" b="1" i="1" dirty="0">
                <a:effectLst/>
                <a:latin typeface="+mn-lt"/>
                <a:ea typeface="Times New Roman" panose="02020603050405020304" pitchFamily="18" charset="0"/>
              </a:rPr>
              <a:t>Olga V. Salomatova</a:t>
            </a:r>
            <a:r>
              <a:rPr lang="en-US" sz="1600" i="1" dirty="0">
                <a:effectLst/>
                <a:latin typeface="+mn-lt"/>
                <a:ea typeface="Times New Roman" panose="02020603050405020304" pitchFamily="18" charset="0"/>
              </a:rPr>
              <a:t>, </a:t>
            </a:r>
            <a:r>
              <a:rPr lang="en-US" sz="1600" dirty="0">
                <a:effectLst/>
                <a:latin typeface="+mn-lt"/>
                <a:ea typeface="Times New Roman" panose="02020603050405020304" pitchFamily="18" charset="0"/>
              </a:rPr>
              <a:t>Junior Research Fellow of the Centre for Interdisciplinary Research of</a:t>
            </a:r>
            <a:r>
              <a:rPr lang="ru-RU" sz="1600" dirty="0">
                <a:effectLst/>
                <a:latin typeface="+mn-lt"/>
                <a:ea typeface="Times New Roman" panose="02020603050405020304" pitchFamily="18" charset="0"/>
              </a:rPr>
              <a:t> </a:t>
            </a:r>
            <a:r>
              <a:rPr lang="en-US" sz="1600" dirty="0">
                <a:effectLst/>
                <a:latin typeface="+mn-lt"/>
                <a:ea typeface="Times New Roman" panose="02020603050405020304" pitchFamily="18" charset="0"/>
              </a:rPr>
              <a:t>Contemporary Childhood, Moscow State University of Psychology and Education, Moscow,</a:t>
            </a:r>
            <a:r>
              <a:rPr lang="ru-RU" sz="1600" dirty="0">
                <a:effectLst/>
                <a:latin typeface="+mn-lt"/>
                <a:ea typeface="Times New Roman" panose="02020603050405020304" pitchFamily="18" charset="0"/>
              </a:rPr>
              <a:t> </a:t>
            </a:r>
            <a:r>
              <a:rPr lang="en-US" sz="1600" dirty="0">
                <a:effectLst/>
                <a:latin typeface="+mn-lt"/>
                <a:ea typeface="Times New Roman" panose="02020603050405020304" pitchFamily="18" charset="0"/>
              </a:rPr>
              <a:t>Russia</a:t>
            </a:r>
            <a:endParaRPr lang="ru-RU" sz="1400" i="1" dirty="0">
              <a:latin typeface="+mn-lt"/>
            </a:endParaRPr>
          </a:p>
        </p:txBody>
      </p:sp>
      <p:sp>
        <p:nvSpPr>
          <p:cNvPr id="2053" name="Прямоугольник 4">
            <a:extLst>
              <a:ext uri="{FF2B5EF4-FFF2-40B4-BE49-F238E27FC236}">
                <a16:creationId xmlns:a16="http://schemas.microsoft.com/office/drawing/2014/main" id="{7ACCB501-3660-AE4D-9290-6EF333416ED2}"/>
              </a:ext>
            </a:extLst>
          </p:cNvPr>
          <p:cNvSpPr>
            <a:spLocks noChangeArrowheads="1"/>
          </p:cNvSpPr>
          <p:nvPr/>
        </p:nvSpPr>
        <p:spPr bwMode="auto">
          <a:xfrm>
            <a:off x="1012031" y="110369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Arial" panose="020B0604020202020204" pitchFamily="34" charset="0"/>
            </a:endParaRPr>
          </a:p>
        </p:txBody>
      </p:sp>
      <p:pic>
        <p:nvPicPr>
          <p:cNvPr id="2054" name="Рисунок 5">
            <a:extLst>
              <a:ext uri="{FF2B5EF4-FFF2-40B4-BE49-F238E27FC236}">
                <a16:creationId xmlns:a16="http://schemas.microsoft.com/office/drawing/2014/main" id="{FD82A930-F9E8-8043-8DD8-9D0B18E76B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a:extLst>
              <a:ext uri="{FF2B5EF4-FFF2-40B4-BE49-F238E27FC236}">
                <a16:creationId xmlns:a16="http://schemas.microsoft.com/office/drawing/2014/main" id="{7FD0FAC7-BF66-FC41-812C-FB3F99EAAF49}"/>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id="{C8CBA35F-074C-0044-AE96-07AAD84B1D9D}"/>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6" name="Прямоугольник 15">
            <a:extLst>
              <a:ext uri="{FF2B5EF4-FFF2-40B4-BE49-F238E27FC236}">
                <a16:creationId xmlns:a16="http://schemas.microsoft.com/office/drawing/2014/main" id="{A80698E8-ED62-8849-9E27-C4A95B00BFF8}"/>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7" name="Прямоугольник 16">
            <a:extLst>
              <a:ext uri="{FF2B5EF4-FFF2-40B4-BE49-F238E27FC236}">
                <a16:creationId xmlns:a16="http://schemas.microsoft.com/office/drawing/2014/main" id="{C90A00D6-AE28-C447-A8AA-3E79F3D9B9DE}"/>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id="{B2D35988-60CF-6947-8370-C7BACB098B98}"/>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id="{B590D9DC-0F93-944B-AC74-D0763A288AC9}"/>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id="{FAB4172A-91E2-4845-81E7-1D1157FB7E9B}"/>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1" name="Прямоугольник 20">
            <a:extLst>
              <a:ext uri="{FF2B5EF4-FFF2-40B4-BE49-F238E27FC236}">
                <a16:creationId xmlns:a16="http://schemas.microsoft.com/office/drawing/2014/main" id="{E3E40076-ED2E-0746-9943-EE09956C666D}"/>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2" name="Прямоугольник 21">
            <a:extLst>
              <a:ext uri="{FF2B5EF4-FFF2-40B4-BE49-F238E27FC236}">
                <a16:creationId xmlns:a16="http://schemas.microsoft.com/office/drawing/2014/main" id="{995EEEB5-EB90-7748-90B8-6A7C7138CC46}"/>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8" name="Прямоугольник 27">
            <a:extLst>
              <a:ext uri="{FF2B5EF4-FFF2-40B4-BE49-F238E27FC236}">
                <a16:creationId xmlns:a16="http://schemas.microsoft.com/office/drawing/2014/main" id="{67A83916-D3C3-EC46-B925-DD5E5E206103}"/>
              </a:ext>
            </a:extLst>
          </p:cNvPr>
          <p:cNvSpPr/>
          <p:nvPr/>
        </p:nvSpPr>
        <p:spPr>
          <a:xfrm>
            <a:off x="0" y="3446463"/>
            <a:ext cx="382588" cy="382587"/>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05200BA2-E685-D24A-A127-B80CD28F0C60}"/>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02CB28F3-249B-DE4C-AA5E-6A5EBE483BAC}"/>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98F33FD7-FF82-8C49-A7BC-81B4B79C90BE}"/>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7E57F4A5-03AE-524C-A3E0-BB93EF8A406D}"/>
              </a:ext>
            </a:extLst>
          </p:cNvPr>
          <p:cNvSpPr/>
          <p:nvPr/>
        </p:nvSpPr>
        <p:spPr>
          <a:xfrm>
            <a:off x="-6350" y="4962525"/>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BA14730B-C427-5141-A4BB-E24D4E82EACA}"/>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8F2D720F-D44D-2248-A6E0-FA3C3EEBE4F4}"/>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1CDFE86F-303C-0A4C-9A14-61844A687748}"/>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178A32BC-3186-9B40-A7BE-8035F67A0252}"/>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3626CDA3-5CD1-4B6D-9B67-CB45A447A854}"/>
              </a:ext>
            </a:extLst>
          </p:cNvPr>
          <p:cNvPicPr>
            <a:picLocks noChangeAspect="1"/>
          </p:cNvPicPr>
          <p:nvPr/>
        </p:nvPicPr>
        <p:blipFill>
          <a:blip r:embed="rId3"/>
          <a:stretch>
            <a:fillRect/>
          </a:stretch>
        </p:blipFill>
        <p:spPr>
          <a:xfrm>
            <a:off x="6096000" y="295154"/>
            <a:ext cx="3124636" cy="866896"/>
          </a:xfrm>
          <a:prstGeom prst="rect">
            <a:avLst/>
          </a:prstGeom>
        </p:spPr>
      </p:pic>
      <p:sp>
        <p:nvSpPr>
          <p:cNvPr id="37" name="TextBox 36">
            <a:extLst>
              <a:ext uri="{FF2B5EF4-FFF2-40B4-BE49-F238E27FC236}">
                <a16:creationId xmlns:a16="http://schemas.microsoft.com/office/drawing/2014/main" id="{72114190-E998-4EBD-A973-F48CA50F933D}"/>
              </a:ext>
            </a:extLst>
          </p:cNvPr>
          <p:cNvSpPr txBox="1"/>
          <p:nvPr/>
        </p:nvSpPr>
        <p:spPr>
          <a:xfrm>
            <a:off x="836669" y="1301334"/>
            <a:ext cx="10518662" cy="1569660"/>
          </a:xfrm>
          <a:prstGeom prst="rect">
            <a:avLst/>
          </a:prstGeom>
          <a:noFill/>
        </p:spPr>
        <p:txBody>
          <a:bodyPr wrap="square">
            <a:spAutoFit/>
          </a:bodyPr>
          <a:lstStyle/>
          <a:p>
            <a:pPr algn="ctr">
              <a:spcBef>
                <a:spcPts val="1600"/>
              </a:spcBef>
              <a:spcAft>
                <a:spcPts val="1600"/>
              </a:spcAft>
            </a:pPr>
            <a:r>
              <a:rPr lang="en-US" sz="3200" b="1" dirty="0">
                <a:effectLst/>
                <a:latin typeface="+mn-lt"/>
                <a:ea typeface="Times New Roman" panose="02020603050405020304" pitchFamily="18" charset="0"/>
              </a:rPr>
              <a:t>Association between Memory and Attention Performance among Preschoolers Playing Traditional and Digital Games (on the Example of «Dobble»)</a:t>
            </a:r>
            <a:endParaRPr lang="ru-RU" sz="3200" b="1" dirty="0">
              <a:effectLst/>
              <a:latin typeface="+mn-lt"/>
              <a:ea typeface="Times New Roman" panose="02020603050405020304" pitchFamily="18" charset="0"/>
            </a:endParaRPr>
          </a:p>
        </p:txBody>
      </p:sp>
      <p:cxnSp>
        <p:nvCxnSpPr>
          <p:cNvPr id="38" name="Прямая соединительная линия 37">
            <a:extLst>
              <a:ext uri="{FF2B5EF4-FFF2-40B4-BE49-F238E27FC236}">
                <a16:creationId xmlns:a16="http://schemas.microsoft.com/office/drawing/2014/main" id="{36B568AD-5CFF-4301-AA7A-B0681DD060A8}"/>
              </a:ext>
            </a:extLst>
          </p:cNvPr>
          <p:cNvCxnSpPr>
            <a:cxnSpLocks/>
          </p:cNvCxnSpPr>
          <p:nvPr/>
        </p:nvCxnSpPr>
        <p:spPr>
          <a:xfrm>
            <a:off x="585107" y="3174516"/>
            <a:ext cx="11021786" cy="0"/>
          </a:xfrm>
          <a:prstGeom prst="line">
            <a:avLst/>
          </a:prstGeom>
          <a:ln w="76200">
            <a:solidFill>
              <a:srgbClr val="59A946"/>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55548FE-E1AC-4AC6-BCDB-A9B8AFDA9A3E}"/>
              </a:ext>
            </a:extLst>
          </p:cNvPr>
          <p:cNvSpPr txBox="1"/>
          <p:nvPr/>
        </p:nvSpPr>
        <p:spPr>
          <a:xfrm>
            <a:off x="883507" y="6085975"/>
            <a:ext cx="11193236" cy="369332"/>
          </a:xfrm>
          <a:prstGeom prst="rect">
            <a:avLst/>
          </a:prstGeom>
          <a:noFill/>
        </p:spPr>
        <p:txBody>
          <a:bodyPr wrap="square">
            <a:spAutoFit/>
          </a:bodyPr>
          <a:lstStyle/>
          <a:p>
            <a:pPr>
              <a:spcBef>
                <a:spcPts val="860"/>
              </a:spcBef>
            </a:pPr>
            <a:r>
              <a:rPr lang="en-US" sz="1800" b="1" i="1" dirty="0">
                <a:effectLst/>
                <a:latin typeface="+mn-lt"/>
                <a:ea typeface="Times New Roman" panose="02020603050405020304" pitchFamily="18" charset="0"/>
              </a:rPr>
              <a:t>The reported study was funded by Russian Science Foundation, project number 23-28-01204</a:t>
            </a:r>
            <a:endParaRPr lang="ru-RU" sz="1800" b="1" i="1" dirty="0">
              <a:effectLst/>
              <a:latin typeface="+mn-lt"/>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5">
            <a:extLst>
              <a:ext uri="{FF2B5EF4-FFF2-40B4-BE49-F238E27FC236}">
                <a16:creationId xmlns:a16="http://schemas.microsoft.com/office/drawing/2014/main" id="{D0E01165-13A6-481E-B6E5-E4BB19BF49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Shape 1"/>
          <p:cNvSpPr txBox="1"/>
          <p:nvPr/>
        </p:nvSpPr>
        <p:spPr>
          <a:xfrm>
            <a:off x="1729846" y="91042"/>
            <a:ext cx="8732539" cy="1509080"/>
          </a:xfrm>
          <a:prstGeom prst="rect">
            <a:avLst/>
          </a:prstGeom>
          <a:noFill/>
          <a:ln>
            <a:noFill/>
          </a:ln>
        </p:spPr>
        <p:txBody>
          <a:bodyPr lIns="0" tIns="0" rIns="0" bIns="0" anchor="ctr"/>
          <a:lstStyle/>
          <a:p>
            <a:pPr algn="ctr"/>
            <a:endParaRPr lang="ru-RU" sz="5316" spc="-1"/>
          </a:p>
        </p:txBody>
      </p:sp>
      <p:sp>
        <p:nvSpPr>
          <p:cNvPr id="44" name="TextShape 2"/>
          <p:cNvSpPr txBox="1"/>
          <p:nvPr/>
        </p:nvSpPr>
        <p:spPr>
          <a:xfrm rot="600000">
            <a:off x="7533153" y="633654"/>
            <a:ext cx="4239285" cy="1123524"/>
          </a:xfrm>
          <a:prstGeom prst="rect">
            <a:avLst/>
          </a:prstGeom>
          <a:noFill/>
          <a:ln>
            <a:noFill/>
          </a:ln>
        </p:spPr>
        <p:txBody>
          <a:bodyPr lIns="0" tIns="0" rIns="0" bIns="0">
            <a:normAutofit/>
          </a:bodyPr>
          <a:lstStyle/>
          <a:p>
            <a:pPr lvl="0"/>
            <a:endParaRPr lang="ru-RU" sz="4000" dirty="0">
              <a:ln w="0"/>
              <a:solidFill>
                <a:schemeClr val="tx1"/>
              </a:solidFill>
              <a:effectLst>
                <a:outerShdw blurRad="38100" dist="19050" dir="2700000" algn="tl" rotWithShape="0">
                  <a:schemeClr val="dk1">
                    <a:alpha val="40000"/>
                  </a:schemeClr>
                </a:outerShdw>
              </a:effectLst>
            </a:endParaRPr>
          </a:p>
        </p:txBody>
      </p:sp>
      <p:sp>
        <p:nvSpPr>
          <p:cNvPr id="26" name="Прямоугольник 4">
            <a:extLst>
              <a:ext uri="{FF2B5EF4-FFF2-40B4-BE49-F238E27FC236}">
                <a16:creationId xmlns:a16="http://schemas.microsoft.com/office/drawing/2014/main" id="{701ED63B-06DC-483F-9E0B-7AD5B047E8D4}"/>
              </a:ext>
            </a:extLst>
          </p:cNvPr>
          <p:cNvSpPr>
            <a:spLocks noChangeArrowheads="1"/>
          </p:cNvSpPr>
          <p:nvPr/>
        </p:nvSpPr>
        <p:spPr bwMode="auto">
          <a:xfrm>
            <a:off x="1012031" y="110369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Arial" panose="020B0604020202020204" pitchFamily="34" charset="0"/>
            </a:endParaRPr>
          </a:p>
        </p:txBody>
      </p:sp>
      <p:sp>
        <p:nvSpPr>
          <p:cNvPr id="28" name="Прямоугольник 27">
            <a:extLst>
              <a:ext uri="{FF2B5EF4-FFF2-40B4-BE49-F238E27FC236}">
                <a16:creationId xmlns:a16="http://schemas.microsoft.com/office/drawing/2014/main" id="{541FD1FE-6F2B-44C5-BA9A-35DDCCA662D0}"/>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D7F0D247-FA36-4CC9-89AC-6FB685E8FAF2}"/>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ED9E36EC-1EF1-489D-BB4B-7D2E5867E95F}"/>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FFD1D10D-1170-4354-AAE9-ADFC0098EAED}"/>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8C22B58B-4454-4316-BC92-4ABE1B496A43}"/>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81B8E274-60BC-48C8-BD68-A81256382F3B}"/>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05370B71-7655-47F8-A600-C4D9BE3DC892}"/>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577BE3C0-4445-4435-BFB2-88C1ED152800}"/>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91A224F4-CB63-41E1-B26D-3018DFFE08E4}"/>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14F518B6-AA9E-4540-A49E-4E9285CB4B3B}"/>
              </a:ext>
            </a:extLst>
          </p:cNvPr>
          <p:cNvSpPr/>
          <p:nvPr/>
        </p:nvSpPr>
        <p:spPr>
          <a:xfrm>
            <a:off x="0" y="3446463"/>
            <a:ext cx="382588" cy="382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26AF7C33-6F68-4D8D-8768-F012DF8D7A9D}"/>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9" name="Прямоугольник 38">
            <a:extLst>
              <a:ext uri="{FF2B5EF4-FFF2-40B4-BE49-F238E27FC236}">
                <a16:creationId xmlns:a16="http://schemas.microsoft.com/office/drawing/2014/main" id="{2F7D226E-1BB8-4330-8AE3-B805139FAB57}"/>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0" name="Прямоугольник 39">
            <a:extLst>
              <a:ext uri="{FF2B5EF4-FFF2-40B4-BE49-F238E27FC236}">
                <a16:creationId xmlns:a16="http://schemas.microsoft.com/office/drawing/2014/main" id="{5640CE01-FF73-4978-A1E1-D945BCDACC76}"/>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1" name="Прямоугольник 40">
            <a:extLst>
              <a:ext uri="{FF2B5EF4-FFF2-40B4-BE49-F238E27FC236}">
                <a16:creationId xmlns:a16="http://schemas.microsoft.com/office/drawing/2014/main" id="{E4C47198-6D82-4D33-8455-DF42C5C618DD}"/>
              </a:ext>
            </a:extLst>
          </p:cNvPr>
          <p:cNvSpPr/>
          <p:nvPr/>
        </p:nvSpPr>
        <p:spPr>
          <a:xfrm>
            <a:off x="0" y="4964112"/>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2" name="Прямоугольник 41">
            <a:extLst>
              <a:ext uri="{FF2B5EF4-FFF2-40B4-BE49-F238E27FC236}">
                <a16:creationId xmlns:a16="http://schemas.microsoft.com/office/drawing/2014/main" id="{8EED70F2-908F-49F9-BCCB-3386BCC20E00}"/>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5" name="Прямоугольник 44">
            <a:extLst>
              <a:ext uri="{FF2B5EF4-FFF2-40B4-BE49-F238E27FC236}">
                <a16:creationId xmlns:a16="http://schemas.microsoft.com/office/drawing/2014/main" id="{674D86B0-5F0A-4B97-A364-E38F8F9648D9}"/>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6" name="Прямоугольник 45">
            <a:extLst>
              <a:ext uri="{FF2B5EF4-FFF2-40B4-BE49-F238E27FC236}">
                <a16:creationId xmlns:a16="http://schemas.microsoft.com/office/drawing/2014/main" id="{A73A2BA0-175C-47BA-9DE6-BD470C78953C}"/>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7" name="Прямоугольник 46">
            <a:extLst>
              <a:ext uri="{FF2B5EF4-FFF2-40B4-BE49-F238E27FC236}">
                <a16:creationId xmlns:a16="http://schemas.microsoft.com/office/drawing/2014/main" id="{D79DBD2E-3439-4C60-A149-ADB1024C3831}"/>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48" name="Рисунок 47">
            <a:extLst>
              <a:ext uri="{FF2B5EF4-FFF2-40B4-BE49-F238E27FC236}">
                <a16:creationId xmlns:a16="http://schemas.microsoft.com/office/drawing/2014/main" id="{CBF891B5-5F30-4C51-B73C-7092AF4A590D}"/>
              </a:ext>
            </a:extLst>
          </p:cNvPr>
          <p:cNvPicPr>
            <a:picLocks noChangeAspect="1"/>
          </p:cNvPicPr>
          <p:nvPr/>
        </p:nvPicPr>
        <p:blipFill>
          <a:blip r:embed="rId3"/>
          <a:stretch>
            <a:fillRect/>
          </a:stretch>
        </p:blipFill>
        <p:spPr>
          <a:xfrm>
            <a:off x="6528159" y="326118"/>
            <a:ext cx="3124636" cy="866896"/>
          </a:xfrm>
          <a:prstGeom prst="rect">
            <a:avLst/>
          </a:prstGeom>
        </p:spPr>
      </p:pic>
      <p:sp>
        <p:nvSpPr>
          <p:cNvPr id="49" name="TextBox 3">
            <a:extLst>
              <a:ext uri="{FF2B5EF4-FFF2-40B4-BE49-F238E27FC236}">
                <a16:creationId xmlns:a16="http://schemas.microsoft.com/office/drawing/2014/main" id="{DC67BE26-B64A-4147-86E8-F23CC6749E4D}"/>
              </a:ext>
            </a:extLst>
          </p:cNvPr>
          <p:cNvSpPr txBox="1">
            <a:spLocks noChangeArrowheads="1"/>
          </p:cNvSpPr>
          <p:nvPr/>
        </p:nvSpPr>
        <p:spPr bwMode="auto">
          <a:xfrm>
            <a:off x="1100403" y="415280"/>
            <a:ext cx="7299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b="1" i="0" dirty="0">
                <a:solidFill>
                  <a:srgbClr val="006DB8"/>
                </a:solidFill>
                <a:effectLst/>
                <a:latin typeface="+mn-lt"/>
              </a:rPr>
              <a:t>The results of the study</a:t>
            </a:r>
            <a:endParaRPr lang="ru-RU" altLang="ru-RU" sz="11500" b="1" dirty="0">
              <a:solidFill>
                <a:srgbClr val="006DB8"/>
              </a:solidFill>
              <a:latin typeface="+mn-lt"/>
            </a:endParaRPr>
          </a:p>
        </p:txBody>
      </p:sp>
      <p:sp>
        <p:nvSpPr>
          <p:cNvPr id="50" name="TextBox 49">
            <a:extLst>
              <a:ext uri="{FF2B5EF4-FFF2-40B4-BE49-F238E27FC236}">
                <a16:creationId xmlns:a16="http://schemas.microsoft.com/office/drawing/2014/main" id="{16D33CB4-5585-40DA-84B3-A22059AF5E2C}"/>
              </a:ext>
            </a:extLst>
          </p:cNvPr>
          <p:cNvSpPr txBox="1"/>
          <p:nvPr/>
        </p:nvSpPr>
        <p:spPr>
          <a:xfrm>
            <a:off x="872713" y="1237818"/>
            <a:ext cx="8434800" cy="400110"/>
          </a:xfrm>
          <a:prstGeom prst="rect">
            <a:avLst/>
          </a:prstGeom>
          <a:noFill/>
        </p:spPr>
        <p:txBody>
          <a:bodyPr wrap="square" rtlCol="0">
            <a:spAutoFit/>
          </a:bodyPr>
          <a:lstStyle/>
          <a:p>
            <a:pPr lvl="0"/>
            <a:r>
              <a:rPr lang="en-US" sz="2000" b="1" i="0" dirty="0">
                <a:effectLst/>
                <a:latin typeface="+mn-lt"/>
              </a:rPr>
              <a:t>"Test of Interwoven Lines" technique (Modification of A. Rey's test</a:t>
            </a:r>
            <a:r>
              <a:rPr lang="en-US" b="1" i="0" dirty="0">
                <a:effectLst/>
                <a:latin typeface="+mn-lt"/>
              </a:rPr>
              <a:t>)</a:t>
            </a:r>
            <a:endParaRPr lang="ru-RU" dirty="0"/>
          </a:p>
        </p:txBody>
      </p:sp>
      <p:sp>
        <p:nvSpPr>
          <p:cNvPr id="2" name="Rectangle 2">
            <a:extLst>
              <a:ext uri="{FF2B5EF4-FFF2-40B4-BE49-F238E27FC236}">
                <a16:creationId xmlns:a16="http://schemas.microsoft.com/office/drawing/2014/main" id="{F7F18B4D-9A4A-4D8F-AE2C-262FA5A820E2}"/>
              </a:ext>
            </a:extLst>
          </p:cNvPr>
          <p:cNvSpPr>
            <a:spLocks noChangeArrowheads="1"/>
          </p:cNvSpPr>
          <p:nvPr/>
        </p:nvSpPr>
        <p:spPr bwMode="auto">
          <a:xfrm>
            <a:off x="138793" y="14620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49" name="Рисунок 14">
            <a:extLst>
              <a:ext uri="{FF2B5EF4-FFF2-40B4-BE49-F238E27FC236}">
                <a16:creationId xmlns:a16="http://schemas.microsoft.com/office/drawing/2014/main" id="{DDBD8295-1A35-4366-81D1-9EAFF082F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0669" y="1787648"/>
            <a:ext cx="9294979" cy="31871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CF2C0AB-57E9-4D8B-BBE1-32F32D5A1553}"/>
              </a:ext>
            </a:extLst>
          </p:cNvPr>
          <p:cNvSpPr>
            <a:spLocks noChangeArrowheads="1"/>
          </p:cNvSpPr>
          <p:nvPr/>
        </p:nvSpPr>
        <p:spPr bwMode="auto">
          <a:xfrm>
            <a:off x="2052014" y="5286704"/>
            <a:ext cx="86265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a:solidFill>
                  <a:srgbClr val="0D0D0D"/>
                </a:solidFill>
                <a:effectLst/>
                <a:latin typeface="+mn-lt"/>
              </a:rPr>
              <a:t>Comparison of input and output testing results across all groups</a:t>
            </a:r>
            <a:r>
              <a:rPr lang="ru-RU" b="1" i="1" dirty="0">
                <a:solidFill>
                  <a:srgbClr val="0D0D0D"/>
                </a:solidFill>
                <a:effectLst/>
                <a:latin typeface="+mn-lt"/>
              </a:rPr>
              <a:t> </a:t>
            </a:r>
            <a:r>
              <a:rPr kumimoji="0" lang="ru-RU" altLang="ru-RU"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 ≤ 0,05; **р ≤ 0,000)</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634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Прямоугольник 55">
            <a:extLst>
              <a:ext uri="{FF2B5EF4-FFF2-40B4-BE49-F238E27FC236}">
                <a16:creationId xmlns:a16="http://schemas.microsoft.com/office/drawing/2014/main" id="{61134166-AF30-4F0D-9FA7-185A3393FC76}"/>
              </a:ext>
            </a:extLst>
          </p:cNvPr>
          <p:cNvSpPr/>
          <p:nvPr/>
        </p:nvSpPr>
        <p:spPr>
          <a:xfrm>
            <a:off x="644979" y="5590637"/>
            <a:ext cx="11190085" cy="941245"/>
          </a:xfrm>
          <a:prstGeom prst="rect">
            <a:avLst/>
          </a:prstGeom>
          <a:solidFill>
            <a:srgbClr val="FECE7A"/>
          </a:solidFill>
          <a:ln>
            <a:solidFill>
              <a:srgbClr val="FEC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5">
            <a:extLst>
              <a:ext uri="{FF2B5EF4-FFF2-40B4-BE49-F238E27FC236}">
                <a16:creationId xmlns:a16="http://schemas.microsoft.com/office/drawing/2014/main" id="{D0E01165-13A6-481E-B6E5-E4BB19BF49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Shape 1"/>
          <p:cNvSpPr txBox="1"/>
          <p:nvPr/>
        </p:nvSpPr>
        <p:spPr>
          <a:xfrm>
            <a:off x="1729846" y="91042"/>
            <a:ext cx="8732539" cy="1509080"/>
          </a:xfrm>
          <a:prstGeom prst="rect">
            <a:avLst/>
          </a:prstGeom>
          <a:noFill/>
          <a:ln>
            <a:noFill/>
          </a:ln>
        </p:spPr>
        <p:txBody>
          <a:bodyPr lIns="0" tIns="0" rIns="0" bIns="0" anchor="ctr"/>
          <a:lstStyle/>
          <a:p>
            <a:pPr algn="ctr"/>
            <a:endParaRPr lang="ru-RU" sz="5316" spc="-1"/>
          </a:p>
        </p:txBody>
      </p:sp>
      <p:sp>
        <p:nvSpPr>
          <p:cNvPr id="44" name="TextShape 2"/>
          <p:cNvSpPr txBox="1"/>
          <p:nvPr/>
        </p:nvSpPr>
        <p:spPr>
          <a:xfrm rot="600000">
            <a:off x="7533153" y="633654"/>
            <a:ext cx="4239285" cy="1123524"/>
          </a:xfrm>
          <a:prstGeom prst="rect">
            <a:avLst/>
          </a:prstGeom>
          <a:noFill/>
          <a:ln>
            <a:noFill/>
          </a:ln>
        </p:spPr>
        <p:txBody>
          <a:bodyPr lIns="0" tIns="0" rIns="0" bIns="0">
            <a:normAutofit/>
          </a:bodyPr>
          <a:lstStyle/>
          <a:p>
            <a:pPr lvl="0"/>
            <a:endParaRPr lang="ru-RU" sz="4000" dirty="0">
              <a:ln w="0"/>
              <a:solidFill>
                <a:schemeClr val="tx1"/>
              </a:solidFill>
              <a:effectLst>
                <a:outerShdw blurRad="38100" dist="19050" dir="2700000" algn="tl" rotWithShape="0">
                  <a:schemeClr val="dk1">
                    <a:alpha val="40000"/>
                  </a:schemeClr>
                </a:outerShdw>
              </a:effectLst>
            </a:endParaRPr>
          </a:p>
        </p:txBody>
      </p:sp>
      <p:sp>
        <p:nvSpPr>
          <p:cNvPr id="26" name="Прямоугольник 4">
            <a:extLst>
              <a:ext uri="{FF2B5EF4-FFF2-40B4-BE49-F238E27FC236}">
                <a16:creationId xmlns:a16="http://schemas.microsoft.com/office/drawing/2014/main" id="{701ED63B-06DC-483F-9E0B-7AD5B047E8D4}"/>
              </a:ext>
            </a:extLst>
          </p:cNvPr>
          <p:cNvSpPr>
            <a:spLocks noChangeArrowheads="1"/>
          </p:cNvSpPr>
          <p:nvPr/>
        </p:nvSpPr>
        <p:spPr bwMode="auto">
          <a:xfrm>
            <a:off x="1012031" y="110369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Arial" panose="020B0604020202020204" pitchFamily="34" charset="0"/>
            </a:endParaRPr>
          </a:p>
        </p:txBody>
      </p:sp>
      <p:sp>
        <p:nvSpPr>
          <p:cNvPr id="28" name="Прямоугольник 27">
            <a:extLst>
              <a:ext uri="{FF2B5EF4-FFF2-40B4-BE49-F238E27FC236}">
                <a16:creationId xmlns:a16="http://schemas.microsoft.com/office/drawing/2014/main" id="{541FD1FE-6F2B-44C5-BA9A-35DDCCA662D0}"/>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D7F0D247-FA36-4CC9-89AC-6FB685E8FAF2}"/>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ED9E36EC-1EF1-489D-BB4B-7D2E5867E95F}"/>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FFD1D10D-1170-4354-AAE9-ADFC0098EAED}"/>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8C22B58B-4454-4316-BC92-4ABE1B496A43}"/>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81B8E274-60BC-48C8-BD68-A81256382F3B}"/>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05370B71-7655-47F8-A600-C4D9BE3DC892}"/>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577BE3C0-4445-4435-BFB2-88C1ED152800}"/>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91A224F4-CB63-41E1-B26D-3018DFFE08E4}"/>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14F518B6-AA9E-4540-A49E-4E9285CB4B3B}"/>
              </a:ext>
            </a:extLst>
          </p:cNvPr>
          <p:cNvSpPr/>
          <p:nvPr/>
        </p:nvSpPr>
        <p:spPr>
          <a:xfrm>
            <a:off x="0" y="3446463"/>
            <a:ext cx="382588" cy="382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26AF7C33-6F68-4D8D-8768-F012DF8D7A9D}"/>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9" name="Прямоугольник 38">
            <a:extLst>
              <a:ext uri="{FF2B5EF4-FFF2-40B4-BE49-F238E27FC236}">
                <a16:creationId xmlns:a16="http://schemas.microsoft.com/office/drawing/2014/main" id="{2F7D226E-1BB8-4330-8AE3-B805139FAB57}"/>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0" name="Прямоугольник 39">
            <a:extLst>
              <a:ext uri="{FF2B5EF4-FFF2-40B4-BE49-F238E27FC236}">
                <a16:creationId xmlns:a16="http://schemas.microsoft.com/office/drawing/2014/main" id="{5640CE01-FF73-4978-A1E1-D945BCDACC76}"/>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1" name="Прямоугольник 40">
            <a:extLst>
              <a:ext uri="{FF2B5EF4-FFF2-40B4-BE49-F238E27FC236}">
                <a16:creationId xmlns:a16="http://schemas.microsoft.com/office/drawing/2014/main" id="{E4C47198-6D82-4D33-8455-DF42C5C618DD}"/>
              </a:ext>
            </a:extLst>
          </p:cNvPr>
          <p:cNvSpPr/>
          <p:nvPr/>
        </p:nvSpPr>
        <p:spPr>
          <a:xfrm>
            <a:off x="0" y="4964112"/>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2" name="Прямоугольник 41">
            <a:extLst>
              <a:ext uri="{FF2B5EF4-FFF2-40B4-BE49-F238E27FC236}">
                <a16:creationId xmlns:a16="http://schemas.microsoft.com/office/drawing/2014/main" id="{8EED70F2-908F-49F9-BCCB-3386BCC20E00}"/>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5" name="Прямоугольник 44">
            <a:extLst>
              <a:ext uri="{FF2B5EF4-FFF2-40B4-BE49-F238E27FC236}">
                <a16:creationId xmlns:a16="http://schemas.microsoft.com/office/drawing/2014/main" id="{674D86B0-5F0A-4B97-A364-E38F8F9648D9}"/>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6" name="Прямоугольник 45">
            <a:extLst>
              <a:ext uri="{FF2B5EF4-FFF2-40B4-BE49-F238E27FC236}">
                <a16:creationId xmlns:a16="http://schemas.microsoft.com/office/drawing/2014/main" id="{A73A2BA0-175C-47BA-9DE6-BD470C78953C}"/>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7" name="Прямоугольник 46">
            <a:extLst>
              <a:ext uri="{FF2B5EF4-FFF2-40B4-BE49-F238E27FC236}">
                <a16:creationId xmlns:a16="http://schemas.microsoft.com/office/drawing/2014/main" id="{D79DBD2E-3439-4C60-A149-ADB1024C3831}"/>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48" name="Рисунок 47">
            <a:extLst>
              <a:ext uri="{FF2B5EF4-FFF2-40B4-BE49-F238E27FC236}">
                <a16:creationId xmlns:a16="http://schemas.microsoft.com/office/drawing/2014/main" id="{CBF891B5-5F30-4C51-B73C-7092AF4A590D}"/>
              </a:ext>
            </a:extLst>
          </p:cNvPr>
          <p:cNvPicPr>
            <a:picLocks noChangeAspect="1"/>
          </p:cNvPicPr>
          <p:nvPr/>
        </p:nvPicPr>
        <p:blipFill>
          <a:blip r:embed="rId3"/>
          <a:stretch>
            <a:fillRect/>
          </a:stretch>
        </p:blipFill>
        <p:spPr>
          <a:xfrm>
            <a:off x="6528159" y="326118"/>
            <a:ext cx="3124636" cy="866896"/>
          </a:xfrm>
          <a:prstGeom prst="rect">
            <a:avLst/>
          </a:prstGeom>
        </p:spPr>
      </p:pic>
      <p:sp>
        <p:nvSpPr>
          <p:cNvPr id="49" name="TextBox 3">
            <a:extLst>
              <a:ext uri="{FF2B5EF4-FFF2-40B4-BE49-F238E27FC236}">
                <a16:creationId xmlns:a16="http://schemas.microsoft.com/office/drawing/2014/main" id="{DC67BE26-B64A-4147-86E8-F23CC6749E4D}"/>
              </a:ext>
            </a:extLst>
          </p:cNvPr>
          <p:cNvSpPr txBox="1">
            <a:spLocks noChangeArrowheads="1"/>
          </p:cNvSpPr>
          <p:nvPr/>
        </p:nvSpPr>
        <p:spPr bwMode="auto">
          <a:xfrm>
            <a:off x="1100403" y="415280"/>
            <a:ext cx="7299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b="1" i="0" dirty="0">
                <a:solidFill>
                  <a:srgbClr val="006DB8"/>
                </a:solidFill>
                <a:effectLst/>
                <a:latin typeface="+mn-lt"/>
              </a:rPr>
              <a:t>The results of the study</a:t>
            </a:r>
            <a:endParaRPr lang="ru-RU" altLang="ru-RU" sz="11500" b="1" dirty="0">
              <a:solidFill>
                <a:srgbClr val="006DB8"/>
              </a:solidFill>
              <a:latin typeface="+mn-lt"/>
            </a:endParaRPr>
          </a:p>
        </p:txBody>
      </p:sp>
      <p:sp>
        <p:nvSpPr>
          <p:cNvPr id="50" name="TextBox 49">
            <a:extLst>
              <a:ext uri="{FF2B5EF4-FFF2-40B4-BE49-F238E27FC236}">
                <a16:creationId xmlns:a16="http://schemas.microsoft.com/office/drawing/2014/main" id="{16D33CB4-5585-40DA-84B3-A22059AF5E2C}"/>
              </a:ext>
            </a:extLst>
          </p:cNvPr>
          <p:cNvSpPr txBox="1"/>
          <p:nvPr/>
        </p:nvSpPr>
        <p:spPr>
          <a:xfrm>
            <a:off x="872713" y="1237818"/>
            <a:ext cx="8434800" cy="400110"/>
          </a:xfrm>
          <a:prstGeom prst="rect">
            <a:avLst/>
          </a:prstGeom>
          <a:noFill/>
        </p:spPr>
        <p:txBody>
          <a:bodyPr wrap="square" rtlCol="0">
            <a:spAutoFit/>
          </a:bodyPr>
          <a:lstStyle/>
          <a:p>
            <a:pPr lvl="0"/>
            <a:r>
              <a:rPr lang="en-US" sz="2000" b="1" i="0" dirty="0">
                <a:effectLst/>
                <a:latin typeface="+mn-lt"/>
              </a:rPr>
              <a:t>"Test of Interwoven Lines" technique (Modification of A. Rey's test)</a:t>
            </a:r>
            <a:endParaRPr lang="ru-RU" sz="2000" dirty="0"/>
          </a:p>
        </p:txBody>
      </p:sp>
      <p:sp>
        <p:nvSpPr>
          <p:cNvPr id="51" name="TextBox 50">
            <a:extLst>
              <a:ext uri="{FF2B5EF4-FFF2-40B4-BE49-F238E27FC236}">
                <a16:creationId xmlns:a16="http://schemas.microsoft.com/office/drawing/2014/main" id="{EBAE88EB-6D54-4ACF-8C5C-A1E8FC079CDA}"/>
              </a:ext>
            </a:extLst>
          </p:cNvPr>
          <p:cNvSpPr txBox="1"/>
          <p:nvPr/>
        </p:nvSpPr>
        <p:spPr>
          <a:xfrm>
            <a:off x="644980" y="5166110"/>
            <a:ext cx="10330676" cy="369332"/>
          </a:xfrm>
          <a:prstGeom prst="rect">
            <a:avLst/>
          </a:prstGeom>
          <a:noFill/>
        </p:spPr>
        <p:txBody>
          <a:bodyPr wrap="square" rtlCol="0">
            <a:spAutoFit/>
          </a:bodyPr>
          <a:lstStyle/>
          <a:p>
            <a:pPr algn="ctr"/>
            <a:r>
              <a:rPr lang="en-US" sz="1600" b="1" i="1" dirty="0">
                <a:solidFill>
                  <a:srgbClr val="0D0D0D"/>
                </a:solidFill>
                <a:effectLst/>
                <a:latin typeface="+mn-lt"/>
              </a:rPr>
              <a:t>Comparison of error rates across all groups</a:t>
            </a:r>
            <a:r>
              <a:rPr lang="ru-RU" sz="1600" b="1" i="1" dirty="0">
                <a:solidFill>
                  <a:srgbClr val="000000"/>
                </a:solidFill>
                <a:latin typeface="+mn-lt"/>
                <a:ea typeface="Times New Roman" panose="02020603050405020304" pitchFamily="18" charset="0"/>
              </a:rPr>
              <a:t> (*р ≤ 0,05; **р ≤ 0,000</a:t>
            </a:r>
            <a:r>
              <a:rPr lang="ru-RU" b="1" i="1" dirty="0">
                <a:solidFill>
                  <a:srgbClr val="000000"/>
                </a:solidFill>
                <a:latin typeface="+mn-lt"/>
                <a:ea typeface="Times New Roman" panose="02020603050405020304" pitchFamily="18" charset="0"/>
              </a:rPr>
              <a:t>) </a:t>
            </a:r>
            <a:endParaRPr lang="ru-RU" b="1" i="1" dirty="0">
              <a:latin typeface="+mn-lt"/>
            </a:endParaRPr>
          </a:p>
        </p:txBody>
      </p:sp>
      <p:pic>
        <p:nvPicPr>
          <p:cNvPr id="52" name="Рисунок 51">
            <a:extLst>
              <a:ext uri="{FF2B5EF4-FFF2-40B4-BE49-F238E27FC236}">
                <a16:creationId xmlns:a16="http://schemas.microsoft.com/office/drawing/2014/main" id="{F3BC221A-82FA-45C7-AB32-58B2A4A4AB7F}"/>
              </a:ext>
            </a:extLst>
          </p:cNvPr>
          <p:cNvPicPr>
            <a:picLocks noChangeAspect="1"/>
          </p:cNvPicPr>
          <p:nvPr/>
        </p:nvPicPr>
        <p:blipFill>
          <a:blip r:embed="rId4"/>
          <a:stretch>
            <a:fillRect/>
          </a:stretch>
        </p:blipFill>
        <p:spPr>
          <a:xfrm>
            <a:off x="2661743" y="1805504"/>
            <a:ext cx="5897263" cy="3464189"/>
          </a:xfrm>
          <a:prstGeom prst="rect">
            <a:avLst/>
          </a:prstGeom>
        </p:spPr>
      </p:pic>
      <p:sp>
        <p:nvSpPr>
          <p:cNvPr id="2" name="Rectangle 2">
            <a:extLst>
              <a:ext uri="{FF2B5EF4-FFF2-40B4-BE49-F238E27FC236}">
                <a16:creationId xmlns:a16="http://schemas.microsoft.com/office/drawing/2014/main" id="{F7F18B4D-9A4A-4D8F-AE2C-262FA5A820E2}"/>
              </a:ext>
            </a:extLst>
          </p:cNvPr>
          <p:cNvSpPr>
            <a:spLocks noChangeArrowheads="1"/>
          </p:cNvSpPr>
          <p:nvPr/>
        </p:nvSpPr>
        <p:spPr bwMode="auto">
          <a:xfrm>
            <a:off x="138793" y="14620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5" name="TextBox 54">
            <a:extLst>
              <a:ext uri="{FF2B5EF4-FFF2-40B4-BE49-F238E27FC236}">
                <a16:creationId xmlns:a16="http://schemas.microsoft.com/office/drawing/2014/main" id="{D85601AC-55AD-4CA9-9695-326CC6FFA1E3}"/>
              </a:ext>
            </a:extLst>
          </p:cNvPr>
          <p:cNvSpPr txBox="1"/>
          <p:nvPr/>
        </p:nvSpPr>
        <p:spPr>
          <a:xfrm>
            <a:off x="829607" y="5590637"/>
            <a:ext cx="11005457" cy="923330"/>
          </a:xfrm>
          <a:prstGeom prst="rect">
            <a:avLst/>
          </a:prstGeom>
          <a:noFill/>
        </p:spPr>
        <p:txBody>
          <a:bodyPr wrap="square">
            <a:spAutoFit/>
          </a:bodyPr>
          <a:lstStyle/>
          <a:p>
            <a:r>
              <a:rPr lang="en-US" b="0" i="0" dirty="0">
                <a:solidFill>
                  <a:srgbClr val="0D0D0D"/>
                </a:solidFill>
                <a:effectLst/>
                <a:latin typeface="Söhne"/>
              </a:rPr>
              <a:t>There were no statistically significant differences in the measures of time and error count among the three groups. The data obtained suggest a trend towards increased attentional stability associated with overall cognitive development in children.</a:t>
            </a:r>
            <a:endParaRPr lang="ru-RU" dirty="0"/>
          </a:p>
        </p:txBody>
      </p:sp>
    </p:spTree>
    <p:extLst>
      <p:ext uri="{BB962C8B-B14F-4D97-AF65-F5344CB8AC3E}">
        <p14:creationId xmlns:p14="http://schemas.microsoft.com/office/powerpoint/2010/main" val="5317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Прямоугольник 57">
            <a:extLst>
              <a:ext uri="{FF2B5EF4-FFF2-40B4-BE49-F238E27FC236}">
                <a16:creationId xmlns:a16="http://schemas.microsoft.com/office/drawing/2014/main" id="{6425A052-5989-4D5F-97DC-008B9C9FD954}"/>
              </a:ext>
            </a:extLst>
          </p:cNvPr>
          <p:cNvSpPr/>
          <p:nvPr/>
        </p:nvSpPr>
        <p:spPr>
          <a:xfrm>
            <a:off x="644979" y="5373687"/>
            <a:ext cx="11190085" cy="1393271"/>
          </a:xfrm>
          <a:prstGeom prst="rect">
            <a:avLst/>
          </a:prstGeom>
          <a:solidFill>
            <a:srgbClr val="FECE7A"/>
          </a:solidFill>
          <a:ln>
            <a:solidFill>
              <a:srgbClr val="FEC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5">
            <a:extLst>
              <a:ext uri="{FF2B5EF4-FFF2-40B4-BE49-F238E27FC236}">
                <a16:creationId xmlns:a16="http://schemas.microsoft.com/office/drawing/2014/main" id="{D0E01165-13A6-481E-B6E5-E4BB19BF49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Shape 1"/>
          <p:cNvSpPr txBox="1"/>
          <p:nvPr/>
        </p:nvSpPr>
        <p:spPr>
          <a:xfrm>
            <a:off x="1729846" y="91042"/>
            <a:ext cx="8732539" cy="1509080"/>
          </a:xfrm>
          <a:prstGeom prst="rect">
            <a:avLst/>
          </a:prstGeom>
          <a:noFill/>
          <a:ln>
            <a:noFill/>
          </a:ln>
        </p:spPr>
        <p:txBody>
          <a:bodyPr lIns="0" tIns="0" rIns="0" bIns="0" anchor="ctr"/>
          <a:lstStyle/>
          <a:p>
            <a:pPr algn="ctr"/>
            <a:endParaRPr lang="ru-RU" sz="5316" spc="-1"/>
          </a:p>
        </p:txBody>
      </p:sp>
      <p:sp>
        <p:nvSpPr>
          <p:cNvPr id="26" name="Прямоугольник 4">
            <a:extLst>
              <a:ext uri="{FF2B5EF4-FFF2-40B4-BE49-F238E27FC236}">
                <a16:creationId xmlns:a16="http://schemas.microsoft.com/office/drawing/2014/main" id="{701ED63B-06DC-483F-9E0B-7AD5B047E8D4}"/>
              </a:ext>
            </a:extLst>
          </p:cNvPr>
          <p:cNvSpPr>
            <a:spLocks noChangeArrowheads="1"/>
          </p:cNvSpPr>
          <p:nvPr/>
        </p:nvSpPr>
        <p:spPr bwMode="auto">
          <a:xfrm>
            <a:off x="1012031" y="110369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Arial" panose="020B0604020202020204" pitchFamily="34" charset="0"/>
            </a:endParaRPr>
          </a:p>
        </p:txBody>
      </p:sp>
      <p:sp>
        <p:nvSpPr>
          <p:cNvPr id="28" name="Прямоугольник 27">
            <a:extLst>
              <a:ext uri="{FF2B5EF4-FFF2-40B4-BE49-F238E27FC236}">
                <a16:creationId xmlns:a16="http://schemas.microsoft.com/office/drawing/2014/main" id="{541FD1FE-6F2B-44C5-BA9A-35DDCCA662D0}"/>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D7F0D247-FA36-4CC9-89AC-6FB685E8FAF2}"/>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ED9E36EC-1EF1-489D-BB4B-7D2E5867E95F}"/>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FFD1D10D-1170-4354-AAE9-ADFC0098EAED}"/>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8C22B58B-4454-4316-BC92-4ABE1B496A43}"/>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81B8E274-60BC-48C8-BD68-A81256382F3B}"/>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05370B71-7655-47F8-A600-C4D9BE3DC892}"/>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577BE3C0-4445-4435-BFB2-88C1ED152800}"/>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91A224F4-CB63-41E1-B26D-3018DFFE08E4}"/>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14F518B6-AA9E-4540-A49E-4E9285CB4B3B}"/>
              </a:ext>
            </a:extLst>
          </p:cNvPr>
          <p:cNvSpPr/>
          <p:nvPr/>
        </p:nvSpPr>
        <p:spPr>
          <a:xfrm>
            <a:off x="0" y="3446463"/>
            <a:ext cx="382588" cy="382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26AF7C33-6F68-4D8D-8768-F012DF8D7A9D}"/>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9" name="Прямоугольник 38">
            <a:extLst>
              <a:ext uri="{FF2B5EF4-FFF2-40B4-BE49-F238E27FC236}">
                <a16:creationId xmlns:a16="http://schemas.microsoft.com/office/drawing/2014/main" id="{2F7D226E-1BB8-4330-8AE3-B805139FAB57}"/>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0" name="Прямоугольник 39">
            <a:extLst>
              <a:ext uri="{FF2B5EF4-FFF2-40B4-BE49-F238E27FC236}">
                <a16:creationId xmlns:a16="http://schemas.microsoft.com/office/drawing/2014/main" id="{5640CE01-FF73-4978-A1E1-D945BCDACC76}"/>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1" name="Прямоугольник 40">
            <a:extLst>
              <a:ext uri="{FF2B5EF4-FFF2-40B4-BE49-F238E27FC236}">
                <a16:creationId xmlns:a16="http://schemas.microsoft.com/office/drawing/2014/main" id="{E4C47198-6D82-4D33-8455-DF42C5C618DD}"/>
              </a:ext>
            </a:extLst>
          </p:cNvPr>
          <p:cNvSpPr/>
          <p:nvPr/>
        </p:nvSpPr>
        <p:spPr>
          <a:xfrm>
            <a:off x="0" y="4964112"/>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2" name="Прямоугольник 41">
            <a:extLst>
              <a:ext uri="{FF2B5EF4-FFF2-40B4-BE49-F238E27FC236}">
                <a16:creationId xmlns:a16="http://schemas.microsoft.com/office/drawing/2014/main" id="{8EED70F2-908F-49F9-BCCB-3386BCC20E00}"/>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5" name="Прямоугольник 44">
            <a:extLst>
              <a:ext uri="{FF2B5EF4-FFF2-40B4-BE49-F238E27FC236}">
                <a16:creationId xmlns:a16="http://schemas.microsoft.com/office/drawing/2014/main" id="{674D86B0-5F0A-4B97-A364-E38F8F9648D9}"/>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6" name="Прямоугольник 45">
            <a:extLst>
              <a:ext uri="{FF2B5EF4-FFF2-40B4-BE49-F238E27FC236}">
                <a16:creationId xmlns:a16="http://schemas.microsoft.com/office/drawing/2014/main" id="{A73A2BA0-175C-47BA-9DE6-BD470C78953C}"/>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7" name="Прямоугольник 46">
            <a:extLst>
              <a:ext uri="{FF2B5EF4-FFF2-40B4-BE49-F238E27FC236}">
                <a16:creationId xmlns:a16="http://schemas.microsoft.com/office/drawing/2014/main" id="{D79DBD2E-3439-4C60-A149-ADB1024C3831}"/>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48" name="Рисунок 47">
            <a:extLst>
              <a:ext uri="{FF2B5EF4-FFF2-40B4-BE49-F238E27FC236}">
                <a16:creationId xmlns:a16="http://schemas.microsoft.com/office/drawing/2014/main" id="{CBF891B5-5F30-4C51-B73C-7092AF4A590D}"/>
              </a:ext>
            </a:extLst>
          </p:cNvPr>
          <p:cNvPicPr>
            <a:picLocks noChangeAspect="1"/>
          </p:cNvPicPr>
          <p:nvPr/>
        </p:nvPicPr>
        <p:blipFill>
          <a:blip r:embed="rId3"/>
          <a:stretch>
            <a:fillRect/>
          </a:stretch>
        </p:blipFill>
        <p:spPr>
          <a:xfrm>
            <a:off x="6528159" y="326118"/>
            <a:ext cx="3124636" cy="866896"/>
          </a:xfrm>
          <a:prstGeom prst="rect">
            <a:avLst/>
          </a:prstGeom>
        </p:spPr>
      </p:pic>
      <p:sp>
        <p:nvSpPr>
          <p:cNvPr id="49" name="TextBox 3">
            <a:extLst>
              <a:ext uri="{FF2B5EF4-FFF2-40B4-BE49-F238E27FC236}">
                <a16:creationId xmlns:a16="http://schemas.microsoft.com/office/drawing/2014/main" id="{DC67BE26-B64A-4147-86E8-F23CC6749E4D}"/>
              </a:ext>
            </a:extLst>
          </p:cNvPr>
          <p:cNvSpPr txBox="1">
            <a:spLocks noChangeArrowheads="1"/>
          </p:cNvSpPr>
          <p:nvPr/>
        </p:nvSpPr>
        <p:spPr bwMode="auto">
          <a:xfrm>
            <a:off x="1100403" y="415280"/>
            <a:ext cx="7299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b="1" i="0" dirty="0">
                <a:solidFill>
                  <a:srgbClr val="006DB8"/>
                </a:solidFill>
                <a:effectLst/>
                <a:latin typeface="+mn-lt"/>
              </a:rPr>
              <a:t>The results of the study</a:t>
            </a:r>
            <a:endParaRPr lang="ru-RU" altLang="ru-RU" sz="11500" b="1" dirty="0">
              <a:solidFill>
                <a:srgbClr val="006DB8"/>
              </a:solidFill>
              <a:latin typeface="+mn-lt"/>
            </a:endParaRPr>
          </a:p>
        </p:txBody>
      </p:sp>
      <p:sp>
        <p:nvSpPr>
          <p:cNvPr id="53" name="TextBox 52">
            <a:extLst>
              <a:ext uri="{FF2B5EF4-FFF2-40B4-BE49-F238E27FC236}">
                <a16:creationId xmlns:a16="http://schemas.microsoft.com/office/drawing/2014/main" id="{0689C841-77D6-4032-AFFC-288FB358E4F1}"/>
              </a:ext>
            </a:extLst>
          </p:cNvPr>
          <p:cNvSpPr txBox="1"/>
          <p:nvPr/>
        </p:nvSpPr>
        <p:spPr>
          <a:xfrm>
            <a:off x="1200373" y="1114349"/>
            <a:ext cx="5672099" cy="400110"/>
          </a:xfrm>
          <a:prstGeom prst="rect">
            <a:avLst/>
          </a:prstGeom>
          <a:noFill/>
        </p:spPr>
        <p:txBody>
          <a:bodyPr wrap="square" rtlCol="0">
            <a:spAutoFit/>
          </a:bodyPr>
          <a:lstStyle/>
          <a:p>
            <a:pPr lvl="0"/>
            <a:r>
              <a:rPr lang="en-US" sz="2000" b="1" i="0" dirty="0">
                <a:effectLst/>
                <a:latin typeface="+mn-lt"/>
              </a:rPr>
              <a:t>"Place Marks" technique (Pieron-Rooser test)</a:t>
            </a:r>
            <a:r>
              <a:rPr lang="en-US" sz="2000" b="0" i="0" dirty="0">
                <a:effectLst/>
                <a:latin typeface="+mn-lt"/>
              </a:rPr>
              <a:t> </a:t>
            </a:r>
            <a:endParaRPr lang="ru-RU" sz="2000" dirty="0"/>
          </a:p>
        </p:txBody>
      </p:sp>
      <p:sp>
        <p:nvSpPr>
          <p:cNvPr id="54" name="TextBox 53">
            <a:extLst>
              <a:ext uri="{FF2B5EF4-FFF2-40B4-BE49-F238E27FC236}">
                <a16:creationId xmlns:a16="http://schemas.microsoft.com/office/drawing/2014/main" id="{C756E8FB-3F03-4272-9C65-95A5F3F2984A}"/>
              </a:ext>
            </a:extLst>
          </p:cNvPr>
          <p:cNvSpPr txBox="1"/>
          <p:nvPr/>
        </p:nvSpPr>
        <p:spPr>
          <a:xfrm>
            <a:off x="1328286" y="4828858"/>
            <a:ext cx="8893743" cy="338554"/>
          </a:xfrm>
          <a:prstGeom prst="rect">
            <a:avLst/>
          </a:prstGeom>
          <a:noFill/>
        </p:spPr>
        <p:txBody>
          <a:bodyPr wrap="square" rtlCol="0">
            <a:spAutoFit/>
          </a:bodyPr>
          <a:lstStyle/>
          <a:p>
            <a:r>
              <a:rPr lang="en-US" sz="1600" b="1" i="1" dirty="0">
                <a:solidFill>
                  <a:srgbClr val="0D0D0D"/>
                </a:solidFill>
                <a:effectLst/>
                <a:latin typeface="+mn-lt"/>
              </a:rPr>
              <a:t>Comparison of input and output testing results across all groups</a:t>
            </a:r>
            <a:r>
              <a:rPr lang="ru-RU" sz="1600" b="1" i="1" dirty="0">
                <a:solidFill>
                  <a:srgbClr val="0D0D0D"/>
                </a:solidFill>
                <a:effectLst/>
                <a:latin typeface="+mn-lt"/>
              </a:rPr>
              <a:t> а</a:t>
            </a:r>
            <a:r>
              <a:rPr lang="en-US" sz="1600" b="1" i="1" dirty="0" err="1">
                <a:solidFill>
                  <a:srgbClr val="0D0D0D"/>
                </a:solidFill>
                <a:effectLst/>
                <a:latin typeface="+mn-lt"/>
              </a:rPr>
              <a:t>nd</a:t>
            </a:r>
            <a:r>
              <a:rPr lang="en-US" sz="1600" b="1" i="1" dirty="0">
                <a:solidFill>
                  <a:srgbClr val="0D0D0D"/>
                </a:solidFill>
                <a:effectLst/>
                <a:latin typeface="+mn-lt"/>
              </a:rPr>
              <a:t> all rates </a:t>
            </a:r>
            <a:r>
              <a:rPr lang="ru-RU" sz="1600" b="1" i="1" dirty="0">
                <a:solidFill>
                  <a:srgbClr val="000000"/>
                </a:solidFill>
                <a:latin typeface="+mn-lt"/>
                <a:ea typeface="Times New Roman" panose="02020603050405020304" pitchFamily="18" charset="0"/>
                <a:cs typeface="Arial" panose="020B0604020202020204" pitchFamily="34" charset="0"/>
              </a:rPr>
              <a:t>(*р ≤ 0,05; **р ≤ 0,000</a:t>
            </a:r>
            <a:r>
              <a:rPr lang="ru-RU" sz="1400" b="1" i="1" dirty="0">
                <a:solidFill>
                  <a:srgbClr val="000000"/>
                </a:solidFill>
                <a:latin typeface="+mn-lt"/>
                <a:ea typeface="Times New Roman" panose="02020603050405020304" pitchFamily="18" charset="0"/>
                <a:cs typeface="Arial" panose="020B0604020202020204" pitchFamily="34" charset="0"/>
              </a:rPr>
              <a:t>) </a:t>
            </a:r>
            <a:endParaRPr lang="ru-RU" sz="1400" b="1" i="1" dirty="0">
              <a:latin typeface="+mn-lt"/>
              <a:cs typeface="Arial" panose="020B0604020202020204" pitchFamily="34" charset="0"/>
            </a:endParaRPr>
          </a:p>
        </p:txBody>
      </p:sp>
      <p:pic>
        <p:nvPicPr>
          <p:cNvPr id="55" name="Рисунок 54">
            <a:extLst>
              <a:ext uri="{FF2B5EF4-FFF2-40B4-BE49-F238E27FC236}">
                <a16:creationId xmlns:a16="http://schemas.microsoft.com/office/drawing/2014/main" id="{BC2A380A-AD27-4643-B427-CAF17F13B178}"/>
              </a:ext>
            </a:extLst>
          </p:cNvPr>
          <p:cNvPicPr>
            <a:picLocks noChangeAspect="1"/>
          </p:cNvPicPr>
          <p:nvPr/>
        </p:nvPicPr>
        <p:blipFill>
          <a:blip r:embed="rId4"/>
          <a:stretch>
            <a:fillRect/>
          </a:stretch>
        </p:blipFill>
        <p:spPr>
          <a:xfrm>
            <a:off x="490215" y="1483681"/>
            <a:ext cx="11260665" cy="3257604"/>
          </a:xfrm>
          <a:prstGeom prst="rect">
            <a:avLst/>
          </a:prstGeom>
        </p:spPr>
      </p:pic>
      <p:sp>
        <p:nvSpPr>
          <p:cNvPr id="56" name="TextBox 55">
            <a:extLst>
              <a:ext uri="{FF2B5EF4-FFF2-40B4-BE49-F238E27FC236}">
                <a16:creationId xmlns:a16="http://schemas.microsoft.com/office/drawing/2014/main" id="{F6458B2D-06EF-47DE-B831-9CAB2FF56C56}"/>
              </a:ext>
            </a:extLst>
          </p:cNvPr>
          <p:cNvSpPr txBox="1"/>
          <p:nvPr/>
        </p:nvSpPr>
        <p:spPr>
          <a:xfrm>
            <a:off x="644979" y="5433377"/>
            <a:ext cx="11184642" cy="1200329"/>
          </a:xfrm>
          <a:prstGeom prst="rect">
            <a:avLst/>
          </a:prstGeom>
          <a:noFill/>
        </p:spPr>
        <p:txBody>
          <a:bodyPr wrap="square">
            <a:spAutoFit/>
          </a:bodyPr>
          <a:lstStyle/>
          <a:p>
            <a:r>
              <a:rPr lang="en-US" b="0" i="0" dirty="0">
                <a:solidFill>
                  <a:srgbClr val="0D0D0D"/>
                </a:solidFill>
                <a:effectLst/>
                <a:latin typeface="Söhne"/>
              </a:rPr>
              <a:t>The group playing digital games showed the best results across all analyzed parameters. Children in this group performed the task more accurately and efficiently, spending less time and making fewer moves. They quickly memorized the symbols for each figure, retained the instructions, and rarely referred back to them during the task. These effects suggest a high degree of sustained attention and a fast pace of activity.</a:t>
            </a:r>
            <a:endParaRPr lang="ru-RU" dirty="0"/>
          </a:p>
        </p:txBody>
      </p:sp>
    </p:spTree>
    <p:extLst>
      <p:ext uri="{BB962C8B-B14F-4D97-AF65-F5344CB8AC3E}">
        <p14:creationId xmlns:p14="http://schemas.microsoft.com/office/powerpoint/2010/main" val="32528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5">
            <a:extLst>
              <a:ext uri="{FF2B5EF4-FFF2-40B4-BE49-F238E27FC236}">
                <a16:creationId xmlns:a16="http://schemas.microsoft.com/office/drawing/2014/main" id="{D0E01165-13A6-481E-B6E5-E4BB19BF49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Shape 1"/>
          <p:cNvSpPr txBox="1"/>
          <p:nvPr/>
        </p:nvSpPr>
        <p:spPr>
          <a:xfrm>
            <a:off x="808264" y="136519"/>
            <a:ext cx="5796643" cy="1628775"/>
          </a:xfrm>
          <a:prstGeom prst="rect">
            <a:avLst/>
          </a:prstGeom>
          <a:noFill/>
          <a:ln>
            <a:noFill/>
          </a:ln>
        </p:spPr>
        <p:txBody>
          <a:bodyPr lIns="0" tIns="0" rIns="0" bIns="0" anchor="ctr"/>
          <a:lstStyle/>
          <a:p>
            <a:pPr lvl="0"/>
            <a:r>
              <a:rPr lang="en-US" sz="3600" b="1" i="0" dirty="0">
                <a:solidFill>
                  <a:srgbClr val="006DB8"/>
                </a:solidFill>
                <a:effectLst/>
                <a:latin typeface="+mn-lt"/>
              </a:rPr>
              <a:t>Conclusions</a:t>
            </a:r>
            <a:endParaRPr lang="ru-RU" sz="3600" b="1" dirty="0">
              <a:solidFill>
                <a:srgbClr val="006DB8"/>
              </a:solidFill>
              <a:latin typeface="+mn-lt"/>
            </a:endParaRPr>
          </a:p>
        </p:txBody>
      </p:sp>
      <p:sp>
        <p:nvSpPr>
          <p:cNvPr id="44" name="TextShape 2"/>
          <p:cNvSpPr txBox="1"/>
          <p:nvPr/>
        </p:nvSpPr>
        <p:spPr>
          <a:xfrm rot="600000">
            <a:off x="7533153" y="633654"/>
            <a:ext cx="4239285" cy="1123524"/>
          </a:xfrm>
          <a:prstGeom prst="rect">
            <a:avLst/>
          </a:prstGeom>
          <a:noFill/>
          <a:ln>
            <a:noFill/>
          </a:ln>
        </p:spPr>
        <p:txBody>
          <a:bodyPr lIns="0" tIns="0" rIns="0" bIns="0">
            <a:normAutofit/>
          </a:bodyPr>
          <a:lstStyle/>
          <a:p>
            <a:pPr lvl="0"/>
            <a:endParaRPr lang="ru-RU" sz="4000" dirty="0">
              <a:ln w="0"/>
              <a:solidFill>
                <a:schemeClr val="tx1"/>
              </a:solidFill>
              <a:effectLst>
                <a:outerShdw blurRad="38100" dist="19050" dir="2700000" algn="tl" rotWithShape="0">
                  <a:schemeClr val="dk1">
                    <a:alpha val="40000"/>
                  </a:schemeClr>
                </a:outerShdw>
              </a:effectLst>
            </a:endParaRPr>
          </a:p>
        </p:txBody>
      </p:sp>
      <p:sp>
        <p:nvSpPr>
          <p:cNvPr id="26" name="Прямоугольник 4">
            <a:extLst>
              <a:ext uri="{FF2B5EF4-FFF2-40B4-BE49-F238E27FC236}">
                <a16:creationId xmlns:a16="http://schemas.microsoft.com/office/drawing/2014/main" id="{701ED63B-06DC-483F-9E0B-7AD5B047E8D4}"/>
              </a:ext>
            </a:extLst>
          </p:cNvPr>
          <p:cNvSpPr>
            <a:spLocks noChangeArrowheads="1"/>
          </p:cNvSpPr>
          <p:nvPr/>
        </p:nvSpPr>
        <p:spPr bwMode="auto">
          <a:xfrm>
            <a:off x="1012031" y="110369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Arial" panose="020B0604020202020204" pitchFamily="34" charset="0"/>
            </a:endParaRPr>
          </a:p>
        </p:txBody>
      </p:sp>
      <p:sp>
        <p:nvSpPr>
          <p:cNvPr id="28" name="Прямоугольник 27">
            <a:extLst>
              <a:ext uri="{FF2B5EF4-FFF2-40B4-BE49-F238E27FC236}">
                <a16:creationId xmlns:a16="http://schemas.microsoft.com/office/drawing/2014/main" id="{541FD1FE-6F2B-44C5-BA9A-35DDCCA662D0}"/>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D7F0D247-FA36-4CC9-89AC-6FB685E8FAF2}"/>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ED9E36EC-1EF1-489D-BB4B-7D2E5867E95F}"/>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FFD1D10D-1170-4354-AAE9-ADFC0098EAED}"/>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8C22B58B-4454-4316-BC92-4ABE1B496A43}"/>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81B8E274-60BC-48C8-BD68-A81256382F3B}"/>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05370B71-7655-47F8-A600-C4D9BE3DC892}"/>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577BE3C0-4445-4435-BFB2-88C1ED152800}"/>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91A224F4-CB63-41E1-B26D-3018DFFE08E4}"/>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14F518B6-AA9E-4540-A49E-4E9285CB4B3B}"/>
              </a:ext>
            </a:extLst>
          </p:cNvPr>
          <p:cNvSpPr/>
          <p:nvPr/>
        </p:nvSpPr>
        <p:spPr>
          <a:xfrm>
            <a:off x="0" y="3446463"/>
            <a:ext cx="382588" cy="382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26AF7C33-6F68-4D8D-8768-F012DF8D7A9D}"/>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9" name="Прямоугольник 38">
            <a:extLst>
              <a:ext uri="{FF2B5EF4-FFF2-40B4-BE49-F238E27FC236}">
                <a16:creationId xmlns:a16="http://schemas.microsoft.com/office/drawing/2014/main" id="{2F7D226E-1BB8-4330-8AE3-B805139FAB57}"/>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0" name="Прямоугольник 39">
            <a:extLst>
              <a:ext uri="{FF2B5EF4-FFF2-40B4-BE49-F238E27FC236}">
                <a16:creationId xmlns:a16="http://schemas.microsoft.com/office/drawing/2014/main" id="{5640CE01-FF73-4978-A1E1-D945BCDACC76}"/>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1" name="Прямоугольник 40">
            <a:extLst>
              <a:ext uri="{FF2B5EF4-FFF2-40B4-BE49-F238E27FC236}">
                <a16:creationId xmlns:a16="http://schemas.microsoft.com/office/drawing/2014/main" id="{E4C47198-6D82-4D33-8455-DF42C5C618DD}"/>
              </a:ext>
            </a:extLst>
          </p:cNvPr>
          <p:cNvSpPr/>
          <p:nvPr/>
        </p:nvSpPr>
        <p:spPr>
          <a:xfrm>
            <a:off x="0" y="4964112"/>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2" name="Прямоугольник 41">
            <a:extLst>
              <a:ext uri="{FF2B5EF4-FFF2-40B4-BE49-F238E27FC236}">
                <a16:creationId xmlns:a16="http://schemas.microsoft.com/office/drawing/2014/main" id="{8EED70F2-908F-49F9-BCCB-3386BCC20E00}"/>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5" name="Прямоугольник 44">
            <a:extLst>
              <a:ext uri="{FF2B5EF4-FFF2-40B4-BE49-F238E27FC236}">
                <a16:creationId xmlns:a16="http://schemas.microsoft.com/office/drawing/2014/main" id="{674D86B0-5F0A-4B97-A364-E38F8F9648D9}"/>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6" name="Прямоугольник 45">
            <a:extLst>
              <a:ext uri="{FF2B5EF4-FFF2-40B4-BE49-F238E27FC236}">
                <a16:creationId xmlns:a16="http://schemas.microsoft.com/office/drawing/2014/main" id="{A73A2BA0-175C-47BA-9DE6-BD470C78953C}"/>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7" name="Прямоугольник 46">
            <a:extLst>
              <a:ext uri="{FF2B5EF4-FFF2-40B4-BE49-F238E27FC236}">
                <a16:creationId xmlns:a16="http://schemas.microsoft.com/office/drawing/2014/main" id="{D79DBD2E-3439-4C60-A149-ADB1024C3831}"/>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48" name="Рисунок 47">
            <a:extLst>
              <a:ext uri="{FF2B5EF4-FFF2-40B4-BE49-F238E27FC236}">
                <a16:creationId xmlns:a16="http://schemas.microsoft.com/office/drawing/2014/main" id="{CBF891B5-5F30-4C51-B73C-7092AF4A590D}"/>
              </a:ext>
            </a:extLst>
          </p:cNvPr>
          <p:cNvPicPr>
            <a:picLocks noChangeAspect="1"/>
          </p:cNvPicPr>
          <p:nvPr/>
        </p:nvPicPr>
        <p:blipFill>
          <a:blip r:embed="rId3"/>
          <a:stretch>
            <a:fillRect/>
          </a:stretch>
        </p:blipFill>
        <p:spPr>
          <a:xfrm>
            <a:off x="6528159" y="326118"/>
            <a:ext cx="3124636" cy="866896"/>
          </a:xfrm>
          <a:prstGeom prst="rect">
            <a:avLst/>
          </a:prstGeom>
        </p:spPr>
      </p:pic>
      <p:sp>
        <p:nvSpPr>
          <p:cNvPr id="49" name="TextBox 48">
            <a:extLst>
              <a:ext uri="{FF2B5EF4-FFF2-40B4-BE49-F238E27FC236}">
                <a16:creationId xmlns:a16="http://schemas.microsoft.com/office/drawing/2014/main" id="{CEB96ADF-E118-439E-B3EF-5E33F469C04B}"/>
              </a:ext>
            </a:extLst>
          </p:cNvPr>
          <p:cNvSpPr txBox="1"/>
          <p:nvPr/>
        </p:nvSpPr>
        <p:spPr>
          <a:xfrm>
            <a:off x="1012031" y="1573213"/>
            <a:ext cx="6462125" cy="5447645"/>
          </a:xfrm>
          <a:prstGeom prst="rect">
            <a:avLst/>
          </a:prstGeom>
          <a:noFill/>
        </p:spPr>
        <p:txBody>
          <a:bodyPr wrap="square">
            <a:spAutoFit/>
          </a:bodyPr>
          <a:lstStyle/>
          <a:p>
            <a:r>
              <a:rPr lang="en-US" sz="2400" b="0" i="0" dirty="0">
                <a:solidFill>
                  <a:srgbClr val="0D0D0D"/>
                </a:solidFill>
                <a:effectLst/>
                <a:latin typeface="Söhne"/>
              </a:rPr>
              <a:t>The results of the comparative analysis demonstrate significant effects in children from </a:t>
            </a:r>
            <a:r>
              <a:rPr lang="en-US" sz="2400" b="1" i="1" dirty="0">
                <a:solidFill>
                  <a:srgbClr val="0D0D0D"/>
                </a:solidFill>
                <a:effectLst/>
                <a:latin typeface="Söhne"/>
              </a:rPr>
              <a:t>the experimental group who played the digital version of the tabletop game</a:t>
            </a:r>
            <a:r>
              <a:rPr lang="en-US" sz="2400" b="0" i="0" dirty="0">
                <a:solidFill>
                  <a:srgbClr val="0D0D0D"/>
                </a:solidFill>
                <a:effectLst/>
                <a:latin typeface="Söhne"/>
              </a:rPr>
              <a:t>. </a:t>
            </a:r>
            <a:endParaRPr lang="ru-RU" sz="2400" b="0" i="0" dirty="0">
              <a:solidFill>
                <a:srgbClr val="0D0D0D"/>
              </a:solidFill>
              <a:effectLst/>
              <a:latin typeface="Söhne"/>
            </a:endParaRPr>
          </a:p>
          <a:p>
            <a:endParaRPr lang="ru-RU" sz="2400" dirty="0">
              <a:solidFill>
                <a:srgbClr val="0D0D0D"/>
              </a:solidFill>
              <a:latin typeface="Söhne"/>
            </a:endParaRPr>
          </a:p>
          <a:p>
            <a:r>
              <a:rPr lang="en-US" sz="2400" b="0" i="0" dirty="0">
                <a:solidFill>
                  <a:srgbClr val="0D0D0D"/>
                </a:solidFill>
                <a:effectLst/>
                <a:latin typeface="Söhne"/>
              </a:rPr>
              <a:t>These effects include</a:t>
            </a:r>
            <a:r>
              <a:rPr lang="ru-RU" sz="2400" b="0" i="0" dirty="0">
                <a:solidFill>
                  <a:srgbClr val="0D0D0D"/>
                </a:solidFill>
                <a:effectLst/>
                <a:latin typeface="Söhne"/>
              </a:rPr>
              <a:t>:</a:t>
            </a:r>
          </a:p>
          <a:p>
            <a:pPr marL="342900" indent="-342900">
              <a:buFont typeface="Wingdings" panose="05000000000000000000" pitchFamily="2" charset="2"/>
              <a:buChar char="Ø"/>
            </a:pPr>
            <a:r>
              <a:rPr lang="en-US" sz="2400" b="0" i="0" dirty="0">
                <a:solidFill>
                  <a:srgbClr val="0D0D0D"/>
                </a:solidFill>
                <a:effectLst/>
                <a:latin typeface="Söhne"/>
              </a:rPr>
              <a:t>the development of short-term and long-term auditory memory, </a:t>
            </a:r>
            <a:endParaRPr lang="ru-RU" sz="2400" b="0" i="0" dirty="0">
              <a:solidFill>
                <a:srgbClr val="0D0D0D"/>
              </a:solidFill>
              <a:effectLst/>
              <a:latin typeface="Söhne"/>
            </a:endParaRPr>
          </a:p>
          <a:p>
            <a:pPr marL="342900" indent="-342900">
              <a:buFont typeface="Wingdings" panose="05000000000000000000" pitchFamily="2" charset="2"/>
              <a:buChar char="Ø"/>
            </a:pPr>
            <a:r>
              <a:rPr lang="en-US" sz="2400" b="0" i="0" dirty="0">
                <a:solidFill>
                  <a:srgbClr val="0D0D0D"/>
                </a:solidFill>
                <a:effectLst/>
                <a:latin typeface="Söhne"/>
              </a:rPr>
              <a:t>a higher degrees of sustained attention, </a:t>
            </a:r>
            <a:endParaRPr lang="ru-RU" sz="2400" b="0" i="0" dirty="0">
              <a:solidFill>
                <a:srgbClr val="0D0D0D"/>
              </a:solidFill>
              <a:effectLst/>
              <a:latin typeface="Söhne"/>
            </a:endParaRPr>
          </a:p>
          <a:p>
            <a:pPr marL="342900" indent="-342900">
              <a:buFont typeface="Wingdings" panose="05000000000000000000" pitchFamily="2" charset="2"/>
              <a:buChar char="Ø"/>
            </a:pPr>
            <a:r>
              <a:rPr lang="en-US" sz="2400" b="0" i="0" dirty="0">
                <a:solidFill>
                  <a:srgbClr val="0D0D0D"/>
                </a:solidFill>
                <a:effectLst/>
                <a:latin typeface="Söhne"/>
              </a:rPr>
              <a:t>a higher </a:t>
            </a:r>
            <a:r>
              <a:rPr lang="en-US" sz="2400" dirty="0">
                <a:solidFill>
                  <a:srgbClr val="0D0D0D"/>
                </a:solidFill>
                <a:latin typeface="Söhne"/>
              </a:rPr>
              <a:t>levels of activity, </a:t>
            </a:r>
            <a:endParaRPr lang="ru-RU" sz="2400" b="0" i="0" dirty="0">
              <a:solidFill>
                <a:srgbClr val="0D0D0D"/>
              </a:solidFill>
              <a:effectLst/>
              <a:latin typeface="Söhne"/>
            </a:endParaRPr>
          </a:p>
          <a:p>
            <a:pPr marL="342900" indent="-342900">
              <a:buFont typeface="Wingdings" panose="05000000000000000000" pitchFamily="2" charset="2"/>
              <a:buChar char="Ø"/>
            </a:pPr>
            <a:r>
              <a:rPr lang="en-US" sz="2400" b="0" i="0" dirty="0">
                <a:solidFill>
                  <a:srgbClr val="0D0D0D"/>
                </a:solidFill>
                <a:effectLst/>
                <a:latin typeface="Söhne"/>
              </a:rPr>
              <a:t>more effective memorization</a:t>
            </a:r>
            <a:r>
              <a:rPr lang="ru-RU" sz="2400" dirty="0">
                <a:solidFill>
                  <a:srgbClr val="0D0D0D"/>
                </a:solidFill>
                <a:latin typeface="Söhne"/>
              </a:rPr>
              <a:t>,</a:t>
            </a:r>
          </a:p>
          <a:p>
            <a:pPr marL="342900" indent="-342900">
              <a:buFont typeface="Wingdings" panose="05000000000000000000" pitchFamily="2" charset="2"/>
              <a:buChar char="Ø"/>
            </a:pPr>
            <a:r>
              <a:rPr lang="en-US" sz="2400" b="0" i="0" dirty="0">
                <a:solidFill>
                  <a:srgbClr val="0D0D0D"/>
                </a:solidFill>
                <a:effectLst/>
                <a:latin typeface="Söhne"/>
              </a:rPr>
              <a:t>reproduction of visual stimuli</a:t>
            </a:r>
            <a:r>
              <a:rPr lang="ru-RU" sz="2400" dirty="0"/>
              <a:t>.</a:t>
            </a:r>
          </a:p>
          <a:p>
            <a:endParaRPr lang="ru-RU" sz="2400" dirty="0"/>
          </a:p>
          <a:p>
            <a:endParaRPr lang="ru-RU" dirty="0"/>
          </a:p>
          <a:p>
            <a:endParaRPr lang="ru-RU" dirty="0"/>
          </a:p>
        </p:txBody>
      </p:sp>
      <p:pic>
        <p:nvPicPr>
          <p:cNvPr id="50" name="Рисунок 49">
            <a:extLst>
              <a:ext uri="{FF2B5EF4-FFF2-40B4-BE49-F238E27FC236}">
                <a16:creationId xmlns:a16="http://schemas.microsoft.com/office/drawing/2014/main" id="{4A6213A4-ED53-462B-A364-F44EE9151FC5}"/>
              </a:ext>
            </a:extLst>
          </p:cNvPr>
          <p:cNvPicPr>
            <a:picLocks noChangeAspect="1"/>
          </p:cNvPicPr>
          <p:nvPr/>
        </p:nvPicPr>
        <p:blipFill>
          <a:blip r:embed="rId4"/>
          <a:stretch>
            <a:fillRect/>
          </a:stretch>
        </p:blipFill>
        <p:spPr>
          <a:xfrm>
            <a:off x="7474156" y="2064779"/>
            <a:ext cx="4592210" cy="3444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997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5">
            <a:extLst>
              <a:ext uri="{FF2B5EF4-FFF2-40B4-BE49-F238E27FC236}">
                <a16:creationId xmlns:a16="http://schemas.microsoft.com/office/drawing/2014/main" id="{546BE998-6600-40BC-B40C-45B76F23AA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Shape 1"/>
          <p:cNvSpPr txBox="1"/>
          <p:nvPr/>
        </p:nvSpPr>
        <p:spPr>
          <a:xfrm>
            <a:off x="721895" y="203771"/>
            <a:ext cx="5287228" cy="1277711"/>
          </a:xfrm>
          <a:prstGeom prst="rect">
            <a:avLst/>
          </a:prstGeom>
          <a:noFill/>
          <a:ln>
            <a:noFill/>
          </a:ln>
        </p:spPr>
        <p:txBody>
          <a:bodyPr lIns="0" tIns="0" rIns="0" bIns="0" anchor="ctr"/>
          <a:lstStyle/>
          <a:p>
            <a:r>
              <a:rPr lang="en-US" sz="3600" b="1" i="0" dirty="0">
                <a:solidFill>
                  <a:srgbClr val="006DB8"/>
                </a:solidFill>
                <a:effectLst/>
                <a:latin typeface="+mn-lt"/>
              </a:rPr>
              <a:t>The prospects for future research</a:t>
            </a:r>
            <a:r>
              <a:rPr lang="en-US" sz="3600" b="1" dirty="0">
                <a:solidFill>
                  <a:srgbClr val="006DB8"/>
                </a:solidFill>
                <a:latin typeface="+mn-lt"/>
              </a:rPr>
              <a:t>es</a:t>
            </a:r>
            <a:endParaRPr lang="ru-RU" sz="3600" b="1" spc="-1" dirty="0">
              <a:solidFill>
                <a:srgbClr val="006DB8"/>
              </a:solidFill>
              <a:latin typeface="+mn-lt"/>
            </a:endParaRPr>
          </a:p>
        </p:txBody>
      </p:sp>
      <p:sp>
        <p:nvSpPr>
          <p:cNvPr id="5" name="Прямоугольник 4">
            <a:extLst>
              <a:ext uri="{FF2B5EF4-FFF2-40B4-BE49-F238E27FC236}">
                <a16:creationId xmlns:a16="http://schemas.microsoft.com/office/drawing/2014/main" id="{3B5B9B0A-9288-4893-AC8B-DE76EA48D243}"/>
              </a:ext>
            </a:extLst>
          </p:cNvPr>
          <p:cNvSpPr>
            <a:spLocks noChangeArrowheads="1"/>
          </p:cNvSpPr>
          <p:nvPr/>
        </p:nvSpPr>
        <p:spPr bwMode="auto">
          <a:xfrm>
            <a:off x="1012031" y="116084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Arial" panose="020B0604020202020204" pitchFamily="34" charset="0"/>
            </a:endParaRPr>
          </a:p>
        </p:txBody>
      </p:sp>
      <p:sp>
        <p:nvSpPr>
          <p:cNvPr id="8" name="Прямоугольник 7">
            <a:extLst>
              <a:ext uri="{FF2B5EF4-FFF2-40B4-BE49-F238E27FC236}">
                <a16:creationId xmlns:a16="http://schemas.microsoft.com/office/drawing/2014/main" id="{4384DCFA-37B5-4C29-AA38-14FCD2E03FD8}"/>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652067B6-9853-47FB-ACB0-BE6435F0CB08}"/>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621BDFE2-FAB8-4C4D-B591-16D06EB9991A}"/>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1" name="Прямоугольник 10">
            <a:extLst>
              <a:ext uri="{FF2B5EF4-FFF2-40B4-BE49-F238E27FC236}">
                <a16:creationId xmlns:a16="http://schemas.microsoft.com/office/drawing/2014/main" id="{822070A6-13F0-40D3-A24A-D74E11B1F3D2}"/>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Arial" panose="020B0604020202020204" pitchFamily="34" charset="0"/>
              <a:cs typeface="Arial" panose="020B0604020202020204" pitchFamily="34" charset="0"/>
            </a:endParaRPr>
          </a:p>
        </p:txBody>
      </p:sp>
      <p:sp>
        <p:nvSpPr>
          <p:cNvPr id="12" name="Прямоугольник 11">
            <a:extLst>
              <a:ext uri="{FF2B5EF4-FFF2-40B4-BE49-F238E27FC236}">
                <a16:creationId xmlns:a16="http://schemas.microsoft.com/office/drawing/2014/main" id="{2F5F9B03-E3C8-4C62-B7DD-2B7681D016D4}"/>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C1973F69-FD7A-4619-9CFA-A8BBE63E46D9}"/>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F71A7733-AC18-467D-AB6F-F003E68198C2}"/>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id="{F8582CCF-DC30-4AFF-9A65-DB3EB0B9BE03}"/>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6" name="Прямоугольник 15">
            <a:extLst>
              <a:ext uri="{FF2B5EF4-FFF2-40B4-BE49-F238E27FC236}">
                <a16:creationId xmlns:a16="http://schemas.microsoft.com/office/drawing/2014/main" id="{FD850761-EC57-4A20-BADE-A84A8E000FCA}"/>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7" name="Прямоугольник 16">
            <a:extLst>
              <a:ext uri="{FF2B5EF4-FFF2-40B4-BE49-F238E27FC236}">
                <a16:creationId xmlns:a16="http://schemas.microsoft.com/office/drawing/2014/main" id="{71D50D00-9F51-4D0C-BC0C-63C5C54553B0}"/>
              </a:ext>
            </a:extLst>
          </p:cNvPr>
          <p:cNvSpPr/>
          <p:nvPr/>
        </p:nvSpPr>
        <p:spPr>
          <a:xfrm>
            <a:off x="0" y="3446463"/>
            <a:ext cx="382588" cy="382587"/>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id="{E9A460D4-6AF8-459B-AD55-B381484C5310}"/>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id="{7A94FB6F-B300-4190-8FF2-19FCF8DA1DC6}"/>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id="{EBC3481E-820A-4F7C-B3A4-8ABA3B847661}"/>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1" name="Прямоугольник 20">
            <a:extLst>
              <a:ext uri="{FF2B5EF4-FFF2-40B4-BE49-F238E27FC236}">
                <a16:creationId xmlns:a16="http://schemas.microsoft.com/office/drawing/2014/main" id="{22A83DAB-0ADA-4C8E-98E1-6BCF67460420}"/>
              </a:ext>
            </a:extLst>
          </p:cNvPr>
          <p:cNvSpPr/>
          <p:nvPr/>
        </p:nvSpPr>
        <p:spPr>
          <a:xfrm>
            <a:off x="-6350" y="4962525"/>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2" name="Прямоугольник 21">
            <a:extLst>
              <a:ext uri="{FF2B5EF4-FFF2-40B4-BE49-F238E27FC236}">
                <a16:creationId xmlns:a16="http://schemas.microsoft.com/office/drawing/2014/main" id="{0C86BED3-389D-4E53-8789-84E6ADB96308}"/>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3" name="Прямоугольник 22">
            <a:extLst>
              <a:ext uri="{FF2B5EF4-FFF2-40B4-BE49-F238E27FC236}">
                <a16:creationId xmlns:a16="http://schemas.microsoft.com/office/drawing/2014/main" id="{B8DDA4F5-9FDB-4B9A-A652-CF4DB684C5F3}"/>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4" name="Прямоугольник 23">
            <a:extLst>
              <a:ext uri="{FF2B5EF4-FFF2-40B4-BE49-F238E27FC236}">
                <a16:creationId xmlns:a16="http://schemas.microsoft.com/office/drawing/2014/main" id="{2B198C14-EA38-48AA-9786-B2BE932EB2BD}"/>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5" name="Прямоугольник 24">
            <a:extLst>
              <a:ext uri="{FF2B5EF4-FFF2-40B4-BE49-F238E27FC236}">
                <a16:creationId xmlns:a16="http://schemas.microsoft.com/office/drawing/2014/main" id="{48E0856C-7566-49FF-8B49-999967EE7B73}"/>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26" name="Рисунок 25">
            <a:extLst>
              <a:ext uri="{FF2B5EF4-FFF2-40B4-BE49-F238E27FC236}">
                <a16:creationId xmlns:a16="http://schemas.microsoft.com/office/drawing/2014/main" id="{EBFE0FD7-3C69-4934-8490-ECAA016A027F}"/>
              </a:ext>
            </a:extLst>
          </p:cNvPr>
          <p:cNvPicPr>
            <a:picLocks noChangeAspect="1"/>
          </p:cNvPicPr>
          <p:nvPr/>
        </p:nvPicPr>
        <p:blipFill>
          <a:blip r:embed="rId3"/>
          <a:stretch>
            <a:fillRect/>
          </a:stretch>
        </p:blipFill>
        <p:spPr>
          <a:xfrm>
            <a:off x="6096000" y="295154"/>
            <a:ext cx="3124636" cy="866896"/>
          </a:xfrm>
          <a:prstGeom prst="rect">
            <a:avLst/>
          </a:prstGeom>
        </p:spPr>
      </p:pic>
      <p:sp>
        <p:nvSpPr>
          <p:cNvPr id="30" name="TextBox 29">
            <a:extLst>
              <a:ext uri="{FF2B5EF4-FFF2-40B4-BE49-F238E27FC236}">
                <a16:creationId xmlns:a16="http://schemas.microsoft.com/office/drawing/2014/main" id="{48831E23-69F6-41E9-8720-C5AAF772726A}"/>
              </a:ext>
            </a:extLst>
          </p:cNvPr>
          <p:cNvSpPr txBox="1"/>
          <p:nvPr/>
        </p:nvSpPr>
        <p:spPr>
          <a:xfrm>
            <a:off x="827773" y="1481483"/>
            <a:ext cx="9785798" cy="4678204"/>
          </a:xfrm>
          <a:prstGeom prst="rect">
            <a:avLst/>
          </a:prstGeom>
          <a:noFill/>
        </p:spPr>
        <p:txBody>
          <a:bodyPr wrap="square">
            <a:spAutoFit/>
          </a:bodyPr>
          <a:lstStyle/>
          <a:p>
            <a:endParaRPr lang="ru-RU" dirty="0"/>
          </a:p>
          <a:p>
            <a:r>
              <a:rPr lang="en-US" sz="2800" b="0" i="0" dirty="0">
                <a:solidFill>
                  <a:srgbClr val="0D0D0D"/>
                </a:solidFill>
                <a:effectLst/>
                <a:latin typeface="Söhne"/>
              </a:rPr>
              <a:t>For a reliable extrapolation of the obtained effects to a broader audience, it is necessary </a:t>
            </a:r>
            <a:r>
              <a:rPr lang="en-US" sz="2800" b="1" i="0" dirty="0">
                <a:solidFill>
                  <a:srgbClr val="0D0D0D"/>
                </a:solidFill>
                <a:effectLst/>
                <a:latin typeface="Söhne"/>
              </a:rPr>
              <a:t>to increase the sample size of respondents</a:t>
            </a:r>
            <a:r>
              <a:rPr lang="en-US" sz="2800" b="0" i="0" dirty="0">
                <a:solidFill>
                  <a:srgbClr val="0D0D0D"/>
                </a:solidFill>
                <a:effectLst/>
                <a:latin typeface="Söhne"/>
              </a:rPr>
              <a:t> in future research and </a:t>
            </a:r>
            <a:r>
              <a:rPr lang="en-US" sz="2800" b="1" i="0" dirty="0">
                <a:solidFill>
                  <a:srgbClr val="0D0D0D"/>
                </a:solidFill>
                <a:effectLst/>
                <a:latin typeface="Söhne"/>
              </a:rPr>
              <a:t>to expand the diagnostic tools</a:t>
            </a:r>
            <a:r>
              <a:rPr lang="en-US" sz="2800" b="0" i="0" dirty="0">
                <a:solidFill>
                  <a:srgbClr val="0D0D0D"/>
                </a:solidFill>
                <a:effectLst/>
                <a:latin typeface="Söhne"/>
              </a:rPr>
              <a:t> used in the study. </a:t>
            </a:r>
            <a:endParaRPr lang="ru-RU" sz="2800" b="0" i="0" dirty="0">
              <a:solidFill>
                <a:srgbClr val="0D0D0D"/>
              </a:solidFill>
              <a:effectLst/>
              <a:latin typeface="Söhne"/>
            </a:endParaRPr>
          </a:p>
          <a:p>
            <a:endParaRPr lang="ru-RU" sz="2800" dirty="0">
              <a:solidFill>
                <a:srgbClr val="0D0D0D"/>
              </a:solidFill>
              <a:latin typeface="Söhne"/>
            </a:endParaRPr>
          </a:p>
          <a:p>
            <a:r>
              <a:rPr lang="en-US" sz="2800" b="0" i="0" dirty="0">
                <a:solidFill>
                  <a:srgbClr val="0D0D0D"/>
                </a:solidFill>
                <a:effectLst/>
                <a:latin typeface="Söhne"/>
              </a:rPr>
              <a:t>Based on the results of similar studies, it also seems important to conduct a follow-up assessment several months after the experiment's completion, which will provide data on </a:t>
            </a:r>
            <a:r>
              <a:rPr lang="en-US" sz="2800" b="1" dirty="0">
                <a:solidFill>
                  <a:srgbClr val="0D0D0D"/>
                </a:solidFill>
                <a:effectLst/>
                <a:latin typeface="Söhne"/>
              </a:rPr>
              <a:t>the long-term impact </a:t>
            </a:r>
            <a:r>
              <a:rPr lang="en-US" sz="2800" b="0" i="0" dirty="0">
                <a:solidFill>
                  <a:srgbClr val="0D0D0D"/>
                </a:solidFill>
                <a:effectLst/>
                <a:latin typeface="Söhne"/>
              </a:rPr>
              <a:t>of digital and board games on the development of cognitive processes</a:t>
            </a:r>
            <a:r>
              <a:rPr lang="ru-RU" sz="2800" b="0" i="0" dirty="0">
                <a:solidFill>
                  <a:srgbClr val="0D0D0D"/>
                </a:solidFill>
                <a:effectLst/>
                <a:latin typeface="Söhne"/>
              </a:rPr>
              <a:t>.</a:t>
            </a:r>
            <a:endParaRPr lang="ru-RU" sz="2800" dirty="0">
              <a:latin typeface="+mn-lt"/>
            </a:endParaRPr>
          </a:p>
        </p:txBody>
      </p:sp>
    </p:spTree>
    <p:extLst>
      <p:ext uri="{BB962C8B-B14F-4D97-AF65-F5344CB8AC3E}">
        <p14:creationId xmlns:p14="http://schemas.microsoft.com/office/powerpoint/2010/main" val="192999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5">
            <a:extLst>
              <a:ext uri="{FF2B5EF4-FFF2-40B4-BE49-F238E27FC236}">
                <a16:creationId xmlns:a16="http://schemas.microsoft.com/office/drawing/2014/main" id="{546BE998-6600-40BC-B40C-45B76F23AA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Shape 1"/>
          <p:cNvSpPr txBox="1"/>
          <p:nvPr/>
        </p:nvSpPr>
        <p:spPr>
          <a:xfrm>
            <a:off x="721895" y="203771"/>
            <a:ext cx="5287228" cy="1277711"/>
          </a:xfrm>
          <a:prstGeom prst="rect">
            <a:avLst/>
          </a:prstGeom>
          <a:noFill/>
          <a:ln>
            <a:noFill/>
          </a:ln>
        </p:spPr>
        <p:txBody>
          <a:bodyPr lIns="0" tIns="0" rIns="0" bIns="0" anchor="ctr"/>
          <a:lstStyle/>
          <a:p>
            <a:endParaRPr lang="ru-RU" sz="3600" b="1" spc="-1" dirty="0">
              <a:solidFill>
                <a:srgbClr val="006DB8"/>
              </a:solidFill>
              <a:latin typeface="+mn-lt"/>
            </a:endParaRPr>
          </a:p>
        </p:txBody>
      </p:sp>
      <p:sp>
        <p:nvSpPr>
          <p:cNvPr id="5" name="Прямоугольник 4">
            <a:extLst>
              <a:ext uri="{FF2B5EF4-FFF2-40B4-BE49-F238E27FC236}">
                <a16:creationId xmlns:a16="http://schemas.microsoft.com/office/drawing/2014/main" id="{3B5B9B0A-9288-4893-AC8B-DE76EA48D243}"/>
              </a:ext>
            </a:extLst>
          </p:cNvPr>
          <p:cNvSpPr>
            <a:spLocks noChangeArrowheads="1"/>
          </p:cNvSpPr>
          <p:nvPr/>
        </p:nvSpPr>
        <p:spPr bwMode="auto">
          <a:xfrm>
            <a:off x="1012031" y="116084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Arial" panose="020B0604020202020204" pitchFamily="34" charset="0"/>
            </a:endParaRPr>
          </a:p>
        </p:txBody>
      </p:sp>
      <p:sp>
        <p:nvSpPr>
          <p:cNvPr id="8" name="Прямоугольник 7">
            <a:extLst>
              <a:ext uri="{FF2B5EF4-FFF2-40B4-BE49-F238E27FC236}">
                <a16:creationId xmlns:a16="http://schemas.microsoft.com/office/drawing/2014/main" id="{4384DCFA-37B5-4C29-AA38-14FCD2E03FD8}"/>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652067B6-9853-47FB-ACB0-BE6435F0CB08}"/>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621BDFE2-FAB8-4C4D-B591-16D06EB9991A}"/>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1" name="Прямоугольник 10">
            <a:extLst>
              <a:ext uri="{FF2B5EF4-FFF2-40B4-BE49-F238E27FC236}">
                <a16:creationId xmlns:a16="http://schemas.microsoft.com/office/drawing/2014/main" id="{822070A6-13F0-40D3-A24A-D74E11B1F3D2}"/>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Arial" panose="020B0604020202020204" pitchFamily="34" charset="0"/>
              <a:cs typeface="Arial" panose="020B0604020202020204" pitchFamily="34" charset="0"/>
            </a:endParaRPr>
          </a:p>
        </p:txBody>
      </p:sp>
      <p:sp>
        <p:nvSpPr>
          <p:cNvPr id="12" name="Прямоугольник 11">
            <a:extLst>
              <a:ext uri="{FF2B5EF4-FFF2-40B4-BE49-F238E27FC236}">
                <a16:creationId xmlns:a16="http://schemas.microsoft.com/office/drawing/2014/main" id="{2F5F9B03-E3C8-4C62-B7DD-2B7681D016D4}"/>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C1973F69-FD7A-4619-9CFA-A8BBE63E46D9}"/>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F71A7733-AC18-467D-AB6F-F003E68198C2}"/>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id="{F8582CCF-DC30-4AFF-9A65-DB3EB0B9BE03}"/>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6" name="Прямоугольник 15">
            <a:extLst>
              <a:ext uri="{FF2B5EF4-FFF2-40B4-BE49-F238E27FC236}">
                <a16:creationId xmlns:a16="http://schemas.microsoft.com/office/drawing/2014/main" id="{FD850761-EC57-4A20-BADE-A84A8E000FCA}"/>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7" name="Прямоугольник 16">
            <a:extLst>
              <a:ext uri="{FF2B5EF4-FFF2-40B4-BE49-F238E27FC236}">
                <a16:creationId xmlns:a16="http://schemas.microsoft.com/office/drawing/2014/main" id="{71D50D00-9F51-4D0C-BC0C-63C5C54553B0}"/>
              </a:ext>
            </a:extLst>
          </p:cNvPr>
          <p:cNvSpPr/>
          <p:nvPr/>
        </p:nvSpPr>
        <p:spPr>
          <a:xfrm>
            <a:off x="0" y="3446463"/>
            <a:ext cx="382588" cy="382587"/>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id="{E9A460D4-6AF8-459B-AD55-B381484C5310}"/>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id="{7A94FB6F-B300-4190-8FF2-19FCF8DA1DC6}"/>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id="{EBC3481E-820A-4F7C-B3A4-8ABA3B847661}"/>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1" name="Прямоугольник 20">
            <a:extLst>
              <a:ext uri="{FF2B5EF4-FFF2-40B4-BE49-F238E27FC236}">
                <a16:creationId xmlns:a16="http://schemas.microsoft.com/office/drawing/2014/main" id="{22A83DAB-0ADA-4C8E-98E1-6BCF67460420}"/>
              </a:ext>
            </a:extLst>
          </p:cNvPr>
          <p:cNvSpPr/>
          <p:nvPr/>
        </p:nvSpPr>
        <p:spPr>
          <a:xfrm>
            <a:off x="-6350" y="4962525"/>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2" name="Прямоугольник 21">
            <a:extLst>
              <a:ext uri="{FF2B5EF4-FFF2-40B4-BE49-F238E27FC236}">
                <a16:creationId xmlns:a16="http://schemas.microsoft.com/office/drawing/2014/main" id="{0C86BED3-389D-4E53-8789-84E6ADB96308}"/>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3" name="Прямоугольник 22">
            <a:extLst>
              <a:ext uri="{FF2B5EF4-FFF2-40B4-BE49-F238E27FC236}">
                <a16:creationId xmlns:a16="http://schemas.microsoft.com/office/drawing/2014/main" id="{B8DDA4F5-9FDB-4B9A-A652-CF4DB684C5F3}"/>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4" name="Прямоугольник 23">
            <a:extLst>
              <a:ext uri="{FF2B5EF4-FFF2-40B4-BE49-F238E27FC236}">
                <a16:creationId xmlns:a16="http://schemas.microsoft.com/office/drawing/2014/main" id="{2B198C14-EA38-48AA-9786-B2BE932EB2BD}"/>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5" name="Прямоугольник 24">
            <a:extLst>
              <a:ext uri="{FF2B5EF4-FFF2-40B4-BE49-F238E27FC236}">
                <a16:creationId xmlns:a16="http://schemas.microsoft.com/office/drawing/2014/main" id="{48E0856C-7566-49FF-8B49-999967EE7B73}"/>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26" name="Рисунок 25">
            <a:extLst>
              <a:ext uri="{FF2B5EF4-FFF2-40B4-BE49-F238E27FC236}">
                <a16:creationId xmlns:a16="http://schemas.microsoft.com/office/drawing/2014/main" id="{EBFE0FD7-3C69-4934-8490-ECAA016A027F}"/>
              </a:ext>
            </a:extLst>
          </p:cNvPr>
          <p:cNvPicPr>
            <a:picLocks noChangeAspect="1"/>
          </p:cNvPicPr>
          <p:nvPr/>
        </p:nvPicPr>
        <p:blipFill>
          <a:blip r:embed="rId3"/>
          <a:stretch>
            <a:fillRect/>
          </a:stretch>
        </p:blipFill>
        <p:spPr>
          <a:xfrm>
            <a:off x="6096000" y="295154"/>
            <a:ext cx="3124636" cy="866896"/>
          </a:xfrm>
          <a:prstGeom prst="rect">
            <a:avLst/>
          </a:prstGeom>
        </p:spPr>
      </p:pic>
      <p:sp>
        <p:nvSpPr>
          <p:cNvPr id="27" name="TextBox 26">
            <a:extLst>
              <a:ext uri="{FF2B5EF4-FFF2-40B4-BE49-F238E27FC236}">
                <a16:creationId xmlns:a16="http://schemas.microsoft.com/office/drawing/2014/main" id="{257A149C-5F20-4F37-BFA4-4087BE8A0132}"/>
              </a:ext>
            </a:extLst>
          </p:cNvPr>
          <p:cNvSpPr txBox="1"/>
          <p:nvPr/>
        </p:nvSpPr>
        <p:spPr>
          <a:xfrm>
            <a:off x="4138221" y="2415411"/>
            <a:ext cx="6493920" cy="1477328"/>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Rubtsova O.V., Tokarchuk </a:t>
            </a:r>
            <a:r>
              <a:rPr lang="en-US" sz="1800" dirty="0" err="1">
                <a:effectLst/>
                <a:latin typeface="Times New Roman" panose="02020603050405020304" pitchFamily="18" charset="0"/>
                <a:ea typeface="Times New Roman" panose="02020603050405020304" pitchFamily="18" charset="0"/>
              </a:rPr>
              <a:t>Yu.A</a:t>
            </a:r>
            <a:r>
              <a:rPr lang="en-US" sz="1800" dirty="0">
                <a:effectLst/>
                <a:latin typeface="Times New Roman" panose="02020603050405020304" pitchFamily="18" charset="0"/>
                <a:ea typeface="Times New Roman" panose="02020603050405020304" pitchFamily="18" charset="0"/>
              </a:rPr>
              <a:t>., Salomatova O.V., Gavrilova E.V. Association between Memory and Attention Performance among Preschoolers Playing Traditional and Digital Games (on the Example of «Dobble»). </a:t>
            </a:r>
            <a:r>
              <a:rPr lang="en-US" sz="1800" i="1" dirty="0">
                <a:effectLst/>
                <a:latin typeface="Times New Roman" panose="02020603050405020304" pitchFamily="18" charset="0"/>
                <a:ea typeface="Times New Roman" panose="02020603050405020304" pitchFamily="18" charset="0"/>
              </a:rPr>
              <a:t>Psikhologicheskaya nauka i obrazovanie = Psychological Science and Education</a:t>
            </a:r>
            <a:r>
              <a:rPr lang="en-US" sz="1800" dirty="0">
                <a:effectLst/>
                <a:latin typeface="Times New Roman" panose="02020603050405020304" pitchFamily="18" charset="0"/>
                <a:ea typeface="Times New Roman" panose="02020603050405020304" pitchFamily="18" charset="0"/>
              </a:rPr>
              <a:t>, 202</a:t>
            </a:r>
            <a:r>
              <a:rPr lang="ru-RU" sz="1800" dirty="0">
                <a:effectLst/>
                <a:latin typeface="Times New Roman" panose="02020603050405020304" pitchFamily="18" charset="0"/>
                <a:ea typeface="Times New Roman" panose="02020603050405020304" pitchFamily="18" charset="0"/>
              </a:rPr>
              <a:t>4</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In Russ</a:t>
            </a:r>
            <a:r>
              <a:rPr lang="ru-RU" sz="1800" dirty="0">
                <a:effectLst/>
                <a:latin typeface="Times New Roman" panose="02020603050405020304" pitchFamily="18" charset="0"/>
                <a:ea typeface="Times New Roman" panose="02020603050405020304" pitchFamily="18" charset="0"/>
              </a:rPr>
              <a:t>.).</a:t>
            </a:r>
            <a:endParaRPr lang="ru-RU" dirty="0"/>
          </a:p>
        </p:txBody>
      </p:sp>
      <p:pic>
        <p:nvPicPr>
          <p:cNvPr id="4" name="Рисунок 3">
            <a:extLst>
              <a:ext uri="{FF2B5EF4-FFF2-40B4-BE49-F238E27FC236}">
                <a16:creationId xmlns:a16="http://schemas.microsoft.com/office/drawing/2014/main" id="{1F79D39D-703C-4235-8CF7-3E3A0D5DA7DD}"/>
              </a:ext>
            </a:extLst>
          </p:cNvPr>
          <p:cNvPicPr>
            <a:picLocks noChangeAspect="1"/>
          </p:cNvPicPr>
          <p:nvPr/>
        </p:nvPicPr>
        <p:blipFill>
          <a:blip r:embed="rId4"/>
          <a:stretch>
            <a:fillRect/>
          </a:stretch>
        </p:blipFill>
        <p:spPr>
          <a:xfrm>
            <a:off x="635018" y="1160840"/>
            <a:ext cx="3250773" cy="4568825"/>
          </a:xfrm>
          <a:prstGeom prst="rect">
            <a:avLst/>
          </a:prstGeom>
        </p:spPr>
      </p:pic>
    </p:spTree>
    <p:extLst>
      <p:ext uri="{BB962C8B-B14F-4D97-AF65-F5344CB8AC3E}">
        <p14:creationId xmlns:p14="http://schemas.microsoft.com/office/powerpoint/2010/main" val="807406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2"/>
          <p:cNvSpPr txBox="1"/>
          <p:nvPr/>
        </p:nvSpPr>
        <p:spPr>
          <a:xfrm>
            <a:off x="7523762" y="1345928"/>
            <a:ext cx="5731078" cy="2632589"/>
          </a:xfrm>
          <a:prstGeom prst="flowChartProcess">
            <a:avLst/>
          </a:prstGeom>
          <a:noFill/>
          <a:ln>
            <a:noFill/>
          </a:ln>
        </p:spPr>
        <p:txBody>
          <a:bodyPr lIns="0" tIns="0" rIns="0" bIns="0">
            <a:normAutofit/>
          </a:bodyPr>
          <a:lstStyle/>
          <a:p>
            <a:endParaRPr lang="ru-RU" sz="3860" spc="-1">
              <a:latin typeface="Arial"/>
            </a:endParaRPr>
          </a:p>
        </p:txBody>
      </p:sp>
      <p:sp>
        <p:nvSpPr>
          <p:cNvPr id="4" name="Заголовок 3"/>
          <p:cNvSpPr>
            <a:spLocks noGrp="1"/>
          </p:cNvSpPr>
          <p:nvPr>
            <p:ph type="title" idx="4294967295"/>
          </p:nvPr>
        </p:nvSpPr>
        <p:spPr>
          <a:xfrm>
            <a:off x="1885192" y="1288929"/>
            <a:ext cx="9062121" cy="415997"/>
          </a:xfrm>
        </p:spPr>
        <p:txBody>
          <a:bodyPr/>
          <a:lstStyle/>
          <a:p>
            <a:pPr algn="ctr"/>
            <a:br>
              <a:rPr lang="ru-RU" b="1" dirty="0">
                <a:latin typeface="Times New Roman" pitchFamily="18" charset="0"/>
                <a:cs typeface="Times New Roman" pitchFamily="18" charset="0"/>
              </a:rPr>
            </a:br>
            <a:endParaRPr lang="ru-RU" dirty="0"/>
          </a:p>
        </p:txBody>
      </p:sp>
      <p:sp>
        <p:nvSpPr>
          <p:cNvPr id="6150" name="AutoShape 6" descr="https://upcert.ru/uploads/sert-igrushki.jpg"/>
          <p:cNvSpPr>
            <a:spLocks noChangeAspect="1" noChangeArrowheads="1"/>
          </p:cNvSpPr>
          <p:nvPr/>
        </p:nvSpPr>
        <p:spPr bwMode="auto">
          <a:xfrm>
            <a:off x="1374109" y="-120177"/>
            <a:ext cx="253560" cy="253561"/>
          </a:xfrm>
          <a:prstGeom prst="rect">
            <a:avLst/>
          </a:prstGeom>
          <a:noFill/>
        </p:spPr>
        <p:txBody>
          <a:bodyPr vert="horz" wrap="square" lIns="76068" tIns="38034" rIns="76068" bIns="38034" numCol="1" anchor="t" anchorCtr="0" compatLnSpc="1">
            <a:prstTxWarp prst="textNoShape">
              <a:avLst/>
            </a:prstTxWarp>
          </a:bodyPr>
          <a:lstStyle/>
          <a:p>
            <a:endParaRPr lang="ru-RU"/>
          </a:p>
        </p:txBody>
      </p:sp>
      <p:sp>
        <p:nvSpPr>
          <p:cNvPr id="6152" name="AutoShape 8" descr="https://upcert.ru/uploads/sert-igrushki.jpg"/>
          <p:cNvSpPr>
            <a:spLocks noChangeAspect="1" noChangeArrowheads="1"/>
          </p:cNvSpPr>
          <p:nvPr/>
        </p:nvSpPr>
        <p:spPr bwMode="auto">
          <a:xfrm>
            <a:off x="1374109" y="-120177"/>
            <a:ext cx="253560" cy="253561"/>
          </a:xfrm>
          <a:prstGeom prst="rect">
            <a:avLst/>
          </a:prstGeom>
          <a:noFill/>
        </p:spPr>
        <p:txBody>
          <a:bodyPr vert="horz" wrap="square" lIns="76068" tIns="38034" rIns="76068" bIns="38034" numCol="1" anchor="t" anchorCtr="0" compatLnSpc="1">
            <a:prstTxWarp prst="textNoShape">
              <a:avLst/>
            </a:prstTxWarp>
          </a:bodyPr>
          <a:lstStyle/>
          <a:p>
            <a:endParaRPr lang="ru-RU"/>
          </a:p>
        </p:txBody>
      </p:sp>
      <p:sp>
        <p:nvSpPr>
          <p:cNvPr id="9" name="Прямоугольник 4">
            <a:extLst>
              <a:ext uri="{FF2B5EF4-FFF2-40B4-BE49-F238E27FC236}">
                <a16:creationId xmlns:a16="http://schemas.microsoft.com/office/drawing/2014/main" id="{C319065E-5AFD-4A4F-BBB6-E9E71807CD0A}"/>
              </a:ext>
            </a:extLst>
          </p:cNvPr>
          <p:cNvSpPr>
            <a:spLocks noChangeArrowheads="1"/>
          </p:cNvSpPr>
          <p:nvPr/>
        </p:nvSpPr>
        <p:spPr bwMode="auto">
          <a:xfrm>
            <a:off x="1012031" y="110369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Times New Roman" panose="02020603050405020304" pitchFamily="18" charset="0"/>
              <a:cs typeface="Times New Roman" panose="02020603050405020304" pitchFamily="18" charset="0"/>
            </a:endParaRPr>
          </a:p>
        </p:txBody>
      </p:sp>
      <p:pic>
        <p:nvPicPr>
          <p:cNvPr id="10" name="Рисунок 5">
            <a:extLst>
              <a:ext uri="{FF2B5EF4-FFF2-40B4-BE49-F238E27FC236}">
                <a16:creationId xmlns:a16="http://schemas.microsoft.com/office/drawing/2014/main" id="{0E3027BF-BB84-4B9A-A889-7EED4EA30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a:extLst>
              <a:ext uri="{FF2B5EF4-FFF2-40B4-BE49-F238E27FC236}">
                <a16:creationId xmlns:a16="http://schemas.microsoft.com/office/drawing/2014/main" id="{D5883623-8AC1-468D-AF1B-663724FCC344}"/>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Прямоугольник 12">
            <a:extLst>
              <a:ext uri="{FF2B5EF4-FFF2-40B4-BE49-F238E27FC236}">
                <a16:creationId xmlns:a16="http://schemas.microsoft.com/office/drawing/2014/main" id="{5543B2ED-678C-4FB6-9ED9-9DCB5AF34D3F}"/>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Прямоугольник 13">
            <a:extLst>
              <a:ext uri="{FF2B5EF4-FFF2-40B4-BE49-F238E27FC236}">
                <a16:creationId xmlns:a16="http://schemas.microsoft.com/office/drawing/2014/main" id="{1799BC28-E855-42B6-BD8F-57FED2DECDB2}"/>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Прямоугольник 14">
            <a:extLst>
              <a:ext uri="{FF2B5EF4-FFF2-40B4-BE49-F238E27FC236}">
                <a16:creationId xmlns:a16="http://schemas.microsoft.com/office/drawing/2014/main" id="{E017C953-0C97-4DD9-8C0E-F0127DF0CD86}"/>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a:extLst>
              <a:ext uri="{FF2B5EF4-FFF2-40B4-BE49-F238E27FC236}">
                <a16:creationId xmlns:a16="http://schemas.microsoft.com/office/drawing/2014/main" id="{F45D79E1-DA4C-46EA-9851-F228F9CEF33C}"/>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Прямоугольник 17">
            <a:extLst>
              <a:ext uri="{FF2B5EF4-FFF2-40B4-BE49-F238E27FC236}">
                <a16:creationId xmlns:a16="http://schemas.microsoft.com/office/drawing/2014/main" id="{0DF86B34-3F8D-4DE7-8A1F-1948AFA6E7D3}"/>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Прямоугольник 18">
            <a:extLst>
              <a:ext uri="{FF2B5EF4-FFF2-40B4-BE49-F238E27FC236}">
                <a16:creationId xmlns:a16="http://schemas.microsoft.com/office/drawing/2014/main" id="{69469610-B03A-49C6-B0C3-E74B6A89468E}"/>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Прямоугольник 19">
            <a:extLst>
              <a:ext uri="{FF2B5EF4-FFF2-40B4-BE49-F238E27FC236}">
                <a16:creationId xmlns:a16="http://schemas.microsoft.com/office/drawing/2014/main" id="{09144B67-7B56-4A40-9FD2-19E842578F5F}"/>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 name="Прямоугольник 20">
            <a:extLst>
              <a:ext uri="{FF2B5EF4-FFF2-40B4-BE49-F238E27FC236}">
                <a16:creationId xmlns:a16="http://schemas.microsoft.com/office/drawing/2014/main" id="{01ECC4EA-35EA-4DF5-A290-43636129CB69}"/>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a:extLst>
              <a:ext uri="{FF2B5EF4-FFF2-40B4-BE49-F238E27FC236}">
                <a16:creationId xmlns:a16="http://schemas.microsoft.com/office/drawing/2014/main" id="{E6FA546C-A95F-451F-923F-B00ADD50FCBE}"/>
              </a:ext>
            </a:extLst>
          </p:cNvPr>
          <p:cNvSpPr/>
          <p:nvPr/>
        </p:nvSpPr>
        <p:spPr>
          <a:xfrm>
            <a:off x="0" y="3446463"/>
            <a:ext cx="382588" cy="382587"/>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Прямоугольник 22">
            <a:extLst>
              <a:ext uri="{FF2B5EF4-FFF2-40B4-BE49-F238E27FC236}">
                <a16:creationId xmlns:a16="http://schemas.microsoft.com/office/drawing/2014/main" id="{F87936D2-8893-4DF9-AD85-5485F9D8C202}"/>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Прямоугольник 23">
            <a:extLst>
              <a:ext uri="{FF2B5EF4-FFF2-40B4-BE49-F238E27FC236}">
                <a16:creationId xmlns:a16="http://schemas.microsoft.com/office/drawing/2014/main" id="{0DEAA603-E0FF-4C32-87A2-4A8903151E8E}"/>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5" name="Прямоугольник 24">
            <a:extLst>
              <a:ext uri="{FF2B5EF4-FFF2-40B4-BE49-F238E27FC236}">
                <a16:creationId xmlns:a16="http://schemas.microsoft.com/office/drawing/2014/main" id="{5AED37EF-798B-4C4D-83C7-C5CF782FB517}"/>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Прямоугольник 25">
            <a:extLst>
              <a:ext uri="{FF2B5EF4-FFF2-40B4-BE49-F238E27FC236}">
                <a16:creationId xmlns:a16="http://schemas.microsoft.com/office/drawing/2014/main" id="{40A1BCA4-E781-4320-835F-167917F34E18}"/>
              </a:ext>
            </a:extLst>
          </p:cNvPr>
          <p:cNvSpPr/>
          <p:nvPr/>
        </p:nvSpPr>
        <p:spPr>
          <a:xfrm>
            <a:off x="-6350" y="4962525"/>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 name="Прямоугольник 26">
            <a:extLst>
              <a:ext uri="{FF2B5EF4-FFF2-40B4-BE49-F238E27FC236}">
                <a16:creationId xmlns:a16="http://schemas.microsoft.com/office/drawing/2014/main" id="{952C81D1-9670-4627-95C7-7F575FB0ADC2}"/>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8" name="Прямоугольник 27">
            <a:extLst>
              <a:ext uri="{FF2B5EF4-FFF2-40B4-BE49-F238E27FC236}">
                <a16:creationId xmlns:a16="http://schemas.microsoft.com/office/drawing/2014/main" id="{80D48C56-5115-4006-97B4-15A2D70D2D3B}"/>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9" name="Прямоугольник 28">
            <a:extLst>
              <a:ext uri="{FF2B5EF4-FFF2-40B4-BE49-F238E27FC236}">
                <a16:creationId xmlns:a16="http://schemas.microsoft.com/office/drawing/2014/main" id="{924A74DE-7B60-41AF-8B1A-A7F69420CDC7}"/>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 name="Прямоугольник 29">
            <a:extLst>
              <a:ext uri="{FF2B5EF4-FFF2-40B4-BE49-F238E27FC236}">
                <a16:creationId xmlns:a16="http://schemas.microsoft.com/office/drawing/2014/main" id="{D9AB58EF-497E-4BAE-9D7F-8DD66FB5A06A}"/>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1" name="Рисунок 30">
            <a:extLst>
              <a:ext uri="{FF2B5EF4-FFF2-40B4-BE49-F238E27FC236}">
                <a16:creationId xmlns:a16="http://schemas.microsoft.com/office/drawing/2014/main" id="{DBBA1AF5-15D4-48F6-86D4-38FB75A119B6}"/>
              </a:ext>
            </a:extLst>
          </p:cNvPr>
          <p:cNvPicPr>
            <a:picLocks noChangeAspect="1"/>
          </p:cNvPicPr>
          <p:nvPr/>
        </p:nvPicPr>
        <p:blipFill>
          <a:blip r:embed="rId3"/>
          <a:stretch>
            <a:fillRect/>
          </a:stretch>
        </p:blipFill>
        <p:spPr>
          <a:xfrm>
            <a:off x="6096000" y="295154"/>
            <a:ext cx="3124636" cy="866896"/>
          </a:xfrm>
          <a:prstGeom prst="rect">
            <a:avLst/>
          </a:prstGeom>
        </p:spPr>
      </p:pic>
      <p:sp>
        <p:nvSpPr>
          <p:cNvPr id="2" name="Подзаголовок 1">
            <a:extLst>
              <a:ext uri="{FF2B5EF4-FFF2-40B4-BE49-F238E27FC236}">
                <a16:creationId xmlns:a16="http://schemas.microsoft.com/office/drawing/2014/main" id="{E1958289-6A53-4479-9513-661337D168E7}"/>
              </a:ext>
            </a:extLst>
          </p:cNvPr>
          <p:cNvSpPr>
            <a:spLocks noGrp="1"/>
          </p:cNvSpPr>
          <p:nvPr>
            <p:ph type="subTitle"/>
          </p:nvPr>
        </p:nvSpPr>
        <p:spPr>
          <a:xfrm>
            <a:off x="609633" y="1422312"/>
            <a:ext cx="10973023" cy="2372327"/>
          </a:xfrm>
        </p:spPr>
        <p:txBody>
          <a:bodyPr/>
          <a:lstStyle/>
          <a:p>
            <a:pPr marL="0" indent="0" algn="ctr">
              <a:buNone/>
            </a:pPr>
            <a:r>
              <a:rPr lang="en-US" dirty="0"/>
              <a:t>Our site </a:t>
            </a:r>
            <a:r>
              <a:rPr lang="en-US" dirty="0">
                <a:solidFill>
                  <a:srgbClr val="006DB8"/>
                </a:solidFill>
              </a:rPr>
              <a:t>https://en.childresearch.ru </a:t>
            </a:r>
            <a:r>
              <a:rPr lang="en-US" dirty="0"/>
              <a:t>(ENG)</a:t>
            </a:r>
          </a:p>
          <a:p>
            <a:pPr marL="0" indent="0" algn="ctr">
              <a:buNone/>
            </a:pPr>
            <a:r>
              <a:rPr lang="en-US" dirty="0"/>
              <a:t>         </a:t>
            </a:r>
            <a:r>
              <a:rPr lang="en-US" dirty="0">
                <a:solidFill>
                  <a:srgbClr val="006DB8"/>
                </a:solidFill>
              </a:rPr>
              <a:t>https://childresearch.ru</a:t>
            </a:r>
            <a:r>
              <a:rPr lang="ru-RU" dirty="0"/>
              <a:t> (</a:t>
            </a:r>
            <a:r>
              <a:rPr lang="en-US" dirty="0"/>
              <a:t>RUS) </a:t>
            </a:r>
          </a:p>
          <a:p>
            <a:pPr marL="0" indent="0" algn="ctr">
              <a:buNone/>
            </a:pPr>
            <a:r>
              <a:rPr lang="en-US" dirty="0"/>
              <a:t>E-mail </a:t>
            </a:r>
            <a:r>
              <a:rPr lang="en-US" dirty="0">
                <a:solidFill>
                  <a:srgbClr val="006DB8"/>
                </a:solidFill>
              </a:rPr>
              <a:t>info@childresearch.ru</a:t>
            </a:r>
            <a:endParaRPr lang="ru-RU" dirty="0">
              <a:solidFill>
                <a:srgbClr val="006DB8"/>
              </a:solidFill>
            </a:endParaRPr>
          </a:p>
        </p:txBody>
      </p:sp>
      <p:pic>
        <p:nvPicPr>
          <p:cNvPr id="5" name="Рисунок 4">
            <a:extLst>
              <a:ext uri="{FF2B5EF4-FFF2-40B4-BE49-F238E27FC236}">
                <a16:creationId xmlns:a16="http://schemas.microsoft.com/office/drawing/2014/main" id="{CD1EBEB7-21FD-47D3-9875-2FAF3542EE18}"/>
              </a:ext>
            </a:extLst>
          </p:cNvPr>
          <p:cNvPicPr>
            <a:picLocks noChangeAspect="1"/>
          </p:cNvPicPr>
          <p:nvPr/>
        </p:nvPicPr>
        <p:blipFill rotWithShape="1">
          <a:blip r:embed="rId4"/>
          <a:srcRect b="8841"/>
          <a:stretch/>
        </p:blipFill>
        <p:spPr>
          <a:xfrm>
            <a:off x="2800952" y="3320532"/>
            <a:ext cx="6891689" cy="29936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5">
            <a:extLst>
              <a:ext uri="{FF2B5EF4-FFF2-40B4-BE49-F238E27FC236}">
                <a16:creationId xmlns:a16="http://schemas.microsoft.com/office/drawing/2014/main" id="{D0E01165-13A6-481E-B6E5-E4BB19BF49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Shape 1"/>
          <p:cNvSpPr txBox="1"/>
          <p:nvPr/>
        </p:nvSpPr>
        <p:spPr>
          <a:xfrm>
            <a:off x="1012031" y="133542"/>
            <a:ext cx="5307127" cy="1526047"/>
          </a:xfrm>
          <a:prstGeom prst="rect">
            <a:avLst/>
          </a:prstGeom>
          <a:noFill/>
          <a:ln>
            <a:noFill/>
          </a:ln>
        </p:spPr>
        <p:txBody>
          <a:bodyPr lIns="0" tIns="0" rIns="0" bIns="0" anchor="ctr"/>
          <a:lstStyle/>
          <a:p>
            <a:r>
              <a:rPr lang="en-US" sz="3200" b="1" spc="-1" dirty="0">
                <a:solidFill>
                  <a:srgbClr val="006DB8"/>
                </a:solidFill>
                <a:latin typeface="+mn-lt"/>
              </a:rPr>
              <a:t>Digital play and digital game in digital childhood</a:t>
            </a:r>
            <a:endParaRPr lang="ru-RU" sz="3200" b="1" spc="-1" dirty="0">
              <a:solidFill>
                <a:srgbClr val="006DB8"/>
              </a:solidFill>
              <a:latin typeface="+mn-lt"/>
            </a:endParaRPr>
          </a:p>
        </p:txBody>
      </p:sp>
      <p:sp>
        <p:nvSpPr>
          <p:cNvPr id="44" name="TextShape 2"/>
          <p:cNvSpPr txBox="1"/>
          <p:nvPr/>
        </p:nvSpPr>
        <p:spPr>
          <a:xfrm rot="600000">
            <a:off x="7533153" y="633654"/>
            <a:ext cx="4239285" cy="1123524"/>
          </a:xfrm>
          <a:prstGeom prst="rect">
            <a:avLst/>
          </a:prstGeom>
          <a:noFill/>
          <a:ln>
            <a:noFill/>
          </a:ln>
        </p:spPr>
        <p:txBody>
          <a:bodyPr lIns="0" tIns="0" rIns="0" bIns="0">
            <a:normAutofit/>
          </a:bodyPr>
          <a:lstStyle/>
          <a:p>
            <a:pPr lvl="0"/>
            <a:endParaRPr lang="ru-RU" sz="4000" dirty="0">
              <a:ln w="0"/>
              <a:solidFill>
                <a:schemeClr val="tx1"/>
              </a:solidFill>
              <a:effectLst>
                <a:outerShdw blurRad="38100" dist="19050" dir="2700000" algn="tl" rotWithShape="0">
                  <a:schemeClr val="dk1">
                    <a:alpha val="40000"/>
                  </a:schemeClr>
                </a:outerShdw>
              </a:effectLst>
            </a:endParaRPr>
          </a:p>
        </p:txBody>
      </p:sp>
      <p:sp>
        <p:nvSpPr>
          <p:cNvPr id="26" name="Прямоугольник 4">
            <a:extLst>
              <a:ext uri="{FF2B5EF4-FFF2-40B4-BE49-F238E27FC236}">
                <a16:creationId xmlns:a16="http://schemas.microsoft.com/office/drawing/2014/main" id="{701ED63B-06DC-483F-9E0B-7AD5B047E8D4}"/>
              </a:ext>
            </a:extLst>
          </p:cNvPr>
          <p:cNvSpPr>
            <a:spLocks noChangeArrowheads="1"/>
          </p:cNvSpPr>
          <p:nvPr/>
        </p:nvSpPr>
        <p:spPr bwMode="auto">
          <a:xfrm>
            <a:off x="1012031" y="110369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Arial" panose="020B0604020202020204" pitchFamily="34" charset="0"/>
            </a:endParaRPr>
          </a:p>
        </p:txBody>
      </p:sp>
      <p:sp>
        <p:nvSpPr>
          <p:cNvPr id="28" name="Прямоугольник 27">
            <a:extLst>
              <a:ext uri="{FF2B5EF4-FFF2-40B4-BE49-F238E27FC236}">
                <a16:creationId xmlns:a16="http://schemas.microsoft.com/office/drawing/2014/main" id="{541FD1FE-6F2B-44C5-BA9A-35DDCCA662D0}"/>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D7F0D247-FA36-4CC9-89AC-6FB685E8FAF2}"/>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ED9E36EC-1EF1-489D-BB4B-7D2E5867E95F}"/>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FFD1D10D-1170-4354-AAE9-ADFC0098EAED}"/>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8C22B58B-4454-4316-BC92-4ABE1B496A43}"/>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81B8E274-60BC-48C8-BD68-A81256382F3B}"/>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05370B71-7655-47F8-A600-C4D9BE3DC892}"/>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577BE3C0-4445-4435-BFB2-88C1ED152800}"/>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91A224F4-CB63-41E1-B26D-3018DFFE08E4}"/>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14F518B6-AA9E-4540-A49E-4E9285CB4B3B}"/>
              </a:ext>
            </a:extLst>
          </p:cNvPr>
          <p:cNvSpPr/>
          <p:nvPr/>
        </p:nvSpPr>
        <p:spPr>
          <a:xfrm>
            <a:off x="0" y="3446463"/>
            <a:ext cx="382588" cy="382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26AF7C33-6F68-4D8D-8768-F012DF8D7A9D}"/>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9" name="Прямоугольник 38">
            <a:extLst>
              <a:ext uri="{FF2B5EF4-FFF2-40B4-BE49-F238E27FC236}">
                <a16:creationId xmlns:a16="http://schemas.microsoft.com/office/drawing/2014/main" id="{2F7D226E-1BB8-4330-8AE3-B805139FAB57}"/>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0" name="Прямоугольник 39">
            <a:extLst>
              <a:ext uri="{FF2B5EF4-FFF2-40B4-BE49-F238E27FC236}">
                <a16:creationId xmlns:a16="http://schemas.microsoft.com/office/drawing/2014/main" id="{5640CE01-FF73-4978-A1E1-D945BCDACC76}"/>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1" name="Прямоугольник 40">
            <a:extLst>
              <a:ext uri="{FF2B5EF4-FFF2-40B4-BE49-F238E27FC236}">
                <a16:creationId xmlns:a16="http://schemas.microsoft.com/office/drawing/2014/main" id="{E4C47198-6D82-4D33-8455-DF42C5C618DD}"/>
              </a:ext>
            </a:extLst>
          </p:cNvPr>
          <p:cNvSpPr/>
          <p:nvPr/>
        </p:nvSpPr>
        <p:spPr>
          <a:xfrm>
            <a:off x="0" y="4964112"/>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2" name="Прямоугольник 41">
            <a:extLst>
              <a:ext uri="{FF2B5EF4-FFF2-40B4-BE49-F238E27FC236}">
                <a16:creationId xmlns:a16="http://schemas.microsoft.com/office/drawing/2014/main" id="{8EED70F2-908F-49F9-BCCB-3386BCC20E00}"/>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5" name="Прямоугольник 44">
            <a:extLst>
              <a:ext uri="{FF2B5EF4-FFF2-40B4-BE49-F238E27FC236}">
                <a16:creationId xmlns:a16="http://schemas.microsoft.com/office/drawing/2014/main" id="{674D86B0-5F0A-4B97-A364-E38F8F9648D9}"/>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6" name="Прямоугольник 45">
            <a:extLst>
              <a:ext uri="{FF2B5EF4-FFF2-40B4-BE49-F238E27FC236}">
                <a16:creationId xmlns:a16="http://schemas.microsoft.com/office/drawing/2014/main" id="{A73A2BA0-175C-47BA-9DE6-BD470C78953C}"/>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7" name="Прямоугольник 46">
            <a:extLst>
              <a:ext uri="{FF2B5EF4-FFF2-40B4-BE49-F238E27FC236}">
                <a16:creationId xmlns:a16="http://schemas.microsoft.com/office/drawing/2014/main" id="{D79DBD2E-3439-4C60-A149-ADB1024C3831}"/>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48" name="Рисунок 47">
            <a:extLst>
              <a:ext uri="{FF2B5EF4-FFF2-40B4-BE49-F238E27FC236}">
                <a16:creationId xmlns:a16="http://schemas.microsoft.com/office/drawing/2014/main" id="{CBF891B5-5F30-4C51-B73C-7092AF4A590D}"/>
              </a:ext>
            </a:extLst>
          </p:cNvPr>
          <p:cNvPicPr>
            <a:picLocks noChangeAspect="1"/>
          </p:cNvPicPr>
          <p:nvPr/>
        </p:nvPicPr>
        <p:blipFill>
          <a:blip r:embed="rId3"/>
          <a:stretch>
            <a:fillRect/>
          </a:stretch>
        </p:blipFill>
        <p:spPr>
          <a:xfrm>
            <a:off x="6528159" y="326118"/>
            <a:ext cx="3124636" cy="866896"/>
          </a:xfrm>
          <a:prstGeom prst="rect">
            <a:avLst/>
          </a:prstGeom>
        </p:spPr>
      </p:pic>
      <p:sp>
        <p:nvSpPr>
          <p:cNvPr id="91" name="TextBox 90">
            <a:extLst>
              <a:ext uri="{FF2B5EF4-FFF2-40B4-BE49-F238E27FC236}">
                <a16:creationId xmlns:a16="http://schemas.microsoft.com/office/drawing/2014/main" id="{AD0792C7-2FAE-4D5F-A2EF-B41FB425D186}"/>
              </a:ext>
            </a:extLst>
          </p:cNvPr>
          <p:cNvSpPr txBox="1"/>
          <p:nvPr/>
        </p:nvSpPr>
        <p:spPr>
          <a:xfrm>
            <a:off x="753836" y="1647662"/>
            <a:ext cx="10684328" cy="369332"/>
          </a:xfrm>
          <a:prstGeom prst="rect">
            <a:avLst/>
          </a:prstGeom>
          <a:noFill/>
        </p:spPr>
        <p:txBody>
          <a:bodyPr wrap="square">
            <a:spAutoFit/>
          </a:bodyPr>
          <a:lstStyle/>
          <a:p>
            <a:pPr algn="ctr"/>
            <a:r>
              <a:rPr lang="ru-RU" dirty="0"/>
              <a:t>.</a:t>
            </a:r>
          </a:p>
        </p:txBody>
      </p:sp>
      <p:graphicFrame>
        <p:nvGraphicFramePr>
          <p:cNvPr id="2" name="Схема 1">
            <a:extLst>
              <a:ext uri="{FF2B5EF4-FFF2-40B4-BE49-F238E27FC236}">
                <a16:creationId xmlns:a16="http://schemas.microsoft.com/office/drawing/2014/main" id="{B0BC9BF7-D4AF-41B3-9647-AF2320AE5F18}"/>
              </a:ext>
            </a:extLst>
          </p:cNvPr>
          <p:cNvGraphicFramePr/>
          <p:nvPr>
            <p:extLst>
              <p:ext uri="{D42A27DB-BD31-4B8C-83A1-F6EECF244321}">
                <p14:modId xmlns:p14="http://schemas.microsoft.com/office/powerpoint/2010/main" val="4015325327"/>
              </p:ext>
            </p:extLst>
          </p:nvPr>
        </p:nvGraphicFramePr>
        <p:xfrm>
          <a:off x="1771049" y="1628775"/>
          <a:ext cx="9240252" cy="46757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527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5">
            <a:extLst>
              <a:ext uri="{FF2B5EF4-FFF2-40B4-BE49-F238E27FC236}">
                <a16:creationId xmlns:a16="http://schemas.microsoft.com/office/drawing/2014/main" id="{D0E01165-13A6-481E-B6E5-E4BB19BF49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Shape 1"/>
          <p:cNvSpPr txBox="1"/>
          <p:nvPr/>
        </p:nvSpPr>
        <p:spPr>
          <a:xfrm>
            <a:off x="1012031" y="-48480"/>
            <a:ext cx="5535922" cy="1509080"/>
          </a:xfrm>
          <a:prstGeom prst="rect">
            <a:avLst/>
          </a:prstGeom>
          <a:noFill/>
          <a:ln>
            <a:noFill/>
          </a:ln>
        </p:spPr>
        <p:txBody>
          <a:bodyPr lIns="0" tIns="0" rIns="0" bIns="0" anchor="ctr"/>
          <a:lstStyle/>
          <a:p>
            <a:r>
              <a:rPr lang="en-US" sz="3600" b="1" spc="-1" dirty="0">
                <a:solidFill>
                  <a:srgbClr val="006DB8"/>
                </a:solidFill>
                <a:latin typeface="+mn-lt"/>
              </a:rPr>
              <a:t>Board games</a:t>
            </a:r>
            <a:endParaRPr lang="ru-RU" sz="3600" b="1" spc="-1" dirty="0">
              <a:solidFill>
                <a:srgbClr val="006DB8"/>
              </a:solidFill>
              <a:latin typeface="+mn-lt"/>
            </a:endParaRPr>
          </a:p>
        </p:txBody>
      </p:sp>
      <p:sp>
        <p:nvSpPr>
          <p:cNvPr id="44" name="TextShape 2"/>
          <p:cNvSpPr txBox="1"/>
          <p:nvPr/>
        </p:nvSpPr>
        <p:spPr>
          <a:xfrm rot="600000">
            <a:off x="7533153" y="633654"/>
            <a:ext cx="4239285" cy="1123524"/>
          </a:xfrm>
          <a:prstGeom prst="rect">
            <a:avLst/>
          </a:prstGeom>
          <a:noFill/>
          <a:ln>
            <a:noFill/>
          </a:ln>
        </p:spPr>
        <p:txBody>
          <a:bodyPr lIns="0" tIns="0" rIns="0" bIns="0">
            <a:normAutofit/>
          </a:bodyPr>
          <a:lstStyle/>
          <a:p>
            <a:pPr lvl="0"/>
            <a:endParaRPr lang="ru-RU" sz="4000" dirty="0">
              <a:ln w="0"/>
              <a:solidFill>
                <a:schemeClr val="tx1"/>
              </a:solidFill>
              <a:effectLst>
                <a:outerShdw blurRad="38100" dist="19050" dir="2700000" algn="tl" rotWithShape="0">
                  <a:schemeClr val="dk1">
                    <a:alpha val="40000"/>
                  </a:schemeClr>
                </a:outerShdw>
              </a:effectLst>
            </a:endParaRPr>
          </a:p>
        </p:txBody>
      </p:sp>
      <p:sp>
        <p:nvSpPr>
          <p:cNvPr id="26" name="Прямоугольник 4">
            <a:extLst>
              <a:ext uri="{FF2B5EF4-FFF2-40B4-BE49-F238E27FC236}">
                <a16:creationId xmlns:a16="http://schemas.microsoft.com/office/drawing/2014/main" id="{701ED63B-06DC-483F-9E0B-7AD5B047E8D4}"/>
              </a:ext>
            </a:extLst>
          </p:cNvPr>
          <p:cNvSpPr>
            <a:spLocks noChangeArrowheads="1"/>
          </p:cNvSpPr>
          <p:nvPr/>
        </p:nvSpPr>
        <p:spPr bwMode="auto">
          <a:xfrm>
            <a:off x="1012031" y="110369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Arial" panose="020B0604020202020204" pitchFamily="34" charset="0"/>
            </a:endParaRPr>
          </a:p>
        </p:txBody>
      </p:sp>
      <p:sp>
        <p:nvSpPr>
          <p:cNvPr id="28" name="Прямоугольник 27">
            <a:extLst>
              <a:ext uri="{FF2B5EF4-FFF2-40B4-BE49-F238E27FC236}">
                <a16:creationId xmlns:a16="http://schemas.microsoft.com/office/drawing/2014/main" id="{541FD1FE-6F2B-44C5-BA9A-35DDCCA662D0}"/>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D7F0D247-FA36-4CC9-89AC-6FB685E8FAF2}"/>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ED9E36EC-1EF1-489D-BB4B-7D2E5867E95F}"/>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FFD1D10D-1170-4354-AAE9-ADFC0098EAED}"/>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8C22B58B-4454-4316-BC92-4ABE1B496A43}"/>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81B8E274-60BC-48C8-BD68-A81256382F3B}"/>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05370B71-7655-47F8-A600-C4D9BE3DC892}"/>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577BE3C0-4445-4435-BFB2-88C1ED152800}"/>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91A224F4-CB63-41E1-B26D-3018DFFE08E4}"/>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14F518B6-AA9E-4540-A49E-4E9285CB4B3B}"/>
              </a:ext>
            </a:extLst>
          </p:cNvPr>
          <p:cNvSpPr/>
          <p:nvPr/>
        </p:nvSpPr>
        <p:spPr>
          <a:xfrm>
            <a:off x="0" y="3446463"/>
            <a:ext cx="382588" cy="382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26AF7C33-6F68-4D8D-8768-F012DF8D7A9D}"/>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9" name="Прямоугольник 38">
            <a:extLst>
              <a:ext uri="{FF2B5EF4-FFF2-40B4-BE49-F238E27FC236}">
                <a16:creationId xmlns:a16="http://schemas.microsoft.com/office/drawing/2014/main" id="{2F7D226E-1BB8-4330-8AE3-B805139FAB57}"/>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0" name="Прямоугольник 39">
            <a:extLst>
              <a:ext uri="{FF2B5EF4-FFF2-40B4-BE49-F238E27FC236}">
                <a16:creationId xmlns:a16="http://schemas.microsoft.com/office/drawing/2014/main" id="{5640CE01-FF73-4978-A1E1-D945BCDACC76}"/>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1" name="Прямоугольник 40">
            <a:extLst>
              <a:ext uri="{FF2B5EF4-FFF2-40B4-BE49-F238E27FC236}">
                <a16:creationId xmlns:a16="http://schemas.microsoft.com/office/drawing/2014/main" id="{E4C47198-6D82-4D33-8455-DF42C5C618DD}"/>
              </a:ext>
            </a:extLst>
          </p:cNvPr>
          <p:cNvSpPr/>
          <p:nvPr/>
        </p:nvSpPr>
        <p:spPr>
          <a:xfrm>
            <a:off x="0" y="4964112"/>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2" name="Прямоугольник 41">
            <a:extLst>
              <a:ext uri="{FF2B5EF4-FFF2-40B4-BE49-F238E27FC236}">
                <a16:creationId xmlns:a16="http://schemas.microsoft.com/office/drawing/2014/main" id="{8EED70F2-908F-49F9-BCCB-3386BCC20E00}"/>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5" name="Прямоугольник 44">
            <a:extLst>
              <a:ext uri="{FF2B5EF4-FFF2-40B4-BE49-F238E27FC236}">
                <a16:creationId xmlns:a16="http://schemas.microsoft.com/office/drawing/2014/main" id="{674D86B0-5F0A-4B97-A364-E38F8F9648D9}"/>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6" name="Прямоугольник 45">
            <a:extLst>
              <a:ext uri="{FF2B5EF4-FFF2-40B4-BE49-F238E27FC236}">
                <a16:creationId xmlns:a16="http://schemas.microsoft.com/office/drawing/2014/main" id="{A73A2BA0-175C-47BA-9DE6-BD470C78953C}"/>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7" name="Прямоугольник 46">
            <a:extLst>
              <a:ext uri="{FF2B5EF4-FFF2-40B4-BE49-F238E27FC236}">
                <a16:creationId xmlns:a16="http://schemas.microsoft.com/office/drawing/2014/main" id="{D79DBD2E-3439-4C60-A149-ADB1024C3831}"/>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48" name="Рисунок 47">
            <a:extLst>
              <a:ext uri="{FF2B5EF4-FFF2-40B4-BE49-F238E27FC236}">
                <a16:creationId xmlns:a16="http://schemas.microsoft.com/office/drawing/2014/main" id="{CBF891B5-5F30-4C51-B73C-7092AF4A590D}"/>
              </a:ext>
            </a:extLst>
          </p:cNvPr>
          <p:cNvPicPr>
            <a:picLocks noChangeAspect="1"/>
          </p:cNvPicPr>
          <p:nvPr/>
        </p:nvPicPr>
        <p:blipFill>
          <a:blip r:embed="rId3"/>
          <a:stretch>
            <a:fillRect/>
          </a:stretch>
        </p:blipFill>
        <p:spPr>
          <a:xfrm>
            <a:off x="6528159" y="326118"/>
            <a:ext cx="3124636" cy="866896"/>
          </a:xfrm>
          <a:prstGeom prst="rect">
            <a:avLst/>
          </a:prstGeom>
        </p:spPr>
      </p:pic>
      <p:sp>
        <p:nvSpPr>
          <p:cNvPr id="49" name="TextBox 48">
            <a:extLst>
              <a:ext uri="{FF2B5EF4-FFF2-40B4-BE49-F238E27FC236}">
                <a16:creationId xmlns:a16="http://schemas.microsoft.com/office/drawing/2014/main" id="{AD6A2C3B-7A12-4E45-A529-D0BE88EEBBB6}"/>
              </a:ext>
            </a:extLst>
          </p:cNvPr>
          <p:cNvSpPr txBox="1"/>
          <p:nvPr/>
        </p:nvSpPr>
        <p:spPr>
          <a:xfrm>
            <a:off x="3301509" y="4989503"/>
            <a:ext cx="6006004" cy="1015663"/>
          </a:xfrm>
          <a:prstGeom prst="rect">
            <a:avLst/>
          </a:prstGeom>
          <a:noFill/>
        </p:spPr>
        <p:txBody>
          <a:bodyPr wrap="square">
            <a:spAutoFit/>
          </a:bodyPr>
          <a:lstStyle/>
          <a:p>
            <a:endParaRPr lang="ru-RU" sz="2000" dirty="0">
              <a:latin typeface="+mn-lt"/>
            </a:endParaRPr>
          </a:p>
          <a:p>
            <a:pPr marL="285750" indent="-285750">
              <a:buFont typeface="Arial" panose="020B0604020202020204" pitchFamily="34" charset="0"/>
              <a:buChar char="•"/>
            </a:pPr>
            <a:endParaRPr lang="ru-RU" sz="2000" dirty="0">
              <a:latin typeface="+mn-lt"/>
            </a:endParaRPr>
          </a:p>
          <a:p>
            <a:pPr marL="285750" indent="-285750">
              <a:buFont typeface="Arial" panose="020B0604020202020204" pitchFamily="34" charset="0"/>
              <a:buChar char="•"/>
            </a:pPr>
            <a:endParaRPr lang="ru-RU" sz="2000" dirty="0">
              <a:latin typeface="+mn-lt"/>
            </a:endParaRPr>
          </a:p>
        </p:txBody>
      </p:sp>
      <p:graphicFrame>
        <p:nvGraphicFramePr>
          <p:cNvPr id="51" name="Диаграмма 50">
            <a:extLst>
              <a:ext uri="{FF2B5EF4-FFF2-40B4-BE49-F238E27FC236}">
                <a16:creationId xmlns:a16="http://schemas.microsoft.com/office/drawing/2014/main" id="{97D92149-B2E2-479A-B15F-77DAD2F457D2}"/>
              </a:ext>
            </a:extLst>
          </p:cNvPr>
          <p:cNvGraphicFramePr>
            <a:graphicFrameLocks/>
          </p:cNvGraphicFramePr>
          <p:nvPr>
            <p:extLst>
              <p:ext uri="{D42A27DB-BD31-4B8C-83A1-F6EECF244321}">
                <p14:modId xmlns:p14="http://schemas.microsoft.com/office/powerpoint/2010/main" val="1303830048"/>
              </p:ext>
            </p:extLst>
          </p:nvPr>
        </p:nvGraphicFramePr>
        <p:xfrm>
          <a:off x="3413760" y="1128456"/>
          <a:ext cx="5893753" cy="3071739"/>
        </p:xfrm>
        <a:graphic>
          <a:graphicData uri="http://schemas.openxmlformats.org/drawingml/2006/chart">
            <c:chart xmlns:c="http://schemas.openxmlformats.org/drawingml/2006/chart" xmlns:r="http://schemas.openxmlformats.org/officeDocument/2006/relationships" r:id="rId4"/>
          </a:graphicData>
        </a:graphic>
      </p:graphicFrame>
      <p:sp>
        <p:nvSpPr>
          <p:cNvPr id="5" name="Прямоугольник 4">
            <a:extLst>
              <a:ext uri="{FF2B5EF4-FFF2-40B4-BE49-F238E27FC236}">
                <a16:creationId xmlns:a16="http://schemas.microsoft.com/office/drawing/2014/main" id="{102D70C8-D27A-49A8-9FB1-0CBF792FF5B0}"/>
              </a:ext>
            </a:extLst>
          </p:cNvPr>
          <p:cNvSpPr/>
          <p:nvPr/>
        </p:nvSpPr>
        <p:spPr>
          <a:xfrm>
            <a:off x="2392854" y="4334148"/>
            <a:ext cx="7823314" cy="15675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B0035047-1A6E-4CBE-B98C-805C50254380}"/>
              </a:ext>
            </a:extLst>
          </p:cNvPr>
          <p:cNvSpPr/>
          <p:nvPr/>
        </p:nvSpPr>
        <p:spPr>
          <a:xfrm>
            <a:off x="500514" y="6515100"/>
            <a:ext cx="11337271"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78740" algn="just">
              <a:spcBef>
                <a:spcPts val="20"/>
              </a:spcBef>
              <a:spcAft>
                <a:spcPts val="0"/>
              </a:spcAft>
              <a:tabLst>
                <a:tab pos="324485" algn="l"/>
              </a:tabLst>
            </a:pPr>
            <a:r>
              <a:rPr lang="ru-RU" sz="1050" i="1" dirty="0">
                <a:solidFill>
                  <a:schemeClr val="tx1"/>
                </a:solidFill>
                <a:effectLst/>
                <a:latin typeface="Times New Roman" panose="02020603050405020304" pitchFamily="18" charset="0"/>
                <a:ea typeface="Times New Roman" panose="02020603050405020304" pitchFamily="18" charset="0"/>
              </a:rPr>
              <a:t>*</a:t>
            </a:r>
            <a:r>
              <a:rPr lang="en-US" sz="1200" dirty="0">
                <a:solidFill>
                  <a:schemeClr val="tx1"/>
                </a:solidFill>
                <a:effectLst/>
                <a:latin typeface="Times New Roman" panose="02020603050405020304" pitchFamily="18" charset="0"/>
                <a:ea typeface="Times New Roman" panose="02020603050405020304" pitchFamily="18" charset="0"/>
              </a:rPr>
              <a:t>Tokarchuk </a:t>
            </a:r>
            <a:r>
              <a:rPr lang="en-US" sz="1200" dirty="0" err="1">
                <a:solidFill>
                  <a:schemeClr val="tx1"/>
                </a:solidFill>
                <a:effectLst/>
                <a:latin typeface="Times New Roman" panose="02020603050405020304" pitchFamily="18" charset="0"/>
                <a:ea typeface="Times New Roman" panose="02020603050405020304" pitchFamily="18" charset="0"/>
              </a:rPr>
              <a:t>Yu.A</a:t>
            </a:r>
            <a:r>
              <a:rPr lang="en-US" sz="1200" dirty="0">
                <a:solidFill>
                  <a:schemeClr val="tx1"/>
                </a:solidFill>
                <a:effectLst/>
                <a:latin typeface="Times New Roman" panose="02020603050405020304" pitchFamily="18" charset="0"/>
                <a:ea typeface="Times New Roman" panose="02020603050405020304" pitchFamily="18" charset="0"/>
              </a:rPr>
              <a:t>., Salomatova O.V., Gavrilova E.V. </a:t>
            </a:r>
            <a:r>
              <a:rPr lang="en-US" sz="1200" dirty="0" err="1">
                <a:solidFill>
                  <a:schemeClr val="tx1"/>
                </a:solidFill>
                <a:effectLst/>
                <a:latin typeface="Times New Roman" panose="02020603050405020304" pitchFamily="18" charset="0"/>
                <a:ea typeface="Times New Roman" panose="02020603050405020304" pitchFamily="18" charset="0"/>
              </a:rPr>
              <a:t>Ispol'zovanie</a:t>
            </a:r>
            <a:r>
              <a:rPr lang="en-US" sz="1200" dirty="0">
                <a:solidFill>
                  <a:schemeClr val="tx1"/>
                </a:solidFill>
                <a:effectLst/>
                <a:latin typeface="Times New Roman" panose="02020603050405020304" pitchFamily="18" charset="0"/>
                <a:ea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rPr>
              <a:t>nastol'nykh</a:t>
            </a:r>
            <a:r>
              <a:rPr lang="en-US" sz="1200" dirty="0">
                <a:solidFill>
                  <a:schemeClr val="tx1"/>
                </a:solidFill>
                <a:effectLst/>
                <a:latin typeface="Times New Roman" panose="02020603050405020304" pitchFamily="18" charset="0"/>
                <a:ea typeface="Times New Roman" panose="02020603050405020304" pitchFamily="18" charset="0"/>
              </a:rPr>
              <a:t> i </a:t>
            </a:r>
            <a:r>
              <a:rPr lang="en-US" sz="1200" dirty="0" err="1">
                <a:solidFill>
                  <a:schemeClr val="tx1"/>
                </a:solidFill>
                <a:effectLst/>
                <a:latin typeface="Times New Roman" panose="02020603050405020304" pitchFamily="18" charset="0"/>
                <a:ea typeface="Times New Roman" panose="02020603050405020304" pitchFamily="18" charset="0"/>
              </a:rPr>
              <a:t>tsifrovykh</a:t>
            </a:r>
            <a:r>
              <a:rPr lang="en-US" sz="1200" dirty="0">
                <a:solidFill>
                  <a:schemeClr val="tx1"/>
                </a:solidFill>
                <a:effectLst/>
                <a:latin typeface="Times New Roman" panose="02020603050405020304" pitchFamily="18" charset="0"/>
                <a:ea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rPr>
              <a:t>igr</a:t>
            </a:r>
            <a:r>
              <a:rPr lang="en-US" sz="1200" dirty="0">
                <a:solidFill>
                  <a:schemeClr val="tx1"/>
                </a:solidFill>
                <a:effectLst/>
                <a:latin typeface="Times New Roman" panose="02020603050405020304" pitchFamily="18" charset="0"/>
                <a:ea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rPr>
              <a:t>doshkol'nikami</a:t>
            </a:r>
            <a:r>
              <a:rPr lang="en-US" sz="1200" dirty="0">
                <a:solidFill>
                  <a:schemeClr val="tx1"/>
                </a:solidFill>
                <a:effectLst/>
                <a:latin typeface="Times New Roman" panose="02020603050405020304" pitchFamily="18" charset="0"/>
                <a:ea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rPr>
              <a:t>rezul'taty</a:t>
            </a:r>
            <a:r>
              <a:rPr lang="en-US" sz="1200" dirty="0">
                <a:solidFill>
                  <a:schemeClr val="tx1"/>
                </a:solidFill>
                <a:effectLst/>
                <a:latin typeface="Times New Roman" panose="02020603050405020304" pitchFamily="18" charset="0"/>
                <a:ea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rPr>
              <a:t>oprosa</a:t>
            </a:r>
            <a:r>
              <a:rPr lang="en-US" sz="1200" dirty="0">
                <a:solidFill>
                  <a:schemeClr val="tx1"/>
                </a:solidFill>
                <a:effectLst/>
                <a:latin typeface="Times New Roman" panose="02020603050405020304" pitchFamily="18" charset="0"/>
                <a:ea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rPr>
              <a:t>rossiiskikh</a:t>
            </a:r>
            <a:r>
              <a:rPr lang="en-US" sz="1200" dirty="0">
                <a:solidFill>
                  <a:schemeClr val="tx1"/>
                </a:solidFill>
                <a:effectLst/>
                <a:latin typeface="Times New Roman" panose="02020603050405020304" pitchFamily="18" charset="0"/>
                <a:ea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rPr>
              <a:t>roditelei</a:t>
            </a:r>
            <a:r>
              <a:rPr lang="en-US" sz="1200" dirty="0">
                <a:solidFill>
                  <a:schemeClr val="tx1"/>
                </a:solidFill>
                <a:effectLst/>
                <a:latin typeface="Times New Roman" panose="02020603050405020304" pitchFamily="18" charset="0"/>
                <a:ea typeface="Times New Roman" panose="02020603050405020304" pitchFamily="18" charset="0"/>
              </a:rPr>
              <a:t> [The Use of Board and Digital Games: The Results of a Survey of Parents]. </a:t>
            </a:r>
            <a:r>
              <a:rPr lang="en-US" sz="1200" i="1" dirty="0" err="1">
                <a:solidFill>
                  <a:schemeClr val="tx1"/>
                </a:solidFill>
                <a:effectLst/>
                <a:latin typeface="Times New Roman" panose="02020603050405020304" pitchFamily="18" charset="0"/>
                <a:ea typeface="Times New Roman" panose="02020603050405020304" pitchFamily="18" charset="0"/>
              </a:rPr>
              <a:t>Psikhologo-pedagogicheskie</a:t>
            </a:r>
            <a:r>
              <a:rPr lang="en-US" sz="1200" i="1" dirty="0">
                <a:solidFill>
                  <a:schemeClr val="tx1"/>
                </a:solidFill>
                <a:effectLst/>
                <a:latin typeface="Times New Roman" panose="02020603050405020304" pitchFamily="18" charset="0"/>
                <a:ea typeface="Times New Roman" panose="02020603050405020304" pitchFamily="18" charset="0"/>
              </a:rPr>
              <a:t> </a:t>
            </a:r>
            <a:r>
              <a:rPr lang="en-US" sz="1200" i="1" dirty="0" err="1">
                <a:solidFill>
                  <a:schemeClr val="tx1"/>
                </a:solidFill>
                <a:effectLst/>
                <a:latin typeface="Times New Roman" panose="02020603050405020304" pitchFamily="18" charset="0"/>
                <a:ea typeface="Times New Roman" panose="02020603050405020304" pitchFamily="18" charset="0"/>
              </a:rPr>
              <a:t>issledovaniya</a:t>
            </a:r>
            <a:r>
              <a:rPr lang="en-US" sz="1200" i="1" dirty="0">
                <a:solidFill>
                  <a:schemeClr val="tx1"/>
                </a:solidFill>
                <a:effectLst/>
                <a:latin typeface="Times New Roman" panose="02020603050405020304" pitchFamily="18" charset="0"/>
                <a:ea typeface="Times New Roman" panose="02020603050405020304" pitchFamily="18" charset="0"/>
              </a:rPr>
              <a:t> = Psychological-Educational Studies</a:t>
            </a:r>
            <a:r>
              <a:rPr lang="en-US" sz="1200" dirty="0">
                <a:solidFill>
                  <a:schemeClr val="tx1"/>
                </a:solidFill>
                <a:effectLst/>
                <a:latin typeface="Times New Roman" panose="02020603050405020304" pitchFamily="18" charset="0"/>
                <a:ea typeface="Times New Roman" panose="02020603050405020304" pitchFamily="18" charset="0"/>
              </a:rPr>
              <a:t>, 2024. Vol. 16, no. 1, pp. 76—95. DOI:10.17759/psyedu.2024160105 (In Russ.).</a:t>
            </a:r>
            <a:endParaRPr lang="ru-RU" sz="1200" dirty="0">
              <a:solidFill>
                <a:schemeClr val="tx1"/>
              </a:solidFill>
              <a:effectLst/>
              <a:latin typeface="Times New Roman" panose="02020603050405020304" pitchFamily="18" charset="0"/>
              <a:ea typeface="Times New Roman" panose="02020603050405020304" pitchFamily="18" charset="0"/>
            </a:endParaRPr>
          </a:p>
          <a:p>
            <a:pPr marR="78740" lvl="0" algn="just">
              <a:spcBef>
                <a:spcPts val="20"/>
              </a:spcBef>
              <a:spcAft>
                <a:spcPts val="0"/>
              </a:spcAft>
              <a:tabLst>
                <a:tab pos="324485" algn="l"/>
              </a:tabLst>
            </a:pPr>
            <a:endParaRPr lang="ru-RU" sz="1400" dirty="0">
              <a:solidFill>
                <a:schemeClr val="tx1"/>
              </a:solidFill>
              <a:effectLst/>
              <a:latin typeface="Times New Roman" panose="02020603050405020304" pitchFamily="18" charset="0"/>
              <a:ea typeface="Times New Roman" panose="02020603050405020304" pitchFamily="18" charset="0"/>
            </a:endParaRPr>
          </a:p>
        </p:txBody>
      </p:sp>
      <p:sp>
        <p:nvSpPr>
          <p:cNvPr id="52" name="TextBox 51">
            <a:extLst>
              <a:ext uri="{FF2B5EF4-FFF2-40B4-BE49-F238E27FC236}">
                <a16:creationId xmlns:a16="http://schemas.microsoft.com/office/drawing/2014/main" id="{885BD553-6488-4DB5-9A22-B669E09EF153}"/>
              </a:ext>
            </a:extLst>
          </p:cNvPr>
          <p:cNvSpPr txBox="1"/>
          <p:nvPr/>
        </p:nvSpPr>
        <p:spPr>
          <a:xfrm>
            <a:off x="3418410" y="4318838"/>
            <a:ext cx="7331346" cy="1569660"/>
          </a:xfrm>
          <a:prstGeom prst="rect">
            <a:avLst/>
          </a:prstGeom>
          <a:noFill/>
        </p:spPr>
        <p:txBody>
          <a:bodyPr wrap="square">
            <a:spAutoFit/>
          </a:bodyPr>
          <a:lstStyle/>
          <a:p>
            <a:pPr algn="l"/>
            <a:r>
              <a:rPr lang="en-US" sz="2400" b="0" i="0" dirty="0">
                <a:solidFill>
                  <a:srgbClr val="334155"/>
                </a:solidFill>
                <a:effectLst/>
                <a:latin typeface="+mn-lt"/>
              </a:rPr>
              <a:t>Traditional attributes of </a:t>
            </a:r>
            <a:r>
              <a:rPr lang="en-US" sz="2400" b="1" i="0" dirty="0">
                <a:solidFill>
                  <a:srgbClr val="334155"/>
                </a:solidFill>
                <a:effectLst/>
                <a:latin typeface="+mn-lt"/>
              </a:rPr>
              <a:t>board games </a:t>
            </a:r>
            <a:r>
              <a:rPr lang="en-US" sz="2400" b="0" i="0" dirty="0">
                <a:solidFill>
                  <a:srgbClr val="334155"/>
                </a:solidFill>
                <a:effectLst/>
                <a:latin typeface="+mn-lt"/>
              </a:rPr>
              <a:t>include:</a:t>
            </a:r>
          </a:p>
          <a:p>
            <a:pPr algn="l">
              <a:buFont typeface="Arial" panose="020B0604020202020204" pitchFamily="34" charset="0"/>
              <a:buChar char="•"/>
            </a:pPr>
            <a:r>
              <a:rPr lang="en-US" sz="2400" b="0" i="0" dirty="0">
                <a:solidFill>
                  <a:srgbClr val="334155"/>
                </a:solidFill>
                <a:effectLst/>
                <a:latin typeface="+mn-lt"/>
              </a:rPr>
              <a:t>presence of a playing surface (table),</a:t>
            </a:r>
          </a:p>
          <a:p>
            <a:pPr algn="l">
              <a:buFont typeface="Arial" panose="020B0604020202020204" pitchFamily="34" charset="0"/>
              <a:buChar char="•"/>
            </a:pPr>
            <a:r>
              <a:rPr lang="en-US" sz="2400" b="0" i="0" dirty="0">
                <a:solidFill>
                  <a:srgbClr val="334155"/>
                </a:solidFill>
                <a:effectLst/>
                <a:latin typeface="+mn-lt"/>
              </a:rPr>
              <a:t>presence of playing pieces/cards/tokens,</a:t>
            </a:r>
          </a:p>
          <a:p>
            <a:pPr algn="l">
              <a:buFont typeface="Arial" panose="020B0604020202020204" pitchFamily="34" charset="0"/>
              <a:buChar char="•"/>
            </a:pPr>
            <a:r>
              <a:rPr lang="en-US" sz="2400" b="0" i="0" dirty="0">
                <a:solidFill>
                  <a:srgbClr val="334155"/>
                </a:solidFill>
                <a:effectLst/>
                <a:latin typeface="+mn-lt"/>
              </a:rPr>
              <a:t>presence of rules</a:t>
            </a:r>
          </a:p>
        </p:txBody>
      </p:sp>
    </p:spTree>
    <p:extLst>
      <p:ext uri="{BB962C8B-B14F-4D97-AF65-F5344CB8AC3E}">
        <p14:creationId xmlns:p14="http://schemas.microsoft.com/office/powerpoint/2010/main" val="90051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5">
            <a:extLst>
              <a:ext uri="{FF2B5EF4-FFF2-40B4-BE49-F238E27FC236}">
                <a16:creationId xmlns:a16="http://schemas.microsoft.com/office/drawing/2014/main" id="{D0E01165-13A6-481E-B6E5-E4BB19BF49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Shape 2"/>
          <p:cNvSpPr txBox="1"/>
          <p:nvPr/>
        </p:nvSpPr>
        <p:spPr>
          <a:xfrm rot="600000">
            <a:off x="7533153" y="633654"/>
            <a:ext cx="4239285" cy="1123524"/>
          </a:xfrm>
          <a:prstGeom prst="rect">
            <a:avLst/>
          </a:prstGeom>
          <a:noFill/>
          <a:ln>
            <a:noFill/>
          </a:ln>
        </p:spPr>
        <p:txBody>
          <a:bodyPr lIns="0" tIns="0" rIns="0" bIns="0">
            <a:normAutofit/>
          </a:bodyPr>
          <a:lstStyle/>
          <a:p>
            <a:pPr lvl="0"/>
            <a:endParaRPr lang="ru-RU" sz="4000" dirty="0">
              <a:ln w="0"/>
              <a:solidFill>
                <a:schemeClr val="tx1"/>
              </a:solidFill>
              <a:effectLst>
                <a:outerShdw blurRad="38100" dist="19050" dir="2700000" algn="tl" rotWithShape="0">
                  <a:schemeClr val="dk1">
                    <a:alpha val="40000"/>
                  </a:schemeClr>
                </a:outerShdw>
              </a:effectLst>
            </a:endParaRPr>
          </a:p>
        </p:txBody>
      </p:sp>
      <p:sp>
        <p:nvSpPr>
          <p:cNvPr id="26" name="Прямоугольник 4">
            <a:extLst>
              <a:ext uri="{FF2B5EF4-FFF2-40B4-BE49-F238E27FC236}">
                <a16:creationId xmlns:a16="http://schemas.microsoft.com/office/drawing/2014/main" id="{701ED63B-06DC-483F-9E0B-7AD5B047E8D4}"/>
              </a:ext>
            </a:extLst>
          </p:cNvPr>
          <p:cNvSpPr>
            <a:spLocks noChangeArrowheads="1"/>
          </p:cNvSpPr>
          <p:nvPr/>
        </p:nvSpPr>
        <p:spPr bwMode="auto">
          <a:xfrm>
            <a:off x="1012031" y="110369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Arial" panose="020B0604020202020204" pitchFamily="34" charset="0"/>
            </a:endParaRPr>
          </a:p>
        </p:txBody>
      </p:sp>
      <p:sp>
        <p:nvSpPr>
          <p:cNvPr id="28" name="Прямоугольник 27">
            <a:extLst>
              <a:ext uri="{FF2B5EF4-FFF2-40B4-BE49-F238E27FC236}">
                <a16:creationId xmlns:a16="http://schemas.microsoft.com/office/drawing/2014/main" id="{541FD1FE-6F2B-44C5-BA9A-35DDCCA662D0}"/>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D7F0D247-FA36-4CC9-89AC-6FB685E8FAF2}"/>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ED9E36EC-1EF1-489D-BB4B-7D2E5867E95F}"/>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FFD1D10D-1170-4354-AAE9-ADFC0098EAED}"/>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8C22B58B-4454-4316-BC92-4ABE1B496A43}"/>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81B8E274-60BC-48C8-BD68-A81256382F3B}"/>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05370B71-7655-47F8-A600-C4D9BE3DC892}"/>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577BE3C0-4445-4435-BFB2-88C1ED152800}"/>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91A224F4-CB63-41E1-B26D-3018DFFE08E4}"/>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14F518B6-AA9E-4540-A49E-4E9285CB4B3B}"/>
              </a:ext>
            </a:extLst>
          </p:cNvPr>
          <p:cNvSpPr/>
          <p:nvPr/>
        </p:nvSpPr>
        <p:spPr>
          <a:xfrm>
            <a:off x="0" y="3446463"/>
            <a:ext cx="382588" cy="382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26AF7C33-6F68-4D8D-8768-F012DF8D7A9D}"/>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9" name="Прямоугольник 38">
            <a:extLst>
              <a:ext uri="{FF2B5EF4-FFF2-40B4-BE49-F238E27FC236}">
                <a16:creationId xmlns:a16="http://schemas.microsoft.com/office/drawing/2014/main" id="{2F7D226E-1BB8-4330-8AE3-B805139FAB57}"/>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0" name="Прямоугольник 39">
            <a:extLst>
              <a:ext uri="{FF2B5EF4-FFF2-40B4-BE49-F238E27FC236}">
                <a16:creationId xmlns:a16="http://schemas.microsoft.com/office/drawing/2014/main" id="{5640CE01-FF73-4978-A1E1-D945BCDACC76}"/>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1" name="Прямоугольник 40">
            <a:extLst>
              <a:ext uri="{FF2B5EF4-FFF2-40B4-BE49-F238E27FC236}">
                <a16:creationId xmlns:a16="http://schemas.microsoft.com/office/drawing/2014/main" id="{E4C47198-6D82-4D33-8455-DF42C5C618DD}"/>
              </a:ext>
            </a:extLst>
          </p:cNvPr>
          <p:cNvSpPr/>
          <p:nvPr/>
        </p:nvSpPr>
        <p:spPr>
          <a:xfrm>
            <a:off x="0" y="4964112"/>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2" name="Прямоугольник 41">
            <a:extLst>
              <a:ext uri="{FF2B5EF4-FFF2-40B4-BE49-F238E27FC236}">
                <a16:creationId xmlns:a16="http://schemas.microsoft.com/office/drawing/2014/main" id="{8EED70F2-908F-49F9-BCCB-3386BCC20E00}"/>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5" name="Прямоугольник 44">
            <a:extLst>
              <a:ext uri="{FF2B5EF4-FFF2-40B4-BE49-F238E27FC236}">
                <a16:creationId xmlns:a16="http://schemas.microsoft.com/office/drawing/2014/main" id="{674D86B0-5F0A-4B97-A364-E38F8F9648D9}"/>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6" name="Прямоугольник 45">
            <a:extLst>
              <a:ext uri="{FF2B5EF4-FFF2-40B4-BE49-F238E27FC236}">
                <a16:creationId xmlns:a16="http://schemas.microsoft.com/office/drawing/2014/main" id="{A73A2BA0-175C-47BA-9DE6-BD470C78953C}"/>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7" name="Прямоугольник 46">
            <a:extLst>
              <a:ext uri="{FF2B5EF4-FFF2-40B4-BE49-F238E27FC236}">
                <a16:creationId xmlns:a16="http://schemas.microsoft.com/office/drawing/2014/main" id="{D79DBD2E-3439-4C60-A149-ADB1024C3831}"/>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48" name="Рисунок 47">
            <a:extLst>
              <a:ext uri="{FF2B5EF4-FFF2-40B4-BE49-F238E27FC236}">
                <a16:creationId xmlns:a16="http://schemas.microsoft.com/office/drawing/2014/main" id="{CBF891B5-5F30-4C51-B73C-7092AF4A590D}"/>
              </a:ext>
            </a:extLst>
          </p:cNvPr>
          <p:cNvPicPr>
            <a:picLocks noChangeAspect="1"/>
          </p:cNvPicPr>
          <p:nvPr/>
        </p:nvPicPr>
        <p:blipFill>
          <a:blip r:embed="rId3"/>
          <a:stretch>
            <a:fillRect/>
          </a:stretch>
        </p:blipFill>
        <p:spPr>
          <a:xfrm>
            <a:off x="6528159" y="326118"/>
            <a:ext cx="3124636" cy="866896"/>
          </a:xfrm>
          <a:prstGeom prst="rect">
            <a:avLst/>
          </a:prstGeom>
        </p:spPr>
      </p:pic>
      <p:sp>
        <p:nvSpPr>
          <p:cNvPr id="3" name="Прямоугольник 2">
            <a:extLst>
              <a:ext uri="{FF2B5EF4-FFF2-40B4-BE49-F238E27FC236}">
                <a16:creationId xmlns:a16="http://schemas.microsoft.com/office/drawing/2014/main" id="{BB32D3C0-5889-4DAB-9B29-58661C7B1E3A}"/>
              </a:ext>
            </a:extLst>
          </p:cNvPr>
          <p:cNvSpPr/>
          <p:nvPr/>
        </p:nvSpPr>
        <p:spPr>
          <a:xfrm>
            <a:off x="760397" y="1573212"/>
            <a:ext cx="4292866" cy="438482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i="0" dirty="0">
                <a:solidFill>
                  <a:schemeClr val="tx1"/>
                </a:solidFill>
                <a:effectLst/>
              </a:rPr>
              <a:t>The main purpos</a:t>
            </a:r>
            <a:r>
              <a:rPr lang="en-US" sz="2400" b="1" dirty="0">
                <a:solidFill>
                  <a:schemeClr val="tx1"/>
                </a:solidFill>
              </a:rPr>
              <a:t>e</a:t>
            </a:r>
            <a:r>
              <a:rPr lang="en-US" sz="2400" b="1" i="0" dirty="0">
                <a:solidFill>
                  <a:schemeClr val="tx1"/>
                </a:solidFill>
                <a:effectLst/>
              </a:rPr>
              <a:t> </a:t>
            </a:r>
            <a:r>
              <a:rPr lang="en-US" sz="2400" b="0" i="0" dirty="0">
                <a:solidFill>
                  <a:schemeClr val="tx1"/>
                </a:solidFill>
                <a:effectLst/>
              </a:rPr>
              <a:t>of this project is to compare the impact of digital and tabletop games on the development of cognitive processes - primarily attention and memory - in preschool children.</a:t>
            </a:r>
            <a:endParaRPr lang="ru-RU" sz="2400" dirty="0">
              <a:solidFill>
                <a:schemeClr val="tx1"/>
              </a:solidFill>
            </a:endParaRPr>
          </a:p>
        </p:txBody>
      </p:sp>
      <p:pic>
        <p:nvPicPr>
          <p:cNvPr id="5" name="Рисунок 4">
            <a:extLst>
              <a:ext uri="{FF2B5EF4-FFF2-40B4-BE49-F238E27FC236}">
                <a16:creationId xmlns:a16="http://schemas.microsoft.com/office/drawing/2014/main" id="{6BD405C1-F1B4-455E-938D-78FD269A3A94}"/>
              </a:ext>
            </a:extLst>
          </p:cNvPr>
          <p:cNvPicPr>
            <a:picLocks noChangeAspect="1"/>
          </p:cNvPicPr>
          <p:nvPr/>
        </p:nvPicPr>
        <p:blipFill>
          <a:blip r:embed="rId4"/>
          <a:stretch>
            <a:fillRect/>
          </a:stretch>
        </p:blipFill>
        <p:spPr>
          <a:xfrm>
            <a:off x="5194928" y="1706615"/>
            <a:ext cx="3606109" cy="4029023"/>
          </a:xfrm>
          <a:prstGeom prst="rect">
            <a:avLst/>
          </a:prstGeom>
          <a:ln>
            <a:noFill/>
          </a:ln>
          <a:effectLst>
            <a:softEdge rad="112500"/>
          </a:effectLst>
        </p:spPr>
      </p:pic>
      <p:pic>
        <p:nvPicPr>
          <p:cNvPr id="7" name="Рисунок 6">
            <a:extLst>
              <a:ext uri="{FF2B5EF4-FFF2-40B4-BE49-F238E27FC236}">
                <a16:creationId xmlns:a16="http://schemas.microsoft.com/office/drawing/2014/main" id="{4BB63741-D352-4220-8544-6002FCB586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6998" y="1402819"/>
            <a:ext cx="2364605" cy="5123309"/>
          </a:xfrm>
          <a:prstGeom prst="rect">
            <a:avLst/>
          </a:prstGeom>
        </p:spPr>
      </p:pic>
      <p:pic>
        <p:nvPicPr>
          <p:cNvPr id="49" name="Рисунок 6">
            <a:extLst>
              <a:ext uri="{FF2B5EF4-FFF2-40B4-BE49-F238E27FC236}">
                <a16:creationId xmlns:a16="http://schemas.microsoft.com/office/drawing/2014/main" id="{7BF62B50-3371-45A0-82C4-33DCA711D1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2068" y="2390832"/>
            <a:ext cx="1529556" cy="15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a:extLst>
              <a:ext uri="{FF2B5EF4-FFF2-40B4-BE49-F238E27FC236}">
                <a16:creationId xmlns:a16="http://schemas.microsoft.com/office/drawing/2014/main" id="{E767F7B9-E71E-44B7-B1D6-0E310D81CFFC}"/>
              </a:ext>
            </a:extLst>
          </p:cNvPr>
          <p:cNvSpPr txBox="1"/>
          <p:nvPr/>
        </p:nvSpPr>
        <p:spPr>
          <a:xfrm>
            <a:off x="760397" y="274116"/>
            <a:ext cx="5767762" cy="1200329"/>
          </a:xfrm>
          <a:prstGeom prst="rect">
            <a:avLst/>
          </a:prstGeom>
          <a:noFill/>
        </p:spPr>
        <p:txBody>
          <a:bodyPr wrap="square">
            <a:spAutoFit/>
          </a:bodyPr>
          <a:lstStyle/>
          <a:p>
            <a:r>
              <a:rPr lang="en-US" sz="2400" b="1" i="0" dirty="0">
                <a:solidFill>
                  <a:srgbClr val="006DB8"/>
                </a:solidFill>
                <a:effectLst/>
                <a:latin typeface="+mn-lt"/>
              </a:rPr>
              <a:t>The impact of digital and tabletop games on the development of cognitive processes in preschool age</a:t>
            </a:r>
            <a:endParaRPr lang="ru-RU" sz="2400" b="1" dirty="0">
              <a:solidFill>
                <a:srgbClr val="006DB8"/>
              </a:solidFill>
              <a:latin typeface="+mn-lt"/>
            </a:endParaRPr>
          </a:p>
        </p:txBody>
      </p:sp>
    </p:spTree>
    <p:extLst>
      <p:ext uri="{BB962C8B-B14F-4D97-AF65-F5344CB8AC3E}">
        <p14:creationId xmlns:p14="http://schemas.microsoft.com/office/powerpoint/2010/main" val="422542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5">
            <a:extLst>
              <a:ext uri="{FF2B5EF4-FFF2-40B4-BE49-F238E27FC236}">
                <a16:creationId xmlns:a16="http://schemas.microsoft.com/office/drawing/2014/main" id="{7C409086-DDA2-4993-B02C-E246BB0F44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Shape 1"/>
          <p:cNvSpPr txBox="1"/>
          <p:nvPr/>
        </p:nvSpPr>
        <p:spPr>
          <a:xfrm>
            <a:off x="1729846" y="91042"/>
            <a:ext cx="8732539" cy="1509080"/>
          </a:xfrm>
          <a:prstGeom prst="rect">
            <a:avLst/>
          </a:prstGeom>
          <a:noFill/>
          <a:ln>
            <a:noFill/>
          </a:ln>
        </p:spPr>
        <p:txBody>
          <a:bodyPr lIns="0" tIns="0" rIns="0" bIns="0" anchor="ctr"/>
          <a:lstStyle/>
          <a:p>
            <a:pPr algn="ctr"/>
            <a:endParaRPr lang="ru-RU" sz="5316" spc="-1">
              <a:latin typeface="Arial"/>
            </a:endParaRPr>
          </a:p>
        </p:txBody>
      </p:sp>
      <p:sp>
        <p:nvSpPr>
          <p:cNvPr id="44" name="TextShape 2"/>
          <p:cNvSpPr txBox="1"/>
          <p:nvPr/>
        </p:nvSpPr>
        <p:spPr>
          <a:xfrm>
            <a:off x="1729846" y="1603715"/>
            <a:ext cx="8732539" cy="3977395"/>
          </a:xfrm>
          <a:prstGeom prst="rect">
            <a:avLst/>
          </a:prstGeom>
          <a:noFill/>
          <a:ln>
            <a:noFill/>
          </a:ln>
        </p:spPr>
        <p:txBody>
          <a:bodyPr lIns="0" tIns="0" rIns="0" bIns="0">
            <a:noAutofit/>
          </a:bodyPr>
          <a:lstStyle/>
          <a:p>
            <a:endParaRPr lang="ru-RU" sz="2400" spc="-1" dirty="0"/>
          </a:p>
        </p:txBody>
      </p:sp>
      <p:sp>
        <p:nvSpPr>
          <p:cNvPr id="4" name="Заголовок 3"/>
          <p:cNvSpPr>
            <a:spLocks noGrp="1"/>
          </p:cNvSpPr>
          <p:nvPr>
            <p:ph type="title"/>
          </p:nvPr>
        </p:nvSpPr>
        <p:spPr>
          <a:xfrm>
            <a:off x="556260" y="291560"/>
            <a:ext cx="5632269" cy="812130"/>
          </a:xfrm>
        </p:spPr>
        <p:txBody>
          <a:bodyPr/>
          <a:lstStyle/>
          <a:p>
            <a:pPr lvl="0"/>
            <a:r>
              <a:rPr lang="en-US" sz="2800" b="1" i="0" dirty="0">
                <a:solidFill>
                  <a:srgbClr val="006DB8"/>
                </a:solidFill>
                <a:effectLst/>
                <a:latin typeface="+mn-lt"/>
              </a:rPr>
              <a:t>Children playing a board game </a:t>
            </a:r>
            <a:br>
              <a:rPr lang="ru-RU" sz="2800" b="1" i="0" dirty="0">
                <a:solidFill>
                  <a:srgbClr val="006DB8"/>
                </a:solidFill>
                <a:effectLst/>
                <a:latin typeface="+mn-lt"/>
              </a:rPr>
            </a:br>
            <a:r>
              <a:rPr lang="en-US" sz="2800" b="1" i="0" dirty="0">
                <a:solidFill>
                  <a:srgbClr val="006DB8"/>
                </a:solidFill>
                <a:effectLst/>
                <a:latin typeface="+mn-lt"/>
              </a:rPr>
              <a:t>and its digital counterpart</a:t>
            </a:r>
            <a:endParaRPr lang="ru-RU" sz="6000" b="1" dirty="0">
              <a:solidFill>
                <a:srgbClr val="006DB8"/>
              </a:solidFill>
              <a:latin typeface="+mn-lt"/>
              <a:cs typeface="Arial" panose="020B0604020202020204" pitchFamily="34" charset="0"/>
            </a:endParaRPr>
          </a:p>
        </p:txBody>
      </p:sp>
      <p:sp>
        <p:nvSpPr>
          <p:cNvPr id="7" name="Прямоугольник 4">
            <a:extLst>
              <a:ext uri="{FF2B5EF4-FFF2-40B4-BE49-F238E27FC236}">
                <a16:creationId xmlns:a16="http://schemas.microsoft.com/office/drawing/2014/main" id="{086C1B78-23C9-4A9C-A089-F1BDDC79F33C}"/>
              </a:ext>
            </a:extLst>
          </p:cNvPr>
          <p:cNvSpPr>
            <a:spLocks noChangeArrowheads="1"/>
          </p:cNvSpPr>
          <p:nvPr/>
        </p:nvSpPr>
        <p:spPr bwMode="auto">
          <a:xfrm>
            <a:off x="1012031" y="116084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A47A0A71-A8A0-4909-AE21-A1DA3537AC98}"/>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ик 9">
            <a:extLst>
              <a:ext uri="{FF2B5EF4-FFF2-40B4-BE49-F238E27FC236}">
                <a16:creationId xmlns:a16="http://schemas.microsoft.com/office/drawing/2014/main" id="{A03CDC89-20D2-4191-80C7-85AAB28592D1}"/>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Прямоугольник 10">
            <a:extLst>
              <a:ext uri="{FF2B5EF4-FFF2-40B4-BE49-F238E27FC236}">
                <a16:creationId xmlns:a16="http://schemas.microsoft.com/office/drawing/2014/main" id="{84C60BFF-9C24-44B9-855E-2B542DA3D313}"/>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Прямоугольник 11">
            <a:extLst>
              <a:ext uri="{FF2B5EF4-FFF2-40B4-BE49-F238E27FC236}">
                <a16:creationId xmlns:a16="http://schemas.microsoft.com/office/drawing/2014/main" id="{CFC025A1-F2A6-49F3-97D9-D2C09FC20369}"/>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Прямоугольник 12">
            <a:extLst>
              <a:ext uri="{FF2B5EF4-FFF2-40B4-BE49-F238E27FC236}">
                <a16:creationId xmlns:a16="http://schemas.microsoft.com/office/drawing/2014/main" id="{B4A39E06-7A3E-44AF-A17D-95005FA295AB}"/>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Прямоугольник 13">
            <a:extLst>
              <a:ext uri="{FF2B5EF4-FFF2-40B4-BE49-F238E27FC236}">
                <a16:creationId xmlns:a16="http://schemas.microsoft.com/office/drawing/2014/main" id="{704791B1-A68F-4CB5-833F-48368848DA40}"/>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Прямоугольник 14">
            <a:extLst>
              <a:ext uri="{FF2B5EF4-FFF2-40B4-BE49-F238E27FC236}">
                <a16:creationId xmlns:a16="http://schemas.microsoft.com/office/drawing/2014/main" id="{02DD7A14-56D9-4B22-99B2-5275F93936AD}"/>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a:extLst>
              <a:ext uri="{FF2B5EF4-FFF2-40B4-BE49-F238E27FC236}">
                <a16:creationId xmlns:a16="http://schemas.microsoft.com/office/drawing/2014/main" id="{CE4B5352-1671-4C9D-A5E1-413AC0E5B59C}"/>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a:extLst>
              <a:ext uri="{FF2B5EF4-FFF2-40B4-BE49-F238E27FC236}">
                <a16:creationId xmlns:a16="http://schemas.microsoft.com/office/drawing/2014/main" id="{4E84D6E0-4B3C-4B18-B6A6-5F01DFFEF182}"/>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Прямоугольник 17">
            <a:extLst>
              <a:ext uri="{FF2B5EF4-FFF2-40B4-BE49-F238E27FC236}">
                <a16:creationId xmlns:a16="http://schemas.microsoft.com/office/drawing/2014/main" id="{B8CB3660-17BC-41C6-BB79-D19FB74DCFB5}"/>
              </a:ext>
            </a:extLst>
          </p:cNvPr>
          <p:cNvSpPr/>
          <p:nvPr/>
        </p:nvSpPr>
        <p:spPr>
          <a:xfrm>
            <a:off x="0" y="3446463"/>
            <a:ext cx="382588" cy="382587"/>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Прямоугольник 18">
            <a:extLst>
              <a:ext uri="{FF2B5EF4-FFF2-40B4-BE49-F238E27FC236}">
                <a16:creationId xmlns:a16="http://schemas.microsoft.com/office/drawing/2014/main" id="{92EE542C-5827-4A61-ADD3-9A9010A89496}"/>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Прямоугольник 19">
            <a:extLst>
              <a:ext uri="{FF2B5EF4-FFF2-40B4-BE49-F238E27FC236}">
                <a16:creationId xmlns:a16="http://schemas.microsoft.com/office/drawing/2014/main" id="{B74D6709-8C30-4625-AD43-FF2B056A3187}"/>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 name="Прямоугольник 20">
            <a:extLst>
              <a:ext uri="{FF2B5EF4-FFF2-40B4-BE49-F238E27FC236}">
                <a16:creationId xmlns:a16="http://schemas.microsoft.com/office/drawing/2014/main" id="{15726114-7C39-45F7-A7C3-C1FD0FDB26D9}"/>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a:extLst>
              <a:ext uri="{FF2B5EF4-FFF2-40B4-BE49-F238E27FC236}">
                <a16:creationId xmlns:a16="http://schemas.microsoft.com/office/drawing/2014/main" id="{822E9F03-4472-4FAF-99BC-4567E2B8A41E}"/>
              </a:ext>
            </a:extLst>
          </p:cNvPr>
          <p:cNvSpPr/>
          <p:nvPr/>
        </p:nvSpPr>
        <p:spPr>
          <a:xfrm>
            <a:off x="-6350" y="4962525"/>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Прямоугольник 22">
            <a:extLst>
              <a:ext uri="{FF2B5EF4-FFF2-40B4-BE49-F238E27FC236}">
                <a16:creationId xmlns:a16="http://schemas.microsoft.com/office/drawing/2014/main" id="{D5052009-0907-44FA-B3AC-148246368E40}"/>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Прямоугольник 23">
            <a:extLst>
              <a:ext uri="{FF2B5EF4-FFF2-40B4-BE49-F238E27FC236}">
                <a16:creationId xmlns:a16="http://schemas.microsoft.com/office/drawing/2014/main" id="{6C55019D-E1F9-4868-9D98-95FFE2C96378}"/>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5" name="Прямоугольник 24">
            <a:extLst>
              <a:ext uri="{FF2B5EF4-FFF2-40B4-BE49-F238E27FC236}">
                <a16:creationId xmlns:a16="http://schemas.microsoft.com/office/drawing/2014/main" id="{BBF4BDB4-A097-409C-AD47-504C6C66C4AF}"/>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Прямоугольник 25">
            <a:extLst>
              <a:ext uri="{FF2B5EF4-FFF2-40B4-BE49-F238E27FC236}">
                <a16:creationId xmlns:a16="http://schemas.microsoft.com/office/drawing/2014/main" id="{F271F757-7139-4171-8384-99D0FBA091BA}"/>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7" name="Рисунок 26">
            <a:extLst>
              <a:ext uri="{FF2B5EF4-FFF2-40B4-BE49-F238E27FC236}">
                <a16:creationId xmlns:a16="http://schemas.microsoft.com/office/drawing/2014/main" id="{198DE312-CB41-4FC7-87F7-73EE036A6AD3}"/>
              </a:ext>
            </a:extLst>
          </p:cNvPr>
          <p:cNvPicPr>
            <a:picLocks noChangeAspect="1"/>
          </p:cNvPicPr>
          <p:nvPr/>
        </p:nvPicPr>
        <p:blipFill>
          <a:blip r:embed="rId3"/>
          <a:stretch>
            <a:fillRect/>
          </a:stretch>
        </p:blipFill>
        <p:spPr>
          <a:xfrm>
            <a:off x="6096000" y="295154"/>
            <a:ext cx="3124636" cy="866896"/>
          </a:xfrm>
          <a:prstGeom prst="rect">
            <a:avLst/>
          </a:prstGeom>
        </p:spPr>
      </p:pic>
      <p:graphicFrame>
        <p:nvGraphicFramePr>
          <p:cNvPr id="3" name="Схема 2">
            <a:extLst>
              <a:ext uri="{FF2B5EF4-FFF2-40B4-BE49-F238E27FC236}">
                <a16:creationId xmlns:a16="http://schemas.microsoft.com/office/drawing/2014/main" id="{CAA3EEED-7C32-463B-8B98-5AC08461ED6B}"/>
              </a:ext>
            </a:extLst>
          </p:cNvPr>
          <p:cNvGraphicFramePr/>
          <p:nvPr>
            <p:extLst>
              <p:ext uri="{D42A27DB-BD31-4B8C-83A1-F6EECF244321}">
                <p14:modId xmlns:p14="http://schemas.microsoft.com/office/powerpoint/2010/main" val="2406564004"/>
              </p:ext>
            </p:extLst>
          </p:nvPr>
        </p:nvGraphicFramePr>
        <p:xfrm>
          <a:off x="620485" y="1428749"/>
          <a:ext cx="11062607" cy="4549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Схема 4">
            <a:extLst>
              <a:ext uri="{FF2B5EF4-FFF2-40B4-BE49-F238E27FC236}">
                <a16:creationId xmlns:a16="http://schemas.microsoft.com/office/drawing/2014/main" id="{59647A85-5C2B-46CA-83AD-75614EB03DC4}"/>
              </a:ext>
            </a:extLst>
          </p:cNvPr>
          <p:cNvGraphicFramePr/>
          <p:nvPr>
            <p:extLst>
              <p:ext uri="{D42A27DB-BD31-4B8C-83A1-F6EECF244321}">
                <p14:modId xmlns:p14="http://schemas.microsoft.com/office/powerpoint/2010/main" val="1862854384"/>
              </p:ext>
            </p:extLst>
          </p:nvPr>
        </p:nvGraphicFramePr>
        <p:xfrm>
          <a:off x="1100402" y="5581110"/>
          <a:ext cx="9472347" cy="3968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5">
            <a:extLst>
              <a:ext uri="{FF2B5EF4-FFF2-40B4-BE49-F238E27FC236}">
                <a16:creationId xmlns:a16="http://schemas.microsoft.com/office/drawing/2014/main" id="{D0E01165-13A6-481E-B6E5-E4BB19BF49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Shape 1"/>
          <p:cNvSpPr txBox="1"/>
          <p:nvPr/>
        </p:nvSpPr>
        <p:spPr>
          <a:xfrm>
            <a:off x="579664" y="64133"/>
            <a:ext cx="5380265" cy="1509080"/>
          </a:xfrm>
          <a:prstGeom prst="rect">
            <a:avLst/>
          </a:prstGeom>
          <a:noFill/>
          <a:ln>
            <a:noFill/>
          </a:ln>
        </p:spPr>
        <p:txBody>
          <a:bodyPr lIns="0" tIns="0" rIns="0" bIns="0" anchor="ctr"/>
          <a:lstStyle/>
          <a:p>
            <a:pPr algn="ctr"/>
            <a:r>
              <a:rPr lang="en-US" sz="4000" b="1" spc="-1" dirty="0">
                <a:solidFill>
                  <a:srgbClr val="006DB8"/>
                </a:solidFill>
                <a:latin typeface="+mn-lt"/>
              </a:rPr>
              <a:t>Methods</a:t>
            </a:r>
            <a:endParaRPr lang="ru-RU" sz="5316" b="1" spc="-1" dirty="0">
              <a:solidFill>
                <a:srgbClr val="006DB8"/>
              </a:solidFill>
              <a:latin typeface="+mn-lt"/>
            </a:endParaRPr>
          </a:p>
        </p:txBody>
      </p:sp>
      <p:sp>
        <p:nvSpPr>
          <p:cNvPr id="44" name="TextShape 2"/>
          <p:cNvSpPr txBox="1"/>
          <p:nvPr/>
        </p:nvSpPr>
        <p:spPr>
          <a:xfrm rot="600000">
            <a:off x="7533153" y="633654"/>
            <a:ext cx="4239285" cy="1123524"/>
          </a:xfrm>
          <a:prstGeom prst="rect">
            <a:avLst/>
          </a:prstGeom>
          <a:noFill/>
          <a:ln>
            <a:noFill/>
          </a:ln>
        </p:spPr>
        <p:txBody>
          <a:bodyPr lIns="0" tIns="0" rIns="0" bIns="0">
            <a:normAutofit/>
          </a:bodyPr>
          <a:lstStyle/>
          <a:p>
            <a:pPr lvl="0"/>
            <a:endParaRPr lang="ru-RU" sz="4000" dirty="0">
              <a:ln w="0"/>
              <a:solidFill>
                <a:schemeClr val="tx1"/>
              </a:solidFill>
              <a:effectLst>
                <a:outerShdw blurRad="38100" dist="19050" dir="2700000" algn="tl" rotWithShape="0">
                  <a:schemeClr val="dk1">
                    <a:alpha val="40000"/>
                  </a:schemeClr>
                </a:outerShdw>
              </a:effectLst>
            </a:endParaRPr>
          </a:p>
        </p:txBody>
      </p:sp>
      <p:sp>
        <p:nvSpPr>
          <p:cNvPr id="26" name="Прямоугольник 4">
            <a:extLst>
              <a:ext uri="{FF2B5EF4-FFF2-40B4-BE49-F238E27FC236}">
                <a16:creationId xmlns:a16="http://schemas.microsoft.com/office/drawing/2014/main" id="{701ED63B-06DC-483F-9E0B-7AD5B047E8D4}"/>
              </a:ext>
            </a:extLst>
          </p:cNvPr>
          <p:cNvSpPr>
            <a:spLocks noChangeArrowheads="1"/>
          </p:cNvSpPr>
          <p:nvPr/>
        </p:nvSpPr>
        <p:spPr bwMode="auto">
          <a:xfrm>
            <a:off x="1012031" y="110369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Arial" panose="020B0604020202020204" pitchFamily="34" charset="0"/>
            </a:endParaRPr>
          </a:p>
        </p:txBody>
      </p:sp>
      <p:sp>
        <p:nvSpPr>
          <p:cNvPr id="28" name="Прямоугольник 27">
            <a:extLst>
              <a:ext uri="{FF2B5EF4-FFF2-40B4-BE49-F238E27FC236}">
                <a16:creationId xmlns:a16="http://schemas.microsoft.com/office/drawing/2014/main" id="{541FD1FE-6F2B-44C5-BA9A-35DDCCA662D0}"/>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D7F0D247-FA36-4CC9-89AC-6FB685E8FAF2}"/>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ED9E36EC-1EF1-489D-BB4B-7D2E5867E95F}"/>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FFD1D10D-1170-4354-AAE9-ADFC0098EAED}"/>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8C22B58B-4454-4316-BC92-4ABE1B496A43}"/>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81B8E274-60BC-48C8-BD68-A81256382F3B}"/>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05370B71-7655-47F8-A600-C4D9BE3DC892}"/>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577BE3C0-4445-4435-BFB2-88C1ED152800}"/>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91A224F4-CB63-41E1-B26D-3018DFFE08E4}"/>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14F518B6-AA9E-4540-A49E-4E9285CB4B3B}"/>
              </a:ext>
            </a:extLst>
          </p:cNvPr>
          <p:cNvSpPr/>
          <p:nvPr/>
        </p:nvSpPr>
        <p:spPr>
          <a:xfrm>
            <a:off x="0" y="3446463"/>
            <a:ext cx="382588" cy="382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26AF7C33-6F68-4D8D-8768-F012DF8D7A9D}"/>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9" name="Прямоугольник 38">
            <a:extLst>
              <a:ext uri="{FF2B5EF4-FFF2-40B4-BE49-F238E27FC236}">
                <a16:creationId xmlns:a16="http://schemas.microsoft.com/office/drawing/2014/main" id="{2F7D226E-1BB8-4330-8AE3-B805139FAB57}"/>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0" name="Прямоугольник 39">
            <a:extLst>
              <a:ext uri="{FF2B5EF4-FFF2-40B4-BE49-F238E27FC236}">
                <a16:creationId xmlns:a16="http://schemas.microsoft.com/office/drawing/2014/main" id="{5640CE01-FF73-4978-A1E1-D945BCDACC76}"/>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1" name="Прямоугольник 40">
            <a:extLst>
              <a:ext uri="{FF2B5EF4-FFF2-40B4-BE49-F238E27FC236}">
                <a16:creationId xmlns:a16="http://schemas.microsoft.com/office/drawing/2014/main" id="{E4C47198-6D82-4D33-8455-DF42C5C618DD}"/>
              </a:ext>
            </a:extLst>
          </p:cNvPr>
          <p:cNvSpPr/>
          <p:nvPr/>
        </p:nvSpPr>
        <p:spPr>
          <a:xfrm>
            <a:off x="0" y="4964112"/>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2" name="Прямоугольник 41">
            <a:extLst>
              <a:ext uri="{FF2B5EF4-FFF2-40B4-BE49-F238E27FC236}">
                <a16:creationId xmlns:a16="http://schemas.microsoft.com/office/drawing/2014/main" id="{8EED70F2-908F-49F9-BCCB-3386BCC20E00}"/>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5" name="Прямоугольник 44">
            <a:extLst>
              <a:ext uri="{FF2B5EF4-FFF2-40B4-BE49-F238E27FC236}">
                <a16:creationId xmlns:a16="http://schemas.microsoft.com/office/drawing/2014/main" id="{674D86B0-5F0A-4B97-A364-E38F8F9648D9}"/>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6" name="Прямоугольник 45">
            <a:extLst>
              <a:ext uri="{FF2B5EF4-FFF2-40B4-BE49-F238E27FC236}">
                <a16:creationId xmlns:a16="http://schemas.microsoft.com/office/drawing/2014/main" id="{A73A2BA0-175C-47BA-9DE6-BD470C78953C}"/>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7" name="Прямоугольник 46">
            <a:extLst>
              <a:ext uri="{FF2B5EF4-FFF2-40B4-BE49-F238E27FC236}">
                <a16:creationId xmlns:a16="http://schemas.microsoft.com/office/drawing/2014/main" id="{D79DBD2E-3439-4C60-A149-ADB1024C3831}"/>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48" name="Рисунок 47">
            <a:extLst>
              <a:ext uri="{FF2B5EF4-FFF2-40B4-BE49-F238E27FC236}">
                <a16:creationId xmlns:a16="http://schemas.microsoft.com/office/drawing/2014/main" id="{CBF891B5-5F30-4C51-B73C-7092AF4A590D}"/>
              </a:ext>
            </a:extLst>
          </p:cNvPr>
          <p:cNvPicPr>
            <a:picLocks noChangeAspect="1"/>
          </p:cNvPicPr>
          <p:nvPr/>
        </p:nvPicPr>
        <p:blipFill>
          <a:blip r:embed="rId3"/>
          <a:stretch>
            <a:fillRect/>
          </a:stretch>
        </p:blipFill>
        <p:spPr>
          <a:xfrm>
            <a:off x="6528159" y="326118"/>
            <a:ext cx="3124636" cy="866896"/>
          </a:xfrm>
          <a:prstGeom prst="rect">
            <a:avLst/>
          </a:prstGeom>
        </p:spPr>
      </p:pic>
      <p:graphicFrame>
        <p:nvGraphicFramePr>
          <p:cNvPr id="2" name="Схема 1">
            <a:extLst>
              <a:ext uri="{FF2B5EF4-FFF2-40B4-BE49-F238E27FC236}">
                <a16:creationId xmlns:a16="http://schemas.microsoft.com/office/drawing/2014/main" id="{D6FAE6AD-6D12-4A3E-9857-326FA8B4BC54}"/>
              </a:ext>
            </a:extLst>
          </p:cNvPr>
          <p:cNvGraphicFramePr/>
          <p:nvPr>
            <p:extLst>
              <p:ext uri="{D42A27DB-BD31-4B8C-83A1-F6EECF244321}">
                <p14:modId xmlns:p14="http://schemas.microsoft.com/office/powerpoint/2010/main" val="4056524076"/>
              </p:ext>
            </p:extLst>
          </p:nvPr>
        </p:nvGraphicFramePr>
        <p:xfrm>
          <a:off x="928180" y="1600121"/>
          <a:ext cx="10684156" cy="4983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431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5">
            <a:extLst>
              <a:ext uri="{FF2B5EF4-FFF2-40B4-BE49-F238E27FC236}">
                <a16:creationId xmlns:a16="http://schemas.microsoft.com/office/drawing/2014/main" id="{D0E01165-13A6-481E-B6E5-E4BB19BF49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Shape 1"/>
          <p:cNvSpPr txBox="1"/>
          <p:nvPr/>
        </p:nvSpPr>
        <p:spPr>
          <a:xfrm>
            <a:off x="506187" y="138793"/>
            <a:ext cx="5273466" cy="1404258"/>
          </a:xfrm>
          <a:prstGeom prst="rect">
            <a:avLst/>
          </a:prstGeom>
          <a:noFill/>
          <a:ln>
            <a:noFill/>
          </a:ln>
        </p:spPr>
        <p:txBody>
          <a:bodyPr lIns="0" tIns="0" rIns="0" bIns="0" anchor="ctr"/>
          <a:lstStyle/>
          <a:p>
            <a:pPr algn="ctr"/>
            <a:r>
              <a:rPr lang="en-US" sz="3600" b="1" i="0" dirty="0">
                <a:solidFill>
                  <a:srgbClr val="006DB8"/>
                </a:solidFill>
                <a:effectLst/>
                <a:latin typeface="+mn-lt"/>
              </a:rPr>
              <a:t>Experiment process</a:t>
            </a:r>
            <a:endParaRPr lang="ru-RU" sz="3600" b="1" spc="-1" dirty="0">
              <a:solidFill>
                <a:srgbClr val="006DB8"/>
              </a:solidFill>
              <a:latin typeface="+mn-lt"/>
            </a:endParaRPr>
          </a:p>
        </p:txBody>
      </p:sp>
      <p:sp>
        <p:nvSpPr>
          <p:cNvPr id="44" name="TextShape 2"/>
          <p:cNvSpPr txBox="1"/>
          <p:nvPr/>
        </p:nvSpPr>
        <p:spPr>
          <a:xfrm rot="600000">
            <a:off x="7533153" y="633654"/>
            <a:ext cx="4239285" cy="1123524"/>
          </a:xfrm>
          <a:prstGeom prst="rect">
            <a:avLst/>
          </a:prstGeom>
          <a:noFill/>
          <a:ln>
            <a:noFill/>
          </a:ln>
        </p:spPr>
        <p:txBody>
          <a:bodyPr lIns="0" tIns="0" rIns="0" bIns="0">
            <a:normAutofit/>
          </a:bodyPr>
          <a:lstStyle/>
          <a:p>
            <a:pPr lvl="0"/>
            <a:endParaRPr lang="ru-RU" sz="4000" dirty="0">
              <a:ln w="0"/>
              <a:solidFill>
                <a:schemeClr val="tx1"/>
              </a:solidFill>
              <a:effectLst>
                <a:outerShdw blurRad="38100" dist="19050" dir="2700000" algn="tl" rotWithShape="0">
                  <a:schemeClr val="dk1">
                    <a:alpha val="40000"/>
                  </a:schemeClr>
                </a:outerShdw>
              </a:effectLst>
            </a:endParaRPr>
          </a:p>
        </p:txBody>
      </p:sp>
      <p:sp>
        <p:nvSpPr>
          <p:cNvPr id="26" name="Прямоугольник 4">
            <a:extLst>
              <a:ext uri="{FF2B5EF4-FFF2-40B4-BE49-F238E27FC236}">
                <a16:creationId xmlns:a16="http://schemas.microsoft.com/office/drawing/2014/main" id="{701ED63B-06DC-483F-9E0B-7AD5B047E8D4}"/>
              </a:ext>
            </a:extLst>
          </p:cNvPr>
          <p:cNvSpPr>
            <a:spLocks noChangeArrowheads="1"/>
          </p:cNvSpPr>
          <p:nvPr/>
        </p:nvSpPr>
        <p:spPr bwMode="auto">
          <a:xfrm>
            <a:off x="954881" y="1543050"/>
            <a:ext cx="108257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400" b="0" i="0" dirty="0">
                <a:solidFill>
                  <a:srgbClr val="0D0D0D"/>
                </a:solidFill>
                <a:effectLst/>
                <a:latin typeface="Söhne"/>
              </a:rPr>
              <a:t>Participants conducted approximately 16 gaming sessions, with each gaming session lasting 10-15 minutes</a:t>
            </a:r>
            <a:endParaRPr lang="ru-RU" altLang="ru-RU" sz="2400" dirty="0">
              <a:latin typeface="Arial" panose="020B0604020202020204" pitchFamily="34" charset="0"/>
            </a:endParaRPr>
          </a:p>
        </p:txBody>
      </p:sp>
      <p:sp>
        <p:nvSpPr>
          <p:cNvPr id="28" name="Прямоугольник 27">
            <a:extLst>
              <a:ext uri="{FF2B5EF4-FFF2-40B4-BE49-F238E27FC236}">
                <a16:creationId xmlns:a16="http://schemas.microsoft.com/office/drawing/2014/main" id="{541FD1FE-6F2B-44C5-BA9A-35DDCCA662D0}"/>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D7F0D247-FA36-4CC9-89AC-6FB685E8FAF2}"/>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ED9E36EC-1EF1-489D-BB4B-7D2E5867E95F}"/>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FFD1D10D-1170-4354-AAE9-ADFC0098EAED}"/>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8C22B58B-4454-4316-BC92-4ABE1B496A43}"/>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81B8E274-60BC-48C8-BD68-A81256382F3B}"/>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05370B71-7655-47F8-A600-C4D9BE3DC892}"/>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577BE3C0-4445-4435-BFB2-88C1ED152800}"/>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91A224F4-CB63-41E1-B26D-3018DFFE08E4}"/>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14F518B6-AA9E-4540-A49E-4E9285CB4B3B}"/>
              </a:ext>
            </a:extLst>
          </p:cNvPr>
          <p:cNvSpPr/>
          <p:nvPr/>
        </p:nvSpPr>
        <p:spPr>
          <a:xfrm>
            <a:off x="0" y="3446463"/>
            <a:ext cx="382588" cy="382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26AF7C33-6F68-4D8D-8768-F012DF8D7A9D}"/>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9" name="Прямоугольник 38">
            <a:extLst>
              <a:ext uri="{FF2B5EF4-FFF2-40B4-BE49-F238E27FC236}">
                <a16:creationId xmlns:a16="http://schemas.microsoft.com/office/drawing/2014/main" id="{2F7D226E-1BB8-4330-8AE3-B805139FAB57}"/>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0" name="Прямоугольник 39">
            <a:extLst>
              <a:ext uri="{FF2B5EF4-FFF2-40B4-BE49-F238E27FC236}">
                <a16:creationId xmlns:a16="http://schemas.microsoft.com/office/drawing/2014/main" id="{5640CE01-FF73-4978-A1E1-D945BCDACC76}"/>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1" name="Прямоугольник 40">
            <a:extLst>
              <a:ext uri="{FF2B5EF4-FFF2-40B4-BE49-F238E27FC236}">
                <a16:creationId xmlns:a16="http://schemas.microsoft.com/office/drawing/2014/main" id="{E4C47198-6D82-4D33-8455-DF42C5C618DD}"/>
              </a:ext>
            </a:extLst>
          </p:cNvPr>
          <p:cNvSpPr/>
          <p:nvPr/>
        </p:nvSpPr>
        <p:spPr>
          <a:xfrm>
            <a:off x="0" y="4964112"/>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2" name="Прямоугольник 41">
            <a:extLst>
              <a:ext uri="{FF2B5EF4-FFF2-40B4-BE49-F238E27FC236}">
                <a16:creationId xmlns:a16="http://schemas.microsoft.com/office/drawing/2014/main" id="{8EED70F2-908F-49F9-BCCB-3386BCC20E00}"/>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5" name="Прямоугольник 44">
            <a:extLst>
              <a:ext uri="{FF2B5EF4-FFF2-40B4-BE49-F238E27FC236}">
                <a16:creationId xmlns:a16="http://schemas.microsoft.com/office/drawing/2014/main" id="{674D86B0-5F0A-4B97-A364-E38F8F9648D9}"/>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6" name="Прямоугольник 45">
            <a:extLst>
              <a:ext uri="{FF2B5EF4-FFF2-40B4-BE49-F238E27FC236}">
                <a16:creationId xmlns:a16="http://schemas.microsoft.com/office/drawing/2014/main" id="{A73A2BA0-175C-47BA-9DE6-BD470C78953C}"/>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7" name="Прямоугольник 46">
            <a:extLst>
              <a:ext uri="{FF2B5EF4-FFF2-40B4-BE49-F238E27FC236}">
                <a16:creationId xmlns:a16="http://schemas.microsoft.com/office/drawing/2014/main" id="{D79DBD2E-3439-4C60-A149-ADB1024C3831}"/>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48" name="Рисунок 47">
            <a:extLst>
              <a:ext uri="{FF2B5EF4-FFF2-40B4-BE49-F238E27FC236}">
                <a16:creationId xmlns:a16="http://schemas.microsoft.com/office/drawing/2014/main" id="{CBF891B5-5F30-4C51-B73C-7092AF4A590D}"/>
              </a:ext>
            </a:extLst>
          </p:cNvPr>
          <p:cNvPicPr>
            <a:picLocks noChangeAspect="1"/>
          </p:cNvPicPr>
          <p:nvPr/>
        </p:nvPicPr>
        <p:blipFill>
          <a:blip r:embed="rId3"/>
          <a:stretch>
            <a:fillRect/>
          </a:stretch>
        </p:blipFill>
        <p:spPr>
          <a:xfrm>
            <a:off x="6528159" y="326118"/>
            <a:ext cx="3124636" cy="866896"/>
          </a:xfrm>
          <a:prstGeom prst="rect">
            <a:avLst/>
          </a:prstGeom>
        </p:spPr>
      </p:pic>
      <p:pic>
        <p:nvPicPr>
          <p:cNvPr id="49" name="Рисунок 48">
            <a:extLst>
              <a:ext uri="{FF2B5EF4-FFF2-40B4-BE49-F238E27FC236}">
                <a16:creationId xmlns:a16="http://schemas.microsoft.com/office/drawing/2014/main" id="{96A0DFBC-20F3-4714-B561-2FBD3D31F27A}"/>
              </a:ext>
            </a:extLst>
          </p:cNvPr>
          <p:cNvPicPr>
            <a:picLocks noChangeAspect="1"/>
          </p:cNvPicPr>
          <p:nvPr/>
        </p:nvPicPr>
        <p:blipFill>
          <a:blip r:embed="rId4"/>
          <a:stretch>
            <a:fillRect/>
          </a:stretch>
        </p:blipFill>
        <p:spPr>
          <a:xfrm>
            <a:off x="755294" y="2842913"/>
            <a:ext cx="4925311" cy="37315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0" name="Рисунок 49">
            <a:extLst>
              <a:ext uri="{FF2B5EF4-FFF2-40B4-BE49-F238E27FC236}">
                <a16:creationId xmlns:a16="http://schemas.microsoft.com/office/drawing/2014/main" id="{A0D1FFBD-7DFD-4049-8FE9-2312AFD8C1A6}"/>
              </a:ext>
            </a:extLst>
          </p:cNvPr>
          <p:cNvPicPr>
            <a:picLocks noChangeAspect="1"/>
          </p:cNvPicPr>
          <p:nvPr/>
        </p:nvPicPr>
        <p:blipFill>
          <a:blip r:embed="rId5"/>
          <a:stretch>
            <a:fillRect/>
          </a:stretch>
        </p:blipFill>
        <p:spPr>
          <a:xfrm>
            <a:off x="5897133" y="2852333"/>
            <a:ext cx="5372761" cy="3731551"/>
          </a:xfrm>
          <a:prstGeom prst="round2DiagRect">
            <a:avLst>
              <a:gd name="adj1" fmla="val 0"/>
              <a:gd name="adj2" fmla="val 1883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318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6B580FD-279B-4DCA-BA81-6E879DB9813A}"/>
              </a:ext>
            </a:extLst>
          </p:cNvPr>
          <p:cNvSpPr/>
          <p:nvPr/>
        </p:nvSpPr>
        <p:spPr>
          <a:xfrm>
            <a:off x="1224643" y="5295901"/>
            <a:ext cx="9682843" cy="925285"/>
          </a:xfrm>
          <a:prstGeom prst="rect">
            <a:avLst/>
          </a:prstGeom>
          <a:solidFill>
            <a:srgbClr val="FECE7A"/>
          </a:solidFill>
          <a:ln>
            <a:solidFill>
              <a:srgbClr val="FEC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5">
            <a:extLst>
              <a:ext uri="{FF2B5EF4-FFF2-40B4-BE49-F238E27FC236}">
                <a16:creationId xmlns:a16="http://schemas.microsoft.com/office/drawing/2014/main" id="{D0E01165-13A6-481E-B6E5-E4BB19BF49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Shape 1"/>
          <p:cNvSpPr txBox="1"/>
          <p:nvPr/>
        </p:nvSpPr>
        <p:spPr>
          <a:xfrm>
            <a:off x="1729846" y="91042"/>
            <a:ext cx="8732539" cy="1509080"/>
          </a:xfrm>
          <a:prstGeom prst="rect">
            <a:avLst/>
          </a:prstGeom>
          <a:noFill/>
          <a:ln>
            <a:noFill/>
          </a:ln>
        </p:spPr>
        <p:txBody>
          <a:bodyPr lIns="0" tIns="0" rIns="0" bIns="0" anchor="ctr"/>
          <a:lstStyle/>
          <a:p>
            <a:pPr algn="ctr"/>
            <a:endParaRPr lang="ru-RU" sz="5316" spc="-1"/>
          </a:p>
        </p:txBody>
      </p:sp>
      <p:sp>
        <p:nvSpPr>
          <p:cNvPr id="44" name="TextShape 2"/>
          <p:cNvSpPr txBox="1"/>
          <p:nvPr/>
        </p:nvSpPr>
        <p:spPr>
          <a:xfrm rot="600000">
            <a:off x="7533153" y="633654"/>
            <a:ext cx="4239285" cy="1123524"/>
          </a:xfrm>
          <a:prstGeom prst="rect">
            <a:avLst/>
          </a:prstGeom>
          <a:noFill/>
          <a:ln>
            <a:noFill/>
          </a:ln>
        </p:spPr>
        <p:txBody>
          <a:bodyPr lIns="0" tIns="0" rIns="0" bIns="0">
            <a:normAutofit/>
          </a:bodyPr>
          <a:lstStyle/>
          <a:p>
            <a:pPr lvl="0"/>
            <a:endParaRPr lang="ru-RU" sz="4000" dirty="0">
              <a:ln w="0"/>
              <a:solidFill>
                <a:schemeClr val="tx1"/>
              </a:solidFill>
              <a:effectLst>
                <a:outerShdw blurRad="38100" dist="19050" dir="2700000" algn="tl" rotWithShape="0">
                  <a:schemeClr val="dk1">
                    <a:alpha val="40000"/>
                  </a:schemeClr>
                </a:outerShdw>
              </a:effectLst>
            </a:endParaRPr>
          </a:p>
        </p:txBody>
      </p:sp>
      <p:sp>
        <p:nvSpPr>
          <p:cNvPr id="26" name="Прямоугольник 4">
            <a:extLst>
              <a:ext uri="{FF2B5EF4-FFF2-40B4-BE49-F238E27FC236}">
                <a16:creationId xmlns:a16="http://schemas.microsoft.com/office/drawing/2014/main" id="{701ED63B-06DC-483F-9E0B-7AD5B047E8D4}"/>
              </a:ext>
            </a:extLst>
          </p:cNvPr>
          <p:cNvSpPr>
            <a:spLocks noChangeArrowheads="1"/>
          </p:cNvSpPr>
          <p:nvPr/>
        </p:nvSpPr>
        <p:spPr bwMode="auto">
          <a:xfrm>
            <a:off x="1012031" y="110369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Arial" panose="020B0604020202020204" pitchFamily="34" charset="0"/>
            </a:endParaRPr>
          </a:p>
        </p:txBody>
      </p:sp>
      <p:sp>
        <p:nvSpPr>
          <p:cNvPr id="28" name="Прямоугольник 27">
            <a:extLst>
              <a:ext uri="{FF2B5EF4-FFF2-40B4-BE49-F238E27FC236}">
                <a16:creationId xmlns:a16="http://schemas.microsoft.com/office/drawing/2014/main" id="{541FD1FE-6F2B-44C5-BA9A-35DDCCA662D0}"/>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D7F0D247-FA36-4CC9-89AC-6FB685E8FAF2}"/>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ED9E36EC-1EF1-489D-BB4B-7D2E5867E95F}"/>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FFD1D10D-1170-4354-AAE9-ADFC0098EAED}"/>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8C22B58B-4454-4316-BC92-4ABE1B496A43}"/>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81B8E274-60BC-48C8-BD68-A81256382F3B}"/>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05370B71-7655-47F8-A600-C4D9BE3DC892}"/>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577BE3C0-4445-4435-BFB2-88C1ED152800}"/>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91A224F4-CB63-41E1-B26D-3018DFFE08E4}"/>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14F518B6-AA9E-4540-A49E-4E9285CB4B3B}"/>
              </a:ext>
            </a:extLst>
          </p:cNvPr>
          <p:cNvSpPr/>
          <p:nvPr/>
        </p:nvSpPr>
        <p:spPr>
          <a:xfrm>
            <a:off x="0" y="3446463"/>
            <a:ext cx="382588" cy="382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26AF7C33-6F68-4D8D-8768-F012DF8D7A9D}"/>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9" name="Прямоугольник 38">
            <a:extLst>
              <a:ext uri="{FF2B5EF4-FFF2-40B4-BE49-F238E27FC236}">
                <a16:creationId xmlns:a16="http://schemas.microsoft.com/office/drawing/2014/main" id="{2F7D226E-1BB8-4330-8AE3-B805139FAB57}"/>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0" name="Прямоугольник 39">
            <a:extLst>
              <a:ext uri="{FF2B5EF4-FFF2-40B4-BE49-F238E27FC236}">
                <a16:creationId xmlns:a16="http://schemas.microsoft.com/office/drawing/2014/main" id="{5640CE01-FF73-4978-A1E1-D945BCDACC76}"/>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1" name="Прямоугольник 40">
            <a:extLst>
              <a:ext uri="{FF2B5EF4-FFF2-40B4-BE49-F238E27FC236}">
                <a16:creationId xmlns:a16="http://schemas.microsoft.com/office/drawing/2014/main" id="{E4C47198-6D82-4D33-8455-DF42C5C618DD}"/>
              </a:ext>
            </a:extLst>
          </p:cNvPr>
          <p:cNvSpPr/>
          <p:nvPr/>
        </p:nvSpPr>
        <p:spPr>
          <a:xfrm>
            <a:off x="0" y="4964112"/>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2" name="Прямоугольник 41">
            <a:extLst>
              <a:ext uri="{FF2B5EF4-FFF2-40B4-BE49-F238E27FC236}">
                <a16:creationId xmlns:a16="http://schemas.microsoft.com/office/drawing/2014/main" id="{8EED70F2-908F-49F9-BCCB-3386BCC20E00}"/>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5" name="Прямоугольник 44">
            <a:extLst>
              <a:ext uri="{FF2B5EF4-FFF2-40B4-BE49-F238E27FC236}">
                <a16:creationId xmlns:a16="http://schemas.microsoft.com/office/drawing/2014/main" id="{674D86B0-5F0A-4B97-A364-E38F8F9648D9}"/>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6" name="Прямоугольник 45">
            <a:extLst>
              <a:ext uri="{FF2B5EF4-FFF2-40B4-BE49-F238E27FC236}">
                <a16:creationId xmlns:a16="http://schemas.microsoft.com/office/drawing/2014/main" id="{A73A2BA0-175C-47BA-9DE6-BD470C78953C}"/>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7" name="Прямоугольник 46">
            <a:extLst>
              <a:ext uri="{FF2B5EF4-FFF2-40B4-BE49-F238E27FC236}">
                <a16:creationId xmlns:a16="http://schemas.microsoft.com/office/drawing/2014/main" id="{D79DBD2E-3439-4C60-A149-ADB1024C3831}"/>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48" name="Рисунок 47">
            <a:extLst>
              <a:ext uri="{FF2B5EF4-FFF2-40B4-BE49-F238E27FC236}">
                <a16:creationId xmlns:a16="http://schemas.microsoft.com/office/drawing/2014/main" id="{CBF891B5-5F30-4C51-B73C-7092AF4A590D}"/>
              </a:ext>
            </a:extLst>
          </p:cNvPr>
          <p:cNvPicPr>
            <a:picLocks noChangeAspect="1"/>
          </p:cNvPicPr>
          <p:nvPr/>
        </p:nvPicPr>
        <p:blipFill>
          <a:blip r:embed="rId3"/>
          <a:stretch>
            <a:fillRect/>
          </a:stretch>
        </p:blipFill>
        <p:spPr>
          <a:xfrm>
            <a:off x="6528159" y="326118"/>
            <a:ext cx="3124636" cy="866896"/>
          </a:xfrm>
          <a:prstGeom prst="rect">
            <a:avLst/>
          </a:prstGeom>
        </p:spPr>
      </p:pic>
      <p:sp>
        <p:nvSpPr>
          <p:cNvPr id="49" name="TextBox 3">
            <a:extLst>
              <a:ext uri="{FF2B5EF4-FFF2-40B4-BE49-F238E27FC236}">
                <a16:creationId xmlns:a16="http://schemas.microsoft.com/office/drawing/2014/main" id="{DC67BE26-B64A-4147-86E8-F23CC6749E4D}"/>
              </a:ext>
            </a:extLst>
          </p:cNvPr>
          <p:cNvSpPr txBox="1">
            <a:spLocks noChangeArrowheads="1"/>
          </p:cNvSpPr>
          <p:nvPr/>
        </p:nvSpPr>
        <p:spPr bwMode="auto">
          <a:xfrm>
            <a:off x="1100403" y="415280"/>
            <a:ext cx="7299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b="1" i="0" dirty="0">
                <a:solidFill>
                  <a:srgbClr val="006DB8"/>
                </a:solidFill>
                <a:effectLst/>
                <a:latin typeface="+mn-lt"/>
              </a:rPr>
              <a:t>The results of the study</a:t>
            </a:r>
            <a:endParaRPr lang="ru-RU" altLang="ru-RU" sz="4800" b="1" dirty="0">
              <a:solidFill>
                <a:srgbClr val="006DB8"/>
              </a:solidFill>
              <a:latin typeface="+mn-lt"/>
            </a:endParaRPr>
          </a:p>
        </p:txBody>
      </p:sp>
      <p:sp>
        <p:nvSpPr>
          <p:cNvPr id="50" name="TextBox 49">
            <a:extLst>
              <a:ext uri="{FF2B5EF4-FFF2-40B4-BE49-F238E27FC236}">
                <a16:creationId xmlns:a16="http://schemas.microsoft.com/office/drawing/2014/main" id="{16D33CB4-5585-40DA-84B3-A22059AF5E2C}"/>
              </a:ext>
            </a:extLst>
          </p:cNvPr>
          <p:cNvSpPr txBox="1"/>
          <p:nvPr/>
        </p:nvSpPr>
        <p:spPr>
          <a:xfrm>
            <a:off x="1224643" y="1040883"/>
            <a:ext cx="5615963" cy="369332"/>
          </a:xfrm>
          <a:prstGeom prst="rect">
            <a:avLst/>
          </a:prstGeom>
          <a:noFill/>
        </p:spPr>
        <p:txBody>
          <a:bodyPr wrap="square" rtlCol="0">
            <a:spAutoFit/>
          </a:bodyPr>
          <a:lstStyle/>
          <a:p>
            <a:pPr lvl="0"/>
            <a:r>
              <a:rPr lang="en-US" b="1" i="0" dirty="0">
                <a:effectLst/>
                <a:latin typeface="+mn-lt"/>
              </a:rPr>
              <a:t>"Learning 10 Words" technique (A.R. Luria) </a:t>
            </a:r>
            <a:endParaRPr lang="ru-RU" dirty="0"/>
          </a:p>
        </p:txBody>
      </p:sp>
      <p:pic>
        <p:nvPicPr>
          <p:cNvPr id="52" name="Рисунок 51">
            <a:extLst>
              <a:ext uri="{FF2B5EF4-FFF2-40B4-BE49-F238E27FC236}">
                <a16:creationId xmlns:a16="http://schemas.microsoft.com/office/drawing/2014/main" id="{A2074784-83EA-4951-A74F-7B93F2AFF96A}"/>
              </a:ext>
            </a:extLst>
          </p:cNvPr>
          <p:cNvPicPr>
            <a:picLocks noChangeAspect="1"/>
          </p:cNvPicPr>
          <p:nvPr/>
        </p:nvPicPr>
        <p:blipFill>
          <a:blip r:embed="rId4"/>
          <a:stretch>
            <a:fillRect/>
          </a:stretch>
        </p:blipFill>
        <p:spPr>
          <a:xfrm>
            <a:off x="2922320" y="1428090"/>
            <a:ext cx="6132592" cy="3567202"/>
          </a:xfrm>
          <a:prstGeom prst="rect">
            <a:avLst/>
          </a:prstGeom>
        </p:spPr>
      </p:pic>
      <p:sp>
        <p:nvSpPr>
          <p:cNvPr id="54" name="TextBox 53">
            <a:extLst>
              <a:ext uri="{FF2B5EF4-FFF2-40B4-BE49-F238E27FC236}">
                <a16:creationId xmlns:a16="http://schemas.microsoft.com/office/drawing/2014/main" id="{364EE278-B931-4E14-B70C-411ABCB8157A}"/>
              </a:ext>
            </a:extLst>
          </p:cNvPr>
          <p:cNvSpPr txBox="1"/>
          <p:nvPr/>
        </p:nvSpPr>
        <p:spPr>
          <a:xfrm>
            <a:off x="1729846" y="4926569"/>
            <a:ext cx="9337858" cy="338554"/>
          </a:xfrm>
          <a:prstGeom prst="rect">
            <a:avLst/>
          </a:prstGeom>
          <a:noFill/>
        </p:spPr>
        <p:txBody>
          <a:bodyPr wrap="square">
            <a:spAutoFit/>
          </a:bodyPr>
          <a:lstStyle/>
          <a:p>
            <a:pPr algn="ctr"/>
            <a:r>
              <a:rPr lang="en-US" sz="1600" b="1" i="1" dirty="0">
                <a:solidFill>
                  <a:srgbClr val="0D0D0D"/>
                </a:solidFill>
                <a:effectLst/>
                <a:latin typeface="+mn-lt"/>
              </a:rPr>
              <a:t>Comparison of input and output testing results across all groups</a:t>
            </a:r>
            <a:endParaRPr lang="ru-RU" sz="1600" b="1" i="1" dirty="0">
              <a:latin typeface="+mn-lt"/>
            </a:endParaRPr>
          </a:p>
        </p:txBody>
      </p:sp>
      <p:sp>
        <p:nvSpPr>
          <p:cNvPr id="55" name="TextBox 54">
            <a:extLst>
              <a:ext uri="{FF2B5EF4-FFF2-40B4-BE49-F238E27FC236}">
                <a16:creationId xmlns:a16="http://schemas.microsoft.com/office/drawing/2014/main" id="{E07E64C9-B51B-4C12-A34F-E1AF7455FB39}"/>
              </a:ext>
            </a:extLst>
          </p:cNvPr>
          <p:cNvSpPr txBox="1"/>
          <p:nvPr/>
        </p:nvSpPr>
        <p:spPr>
          <a:xfrm>
            <a:off x="1592036" y="5413378"/>
            <a:ext cx="8988878" cy="646331"/>
          </a:xfrm>
          <a:prstGeom prst="rect">
            <a:avLst/>
          </a:prstGeom>
          <a:noFill/>
        </p:spPr>
        <p:txBody>
          <a:bodyPr wrap="square">
            <a:spAutoFit/>
          </a:bodyPr>
          <a:lstStyle/>
          <a:p>
            <a:r>
              <a:rPr lang="en-US" b="0" i="0" dirty="0">
                <a:solidFill>
                  <a:srgbClr val="0D0D0D"/>
                </a:solidFill>
                <a:effectLst/>
                <a:latin typeface="Söhne"/>
              </a:rPr>
              <a:t>The results of the comparative analysis demonstrate</a:t>
            </a:r>
            <a:r>
              <a:rPr lang="en-US" dirty="0">
                <a:solidFill>
                  <a:srgbClr val="0D0D0D"/>
                </a:solidFill>
                <a:latin typeface="Söhne"/>
              </a:rPr>
              <a:t>s</a:t>
            </a:r>
            <a:r>
              <a:rPr lang="en-US" b="0" i="0" dirty="0">
                <a:solidFill>
                  <a:srgbClr val="0D0D0D"/>
                </a:solidFill>
                <a:effectLst/>
                <a:latin typeface="Söhne"/>
              </a:rPr>
              <a:t> effects on the development of short-term and long-term auditory memory in children who played the digital game.</a:t>
            </a:r>
            <a:endParaRPr lang="ru-RU" dirty="0"/>
          </a:p>
        </p:txBody>
      </p:sp>
    </p:spTree>
    <p:extLst>
      <p:ext uri="{BB962C8B-B14F-4D97-AF65-F5344CB8AC3E}">
        <p14:creationId xmlns:p14="http://schemas.microsoft.com/office/powerpoint/2010/main" val="349480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Прямоугольник 55">
            <a:extLst>
              <a:ext uri="{FF2B5EF4-FFF2-40B4-BE49-F238E27FC236}">
                <a16:creationId xmlns:a16="http://schemas.microsoft.com/office/drawing/2014/main" id="{B5921108-CF7C-4272-B69E-C1EED6A77DB5}"/>
              </a:ext>
            </a:extLst>
          </p:cNvPr>
          <p:cNvSpPr/>
          <p:nvPr/>
        </p:nvSpPr>
        <p:spPr>
          <a:xfrm>
            <a:off x="1273629" y="5470071"/>
            <a:ext cx="9748157" cy="1035807"/>
          </a:xfrm>
          <a:prstGeom prst="rect">
            <a:avLst/>
          </a:prstGeom>
          <a:solidFill>
            <a:srgbClr val="FECE7A"/>
          </a:solidFill>
          <a:ln>
            <a:solidFill>
              <a:srgbClr val="FEC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5">
            <a:extLst>
              <a:ext uri="{FF2B5EF4-FFF2-40B4-BE49-F238E27FC236}">
                <a16:creationId xmlns:a16="http://schemas.microsoft.com/office/drawing/2014/main" id="{D0E01165-13A6-481E-B6E5-E4BB19BF49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513" y="0"/>
            <a:ext cx="28844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Shape 1"/>
          <p:cNvSpPr txBox="1"/>
          <p:nvPr/>
        </p:nvSpPr>
        <p:spPr>
          <a:xfrm>
            <a:off x="1729846" y="91042"/>
            <a:ext cx="8732539" cy="1509080"/>
          </a:xfrm>
          <a:prstGeom prst="rect">
            <a:avLst/>
          </a:prstGeom>
          <a:noFill/>
          <a:ln>
            <a:noFill/>
          </a:ln>
        </p:spPr>
        <p:txBody>
          <a:bodyPr lIns="0" tIns="0" rIns="0" bIns="0" anchor="ctr"/>
          <a:lstStyle/>
          <a:p>
            <a:pPr algn="ctr"/>
            <a:endParaRPr lang="ru-RU" sz="5316" spc="-1"/>
          </a:p>
        </p:txBody>
      </p:sp>
      <p:sp>
        <p:nvSpPr>
          <p:cNvPr id="44" name="TextShape 2"/>
          <p:cNvSpPr txBox="1"/>
          <p:nvPr/>
        </p:nvSpPr>
        <p:spPr>
          <a:xfrm rot="600000">
            <a:off x="7533153" y="633654"/>
            <a:ext cx="4239285" cy="1123524"/>
          </a:xfrm>
          <a:prstGeom prst="rect">
            <a:avLst/>
          </a:prstGeom>
          <a:noFill/>
          <a:ln>
            <a:noFill/>
          </a:ln>
        </p:spPr>
        <p:txBody>
          <a:bodyPr lIns="0" tIns="0" rIns="0" bIns="0">
            <a:normAutofit/>
          </a:bodyPr>
          <a:lstStyle/>
          <a:p>
            <a:pPr lvl="0"/>
            <a:endParaRPr lang="ru-RU" sz="4000" dirty="0">
              <a:ln w="0"/>
              <a:solidFill>
                <a:schemeClr val="tx1"/>
              </a:solidFill>
              <a:effectLst>
                <a:outerShdw blurRad="38100" dist="19050" dir="2700000" algn="tl" rotWithShape="0">
                  <a:schemeClr val="dk1">
                    <a:alpha val="40000"/>
                  </a:schemeClr>
                </a:outerShdw>
              </a:effectLst>
            </a:endParaRPr>
          </a:p>
        </p:txBody>
      </p:sp>
      <p:sp>
        <p:nvSpPr>
          <p:cNvPr id="26" name="Прямоугольник 4">
            <a:extLst>
              <a:ext uri="{FF2B5EF4-FFF2-40B4-BE49-F238E27FC236}">
                <a16:creationId xmlns:a16="http://schemas.microsoft.com/office/drawing/2014/main" id="{701ED63B-06DC-483F-9E0B-7AD5B047E8D4}"/>
              </a:ext>
            </a:extLst>
          </p:cNvPr>
          <p:cNvSpPr>
            <a:spLocks noChangeArrowheads="1"/>
          </p:cNvSpPr>
          <p:nvPr/>
        </p:nvSpPr>
        <p:spPr bwMode="auto">
          <a:xfrm>
            <a:off x="1012031" y="1103690"/>
            <a:ext cx="7546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ru-RU" altLang="ru-RU" sz="3200" dirty="0">
              <a:latin typeface="Arial" panose="020B0604020202020204" pitchFamily="34" charset="0"/>
            </a:endParaRPr>
          </a:p>
        </p:txBody>
      </p:sp>
      <p:sp>
        <p:nvSpPr>
          <p:cNvPr id="28" name="Прямоугольник 27">
            <a:extLst>
              <a:ext uri="{FF2B5EF4-FFF2-40B4-BE49-F238E27FC236}">
                <a16:creationId xmlns:a16="http://schemas.microsoft.com/office/drawing/2014/main" id="{541FD1FE-6F2B-44C5-BA9A-35DDCCA662D0}"/>
              </a:ext>
            </a:extLst>
          </p:cNvPr>
          <p:cNvSpPr/>
          <p:nvPr/>
        </p:nvSpPr>
        <p:spPr>
          <a:xfrm>
            <a:off x="0" y="0"/>
            <a:ext cx="382588" cy="382588"/>
          </a:xfrm>
          <a:prstGeom prst="rect">
            <a:avLst/>
          </a:prstGeom>
          <a:solidFill>
            <a:srgbClr val="006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D7F0D247-FA36-4CC9-89AC-6FB685E8FAF2}"/>
              </a:ext>
            </a:extLst>
          </p:cNvPr>
          <p:cNvSpPr/>
          <p:nvPr/>
        </p:nvSpPr>
        <p:spPr>
          <a:xfrm>
            <a:off x="0" y="382588"/>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ED9E36EC-1EF1-489D-BB4B-7D2E5867E95F}"/>
              </a:ext>
            </a:extLst>
          </p:cNvPr>
          <p:cNvSpPr/>
          <p:nvPr/>
        </p:nvSpPr>
        <p:spPr>
          <a:xfrm>
            <a:off x="0" y="766763"/>
            <a:ext cx="382588" cy="395287"/>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FFD1D10D-1170-4354-AAE9-ADFC0098EAED}"/>
              </a:ext>
            </a:extLst>
          </p:cNvPr>
          <p:cNvSpPr/>
          <p:nvPr/>
        </p:nvSpPr>
        <p:spPr>
          <a:xfrm>
            <a:off x="-6350" y="1162050"/>
            <a:ext cx="388938" cy="411163"/>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8C22B58B-4454-4316-BC92-4ABE1B496A43}"/>
              </a:ext>
            </a:extLst>
          </p:cNvPr>
          <p:cNvSpPr/>
          <p:nvPr/>
        </p:nvSpPr>
        <p:spPr>
          <a:xfrm>
            <a:off x="-6350" y="1543050"/>
            <a:ext cx="388938" cy="411163"/>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81B8E274-60BC-48C8-BD68-A81256382F3B}"/>
              </a:ext>
            </a:extLst>
          </p:cNvPr>
          <p:cNvSpPr/>
          <p:nvPr/>
        </p:nvSpPr>
        <p:spPr>
          <a:xfrm>
            <a:off x="0" y="1909763"/>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05370B71-7655-47F8-A600-C4D9BE3DC892}"/>
              </a:ext>
            </a:extLst>
          </p:cNvPr>
          <p:cNvSpPr/>
          <p:nvPr/>
        </p:nvSpPr>
        <p:spPr>
          <a:xfrm>
            <a:off x="-6350" y="2289175"/>
            <a:ext cx="388938" cy="384175"/>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577BE3C0-4445-4435-BFB2-88C1ED152800}"/>
              </a:ext>
            </a:extLst>
          </p:cNvPr>
          <p:cNvSpPr/>
          <p:nvPr/>
        </p:nvSpPr>
        <p:spPr>
          <a:xfrm>
            <a:off x="-6350" y="2673350"/>
            <a:ext cx="388938" cy="395288"/>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91A224F4-CB63-41E1-B26D-3018DFFE08E4}"/>
              </a:ext>
            </a:extLst>
          </p:cNvPr>
          <p:cNvSpPr/>
          <p:nvPr/>
        </p:nvSpPr>
        <p:spPr>
          <a:xfrm>
            <a:off x="-6350" y="3068638"/>
            <a:ext cx="388938" cy="384175"/>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14F518B6-AA9E-4540-A49E-4E9285CB4B3B}"/>
              </a:ext>
            </a:extLst>
          </p:cNvPr>
          <p:cNvSpPr/>
          <p:nvPr/>
        </p:nvSpPr>
        <p:spPr>
          <a:xfrm>
            <a:off x="0" y="3446463"/>
            <a:ext cx="382588" cy="382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26AF7C33-6F68-4D8D-8768-F012DF8D7A9D}"/>
              </a:ext>
            </a:extLst>
          </p:cNvPr>
          <p:cNvSpPr/>
          <p:nvPr/>
        </p:nvSpPr>
        <p:spPr>
          <a:xfrm>
            <a:off x="0" y="3829050"/>
            <a:ext cx="382588" cy="431800"/>
          </a:xfrm>
          <a:prstGeom prst="rect">
            <a:avLst/>
          </a:prstGeom>
          <a:solidFill>
            <a:srgbClr val="9253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39" name="Прямоугольник 38">
            <a:extLst>
              <a:ext uri="{FF2B5EF4-FFF2-40B4-BE49-F238E27FC236}">
                <a16:creationId xmlns:a16="http://schemas.microsoft.com/office/drawing/2014/main" id="{2F7D226E-1BB8-4330-8AE3-B805139FAB57}"/>
              </a:ext>
            </a:extLst>
          </p:cNvPr>
          <p:cNvSpPr/>
          <p:nvPr/>
        </p:nvSpPr>
        <p:spPr>
          <a:xfrm>
            <a:off x="0" y="4211638"/>
            <a:ext cx="382588" cy="396875"/>
          </a:xfrm>
          <a:prstGeom prst="rect">
            <a:avLst/>
          </a:prstGeom>
          <a:solidFill>
            <a:srgbClr val="882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0" name="Прямоугольник 39">
            <a:extLst>
              <a:ext uri="{FF2B5EF4-FFF2-40B4-BE49-F238E27FC236}">
                <a16:creationId xmlns:a16="http://schemas.microsoft.com/office/drawing/2014/main" id="{5640CE01-FF73-4978-A1E1-D945BCDACC76}"/>
              </a:ext>
            </a:extLst>
          </p:cNvPr>
          <p:cNvSpPr/>
          <p:nvPr/>
        </p:nvSpPr>
        <p:spPr>
          <a:xfrm>
            <a:off x="-6350" y="4579938"/>
            <a:ext cx="388938" cy="411162"/>
          </a:xfrm>
          <a:prstGeom prst="rect">
            <a:avLst/>
          </a:prstGeom>
          <a:solidFill>
            <a:srgbClr val="EC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1" name="Прямоугольник 40">
            <a:extLst>
              <a:ext uri="{FF2B5EF4-FFF2-40B4-BE49-F238E27FC236}">
                <a16:creationId xmlns:a16="http://schemas.microsoft.com/office/drawing/2014/main" id="{E4C47198-6D82-4D33-8455-DF42C5C618DD}"/>
              </a:ext>
            </a:extLst>
          </p:cNvPr>
          <p:cNvSpPr/>
          <p:nvPr/>
        </p:nvSpPr>
        <p:spPr>
          <a:xfrm>
            <a:off x="0" y="4964112"/>
            <a:ext cx="388938" cy="409575"/>
          </a:xfrm>
          <a:prstGeom prst="rect">
            <a:avLst/>
          </a:prstGeom>
          <a:solidFill>
            <a:srgbClr val="F05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2" name="Прямоугольник 41">
            <a:extLst>
              <a:ext uri="{FF2B5EF4-FFF2-40B4-BE49-F238E27FC236}">
                <a16:creationId xmlns:a16="http://schemas.microsoft.com/office/drawing/2014/main" id="{8EED70F2-908F-49F9-BCCB-3386BCC20E00}"/>
              </a:ext>
            </a:extLst>
          </p:cNvPr>
          <p:cNvSpPr/>
          <p:nvPr/>
        </p:nvSpPr>
        <p:spPr>
          <a:xfrm>
            <a:off x="0" y="5354638"/>
            <a:ext cx="382588" cy="387350"/>
          </a:xfrm>
          <a:prstGeom prst="rect">
            <a:avLst/>
          </a:prstGeom>
          <a:solidFill>
            <a:srgbClr val="FDB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5" name="Прямоугольник 44">
            <a:extLst>
              <a:ext uri="{FF2B5EF4-FFF2-40B4-BE49-F238E27FC236}">
                <a16:creationId xmlns:a16="http://schemas.microsoft.com/office/drawing/2014/main" id="{674D86B0-5F0A-4B97-A364-E38F8F9648D9}"/>
              </a:ext>
            </a:extLst>
          </p:cNvPr>
          <p:cNvSpPr/>
          <p:nvPr/>
        </p:nvSpPr>
        <p:spPr>
          <a:xfrm>
            <a:off x="-6350" y="5735638"/>
            <a:ext cx="388938" cy="382587"/>
          </a:xfrm>
          <a:prstGeom prst="rect">
            <a:avLst/>
          </a:prstGeom>
          <a:solidFill>
            <a:srgbClr val="FEC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6" name="Прямоугольник 45">
            <a:extLst>
              <a:ext uri="{FF2B5EF4-FFF2-40B4-BE49-F238E27FC236}">
                <a16:creationId xmlns:a16="http://schemas.microsoft.com/office/drawing/2014/main" id="{A73A2BA0-175C-47BA-9DE6-BD470C78953C}"/>
              </a:ext>
            </a:extLst>
          </p:cNvPr>
          <p:cNvSpPr/>
          <p:nvPr/>
        </p:nvSpPr>
        <p:spPr>
          <a:xfrm>
            <a:off x="-6350" y="6118225"/>
            <a:ext cx="388938" cy="396875"/>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sp>
        <p:nvSpPr>
          <p:cNvPr id="47" name="Прямоугольник 46">
            <a:extLst>
              <a:ext uri="{FF2B5EF4-FFF2-40B4-BE49-F238E27FC236}">
                <a16:creationId xmlns:a16="http://schemas.microsoft.com/office/drawing/2014/main" id="{D79DBD2E-3439-4C60-A149-ADB1024C3831}"/>
              </a:ext>
            </a:extLst>
          </p:cNvPr>
          <p:cNvSpPr/>
          <p:nvPr/>
        </p:nvSpPr>
        <p:spPr>
          <a:xfrm>
            <a:off x="-6350" y="6515100"/>
            <a:ext cx="388938" cy="342900"/>
          </a:xfrm>
          <a:prstGeom prst="rect">
            <a:avLst/>
          </a:prstGeom>
          <a:solidFill>
            <a:srgbClr val="59A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anose="020B0604020202020204" pitchFamily="34" charset="0"/>
              <a:cs typeface="Arial" panose="020B0604020202020204" pitchFamily="34" charset="0"/>
            </a:endParaRPr>
          </a:p>
        </p:txBody>
      </p:sp>
      <p:pic>
        <p:nvPicPr>
          <p:cNvPr id="48" name="Рисунок 47">
            <a:extLst>
              <a:ext uri="{FF2B5EF4-FFF2-40B4-BE49-F238E27FC236}">
                <a16:creationId xmlns:a16="http://schemas.microsoft.com/office/drawing/2014/main" id="{CBF891B5-5F30-4C51-B73C-7092AF4A590D}"/>
              </a:ext>
            </a:extLst>
          </p:cNvPr>
          <p:cNvPicPr>
            <a:picLocks noChangeAspect="1"/>
          </p:cNvPicPr>
          <p:nvPr/>
        </p:nvPicPr>
        <p:blipFill>
          <a:blip r:embed="rId3"/>
          <a:stretch>
            <a:fillRect/>
          </a:stretch>
        </p:blipFill>
        <p:spPr>
          <a:xfrm>
            <a:off x="6528159" y="326118"/>
            <a:ext cx="3124636" cy="866896"/>
          </a:xfrm>
          <a:prstGeom prst="rect">
            <a:avLst/>
          </a:prstGeom>
        </p:spPr>
      </p:pic>
      <p:sp>
        <p:nvSpPr>
          <p:cNvPr id="49" name="TextBox 3">
            <a:extLst>
              <a:ext uri="{FF2B5EF4-FFF2-40B4-BE49-F238E27FC236}">
                <a16:creationId xmlns:a16="http://schemas.microsoft.com/office/drawing/2014/main" id="{DC67BE26-B64A-4147-86E8-F23CC6749E4D}"/>
              </a:ext>
            </a:extLst>
          </p:cNvPr>
          <p:cNvSpPr txBox="1">
            <a:spLocks noChangeArrowheads="1"/>
          </p:cNvSpPr>
          <p:nvPr/>
        </p:nvSpPr>
        <p:spPr bwMode="auto">
          <a:xfrm>
            <a:off x="1038641" y="475377"/>
            <a:ext cx="7299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b="1" i="0" dirty="0">
                <a:solidFill>
                  <a:srgbClr val="006DB8"/>
                </a:solidFill>
                <a:effectLst/>
                <a:latin typeface="+mn-lt"/>
              </a:rPr>
              <a:t>The results of the study</a:t>
            </a:r>
            <a:endParaRPr lang="ru-RU" altLang="ru-RU" sz="11500" b="1" dirty="0">
              <a:solidFill>
                <a:srgbClr val="006DB8"/>
              </a:solidFill>
              <a:latin typeface="+mn-lt"/>
            </a:endParaRPr>
          </a:p>
        </p:txBody>
      </p:sp>
      <p:sp>
        <p:nvSpPr>
          <p:cNvPr id="50" name="TextBox 49">
            <a:extLst>
              <a:ext uri="{FF2B5EF4-FFF2-40B4-BE49-F238E27FC236}">
                <a16:creationId xmlns:a16="http://schemas.microsoft.com/office/drawing/2014/main" id="{16D33CB4-5585-40DA-84B3-A22059AF5E2C}"/>
              </a:ext>
            </a:extLst>
          </p:cNvPr>
          <p:cNvSpPr txBox="1"/>
          <p:nvPr/>
        </p:nvSpPr>
        <p:spPr>
          <a:xfrm>
            <a:off x="1100403" y="1008918"/>
            <a:ext cx="7687954" cy="400110"/>
          </a:xfrm>
          <a:prstGeom prst="rect">
            <a:avLst/>
          </a:prstGeom>
          <a:noFill/>
        </p:spPr>
        <p:txBody>
          <a:bodyPr wrap="square" rtlCol="0">
            <a:spAutoFit/>
          </a:bodyPr>
          <a:lstStyle/>
          <a:p>
            <a:pPr lvl="0"/>
            <a:r>
              <a:rPr lang="en-US" sz="2000" b="1" i="0" dirty="0">
                <a:effectLst/>
                <a:latin typeface="+mn-lt"/>
              </a:rPr>
              <a:t>"Coding" technique (Wexler's Subtest) </a:t>
            </a:r>
            <a:endParaRPr lang="ru-RU" sz="2000" dirty="0"/>
          </a:p>
        </p:txBody>
      </p:sp>
      <p:sp>
        <p:nvSpPr>
          <p:cNvPr id="53" name="TextBox 52">
            <a:extLst>
              <a:ext uri="{FF2B5EF4-FFF2-40B4-BE49-F238E27FC236}">
                <a16:creationId xmlns:a16="http://schemas.microsoft.com/office/drawing/2014/main" id="{EAAA800A-59BB-4EED-B9B9-DB3BE2E1A11D}"/>
              </a:ext>
            </a:extLst>
          </p:cNvPr>
          <p:cNvSpPr txBox="1"/>
          <p:nvPr/>
        </p:nvSpPr>
        <p:spPr>
          <a:xfrm>
            <a:off x="1729847" y="4872542"/>
            <a:ext cx="9291940" cy="369897"/>
          </a:xfrm>
          <a:prstGeom prst="rect">
            <a:avLst/>
          </a:prstGeom>
          <a:noFill/>
        </p:spPr>
        <p:txBody>
          <a:bodyPr wrap="square" rtlCol="0">
            <a:spAutoFit/>
          </a:bodyPr>
          <a:lstStyle/>
          <a:p>
            <a:r>
              <a:rPr lang="en-US" b="1" i="1" dirty="0">
                <a:solidFill>
                  <a:srgbClr val="0D0D0D"/>
                </a:solidFill>
                <a:effectLst/>
                <a:latin typeface="+mn-lt"/>
              </a:rPr>
              <a:t>Comparison of input and output testing results across all groups</a:t>
            </a:r>
            <a:r>
              <a:rPr lang="ru-RU" b="1" i="1" dirty="0">
                <a:latin typeface="+mn-lt"/>
                <a:ea typeface="Times New Roman" panose="02020603050405020304" pitchFamily="18" charset="0"/>
                <a:cs typeface="Arial" panose="020B0604020202020204" pitchFamily="34" charset="0"/>
              </a:rPr>
              <a:t>(*р ≤ 0,05; **р ≤ 0,000</a:t>
            </a:r>
            <a:r>
              <a:rPr lang="ru-RU" sz="1600" b="1" i="1" dirty="0">
                <a:ea typeface="Times New Roman" panose="02020603050405020304" pitchFamily="18" charset="0"/>
                <a:cs typeface="Arial" panose="020B0604020202020204" pitchFamily="34" charset="0"/>
              </a:rPr>
              <a:t>)</a:t>
            </a:r>
            <a:r>
              <a:rPr lang="ru-RU" sz="1600" b="1" i="1" dirty="0">
                <a:effectLst/>
                <a:cs typeface="Arial" panose="020B0604020202020204" pitchFamily="34" charset="0"/>
              </a:rPr>
              <a:t> </a:t>
            </a:r>
            <a:endParaRPr lang="ru-RU" sz="1600" b="1" i="1" dirty="0">
              <a:cs typeface="Arial" panose="020B0604020202020204" pitchFamily="34" charset="0"/>
            </a:endParaRPr>
          </a:p>
        </p:txBody>
      </p:sp>
      <p:pic>
        <p:nvPicPr>
          <p:cNvPr id="54" name="Рисунок 53">
            <a:extLst>
              <a:ext uri="{FF2B5EF4-FFF2-40B4-BE49-F238E27FC236}">
                <a16:creationId xmlns:a16="http://schemas.microsoft.com/office/drawing/2014/main" id="{C8EA59F3-801C-4DCA-9A3D-3F6ED6C85B19}"/>
              </a:ext>
            </a:extLst>
          </p:cNvPr>
          <p:cNvPicPr>
            <a:picLocks noChangeAspect="1"/>
          </p:cNvPicPr>
          <p:nvPr/>
        </p:nvPicPr>
        <p:blipFill>
          <a:blip r:embed="rId4"/>
          <a:stretch>
            <a:fillRect/>
          </a:stretch>
        </p:blipFill>
        <p:spPr>
          <a:xfrm>
            <a:off x="2793730" y="1615560"/>
            <a:ext cx="5879951" cy="3348552"/>
          </a:xfrm>
          <a:prstGeom prst="rect">
            <a:avLst/>
          </a:prstGeom>
        </p:spPr>
      </p:pic>
      <p:sp>
        <p:nvSpPr>
          <p:cNvPr id="55" name="TextBox 54">
            <a:extLst>
              <a:ext uri="{FF2B5EF4-FFF2-40B4-BE49-F238E27FC236}">
                <a16:creationId xmlns:a16="http://schemas.microsoft.com/office/drawing/2014/main" id="{F37AF052-FB8D-4A6A-8F86-8C62E24B6D11}"/>
              </a:ext>
            </a:extLst>
          </p:cNvPr>
          <p:cNvSpPr txBox="1"/>
          <p:nvPr/>
        </p:nvSpPr>
        <p:spPr>
          <a:xfrm>
            <a:off x="1404257" y="5548313"/>
            <a:ext cx="9674679" cy="923330"/>
          </a:xfrm>
          <a:prstGeom prst="rect">
            <a:avLst/>
          </a:prstGeom>
          <a:noFill/>
        </p:spPr>
        <p:txBody>
          <a:bodyPr wrap="square">
            <a:spAutoFit/>
          </a:bodyPr>
          <a:lstStyle/>
          <a:p>
            <a:r>
              <a:rPr lang="en-US" b="0" i="0" dirty="0">
                <a:solidFill>
                  <a:srgbClr val="0D0D0D"/>
                </a:solidFill>
                <a:effectLst/>
                <a:latin typeface="Söhne"/>
              </a:rPr>
              <a:t>Children who played the digital version of the game became more effective at memorizing and reproducing visual stimuli compared to children who played the tabletop game and those in the control group.</a:t>
            </a:r>
            <a:endParaRPr lang="ru-RU" dirty="0"/>
          </a:p>
        </p:txBody>
      </p:sp>
    </p:spTree>
    <p:extLst>
      <p:ext uri="{BB962C8B-B14F-4D97-AF65-F5344CB8AC3E}">
        <p14:creationId xmlns:p14="http://schemas.microsoft.com/office/powerpoint/2010/main" val="1344201452"/>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16338</TotalTime>
  <Words>1171</Words>
  <Application>Microsoft Office PowerPoint</Application>
  <PresentationFormat>Широкоэкранный</PresentationFormat>
  <Paragraphs>81</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Calibri Light</vt:lpstr>
      <vt:lpstr>Calibri</vt:lpstr>
      <vt:lpstr>Arial</vt:lpstr>
      <vt:lpstr>Söhne</vt:lpstr>
      <vt:lpstr>Times New Roman</vt:lpstr>
      <vt:lpstr>Wingdings</vt:lpstr>
      <vt:lpstr>Office Theme</vt:lpstr>
      <vt:lpstr>Презентация PowerPoint</vt:lpstr>
      <vt:lpstr>Презентация PowerPoint</vt:lpstr>
      <vt:lpstr>Презентация PowerPoint</vt:lpstr>
      <vt:lpstr>Презентация PowerPoint</vt:lpstr>
      <vt:lpstr>Children playing a board game  and its digital counterpart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Проблемы организации  нормативно-правовой и психолого-педагогической оценки игровой продукции для детей:  опыт Московского государственного психолого-педагогического университета</dc:title>
  <dc:creator>Пользователь</dc:creator>
  <cp:lastModifiedBy>OLGA</cp:lastModifiedBy>
  <cp:revision>223</cp:revision>
  <dcterms:created xsi:type="dcterms:W3CDTF">2023-03-05T17:15:56Z</dcterms:created>
  <dcterms:modified xsi:type="dcterms:W3CDTF">2024-05-19T10:41:24Z</dcterms:modified>
</cp:coreProperties>
</file>