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59" r:id="rId5"/>
    <p:sldId id="257" r:id="rId6"/>
    <p:sldId id="258" r:id="rId7"/>
    <p:sldId id="260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Лист1!$B$33</c:f>
              <c:strCache>
                <c:ptCount val="1"/>
                <c:pt idx="0">
                  <c:v>Кол-во садов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Лист1!$A$34:$A$49</c:f>
              <c:strCache>
                <c:ptCount val="16"/>
                <c:pt idx="0">
                  <c:v>Экран и проектор</c:v>
                </c:pt>
                <c:pt idx="1">
                  <c:v>Интерактивная доска</c:v>
                </c:pt>
                <c:pt idx="2">
                  <c:v>3-D принтер</c:v>
                </c:pt>
                <c:pt idx="3">
                  <c:v>3-D ручка</c:v>
                </c:pt>
                <c:pt idx="4">
                  <c:v>Ручка со звукозаписывающими стикерами</c:v>
                </c:pt>
                <c:pt idx="5">
                  <c:v>Обучающий робот</c:v>
                </c:pt>
                <c:pt idx="6">
                  <c:v>Набор для робототехники</c:v>
                </c:pt>
                <c:pt idx="7">
                  <c:v>Компьютерный класс (компьютеры для детей)</c:v>
                </c:pt>
                <c:pt idx="8">
                  <c:v>Компьютеры для детей</c:v>
                </c:pt>
                <c:pt idx="9">
                  <c:v>Планшет </c:v>
                </c:pt>
                <c:pt idx="10">
                  <c:v>Игрушки и пособия с дополненной реальностью</c:v>
                </c:pt>
                <c:pt idx="11">
                  <c:v>Мультстудия </c:v>
                </c:pt>
                <c:pt idx="12">
                  <c:v>Интерактивная песочница</c:v>
                </c:pt>
                <c:pt idx="13">
                  <c:v>Электронный микроскоп</c:v>
                </c:pt>
                <c:pt idx="14">
                  <c:v>Ноутбук</c:v>
                </c:pt>
                <c:pt idx="15">
                  <c:v>Ничего нет</c:v>
                </c:pt>
              </c:strCache>
            </c:strRef>
          </c:cat>
          <c:val>
            <c:numRef>
              <c:f>Лист1!$B$34:$B$49</c:f>
              <c:numCache>
                <c:formatCode>General</c:formatCode>
                <c:ptCount val="16"/>
                <c:pt idx="0">
                  <c:v>172</c:v>
                </c:pt>
                <c:pt idx="1">
                  <c:v>74</c:v>
                </c:pt>
                <c:pt idx="2">
                  <c:v>12</c:v>
                </c:pt>
                <c:pt idx="3">
                  <c:v>11</c:v>
                </c:pt>
                <c:pt idx="4">
                  <c:v>4</c:v>
                </c:pt>
                <c:pt idx="5">
                  <c:v>7</c:v>
                </c:pt>
                <c:pt idx="6">
                  <c:v>8</c:v>
                </c:pt>
                <c:pt idx="7">
                  <c:v>2</c:v>
                </c:pt>
                <c:pt idx="8">
                  <c:v>47</c:v>
                </c:pt>
                <c:pt idx="9">
                  <c:v>13</c:v>
                </c:pt>
                <c:pt idx="10">
                  <c:v>8</c:v>
                </c:pt>
                <c:pt idx="11">
                  <c:v>7</c:v>
                </c:pt>
                <c:pt idx="12">
                  <c:v>30</c:v>
                </c:pt>
                <c:pt idx="13">
                  <c:v>3</c:v>
                </c:pt>
                <c:pt idx="14">
                  <c:v>2</c:v>
                </c:pt>
                <c:pt idx="1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27-45A8-9CA0-93459A626F2F}"/>
            </c:ext>
          </c:extLst>
        </c:ser>
        <c:ser>
          <c:idx val="1"/>
          <c:order val="1"/>
          <c:tx>
            <c:strRef>
              <c:f>Лист1!$C$33</c:f>
              <c:strCache>
                <c:ptCount val="1"/>
                <c:pt idx="0">
                  <c:v>Процент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Лист1!$A$34:$A$49</c:f>
              <c:strCache>
                <c:ptCount val="16"/>
                <c:pt idx="0">
                  <c:v>Экран и проектор</c:v>
                </c:pt>
                <c:pt idx="1">
                  <c:v>Интерактивная доска</c:v>
                </c:pt>
                <c:pt idx="2">
                  <c:v>3-D принтер</c:v>
                </c:pt>
                <c:pt idx="3">
                  <c:v>3-D ручка</c:v>
                </c:pt>
                <c:pt idx="4">
                  <c:v>Ручка со звукозаписывающими стикерами</c:v>
                </c:pt>
                <c:pt idx="5">
                  <c:v>Обучающий робот</c:v>
                </c:pt>
                <c:pt idx="6">
                  <c:v>Набор для робототехники</c:v>
                </c:pt>
                <c:pt idx="7">
                  <c:v>Компьютерный класс (компьютеры для детей)</c:v>
                </c:pt>
                <c:pt idx="8">
                  <c:v>Компьютеры для детей</c:v>
                </c:pt>
                <c:pt idx="9">
                  <c:v>Планшет </c:v>
                </c:pt>
                <c:pt idx="10">
                  <c:v>Игрушки и пособия с дополненной реальностью</c:v>
                </c:pt>
                <c:pt idx="11">
                  <c:v>Мультстудия </c:v>
                </c:pt>
                <c:pt idx="12">
                  <c:v>Интерактивная песочница</c:v>
                </c:pt>
                <c:pt idx="13">
                  <c:v>Электронный микроскоп</c:v>
                </c:pt>
                <c:pt idx="14">
                  <c:v>Ноутбук</c:v>
                </c:pt>
                <c:pt idx="15">
                  <c:v>Ничего нет</c:v>
                </c:pt>
              </c:strCache>
            </c:strRef>
          </c:cat>
          <c:val>
            <c:numRef>
              <c:f>Лист1!$C$34:$C$49</c:f>
              <c:numCache>
                <c:formatCode>0%</c:formatCode>
                <c:ptCount val="16"/>
                <c:pt idx="0">
                  <c:v>0.95</c:v>
                </c:pt>
                <c:pt idx="1">
                  <c:v>0.4</c:v>
                </c:pt>
                <c:pt idx="2" formatCode="0.00%">
                  <c:v>6.6000000000000003E-2</c:v>
                </c:pt>
                <c:pt idx="3">
                  <c:v>0.06</c:v>
                </c:pt>
                <c:pt idx="4" formatCode="0.00%">
                  <c:v>2.1999999999999999E-2</c:v>
                </c:pt>
                <c:pt idx="5">
                  <c:v>3.9E-2</c:v>
                </c:pt>
                <c:pt idx="6" formatCode="0.00%">
                  <c:v>4.3999999999999997E-2</c:v>
                </c:pt>
                <c:pt idx="7" formatCode="0.00%">
                  <c:v>1.0999999999999999E-2</c:v>
                </c:pt>
                <c:pt idx="8" formatCode="0.00%">
                  <c:v>0.26</c:v>
                </c:pt>
                <c:pt idx="9" formatCode="0.00%">
                  <c:v>7.2000000000000008E-2</c:v>
                </c:pt>
                <c:pt idx="10" formatCode="0.00%">
                  <c:v>4.3999999999999997E-2</c:v>
                </c:pt>
                <c:pt idx="11" formatCode="0.00%">
                  <c:v>3.9E-2</c:v>
                </c:pt>
                <c:pt idx="12" formatCode="0.00%">
                  <c:v>0.16600000000000001</c:v>
                </c:pt>
                <c:pt idx="13" formatCode="0.00%">
                  <c:v>1.7000000000000001E-2</c:v>
                </c:pt>
                <c:pt idx="14" formatCode="0.00%">
                  <c:v>1.0999999999999999E-2</c:v>
                </c:pt>
                <c:pt idx="15" formatCode="0.00%">
                  <c:v>2.7E-2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27-45A8-9CA0-93459A626F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37496832"/>
        <c:axId val="237379584"/>
      </c:barChart>
      <c:catAx>
        <c:axId val="2374968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37379584"/>
        <c:crosses val="autoZero"/>
        <c:auto val="1"/>
        <c:lblAlgn val="ctr"/>
        <c:lblOffset val="100"/>
        <c:noMultiLvlLbl val="0"/>
      </c:catAx>
      <c:valAx>
        <c:axId val="2373795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7496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Лист1!$C$13</c:f>
              <c:strCache>
                <c:ptCount val="1"/>
                <c:pt idx="0">
                  <c:v>Нет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Лист1!$B$14:$B$24</c:f>
              <c:strCache>
                <c:ptCount val="11"/>
                <c:pt idx="0">
                  <c:v>Экран и проектор</c:v>
                </c:pt>
                <c:pt idx="1">
                  <c:v>Интерактивная доска</c:v>
                </c:pt>
                <c:pt idx="2">
                  <c:v>3-D принтер</c:v>
                </c:pt>
                <c:pt idx="3">
                  <c:v>3-D ручка</c:v>
                </c:pt>
                <c:pt idx="4">
                  <c:v>Ручка со звукозаписывающими стикерами</c:v>
                </c:pt>
                <c:pt idx="5">
                  <c:v>Обучающий робот</c:v>
                </c:pt>
                <c:pt idx="6">
                  <c:v>Набор для робототехники</c:v>
                </c:pt>
                <c:pt idx="7">
                  <c:v>Компьютерный класс (компьютеры для детей)</c:v>
                </c:pt>
                <c:pt idx="8">
                  <c:v>Компьютеры для детей</c:v>
                </c:pt>
                <c:pt idx="9">
                  <c:v>Планшет </c:v>
                </c:pt>
                <c:pt idx="10">
                  <c:v>Игрушки и пособия с дополненной реальностью</c:v>
                </c:pt>
              </c:strCache>
            </c:strRef>
          </c:cat>
          <c:val>
            <c:numRef>
              <c:f>Лист1!$C$14:$C$24</c:f>
              <c:numCache>
                <c:formatCode>General</c:formatCode>
                <c:ptCount val="11"/>
                <c:pt idx="0">
                  <c:v>9</c:v>
                </c:pt>
                <c:pt idx="1">
                  <c:v>105</c:v>
                </c:pt>
                <c:pt idx="2">
                  <c:v>168</c:v>
                </c:pt>
                <c:pt idx="3">
                  <c:v>171</c:v>
                </c:pt>
                <c:pt idx="4">
                  <c:v>176</c:v>
                </c:pt>
                <c:pt idx="5">
                  <c:v>172</c:v>
                </c:pt>
                <c:pt idx="6">
                  <c:v>173</c:v>
                </c:pt>
                <c:pt idx="7">
                  <c:v>179</c:v>
                </c:pt>
                <c:pt idx="8">
                  <c:v>134</c:v>
                </c:pt>
                <c:pt idx="9">
                  <c:v>129</c:v>
                </c:pt>
                <c:pt idx="10">
                  <c:v>168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08-4111-9F96-786381BACFF7}"/>
            </c:ext>
          </c:extLst>
        </c:ser>
        <c:ser>
          <c:idx val="1"/>
          <c:order val="1"/>
          <c:tx>
            <c:strRef>
              <c:f>Лист1!$D$13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Лист1!$B$14:$B$24</c:f>
              <c:strCache>
                <c:ptCount val="11"/>
                <c:pt idx="0">
                  <c:v>Экран и проектор</c:v>
                </c:pt>
                <c:pt idx="1">
                  <c:v>Интерактивная доска</c:v>
                </c:pt>
                <c:pt idx="2">
                  <c:v>3-D принтер</c:v>
                </c:pt>
                <c:pt idx="3">
                  <c:v>3-D ручка</c:v>
                </c:pt>
                <c:pt idx="4">
                  <c:v>Ручка со звукозаписывающими стикерами</c:v>
                </c:pt>
                <c:pt idx="5">
                  <c:v>Обучающий робот</c:v>
                </c:pt>
                <c:pt idx="6">
                  <c:v>Набор для робототехники</c:v>
                </c:pt>
                <c:pt idx="7">
                  <c:v>Компьютерный класс (компьютеры для детей)</c:v>
                </c:pt>
                <c:pt idx="8">
                  <c:v>Компьютеры для детей</c:v>
                </c:pt>
                <c:pt idx="9">
                  <c:v>Планшет </c:v>
                </c:pt>
                <c:pt idx="10">
                  <c:v>Игрушки и пособия с дополненной реальностью</c:v>
                </c:pt>
              </c:strCache>
            </c:strRef>
          </c:cat>
          <c:val>
            <c:numRef>
              <c:f>Лист1!$D$14:$D$24</c:f>
              <c:numCache>
                <c:formatCode>General</c:formatCode>
                <c:ptCount val="11"/>
                <c:pt idx="0">
                  <c:v>110</c:v>
                </c:pt>
                <c:pt idx="1">
                  <c:v>47</c:v>
                </c:pt>
                <c:pt idx="2">
                  <c:v>12</c:v>
                </c:pt>
                <c:pt idx="3">
                  <c:v>3</c:v>
                </c:pt>
                <c:pt idx="4">
                  <c:v>3</c:v>
                </c:pt>
                <c:pt idx="5">
                  <c:v>5</c:v>
                </c:pt>
                <c:pt idx="6">
                  <c:v>4</c:v>
                </c:pt>
                <c:pt idx="7">
                  <c:v>2</c:v>
                </c:pt>
                <c:pt idx="8">
                  <c:v>14</c:v>
                </c:pt>
                <c:pt idx="9">
                  <c:v>17</c:v>
                </c:pt>
                <c:pt idx="1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08-4111-9F96-786381BACFF7}"/>
            </c:ext>
          </c:extLst>
        </c:ser>
        <c:ser>
          <c:idx val="2"/>
          <c:order val="2"/>
          <c:tx>
            <c:strRef>
              <c:f>Лист1!$E$13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Лист1!$B$14:$B$24</c:f>
              <c:strCache>
                <c:ptCount val="11"/>
                <c:pt idx="0">
                  <c:v>Экран и проектор</c:v>
                </c:pt>
                <c:pt idx="1">
                  <c:v>Интерактивная доска</c:v>
                </c:pt>
                <c:pt idx="2">
                  <c:v>3-D принтер</c:v>
                </c:pt>
                <c:pt idx="3">
                  <c:v>3-D ручка</c:v>
                </c:pt>
                <c:pt idx="4">
                  <c:v>Ручка со звукозаписывающими стикерами</c:v>
                </c:pt>
                <c:pt idx="5">
                  <c:v>Обучающий робот</c:v>
                </c:pt>
                <c:pt idx="6">
                  <c:v>Набор для робототехники</c:v>
                </c:pt>
                <c:pt idx="7">
                  <c:v>Компьютерный класс (компьютеры для детей)</c:v>
                </c:pt>
                <c:pt idx="8">
                  <c:v>Компьютеры для детей</c:v>
                </c:pt>
                <c:pt idx="9">
                  <c:v>Планшет </c:v>
                </c:pt>
                <c:pt idx="10">
                  <c:v>Игрушки и пособия с дополненной реальностью</c:v>
                </c:pt>
              </c:strCache>
            </c:strRef>
          </c:cat>
          <c:val>
            <c:numRef>
              <c:f>Лист1!$E$14:$E$24</c:f>
              <c:numCache>
                <c:formatCode>General</c:formatCode>
                <c:ptCount val="11"/>
                <c:pt idx="0">
                  <c:v>37</c:v>
                </c:pt>
                <c:pt idx="1">
                  <c:v>17</c:v>
                </c:pt>
                <c:pt idx="5">
                  <c:v>2</c:v>
                </c:pt>
                <c:pt idx="6">
                  <c:v>2</c:v>
                </c:pt>
                <c:pt idx="8">
                  <c:v>18</c:v>
                </c:pt>
                <c:pt idx="9">
                  <c:v>20</c:v>
                </c:pt>
                <c:pt idx="1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08-4111-9F96-786381BACFF7}"/>
            </c:ext>
          </c:extLst>
        </c:ser>
        <c:ser>
          <c:idx val="3"/>
          <c:order val="3"/>
          <c:tx>
            <c:strRef>
              <c:f>Лист1!$F$13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Лист1!$B$14:$B$24</c:f>
              <c:strCache>
                <c:ptCount val="11"/>
                <c:pt idx="0">
                  <c:v>Экран и проектор</c:v>
                </c:pt>
                <c:pt idx="1">
                  <c:v>Интерактивная доска</c:v>
                </c:pt>
                <c:pt idx="2">
                  <c:v>3-D принтер</c:v>
                </c:pt>
                <c:pt idx="3">
                  <c:v>3-D ручка</c:v>
                </c:pt>
                <c:pt idx="4">
                  <c:v>Ручка со звукозаписывающими стикерами</c:v>
                </c:pt>
                <c:pt idx="5">
                  <c:v>Обучающий робот</c:v>
                </c:pt>
                <c:pt idx="6">
                  <c:v>Набор для робототехники</c:v>
                </c:pt>
                <c:pt idx="7">
                  <c:v>Компьютерный класс (компьютеры для детей)</c:v>
                </c:pt>
                <c:pt idx="8">
                  <c:v>Компьютеры для детей</c:v>
                </c:pt>
                <c:pt idx="9">
                  <c:v>Планшет </c:v>
                </c:pt>
                <c:pt idx="10">
                  <c:v>Игрушки и пособия с дополненной реальностью</c:v>
                </c:pt>
              </c:strCache>
            </c:strRef>
          </c:cat>
          <c:val>
            <c:numRef>
              <c:f>Лист1!$F$14:$F$24</c:f>
              <c:numCache>
                <c:formatCode>General</c:formatCode>
                <c:ptCount val="11"/>
                <c:pt idx="0">
                  <c:v>10</c:v>
                </c:pt>
                <c:pt idx="1">
                  <c:v>5</c:v>
                </c:pt>
                <c:pt idx="8">
                  <c:v>3</c:v>
                </c:pt>
                <c:pt idx="9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A08-4111-9F96-786381BACFF7}"/>
            </c:ext>
          </c:extLst>
        </c:ser>
        <c:ser>
          <c:idx val="4"/>
          <c:order val="4"/>
          <c:tx>
            <c:strRef>
              <c:f>Лист1!$G$13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Лист1!$B$14:$B$24</c:f>
              <c:strCache>
                <c:ptCount val="11"/>
                <c:pt idx="0">
                  <c:v>Экран и проектор</c:v>
                </c:pt>
                <c:pt idx="1">
                  <c:v>Интерактивная доска</c:v>
                </c:pt>
                <c:pt idx="2">
                  <c:v>3-D принтер</c:v>
                </c:pt>
                <c:pt idx="3">
                  <c:v>3-D ручка</c:v>
                </c:pt>
                <c:pt idx="4">
                  <c:v>Ручка со звукозаписывающими стикерами</c:v>
                </c:pt>
                <c:pt idx="5">
                  <c:v>Обучающий робот</c:v>
                </c:pt>
                <c:pt idx="6">
                  <c:v>Набор для робототехники</c:v>
                </c:pt>
                <c:pt idx="7">
                  <c:v>Компьютерный класс (компьютеры для детей)</c:v>
                </c:pt>
                <c:pt idx="8">
                  <c:v>Компьютеры для детей</c:v>
                </c:pt>
                <c:pt idx="9">
                  <c:v>Планшет </c:v>
                </c:pt>
                <c:pt idx="10">
                  <c:v>Игрушки и пособия с дополненной реальностью</c:v>
                </c:pt>
              </c:strCache>
            </c:strRef>
          </c:cat>
          <c:val>
            <c:numRef>
              <c:f>Лист1!$G$14:$G$24</c:f>
              <c:numCache>
                <c:formatCode>General</c:formatCode>
                <c:ptCount val="11"/>
                <c:pt idx="0">
                  <c:v>2</c:v>
                </c:pt>
                <c:pt idx="1">
                  <c:v>2</c:v>
                </c:pt>
                <c:pt idx="5">
                  <c:v>1</c:v>
                </c:pt>
                <c:pt idx="6">
                  <c:v>1</c:v>
                </c:pt>
                <c:pt idx="8">
                  <c:v>3</c:v>
                </c:pt>
                <c:pt idx="9">
                  <c:v>3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A08-4111-9F96-786381BACFF7}"/>
            </c:ext>
          </c:extLst>
        </c:ser>
        <c:ser>
          <c:idx val="5"/>
          <c:order val="5"/>
          <c:tx>
            <c:strRef>
              <c:f>Лист1!$H$13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Лист1!$B$14:$B$24</c:f>
              <c:strCache>
                <c:ptCount val="11"/>
                <c:pt idx="0">
                  <c:v>Экран и проектор</c:v>
                </c:pt>
                <c:pt idx="1">
                  <c:v>Интерактивная доска</c:v>
                </c:pt>
                <c:pt idx="2">
                  <c:v>3-D принтер</c:v>
                </c:pt>
                <c:pt idx="3">
                  <c:v>3-D ручка</c:v>
                </c:pt>
                <c:pt idx="4">
                  <c:v>Ручка со звукозаписывающими стикерами</c:v>
                </c:pt>
                <c:pt idx="5">
                  <c:v>Обучающий робот</c:v>
                </c:pt>
                <c:pt idx="6">
                  <c:v>Набор для робототехники</c:v>
                </c:pt>
                <c:pt idx="7">
                  <c:v>Компьютерный класс (компьютеры для детей)</c:v>
                </c:pt>
                <c:pt idx="8">
                  <c:v>Компьютеры для детей</c:v>
                </c:pt>
                <c:pt idx="9">
                  <c:v>Планшет </c:v>
                </c:pt>
                <c:pt idx="10">
                  <c:v>Игрушки и пособия с дополненной реальностью</c:v>
                </c:pt>
              </c:strCache>
            </c:strRef>
          </c:cat>
          <c:val>
            <c:numRef>
              <c:f>Лист1!$H$14:$H$24</c:f>
              <c:numCache>
                <c:formatCode>General</c:formatCode>
                <c:ptCount val="11"/>
                <c:pt idx="0">
                  <c:v>5</c:v>
                </c:pt>
                <c:pt idx="3">
                  <c:v>4</c:v>
                </c:pt>
                <c:pt idx="8">
                  <c:v>4</c:v>
                </c:pt>
                <c:pt idx="9">
                  <c:v>5</c:v>
                </c:pt>
                <c:pt idx="1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A08-4111-9F96-786381BACFF7}"/>
            </c:ext>
          </c:extLst>
        </c:ser>
        <c:ser>
          <c:idx val="6"/>
          <c:order val="6"/>
          <c:tx>
            <c:strRef>
              <c:f>Лист1!$I$13</c:f>
              <c:strCache>
                <c:ptCount val="1"/>
                <c:pt idx="0">
                  <c:v>6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Лист1!$B$14:$B$24</c:f>
              <c:strCache>
                <c:ptCount val="11"/>
                <c:pt idx="0">
                  <c:v>Экран и проектор</c:v>
                </c:pt>
                <c:pt idx="1">
                  <c:v>Интерактивная доска</c:v>
                </c:pt>
                <c:pt idx="2">
                  <c:v>3-D принтер</c:v>
                </c:pt>
                <c:pt idx="3">
                  <c:v>3-D ручка</c:v>
                </c:pt>
                <c:pt idx="4">
                  <c:v>Ручка со звукозаписывающими стикерами</c:v>
                </c:pt>
                <c:pt idx="5">
                  <c:v>Обучающий робот</c:v>
                </c:pt>
                <c:pt idx="6">
                  <c:v>Набор для робототехники</c:v>
                </c:pt>
                <c:pt idx="7">
                  <c:v>Компьютерный класс (компьютеры для детей)</c:v>
                </c:pt>
                <c:pt idx="8">
                  <c:v>Компьютеры для детей</c:v>
                </c:pt>
                <c:pt idx="9">
                  <c:v>Планшет </c:v>
                </c:pt>
                <c:pt idx="10">
                  <c:v>Игрушки и пособия с дополненной реальностью</c:v>
                </c:pt>
              </c:strCache>
            </c:strRef>
          </c:cat>
          <c:val>
            <c:numRef>
              <c:f>Лист1!$I$14:$I$24</c:f>
              <c:numCache>
                <c:formatCode>General</c:formatCode>
                <c:ptCount val="11"/>
                <c:pt idx="0">
                  <c:v>3</c:v>
                </c:pt>
                <c:pt idx="5">
                  <c:v>1</c:v>
                </c:pt>
                <c:pt idx="6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A08-4111-9F96-786381BACFF7}"/>
            </c:ext>
          </c:extLst>
        </c:ser>
        <c:ser>
          <c:idx val="7"/>
          <c:order val="7"/>
          <c:tx>
            <c:strRef>
              <c:f>Лист1!$J$13</c:f>
              <c:strCache>
                <c:ptCount val="1"/>
                <c:pt idx="0">
                  <c:v>7 шт.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Лист1!$B$14:$B$24</c:f>
              <c:strCache>
                <c:ptCount val="11"/>
                <c:pt idx="0">
                  <c:v>Экран и проектор</c:v>
                </c:pt>
                <c:pt idx="1">
                  <c:v>Интерактивная доска</c:v>
                </c:pt>
                <c:pt idx="2">
                  <c:v>3-D принтер</c:v>
                </c:pt>
                <c:pt idx="3">
                  <c:v>3-D ручка</c:v>
                </c:pt>
                <c:pt idx="4">
                  <c:v>Ручка со звукозаписывающими стикерами</c:v>
                </c:pt>
                <c:pt idx="5">
                  <c:v>Обучающий робот</c:v>
                </c:pt>
                <c:pt idx="6">
                  <c:v>Набор для робототехники</c:v>
                </c:pt>
                <c:pt idx="7">
                  <c:v>Компьютерный класс (компьютеры для детей)</c:v>
                </c:pt>
                <c:pt idx="8">
                  <c:v>Компьютеры для детей</c:v>
                </c:pt>
                <c:pt idx="9">
                  <c:v>Планшет </c:v>
                </c:pt>
                <c:pt idx="10">
                  <c:v>Игрушки и пособия с дополненной реальностью</c:v>
                </c:pt>
              </c:strCache>
            </c:strRef>
          </c:cat>
          <c:val>
            <c:numRef>
              <c:f>Лист1!$J$14:$J$24</c:f>
              <c:numCache>
                <c:formatCode>General</c:formatCode>
                <c:ptCount val="11"/>
                <c:pt idx="0">
                  <c:v>3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A08-4111-9F96-786381BACFF7}"/>
            </c:ext>
          </c:extLst>
        </c:ser>
        <c:ser>
          <c:idx val="8"/>
          <c:order val="8"/>
          <c:tx>
            <c:strRef>
              <c:f>Лист1!$K$13</c:f>
              <c:strCache>
                <c:ptCount val="1"/>
                <c:pt idx="0">
                  <c:v>8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Лист1!$B$14:$B$24</c:f>
              <c:strCache>
                <c:ptCount val="11"/>
                <c:pt idx="0">
                  <c:v>Экран и проектор</c:v>
                </c:pt>
                <c:pt idx="1">
                  <c:v>Интерактивная доска</c:v>
                </c:pt>
                <c:pt idx="2">
                  <c:v>3-D принтер</c:v>
                </c:pt>
                <c:pt idx="3">
                  <c:v>3-D ручка</c:v>
                </c:pt>
                <c:pt idx="4">
                  <c:v>Ручка со звукозаписывающими стикерами</c:v>
                </c:pt>
                <c:pt idx="5">
                  <c:v>Обучающий робот</c:v>
                </c:pt>
                <c:pt idx="6">
                  <c:v>Набор для робототехники</c:v>
                </c:pt>
                <c:pt idx="7">
                  <c:v>Компьютерный класс (компьютеры для детей)</c:v>
                </c:pt>
                <c:pt idx="8">
                  <c:v>Компьютеры для детей</c:v>
                </c:pt>
                <c:pt idx="9">
                  <c:v>Планшет </c:v>
                </c:pt>
                <c:pt idx="10">
                  <c:v>Игрушки и пособия с дополненной реальностью</c:v>
                </c:pt>
              </c:strCache>
            </c:strRef>
          </c:cat>
          <c:val>
            <c:numRef>
              <c:f>Лист1!$K$14:$K$24</c:f>
              <c:numCache>
                <c:formatCode>General</c:formatCode>
                <c:ptCount val="11"/>
                <c:pt idx="0">
                  <c:v>2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A08-4111-9F96-786381BACFF7}"/>
            </c:ext>
          </c:extLst>
        </c:ser>
        <c:ser>
          <c:idx val="9"/>
          <c:order val="9"/>
          <c:tx>
            <c:strRef>
              <c:f>Лист1!$L$13</c:f>
              <c:strCache>
                <c:ptCount val="1"/>
                <c:pt idx="0">
                  <c:v>9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Лист1!$B$14:$B$24</c:f>
              <c:strCache>
                <c:ptCount val="11"/>
                <c:pt idx="0">
                  <c:v>Экран и проектор</c:v>
                </c:pt>
                <c:pt idx="1">
                  <c:v>Интерактивная доска</c:v>
                </c:pt>
                <c:pt idx="2">
                  <c:v>3-D принтер</c:v>
                </c:pt>
                <c:pt idx="3">
                  <c:v>3-D ручка</c:v>
                </c:pt>
                <c:pt idx="4">
                  <c:v>Ручка со звукозаписывающими стикерами</c:v>
                </c:pt>
                <c:pt idx="5">
                  <c:v>Обучающий робот</c:v>
                </c:pt>
                <c:pt idx="6">
                  <c:v>Набор для робототехники</c:v>
                </c:pt>
                <c:pt idx="7">
                  <c:v>Компьютерный класс (компьютеры для детей)</c:v>
                </c:pt>
                <c:pt idx="8">
                  <c:v>Компьютеры для детей</c:v>
                </c:pt>
                <c:pt idx="9">
                  <c:v>Планшет </c:v>
                </c:pt>
                <c:pt idx="10">
                  <c:v>Игрушки и пособия с дополненной реальностью</c:v>
                </c:pt>
              </c:strCache>
            </c:strRef>
          </c:cat>
          <c:val>
            <c:numRef>
              <c:f>Лист1!$L$14:$L$24</c:f>
              <c:numCache>
                <c:formatCode>General</c:formatCode>
                <c:ptCount val="11"/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A08-4111-9F96-786381BACFF7}"/>
            </c:ext>
          </c:extLst>
        </c:ser>
        <c:ser>
          <c:idx val="10"/>
          <c:order val="10"/>
          <c:tx>
            <c:strRef>
              <c:f>Лист1!$M$13</c:f>
              <c:strCache>
                <c:ptCount val="1"/>
                <c:pt idx="0">
                  <c:v>10 шт.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Лист1!$B$14:$B$24</c:f>
              <c:strCache>
                <c:ptCount val="11"/>
                <c:pt idx="0">
                  <c:v>Экран и проектор</c:v>
                </c:pt>
                <c:pt idx="1">
                  <c:v>Интерактивная доска</c:v>
                </c:pt>
                <c:pt idx="2">
                  <c:v>3-D принтер</c:v>
                </c:pt>
                <c:pt idx="3">
                  <c:v>3-D ручка</c:v>
                </c:pt>
                <c:pt idx="4">
                  <c:v>Ручка со звукозаписывающими стикерами</c:v>
                </c:pt>
                <c:pt idx="5">
                  <c:v>Обучающий робот</c:v>
                </c:pt>
                <c:pt idx="6">
                  <c:v>Набор для робототехники</c:v>
                </c:pt>
                <c:pt idx="7">
                  <c:v>Компьютерный класс (компьютеры для детей)</c:v>
                </c:pt>
                <c:pt idx="8">
                  <c:v>Компьютеры для детей</c:v>
                </c:pt>
                <c:pt idx="9">
                  <c:v>Планшет </c:v>
                </c:pt>
                <c:pt idx="10">
                  <c:v>Игрушки и пособия с дополненной реальностью</c:v>
                </c:pt>
              </c:strCache>
            </c:strRef>
          </c:cat>
          <c:val>
            <c:numRef>
              <c:f>Лист1!$M$14:$M$24</c:f>
              <c:numCache>
                <c:formatCode>General</c:formatCode>
                <c:ptCount val="11"/>
                <c:pt idx="8">
                  <c:v>2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A08-4111-9F96-786381BACF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1476864"/>
        <c:axId val="138847936"/>
      </c:barChart>
      <c:catAx>
        <c:axId val="1414768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8847936"/>
        <c:crosses val="autoZero"/>
        <c:auto val="1"/>
        <c:lblAlgn val="ctr"/>
        <c:lblOffset val="100"/>
        <c:noMultiLvlLbl val="0"/>
      </c:catAx>
      <c:valAx>
        <c:axId val="1388479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476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Лист2!$C$45</c:f>
              <c:strCache>
                <c:ptCount val="1"/>
                <c:pt idx="0">
                  <c:v>Укажите, какие технические средства обучения вы хотели бы приобрести, если бы была финансовая возможность?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Лист2!$B$46:$B$57</c:f>
              <c:strCache>
                <c:ptCount val="12"/>
                <c:pt idx="0">
                  <c:v>Экран и проектор</c:v>
                </c:pt>
                <c:pt idx="1">
                  <c:v>Интерактивная доска</c:v>
                </c:pt>
                <c:pt idx="2">
                  <c:v>3-D принтер</c:v>
                </c:pt>
                <c:pt idx="3">
                  <c:v>3-D ручка</c:v>
                </c:pt>
                <c:pt idx="4">
                  <c:v>Ручка со звукозаписывающими стикерами</c:v>
                </c:pt>
                <c:pt idx="5">
                  <c:v>Обучающий робот</c:v>
                </c:pt>
                <c:pt idx="6">
                  <c:v>Набор для робототехники</c:v>
                </c:pt>
                <c:pt idx="7">
                  <c:v>Компьютерный класс (компьютеры для детей)</c:v>
                </c:pt>
                <c:pt idx="8">
                  <c:v>Планшет </c:v>
                </c:pt>
                <c:pt idx="9">
                  <c:v>Игрушки и пособия с дополненной реальностью</c:v>
                </c:pt>
                <c:pt idx="10">
                  <c:v>Мультстудия </c:v>
                </c:pt>
                <c:pt idx="11">
                  <c:v>Интерактивная песочница</c:v>
                </c:pt>
              </c:strCache>
            </c:strRef>
          </c:cat>
          <c:val>
            <c:numRef>
              <c:f>Лист2!$C$46:$C$57</c:f>
              <c:numCache>
                <c:formatCode>General</c:formatCode>
                <c:ptCount val="12"/>
                <c:pt idx="0">
                  <c:v>22</c:v>
                </c:pt>
                <c:pt idx="1">
                  <c:v>109</c:v>
                </c:pt>
                <c:pt idx="2">
                  <c:v>64</c:v>
                </c:pt>
                <c:pt idx="3">
                  <c:v>50</c:v>
                </c:pt>
                <c:pt idx="4">
                  <c:v>45</c:v>
                </c:pt>
                <c:pt idx="5">
                  <c:v>64</c:v>
                </c:pt>
                <c:pt idx="6">
                  <c:v>100</c:v>
                </c:pt>
                <c:pt idx="7">
                  <c:v>32</c:v>
                </c:pt>
                <c:pt idx="8">
                  <c:v>98</c:v>
                </c:pt>
                <c:pt idx="9">
                  <c:v>112</c:v>
                </c:pt>
                <c:pt idx="10">
                  <c:v>61</c:v>
                </c:pt>
                <c:pt idx="1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E8-49E4-9202-AEFC16F5C716}"/>
            </c:ext>
          </c:extLst>
        </c:ser>
        <c:ser>
          <c:idx val="1"/>
          <c:order val="1"/>
          <c:tx>
            <c:strRef>
              <c:f>Лист2!$D$45</c:f>
              <c:strCache>
                <c:ptCount val="1"/>
                <c:pt idx="0">
                  <c:v>Какие технические средства обучения, на ваш взгляд, бесполезны в дошкольной организации для занятий с детьми?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Лист2!$B$46:$B$57</c:f>
              <c:strCache>
                <c:ptCount val="12"/>
                <c:pt idx="0">
                  <c:v>Экран и проектор</c:v>
                </c:pt>
                <c:pt idx="1">
                  <c:v>Интерактивная доска</c:v>
                </c:pt>
                <c:pt idx="2">
                  <c:v>3-D принтер</c:v>
                </c:pt>
                <c:pt idx="3">
                  <c:v>3-D ручка</c:v>
                </c:pt>
                <c:pt idx="4">
                  <c:v>Ручка со звукозаписывающими стикерами</c:v>
                </c:pt>
                <c:pt idx="5">
                  <c:v>Обучающий робот</c:v>
                </c:pt>
                <c:pt idx="6">
                  <c:v>Набор для робототехники</c:v>
                </c:pt>
                <c:pt idx="7">
                  <c:v>Компьютерный класс (компьютеры для детей)</c:v>
                </c:pt>
                <c:pt idx="8">
                  <c:v>Планшет </c:v>
                </c:pt>
                <c:pt idx="9">
                  <c:v>Игрушки и пособия с дополненной реальностью</c:v>
                </c:pt>
                <c:pt idx="10">
                  <c:v>Мультстудия </c:v>
                </c:pt>
                <c:pt idx="11">
                  <c:v>Интерактивная песочница</c:v>
                </c:pt>
              </c:strCache>
            </c:strRef>
          </c:cat>
          <c:val>
            <c:numRef>
              <c:f>Лист2!$D$46:$D$57</c:f>
              <c:numCache>
                <c:formatCode>General</c:formatCode>
                <c:ptCount val="12"/>
                <c:pt idx="0">
                  <c:v>4</c:v>
                </c:pt>
                <c:pt idx="1">
                  <c:v>6</c:v>
                </c:pt>
                <c:pt idx="2">
                  <c:v>51</c:v>
                </c:pt>
                <c:pt idx="3">
                  <c:v>44</c:v>
                </c:pt>
                <c:pt idx="4">
                  <c:v>33</c:v>
                </c:pt>
                <c:pt idx="5">
                  <c:v>16</c:v>
                </c:pt>
                <c:pt idx="6">
                  <c:v>7</c:v>
                </c:pt>
                <c:pt idx="7">
                  <c:v>39</c:v>
                </c:pt>
                <c:pt idx="8">
                  <c:v>6</c:v>
                </c:pt>
                <c:pt idx="9">
                  <c:v>8</c:v>
                </c:pt>
                <c:pt idx="10">
                  <c:v>24</c:v>
                </c:pt>
                <c:pt idx="1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E8-49E4-9202-AEFC16F5C7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37871104"/>
        <c:axId val="138850240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Лист2!$E$45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Лист2!$B$46:$B$57</c15:sqref>
                        </c15:formulaRef>
                      </c:ext>
                    </c:extLst>
                    <c:strCache>
                      <c:ptCount val="12"/>
                      <c:pt idx="0">
                        <c:v>Экран и проектор</c:v>
                      </c:pt>
                      <c:pt idx="1">
                        <c:v>Интерактивная доска</c:v>
                      </c:pt>
                      <c:pt idx="2">
                        <c:v>3-D принтер</c:v>
                      </c:pt>
                      <c:pt idx="3">
                        <c:v>3-D ручка</c:v>
                      </c:pt>
                      <c:pt idx="4">
                        <c:v>Ручка со звукозаписывающими стикерами</c:v>
                      </c:pt>
                      <c:pt idx="5">
                        <c:v>Обучающий робот</c:v>
                      </c:pt>
                      <c:pt idx="6">
                        <c:v>Набор для робототехники</c:v>
                      </c:pt>
                      <c:pt idx="7">
                        <c:v>Компьютерный класс (компьютеры для детей)</c:v>
                      </c:pt>
                      <c:pt idx="8">
                        <c:v>Планшет </c:v>
                      </c:pt>
                      <c:pt idx="9">
                        <c:v>Игрушки и пособия с дополненной реальностью</c:v>
                      </c:pt>
                      <c:pt idx="10">
                        <c:v>Мультстудия </c:v>
                      </c:pt>
                      <c:pt idx="11">
                        <c:v>Интерактивная песочница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Лист2!$E$46:$E$57</c15:sqref>
                        </c15:formulaRef>
                      </c:ext>
                    </c:extLst>
                    <c:numCache>
                      <c:formatCode>General</c:formatCode>
                      <c:ptCount val="12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9AE8-49E4-9202-AEFC16F5C716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Лист2!$F$45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Лист2!$B$46:$B$57</c15:sqref>
                        </c15:formulaRef>
                      </c:ext>
                    </c:extLst>
                    <c:strCache>
                      <c:ptCount val="12"/>
                      <c:pt idx="0">
                        <c:v>Экран и проектор</c:v>
                      </c:pt>
                      <c:pt idx="1">
                        <c:v>Интерактивная доска</c:v>
                      </c:pt>
                      <c:pt idx="2">
                        <c:v>3-D принтер</c:v>
                      </c:pt>
                      <c:pt idx="3">
                        <c:v>3-D ручка</c:v>
                      </c:pt>
                      <c:pt idx="4">
                        <c:v>Ручка со звукозаписывающими стикерами</c:v>
                      </c:pt>
                      <c:pt idx="5">
                        <c:v>Обучающий робот</c:v>
                      </c:pt>
                      <c:pt idx="6">
                        <c:v>Набор для робототехники</c:v>
                      </c:pt>
                      <c:pt idx="7">
                        <c:v>Компьютерный класс (компьютеры для детей)</c:v>
                      </c:pt>
                      <c:pt idx="8">
                        <c:v>Планшет </c:v>
                      </c:pt>
                      <c:pt idx="9">
                        <c:v>Игрушки и пособия с дополненной реальностью</c:v>
                      </c:pt>
                      <c:pt idx="10">
                        <c:v>Мультстудия </c:v>
                      </c:pt>
                      <c:pt idx="11">
                        <c:v>Интерактивная песочница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Лист2!$F$46:$F$57</c15:sqref>
                        </c15:formulaRef>
                      </c:ext>
                    </c:extLst>
                    <c:numCache>
                      <c:formatCode>General</c:formatCode>
                      <c:ptCount val="12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9AE8-49E4-9202-AEFC16F5C716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Лист2!$G$45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Лист2!$B$46:$B$57</c15:sqref>
                        </c15:formulaRef>
                      </c:ext>
                    </c:extLst>
                    <c:strCache>
                      <c:ptCount val="12"/>
                      <c:pt idx="0">
                        <c:v>Экран и проектор</c:v>
                      </c:pt>
                      <c:pt idx="1">
                        <c:v>Интерактивная доска</c:v>
                      </c:pt>
                      <c:pt idx="2">
                        <c:v>3-D принтер</c:v>
                      </c:pt>
                      <c:pt idx="3">
                        <c:v>3-D ручка</c:v>
                      </c:pt>
                      <c:pt idx="4">
                        <c:v>Ручка со звукозаписывающими стикерами</c:v>
                      </c:pt>
                      <c:pt idx="5">
                        <c:v>Обучающий робот</c:v>
                      </c:pt>
                      <c:pt idx="6">
                        <c:v>Набор для робототехники</c:v>
                      </c:pt>
                      <c:pt idx="7">
                        <c:v>Компьютерный класс (компьютеры для детей)</c:v>
                      </c:pt>
                      <c:pt idx="8">
                        <c:v>Планшет </c:v>
                      </c:pt>
                      <c:pt idx="9">
                        <c:v>Игрушки и пособия с дополненной реальностью</c:v>
                      </c:pt>
                      <c:pt idx="10">
                        <c:v>Мультстудия </c:v>
                      </c:pt>
                      <c:pt idx="11">
                        <c:v>Интерактивная песочница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Лист2!$G$46:$G$57</c15:sqref>
                        </c15:formulaRef>
                      </c:ext>
                    </c:extLst>
                    <c:numCache>
                      <c:formatCode>General</c:formatCode>
                      <c:ptCount val="12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9AE8-49E4-9202-AEFC16F5C716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Лист2!$H$45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Лист2!$B$46:$B$57</c15:sqref>
                        </c15:formulaRef>
                      </c:ext>
                    </c:extLst>
                    <c:strCache>
                      <c:ptCount val="12"/>
                      <c:pt idx="0">
                        <c:v>Экран и проектор</c:v>
                      </c:pt>
                      <c:pt idx="1">
                        <c:v>Интерактивная доска</c:v>
                      </c:pt>
                      <c:pt idx="2">
                        <c:v>3-D принтер</c:v>
                      </c:pt>
                      <c:pt idx="3">
                        <c:v>3-D ручка</c:v>
                      </c:pt>
                      <c:pt idx="4">
                        <c:v>Ручка со звукозаписывающими стикерами</c:v>
                      </c:pt>
                      <c:pt idx="5">
                        <c:v>Обучающий робот</c:v>
                      </c:pt>
                      <c:pt idx="6">
                        <c:v>Набор для робототехники</c:v>
                      </c:pt>
                      <c:pt idx="7">
                        <c:v>Компьютерный класс (компьютеры для детей)</c:v>
                      </c:pt>
                      <c:pt idx="8">
                        <c:v>Планшет </c:v>
                      </c:pt>
                      <c:pt idx="9">
                        <c:v>Игрушки и пособия с дополненной реальностью</c:v>
                      </c:pt>
                      <c:pt idx="10">
                        <c:v>Мультстудия </c:v>
                      </c:pt>
                      <c:pt idx="11">
                        <c:v>Интерактивная песочница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Лист2!$H$46:$H$57</c15:sqref>
                        </c15:formulaRef>
                      </c:ext>
                    </c:extLst>
                    <c:numCache>
                      <c:formatCode>General</c:formatCode>
                      <c:ptCount val="12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9AE8-49E4-9202-AEFC16F5C716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Лист2!$I$45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Лист2!$B$46:$B$57</c15:sqref>
                        </c15:formulaRef>
                      </c:ext>
                    </c:extLst>
                    <c:strCache>
                      <c:ptCount val="12"/>
                      <c:pt idx="0">
                        <c:v>Экран и проектор</c:v>
                      </c:pt>
                      <c:pt idx="1">
                        <c:v>Интерактивная доска</c:v>
                      </c:pt>
                      <c:pt idx="2">
                        <c:v>3-D принтер</c:v>
                      </c:pt>
                      <c:pt idx="3">
                        <c:v>3-D ручка</c:v>
                      </c:pt>
                      <c:pt idx="4">
                        <c:v>Ручка со звукозаписывающими стикерами</c:v>
                      </c:pt>
                      <c:pt idx="5">
                        <c:v>Обучающий робот</c:v>
                      </c:pt>
                      <c:pt idx="6">
                        <c:v>Набор для робототехники</c:v>
                      </c:pt>
                      <c:pt idx="7">
                        <c:v>Компьютерный класс (компьютеры для детей)</c:v>
                      </c:pt>
                      <c:pt idx="8">
                        <c:v>Планшет </c:v>
                      </c:pt>
                      <c:pt idx="9">
                        <c:v>Игрушки и пособия с дополненной реальностью</c:v>
                      </c:pt>
                      <c:pt idx="10">
                        <c:v>Мультстудия </c:v>
                      </c:pt>
                      <c:pt idx="11">
                        <c:v>Интерактивная песочница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Лист2!$I$46:$I$57</c15:sqref>
                        </c15:formulaRef>
                      </c:ext>
                    </c:extLst>
                    <c:numCache>
                      <c:formatCode>General</c:formatCode>
                      <c:ptCount val="12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9AE8-49E4-9202-AEFC16F5C716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Лист2!$J$45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Лист2!$B$46:$B$57</c15:sqref>
                        </c15:formulaRef>
                      </c:ext>
                    </c:extLst>
                    <c:strCache>
                      <c:ptCount val="12"/>
                      <c:pt idx="0">
                        <c:v>Экран и проектор</c:v>
                      </c:pt>
                      <c:pt idx="1">
                        <c:v>Интерактивная доска</c:v>
                      </c:pt>
                      <c:pt idx="2">
                        <c:v>3-D принтер</c:v>
                      </c:pt>
                      <c:pt idx="3">
                        <c:v>3-D ручка</c:v>
                      </c:pt>
                      <c:pt idx="4">
                        <c:v>Ручка со звукозаписывающими стикерами</c:v>
                      </c:pt>
                      <c:pt idx="5">
                        <c:v>Обучающий робот</c:v>
                      </c:pt>
                      <c:pt idx="6">
                        <c:v>Набор для робототехники</c:v>
                      </c:pt>
                      <c:pt idx="7">
                        <c:v>Компьютерный класс (компьютеры для детей)</c:v>
                      </c:pt>
                      <c:pt idx="8">
                        <c:v>Планшет </c:v>
                      </c:pt>
                      <c:pt idx="9">
                        <c:v>Игрушки и пособия с дополненной реальностью</c:v>
                      </c:pt>
                      <c:pt idx="10">
                        <c:v>Мультстудия </c:v>
                      </c:pt>
                      <c:pt idx="11">
                        <c:v>Интерактивная песочница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Лист2!$J$46:$J$57</c15:sqref>
                        </c15:formulaRef>
                      </c:ext>
                    </c:extLst>
                    <c:numCache>
                      <c:formatCode>General</c:formatCode>
                      <c:ptCount val="12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9AE8-49E4-9202-AEFC16F5C716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Лист2!$K$45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Лист2!$B$46:$B$57</c15:sqref>
                        </c15:formulaRef>
                      </c:ext>
                    </c:extLst>
                    <c:strCache>
                      <c:ptCount val="12"/>
                      <c:pt idx="0">
                        <c:v>Экран и проектор</c:v>
                      </c:pt>
                      <c:pt idx="1">
                        <c:v>Интерактивная доска</c:v>
                      </c:pt>
                      <c:pt idx="2">
                        <c:v>3-D принтер</c:v>
                      </c:pt>
                      <c:pt idx="3">
                        <c:v>3-D ручка</c:v>
                      </c:pt>
                      <c:pt idx="4">
                        <c:v>Ручка со звукозаписывающими стикерами</c:v>
                      </c:pt>
                      <c:pt idx="5">
                        <c:v>Обучающий робот</c:v>
                      </c:pt>
                      <c:pt idx="6">
                        <c:v>Набор для робототехники</c:v>
                      </c:pt>
                      <c:pt idx="7">
                        <c:v>Компьютерный класс (компьютеры для детей)</c:v>
                      </c:pt>
                      <c:pt idx="8">
                        <c:v>Планшет </c:v>
                      </c:pt>
                      <c:pt idx="9">
                        <c:v>Игрушки и пособия с дополненной реальностью</c:v>
                      </c:pt>
                      <c:pt idx="10">
                        <c:v>Мультстудия </c:v>
                      </c:pt>
                      <c:pt idx="11">
                        <c:v>Интерактивная песочница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Лист2!$K$46:$K$57</c15:sqref>
                        </c15:formulaRef>
                      </c:ext>
                    </c:extLst>
                    <c:numCache>
                      <c:formatCode>General</c:formatCode>
                      <c:ptCount val="12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9AE8-49E4-9202-AEFC16F5C716}"/>
                  </c:ext>
                </c:extLst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Лист2!$L$45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Лист2!$B$46:$B$57</c15:sqref>
                        </c15:formulaRef>
                      </c:ext>
                    </c:extLst>
                    <c:strCache>
                      <c:ptCount val="12"/>
                      <c:pt idx="0">
                        <c:v>Экран и проектор</c:v>
                      </c:pt>
                      <c:pt idx="1">
                        <c:v>Интерактивная доска</c:v>
                      </c:pt>
                      <c:pt idx="2">
                        <c:v>3-D принтер</c:v>
                      </c:pt>
                      <c:pt idx="3">
                        <c:v>3-D ручка</c:v>
                      </c:pt>
                      <c:pt idx="4">
                        <c:v>Ручка со звукозаписывающими стикерами</c:v>
                      </c:pt>
                      <c:pt idx="5">
                        <c:v>Обучающий робот</c:v>
                      </c:pt>
                      <c:pt idx="6">
                        <c:v>Набор для робототехники</c:v>
                      </c:pt>
                      <c:pt idx="7">
                        <c:v>Компьютерный класс (компьютеры для детей)</c:v>
                      </c:pt>
                      <c:pt idx="8">
                        <c:v>Планшет </c:v>
                      </c:pt>
                      <c:pt idx="9">
                        <c:v>Игрушки и пособия с дополненной реальностью</c:v>
                      </c:pt>
                      <c:pt idx="10">
                        <c:v>Мультстудия </c:v>
                      </c:pt>
                      <c:pt idx="11">
                        <c:v>Интерактивная песочница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Лист2!$L$46:$L$57</c15:sqref>
                        </c15:formulaRef>
                      </c:ext>
                    </c:extLst>
                    <c:numCache>
                      <c:formatCode>General</c:formatCode>
                      <c:ptCount val="12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9AE8-49E4-9202-AEFC16F5C716}"/>
                  </c:ext>
                </c:extLst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Лист2!$M$45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5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Лист2!$B$46:$B$57</c15:sqref>
                        </c15:formulaRef>
                      </c:ext>
                    </c:extLst>
                    <c:strCache>
                      <c:ptCount val="12"/>
                      <c:pt idx="0">
                        <c:v>Экран и проектор</c:v>
                      </c:pt>
                      <c:pt idx="1">
                        <c:v>Интерактивная доска</c:v>
                      </c:pt>
                      <c:pt idx="2">
                        <c:v>3-D принтер</c:v>
                      </c:pt>
                      <c:pt idx="3">
                        <c:v>3-D ручка</c:v>
                      </c:pt>
                      <c:pt idx="4">
                        <c:v>Ручка со звукозаписывающими стикерами</c:v>
                      </c:pt>
                      <c:pt idx="5">
                        <c:v>Обучающий робот</c:v>
                      </c:pt>
                      <c:pt idx="6">
                        <c:v>Набор для робототехники</c:v>
                      </c:pt>
                      <c:pt idx="7">
                        <c:v>Компьютерный класс (компьютеры для детей)</c:v>
                      </c:pt>
                      <c:pt idx="8">
                        <c:v>Планшет </c:v>
                      </c:pt>
                      <c:pt idx="9">
                        <c:v>Игрушки и пособия с дополненной реальностью</c:v>
                      </c:pt>
                      <c:pt idx="10">
                        <c:v>Мультстудия </c:v>
                      </c:pt>
                      <c:pt idx="11">
                        <c:v>Интерактивная песочница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Лист2!$M$46:$M$57</c15:sqref>
                        </c15:formulaRef>
                      </c:ext>
                    </c:extLst>
                    <c:numCache>
                      <c:formatCode>General</c:formatCode>
                      <c:ptCount val="12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9AE8-49E4-9202-AEFC16F5C716}"/>
                  </c:ext>
                </c:extLst>
              </c15:ser>
            </c15:filteredBarSeries>
            <c15:filteredBa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Лист2!$N$45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Лист2!$B$46:$B$57</c15:sqref>
                        </c15:formulaRef>
                      </c:ext>
                    </c:extLst>
                    <c:strCache>
                      <c:ptCount val="12"/>
                      <c:pt idx="0">
                        <c:v>Экран и проектор</c:v>
                      </c:pt>
                      <c:pt idx="1">
                        <c:v>Интерактивная доска</c:v>
                      </c:pt>
                      <c:pt idx="2">
                        <c:v>3-D принтер</c:v>
                      </c:pt>
                      <c:pt idx="3">
                        <c:v>3-D ручка</c:v>
                      </c:pt>
                      <c:pt idx="4">
                        <c:v>Ручка со звукозаписывающими стикерами</c:v>
                      </c:pt>
                      <c:pt idx="5">
                        <c:v>Обучающий робот</c:v>
                      </c:pt>
                      <c:pt idx="6">
                        <c:v>Набор для робототехники</c:v>
                      </c:pt>
                      <c:pt idx="7">
                        <c:v>Компьютерный класс (компьютеры для детей)</c:v>
                      </c:pt>
                      <c:pt idx="8">
                        <c:v>Планшет </c:v>
                      </c:pt>
                      <c:pt idx="9">
                        <c:v>Игрушки и пособия с дополненной реальностью</c:v>
                      </c:pt>
                      <c:pt idx="10">
                        <c:v>Мультстудия </c:v>
                      </c:pt>
                      <c:pt idx="11">
                        <c:v>Интерактивная песочница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Лист2!$N$46:$N$57</c15:sqref>
                        </c15:formulaRef>
                      </c:ext>
                    </c:extLst>
                    <c:numCache>
                      <c:formatCode>General</c:formatCode>
                      <c:ptCount val="12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9AE8-49E4-9202-AEFC16F5C716}"/>
                  </c:ext>
                </c:extLst>
              </c15:ser>
            </c15:filteredBarSeries>
            <c15:filteredBa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Лист2!$O$45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Лист2!$B$46:$B$57</c15:sqref>
                        </c15:formulaRef>
                      </c:ext>
                    </c:extLst>
                    <c:strCache>
                      <c:ptCount val="12"/>
                      <c:pt idx="0">
                        <c:v>Экран и проектор</c:v>
                      </c:pt>
                      <c:pt idx="1">
                        <c:v>Интерактивная доска</c:v>
                      </c:pt>
                      <c:pt idx="2">
                        <c:v>3-D принтер</c:v>
                      </c:pt>
                      <c:pt idx="3">
                        <c:v>3-D ручка</c:v>
                      </c:pt>
                      <c:pt idx="4">
                        <c:v>Ручка со звукозаписывающими стикерами</c:v>
                      </c:pt>
                      <c:pt idx="5">
                        <c:v>Обучающий робот</c:v>
                      </c:pt>
                      <c:pt idx="6">
                        <c:v>Набор для робототехники</c:v>
                      </c:pt>
                      <c:pt idx="7">
                        <c:v>Компьютерный класс (компьютеры для детей)</c:v>
                      </c:pt>
                      <c:pt idx="8">
                        <c:v>Планшет </c:v>
                      </c:pt>
                      <c:pt idx="9">
                        <c:v>Игрушки и пособия с дополненной реальностью</c:v>
                      </c:pt>
                      <c:pt idx="10">
                        <c:v>Мультстудия </c:v>
                      </c:pt>
                      <c:pt idx="11">
                        <c:v>Интерактивная песочница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Лист2!$O$46:$O$57</c15:sqref>
                        </c15:formulaRef>
                      </c:ext>
                    </c:extLst>
                    <c:numCache>
                      <c:formatCode>General</c:formatCode>
                      <c:ptCount val="12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9AE8-49E4-9202-AEFC16F5C716}"/>
                  </c:ext>
                </c:extLst>
              </c15:ser>
            </c15:filteredBarSeries>
            <c15:filteredBa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Лист2!$P$45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Лист2!$B$46:$B$57</c15:sqref>
                        </c15:formulaRef>
                      </c:ext>
                    </c:extLst>
                    <c:strCache>
                      <c:ptCount val="12"/>
                      <c:pt idx="0">
                        <c:v>Экран и проектор</c:v>
                      </c:pt>
                      <c:pt idx="1">
                        <c:v>Интерактивная доска</c:v>
                      </c:pt>
                      <c:pt idx="2">
                        <c:v>3-D принтер</c:v>
                      </c:pt>
                      <c:pt idx="3">
                        <c:v>3-D ручка</c:v>
                      </c:pt>
                      <c:pt idx="4">
                        <c:v>Ручка со звукозаписывающими стикерами</c:v>
                      </c:pt>
                      <c:pt idx="5">
                        <c:v>Обучающий робот</c:v>
                      </c:pt>
                      <c:pt idx="6">
                        <c:v>Набор для робототехники</c:v>
                      </c:pt>
                      <c:pt idx="7">
                        <c:v>Компьютерный класс (компьютеры для детей)</c:v>
                      </c:pt>
                      <c:pt idx="8">
                        <c:v>Планшет </c:v>
                      </c:pt>
                      <c:pt idx="9">
                        <c:v>Игрушки и пособия с дополненной реальностью</c:v>
                      </c:pt>
                      <c:pt idx="10">
                        <c:v>Мультстудия </c:v>
                      </c:pt>
                      <c:pt idx="11">
                        <c:v>Интерактивная песочница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Лист2!$P$46:$P$57</c15:sqref>
                        </c15:formulaRef>
                      </c:ext>
                    </c:extLst>
                    <c:numCache>
                      <c:formatCode>General</c:formatCode>
                      <c:ptCount val="12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9AE8-49E4-9202-AEFC16F5C716}"/>
                  </c:ext>
                </c:extLst>
              </c15:ser>
            </c15:filteredBarSeries>
          </c:ext>
        </c:extLst>
      </c:barChart>
      <c:catAx>
        <c:axId val="2378711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8850240"/>
        <c:crosses val="autoZero"/>
        <c:auto val="1"/>
        <c:lblAlgn val="ctr"/>
        <c:lblOffset val="100"/>
        <c:noMultiLvlLbl val="0"/>
      </c:catAx>
      <c:valAx>
        <c:axId val="1388502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7871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ED7B62-6D53-4AC8-8351-4533E478B2E5}" type="doc">
      <dgm:prSet loTypeId="urn:microsoft.com/office/officeart/2005/8/layout/chart3" loCatId="relationship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487C71C-3A07-489A-A482-6FDB5BBD062D}">
      <dgm:prSet custT="1"/>
      <dgm:spPr/>
      <dgm:t>
        <a:bodyPr/>
        <a:lstStyle/>
        <a:p>
          <a:pPr rtl="0"/>
          <a:r>
            <a:rPr lang="en-US" sz="1400" b="1" smtClean="0"/>
            <a:t>Budget funds</a:t>
          </a:r>
          <a:endParaRPr lang="ru-RU" sz="1400" b="1" dirty="0"/>
        </a:p>
      </dgm:t>
    </dgm:pt>
    <dgm:pt modelId="{599C75B2-AEAD-45B4-AE3E-7D584E7289BD}" type="parTrans" cxnId="{FBBEBBE8-D6F3-4FFF-A26C-4370F98BFB8D}">
      <dgm:prSet/>
      <dgm:spPr/>
      <dgm:t>
        <a:bodyPr/>
        <a:lstStyle/>
        <a:p>
          <a:endParaRPr lang="ru-RU" sz="2000" b="1"/>
        </a:p>
      </dgm:t>
    </dgm:pt>
    <dgm:pt modelId="{97E81256-1AE3-4C1D-8029-38169EF46845}" type="sibTrans" cxnId="{FBBEBBE8-D6F3-4FFF-A26C-4370F98BFB8D}">
      <dgm:prSet/>
      <dgm:spPr/>
      <dgm:t>
        <a:bodyPr/>
        <a:lstStyle/>
        <a:p>
          <a:endParaRPr lang="ru-RU" sz="2000" b="1"/>
        </a:p>
      </dgm:t>
    </dgm:pt>
    <dgm:pt modelId="{69517325-3EE0-4E0B-A3DB-125F79ACD105}">
      <dgm:prSet custT="1"/>
      <dgm:spPr/>
      <dgm:t>
        <a:bodyPr/>
        <a:lstStyle/>
        <a:p>
          <a:r>
            <a:rPr lang="en-US" sz="1400" b="1" dirty="0" smtClean="0"/>
            <a:t>Sponsorship</a:t>
          </a:r>
          <a:endParaRPr lang="ru-RU" sz="1400" b="1" dirty="0" smtClean="0"/>
        </a:p>
      </dgm:t>
    </dgm:pt>
    <dgm:pt modelId="{E244F6C0-7D8B-4C2C-98BE-ACA2BA6A840F}" type="parTrans" cxnId="{45C78D12-78CE-4905-93C4-C35E483DBC5A}">
      <dgm:prSet/>
      <dgm:spPr/>
      <dgm:t>
        <a:bodyPr/>
        <a:lstStyle/>
        <a:p>
          <a:endParaRPr lang="ru-RU" sz="2000" b="1"/>
        </a:p>
      </dgm:t>
    </dgm:pt>
    <dgm:pt modelId="{FCE0A74C-A8B3-42BA-A44F-AE0C759770B8}" type="sibTrans" cxnId="{45C78D12-78CE-4905-93C4-C35E483DBC5A}">
      <dgm:prSet/>
      <dgm:spPr/>
      <dgm:t>
        <a:bodyPr/>
        <a:lstStyle/>
        <a:p>
          <a:endParaRPr lang="ru-RU" sz="2000" b="1"/>
        </a:p>
      </dgm:t>
    </dgm:pt>
    <dgm:pt modelId="{D8E925BD-77DE-4021-81BA-EC3164EBB5F2}">
      <dgm:prSet custT="1"/>
      <dgm:spPr/>
      <dgm:t>
        <a:bodyPr/>
        <a:lstStyle/>
        <a:p>
          <a:r>
            <a:rPr lang="en-US" sz="1400" b="1" dirty="0" smtClean="0"/>
            <a:t>Income from the provision of additional paid services</a:t>
          </a:r>
          <a:endParaRPr lang="ru-RU" sz="1400" b="1" dirty="0" smtClean="0"/>
        </a:p>
      </dgm:t>
    </dgm:pt>
    <dgm:pt modelId="{CE5A717F-F747-4559-8A99-33EBFBE67C25}" type="parTrans" cxnId="{2580A3A4-58C2-4A9B-9171-E8B59498449A}">
      <dgm:prSet/>
      <dgm:spPr/>
      <dgm:t>
        <a:bodyPr/>
        <a:lstStyle/>
        <a:p>
          <a:endParaRPr lang="ru-RU" sz="2000" b="1"/>
        </a:p>
      </dgm:t>
    </dgm:pt>
    <dgm:pt modelId="{2FB7A939-C130-4830-A4A0-37F4667FE06C}" type="sibTrans" cxnId="{2580A3A4-58C2-4A9B-9171-E8B59498449A}">
      <dgm:prSet/>
      <dgm:spPr/>
      <dgm:t>
        <a:bodyPr/>
        <a:lstStyle/>
        <a:p>
          <a:endParaRPr lang="ru-RU" sz="2000" b="1"/>
        </a:p>
      </dgm:t>
    </dgm:pt>
    <dgm:pt modelId="{FF413B1E-472F-4D6C-A430-A0D237C1BFFC}">
      <dgm:prSet custT="1"/>
      <dgm:spPr/>
      <dgm:t>
        <a:bodyPr/>
        <a:lstStyle/>
        <a:p>
          <a:r>
            <a:rPr lang="en-US" sz="1400" b="1" dirty="0" smtClean="0"/>
            <a:t>Grants and prizes</a:t>
          </a:r>
          <a:endParaRPr lang="ru-RU" sz="1400" b="1" dirty="0" smtClean="0"/>
        </a:p>
      </dgm:t>
    </dgm:pt>
    <dgm:pt modelId="{8064D0A0-5EE5-4AFC-A531-4F62712D3263}" type="parTrans" cxnId="{3074BEB6-C9E4-46FC-819D-878B67794BDF}">
      <dgm:prSet/>
      <dgm:spPr/>
      <dgm:t>
        <a:bodyPr/>
        <a:lstStyle/>
        <a:p>
          <a:endParaRPr lang="ru-RU" sz="2000" b="1"/>
        </a:p>
      </dgm:t>
    </dgm:pt>
    <dgm:pt modelId="{C6ACDB95-22E4-4706-B162-0BC7441993A6}" type="sibTrans" cxnId="{3074BEB6-C9E4-46FC-819D-878B67794BDF}">
      <dgm:prSet/>
      <dgm:spPr/>
      <dgm:t>
        <a:bodyPr/>
        <a:lstStyle/>
        <a:p>
          <a:endParaRPr lang="ru-RU" sz="2000" b="1"/>
        </a:p>
      </dgm:t>
    </dgm:pt>
    <dgm:pt modelId="{7D877464-A194-4398-832B-5801A52AC138}">
      <dgm:prSet custT="1"/>
      <dgm:spPr/>
      <dgm:t>
        <a:bodyPr/>
        <a:lstStyle/>
        <a:p>
          <a:r>
            <a:rPr lang="en-US" sz="1400" b="1" dirty="0" smtClean="0"/>
            <a:t>Voluntary donations</a:t>
          </a:r>
          <a:endParaRPr lang="ru-RU" sz="1400" b="1" dirty="0" smtClean="0"/>
        </a:p>
      </dgm:t>
    </dgm:pt>
    <dgm:pt modelId="{88E44FF1-A0DF-4C75-B6CB-954B9D69A087}" type="parTrans" cxnId="{0AD0EBEB-0E91-45AA-ACF7-1CE1B83854B7}">
      <dgm:prSet/>
      <dgm:spPr/>
      <dgm:t>
        <a:bodyPr/>
        <a:lstStyle/>
        <a:p>
          <a:endParaRPr lang="ru-RU" sz="2000" b="1"/>
        </a:p>
      </dgm:t>
    </dgm:pt>
    <dgm:pt modelId="{3D432D56-CECF-4C18-97C7-E880925D34E8}" type="sibTrans" cxnId="{0AD0EBEB-0E91-45AA-ACF7-1CE1B83854B7}">
      <dgm:prSet/>
      <dgm:spPr/>
      <dgm:t>
        <a:bodyPr/>
        <a:lstStyle/>
        <a:p>
          <a:endParaRPr lang="ru-RU" sz="2000" b="1"/>
        </a:p>
      </dgm:t>
    </dgm:pt>
    <dgm:pt modelId="{C0FEAAE9-501E-4ABB-96AB-436B355F3435}" type="pres">
      <dgm:prSet presAssocID="{19ED7B62-6D53-4AC8-8351-4533E478B2E5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115DF7-C749-48C9-A188-F7C618177075}" type="pres">
      <dgm:prSet presAssocID="{19ED7B62-6D53-4AC8-8351-4533E478B2E5}" presName="wedge1" presStyleLbl="node1" presStyleIdx="0" presStyleCnt="5"/>
      <dgm:spPr/>
      <dgm:t>
        <a:bodyPr/>
        <a:lstStyle/>
        <a:p>
          <a:endParaRPr lang="ru-RU"/>
        </a:p>
      </dgm:t>
    </dgm:pt>
    <dgm:pt modelId="{6F47C8D7-9D0A-4673-B8E5-09EABC3C4DA6}" type="pres">
      <dgm:prSet presAssocID="{19ED7B62-6D53-4AC8-8351-4533E478B2E5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DAC6AC-ED6F-4994-9039-8E7EC9CDAF43}" type="pres">
      <dgm:prSet presAssocID="{19ED7B62-6D53-4AC8-8351-4533E478B2E5}" presName="wedge2" presStyleLbl="node1" presStyleIdx="1" presStyleCnt="5"/>
      <dgm:spPr/>
      <dgm:t>
        <a:bodyPr/>
        <a:lstStyle/>
        <a:p>
          <a:endParaRPr lang="ru-RU"/>
        </a:p>
      </dgm:t>
    </dgm:pt>
    <dgm:pt modelId="{1089FC76-9103-4B85-8534-975B3069A11D}" type="pres">
      <dgm:prSet presAssocID="{19ED7B62-6D53-4AC8-8351-4533E478B2E5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625D7A-809D-496A-8985-6B35651BEAEA}" type="pres">
      <dgm:prSet presAssocID="{19ED7B62-6D53-4AC8-8351-4533E478B2E5}" presName="wedge3" presStyleLbl="node1" presStyleIdx="2" presStyleCnt="5"/>
      <dgm:spPr/>
      <dgm:t>
        <a:bodyPr/>
        <a:lstStyle/>
        <a:p>
          <a:endParaRPr lang="ru-RU"/>
        </a:p>
      </dgm:t>
    </dgm:pt>
    <dgm:pt modelId="{893364F8-6DD6-4DB1-8869-8620C174B43A}" type="pres">
      <dgm:prSet presAssocID="{19ED7B62-6D53-4AC8-8351-4533E478B2E5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DAE1BF-5040-4AAE-8990-6D7197B65FC1}" type="pres">
      <dgm:prSet presAssocID="{19ED7B62-6D53-4AC8-8351-4533E478B2E5}" presName="wedge4" presStyleLbl="node1" presStyleIdx="3" presStyleCnt="5"/>
      <dgm:spPr/>
      <dgm:t>
        <a:bodyPr/>
        <a:lstStyle/>
        <a:p>
          <a:endParaRPr lang="ru-RU"/>
        </a:p>
      </dgm:t>
    </dgm:pt>
    <dgm:pt modelId="{03E27B91-E275-4854-92EE-AB6A575E50DC}" type="pres">
      <dgm:prSet presAssocID="{19ED7B62-6D53-4AC8-8351-4533E478B2E5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AA56E9-EF24-449D-BF7E-C6B36D5FD0DB}" type="pres">
      <dgm:prSet presAssocID="{19ED7B62-6D53-4AC8-8351-4533E478B2E5}" presName="wedge5" presStyleLbl="node1" presStyleIdx="4" presStyleCnt="5"/>
      <dgm:spPr/>
      <dgm:t>
        <a:bodyPr/>
        <a:lstStyle/>
        <a:p>
          <a:endParaRPr lang="ru-RU"/>
        </a:p>
      </dgm:t>
    </dgm:pt>
    <dgm:pt modelId="{10F660A3-B39F-4932-8A6E-BACFB6564AC8}" type="pres">
      <dgm:prSet presAssocID="{19ED7B62-6D53-4AC8-8351-4533E478B2E5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687D9D-EB32-46A3-A684-A89CE9718E5F}" type="presOf" srcId="{FF413B1E-472F-4D6C-A430-A0D237C1BFFC}" destId="{03E27B91-E275-4854-92EE-AB6A575E50DC}" srcOrd="1" destOrd="0" presId="urn:microsoft.com/office/officeart/2005/8/layout/chart3"/>
    <dgm:cxn modelId="{0AD0EBEB-0E91-45AA-ACF7-1CE1B83854B7}" srcId="{19ED7B62-6D53-4AC8-8351-4533E478B2E5}" destId="{7D877464-A194-4398-832B-5801A52AC138}" srcOrd="4" destOrd="0" parTransId="{88E44FF1-A0DF-4C75-B6CB-954B9D69A087}" sibTransId="{3D432D56-CECF-4C18-97C7-E880925D34E8}"/>
    <dgm:cxn modelId="{688AFBB7-2839-47F0-A97F-1BC269C3AC7A}" type="presOf" srcId="{69517325-3EE0-4E0B-A3DB-125F79ACD105}" destId="{CADAC6AC-ED6F-4994-9039-8E7EC9CDAF43}" srcOrd="0" destOrd="0" presId="urn:microsoft.com/office/officeart/2005/8/layout/chart3"/>
    <dgm:cxn modelId="{55CDBAEF-5C75-4509-A3D3-C3E696C638D5}" type="presOf" srcId="{FF413B1E-472F-4D6C-A430-A0D237C1BFFC}" destId="{11DAE1BF-5040-4AAE-8990-6D7197B65FC1}" srcOrd="0" destOrd="0" presId="urn:microsoft.com/office/officeart/2005/8/layout/chart3"/>
    <dgm:cxn modelId="{2580A3A4-58C2-4A9B-9171-E8B59498449A}" srcId="{19ED7B62-6D53-4AC8-8351-4533E478B2E5}" destId="{D8E925BD-77DE-4021-81BA-EC3164EBB5F2}" srcOrd="2" destOrd="0" parTransId="{CE5A717F-F747-4559-8A99-33EBFBE67C25}" sibTransId="{2FB7A939-C130-4830-A4A0-37F4667FE06C}"/>
    <dgm:cxn modelId="{3074BEB6-C9E4-46FC-819D-878B67794BDF}" srcId="{19ED7B62-6D53-4AC8-8351-4533E478B2E5}" destId="{FF413B1E-472F-4D6C-A430-A0D237C1BFFC}" srcOrd="3" destOrd="0" parTransId="{8064D0A0-5EE5-4AFC-A531-4F62712D3263}" sibTransId="{C6ACDB95-22E4-4706-B162-0BC7441993A6}"/>
    <dgm:cxn modelId="{0BC42C86-DAF2-4AAA-80E4-208151A2C6BA}" type="presOf" srcId="{7D877464-A194-4398-832B-5801A52AC138}" destId="{10F660A3-B39F-4932-8A6E-BACFB6564AC8}" srcOrd="1" destOrd="0" presId="urn:microsoft.com/office/officeart/2005/8/layout/chart3"/>
    <dgm:cxn modelId="{55052897-BFF3-40B3-9808-8D6D0FDA2037}" type="presOf" srcId="{D8E925BD-77DE-4021-81BA-EC3164EBB5F2}" destId="{CA625D7A-809D-496A-8985-6B35651BEAEA}" srcOrd="0" destOrd="0" presId="urn:microsoft.com/office/officeart/2005/8/layout/chart3"/>
    <dgm:cxn modelId="{3A3333A8-38AB-443F-841B-808AAF57BE02}" type="presOf" srcId="{D8E925BD-77DE-4021-81BA-EC3164EBB5F2}" destId="{893364F8-6DD6-4DB1-8869-8620C174B43A}" srcOrd="1" destOrd="0" presId="urn:microsoft.com/office/officeart/2005/8/layout/chart3"/>
    <dgm:cxn modelId="{45C78D12-78CE-4905-93C4-C35E483DBC5A}" srcId="{19ED7B62-6D53-4AC8-8351-4533E478B2E5}" destId="{69517325-3EE0-4E0B-A3DB-125F79ACD105}" srcOrd="1" destOrd="0" parTransId="{E244F6C0-7D8B-4C2C-98BE-ACA2BA6A840F}" sibTransId="{FCE0A74C-A8B3-42BA-A44F-AE0C759770B8}"/>
    <dgm:cxn modelId="{7A0DCAE9-21BA-48B6-BDB7-4B4FAA326939}" type="presOf" srcId="{69517325-3EE0-4E0B-A3DB-125F79ACD105}" destId="{1089FC76-9103-4B85-8534-975B3069A11D}" srcOrd="1" destOrd="0" presId="urn:microsoft.com/office/officeart/2005/8/layout/chart3"/>
    <dgm:cxn modelId="{FBBEBBE8-D6F3-4FFF-A26C-4370F98BFB8D}" srcId="{19ED7B62-6D53-4AC8-8351-4533E478B2E5}" destId="{7487C71C-3A07-489A-A482-6FDB5BBD062D}" srcOrd="0" destOrd="0" parTransId="{599C75B2-AEAD-45B4-AE3E-7D584E7289BD}" sibTransId="{97E81256-1AE3-4C1D-8029-38169EF46845}"/>
    <dgm:cxn modelId="{E67885ED-F2A3-4659-B577-824757F93D20}" type="presOf" srcId="{7D877464-A194-4398-832B-5801A52AC138}" destId="{FBAA56E9-EF24-449D-BF7E-C6B36D5FD0DB}" srcOrd="0" destOrd="0" presId="urn:microsoft.com/office/officeart/2005/8/layout/chart3"/>
    <dgm:cxn modelId="{D666A4F6-3DB7-4EDD-A35C-4A46B8C95A23}" type="presOf" srcId="{7487C71C-3A07-489A-A482-6FDB5BBD062D}" destId="{40115DF7-C749-48C9-A188-F7C618177075}" srcOrd="0" destOrd="0" presId="urn:microsoft.com/office/officeart/2005/8/layout/chart3"/>
    <dgm:cxn modelId="{BB9CF8F0-A5CB-4ED2-B7AA-405601D94C3F}" type="presOf" srcId="{7487C71C-3A07-489A-A482-6FDB5BBD062D}" destId="{6F47C8D7-9D0A-4673-B8E5-09EABC3C4DA6}" srcOrd="1" destOrd="0" presId="urn:microsoft.com/office/officeart/2005/8/layout/chart3"/>
    <dgm:cxn modelId="{590EA779-7240-4ADE-AE4D-D2FC2EAD5C53}" type="presOf" srcId="{19ED7B62-6D53-4AC8-8351-4533E478B2E5}" destId="{C0FEAAE9-501E-4ABB-96AB-436B355F3435}" srcOrd="0" destOrd="0" presId="urn:microsoft.com/office/officeart/2005/8/layout/chart3"/>
    <dgm:cxn modelId="{DD57DE23-BCEB-476E-B0A3-59024EC57C6B}" type="presParOf" srcId="{C0FEAAE9-501E-4ABB-96AB-436B355F3435}" destId="{40115DF7-C749-48C9-A188-F7C618177075}" srcOrd="0" destOrd="0" presId="urn:microsoft.com/office/officeart/2005/8/layout/chart3"/>
    <dgm:cxn modelId="{5C87F185-41A7-4499-A2AD-CA1886CBB119}" type="presParOf" srcId="{C0FEAAE9-501E-4ABB-96AB-436B355F3435}" destId="{6F47C8D7-9D0A-4673-B8E5-09EABC3C4DA6}" srcOrd="1" destOrd="0" presId="urn:microsoft.com/office/officeart/2005/8/layout/chart3"/>
    <dgm:cxn modelId="{59E6BE97-1283-480B-B0D7-73164A6837EA}" type="presParOf" srcId="{C0FEAAE9-501E-4ABB-96AB-436B355F3435}" destId="{CADAC6AC-ED6F-4994-9039-8E7EC9CDAF43}" srcOrd="2" destOrd="0" presId="urn:microsoft.com/office/officeart/2005/8/layout/chart3"/>
    <dgm:cxn modelId="{C915ACED-0FA7-401B-BC92-62C787FEC08A}" type="presParOf" srcId="{C0FEAAE9-501E-4ABB-96AB-436B355F3435}" destId="{1089FC76-9103-4B85-8534-975B3069A11D}" srcOrd="3" destOrd="0" presId="urn:microsoft.com/office/officeart/2005/8/layout/chart3"/>
    <dgm:cxn modelId="{3C0511FC-98AA-4C49-BD11-803395D54FBF}" type="presParOf" srcId="{C0FEAAE9-501E-4ABB-96AB-436B355F3435}" destId="{CA625D7A-809D-496A-8985-6B35651BEAEA}" srcOrd="4" destOrd="0" presId="urn:microsoft.com/office/officeart/2005/8/layout/chart3"/>
    <dgm:cxn modelId="{6909B705-9791-47F7-ABAB-1CCEFD209758}" type="presParOf" srcId="{C0FEAAE9-501E-4ABB-96AB-436B355F3435}" destId="{893364F8-6DD6-4DB1-8869-8620C174B43A}" srcOrd="5" destOrd="0" presId="urn:microsoft.com/office/officeart/2005/8/layout/chart3"/>
    <dgm:cxn modelId="{C0951E5A-EAEE-4B29-8183-FBF2807B010E}" type="presParOf" srcId="{C0FEAAE9-501E-4ABB-96AB-436B355F3435}" destId="{11DAE1BF-5040-4AAE-8990-6D7197B65FC1}" srcOrd="6" destOrd="0" presId="urn:microsoft.com/office/officeart/2005/8/layout/chart3"/>
    <dgm:cxn modelId="{BD0459ED-3D1A-4FE6-90D9-C78E3C3DC478}" type="presParOf" srcId="{C0FEAAE9-501E-4ABB-96AB-436B355F3435}" destId="{03E27B91-E275-4854-92EE-AB6A575E50DC}" srcOrd="7" destOrd="0" presId="urn:microsoft.com/office/officeart/2005/8/layout/chart3"/>
    <dgm:cxn modelId="{01AF7A7A-D692-4A6B-BA10-E7FAEA7E7A13}" type="presParOf" srcId="{C0FEAAE9-501E-4ABB-96AB-436B355F3435}" destId="{FBAA56E9-EF24-449D-BF7E-C6B36D5FD0DB}" srcOrd="8" destOrd="0" presId="urn:microsoft.com/office/officeart/2005/8/layout/chart3"/>
    <dgm:cxn modelId="{7681944B-DEC2-43E3-8244-FD1591F39303}" type="presParOf" srcId="{C0FEAAE9-501E-4ABB-96AB-436B355F3435}" destId="{10F660A3-B39F-4932-8A6E-BACFB6564AC8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A1ACB4-4B8F-4ED6-974D-8A11DB391917}" type="doc">
      <dgm:prSet loTypeId="urn:microsoft.com/office/officeart/2005/8/layout/arrow3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0EA62DD-340E-44F9-A4BA-50E8E5B14BF7}">
      <dgm:prSet phldrT="[Текст]"/>
      <dgm:spPr/>
      <dgm:t>
        <a:bodyPr/>
        <a:lstStyle/>
        <a:p>
          <a:r>
            <a:rPr lang="en-US" dirty="0" smtClean="0"/>
            <a:t>A variety of sources of financing for the purchase of electronic learning tools for preschoolers</a:t>
          </a:r>
          <a:endParaRPr lang="ru-RU" dirty="0"/>
        </a:p>
      </dgm:t>
    </dgm:pt>
    <dgm:pt modelId="{659E0562-7584-40EA-8C1E-82BB6FC625E5}" type="parTrans" cxnId="{9EC52D2B-AB94-4481-9003-64791DBE4FDD}">
      <dgm:prSet/>
      <dgm:spPr/>
      <dgm:t>
        <a:bodyPr/>
        <a:lstStyle/>
        <a:p>
          <a:endParaRPr lang="ru-RU"/>
        </a:p>
      </dgm:t>
    </dgm:pt>
    <dgm:pt modelId="{4C852B8F-B0A3-4D02-9EFB-D004542F0C46}" type="sibTrans" cxnId="{9EC52D2B-AB94-4481-9003-64791DBE4FDD}">
      <dgm:prSet/>
      <dgm:spPr/>
      <dgm:t>
        <a:bodyPr/>
        <a:lstStyle/>
        <a:p>
          <a:endParaRPr lang="ru-RU"/>
        </a:p>
      </dgm:t>
    </dgm:pt>
    <dgm:pt modelId="{FE35877B-3565-476A-8518-E5620D194C11}">
      <dgm:prSet phldrT="[Текст]"/>
      <dgm:spPr/>
      <dgm:t>
        <a:bodyPr/>
        <a:lstStyle/>
        <a:p>
          <a:r>
            <a:rPr lang="en-US" dirty="0" smtClean="0"/>
            <a:t>Lack of a centralized program for equipping preschool organizations with modern learning tools</a:t>
          </a:r>
          <a:endParaRPr lang="ru-RU" dirty="0"/>
        </a:p>
      </dgm:t>
    </dgm:pt>
    <dgm:pt modelId="{D066E039-0F8B-4558-9ADB-1156F412AD65}" type="parTrans" cxnId="{8664D1B2-BC12-444C-932C-AE717790796B}">
      <dgm:prSet/>
      <dgm:spPr/>
      <dgm:t>
        <a:bodyPr/>
        <a:lstStyle/>
        <a:p>
          <a:endParaRPr lang="ru-RU"/>
        </a:p>
      </dgm:t>
    </dgm:pt>
    <dgm:pt modelId="{5C20404A-DD57-44BD-B5DF-55B086A25054}" type="sibTrans" cxnId="{8664D1B2-BC12-444C-932C-AE717790796B}">
      <dgm:prSet/>
      <dgm:spPr/>
      <dgm:t>
        <a:bodyPr/>
        <a:lstStyle/>
        <a:p>
          <a:endParaRPr lang="ru-RU"/>
        </a:p>
      </dgm:t>
    </dgm:pt>
    <dgm:pt modelId="{F4DF7E84-95CA-4026-94EB-21CFC83BCA3E}" type="pres">
      <dgm:prSet presAssocID="{9FA1ACB4-4B8F-4ED6-974D-8A11DB391917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65750C-8A94-4F8E-AB92-884CD992C293}" type="pres">
      <dgm:prSet presAssocID="{9FA1ACB4-4B8F-4ED6-974D-8A11DB391917}" presName="divider" presStyleLbl="fgShp" presStyleIdx="0" presStyleCnt="1"/>
      <dgm:spPr/>
      <dgm:t>
        <a:bodyPr/>
        <a:lstStyle/>
        <a:p>
          <a:endParaRPr lang="ru-RU"/>
        </a:p>
      </dgm:t>
    </dgm:pt>
    <dgm:pt modelId="{20C9CB7D-5C8A-482D-BEDB-17467C1B570C}" type="pres">
      <dgm:prSet presAssocID="{60EA62DD-340E-44F9-A4BA-50E8E5B14BF7}" presName="downArrow" presStyleLbl="node1" presStyleIdx="0" presStyleCnt="2"/>
      <dgm:spPr/>
      <dgm:t>
        <a:bodyPr/>
        <a:lstStyle/>
        <a:p>
          <a:endParaRPr lang="ru-RU"/>
        </a:p>
      </dgm:t>
    </dgm:pt>
    <dgm:pt modelId="{5B7AC682-0B94-4A9C-9BEC-FFB99335D180}" type="pres">
      <dgm:prSet presAssocID="{60EA62DD-340E-44F9-A4BA-50E8E5B14BF7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BCB23B-6B77-4196-A79D-328445658A5C}" type="pres">
      <dgm:prSet presAssocID="{FE35877B-3565-476A-8518-E5620D194C11}" presName="upArrow" presStyleLbl="node1" presStyleIdx="1" presStyleCnt="2"/>
      <dgm:spPr/>
      <dgm:t>
        <a:bodyPr/>
        <a:lstStyle/>
        <a:p>
          <a:endParaRPr lang="ru-RU"/>
        </a:p>
      </dgm:t>
    </dgm:pt>
    <dgm:pt modelId="{B9E2835F-0DF0-4414-A0A9-AB5F5E6029FB}" type="pres">
      <dgm:prSet presAssocID="{FE35877B-3565-476A-8518-E5620D194C11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C991E3-8C0B-4385-A03E-2742563ECD5A}" type="presOf" srcId="{60EA62DD-340E-44F9-A4BA-50E8E5B14BF7}" destId="{5B7AC682-0B94-4A9C-9BEC-FFB99335D180}" srcOrd="0" destOrd="0" presId="urn:microsoft.com/office/officeart/2005/8/layout/arrow3"/>
    <dgm:cxn modelId="{AF192F79-CE86-4DBA-88E3-C01B8435EC6B}" type="presOf" srcId="{9FA1ACB4-4B8F-4ED6-974D-8A11DB391917}" destId="{F4DF7E84-95CA-4026-94EB-21CFC83BCA3E}" srcOrd="0" destOrd="0" presId="urn:microsoft.com/office/officeart/2005/8/layout/arrow3"/>
    <dgm:cxn modelId="{8664D1B2-BC12-444C-932C-AE717790796B}" srcId="{9FA1ACB4-4B8F-4ED6-974D-8A11DB391917}" destId="{FE35877B-3565-476A-8518-E5620D194C11}" srcOrd="1" destOrd="0" parTransId="{D066E039-0F8B-4558-9ADB-1156F412AD65}" sibTransId="{5C20404A-DD57-44BD-B5DF-55B086A25054}"/>
    <dgm:cxn modelId="{9EC52D2B-AB94-4481-9003-64791DBE4FDD}" srcId="{9FA1ACB4-4B8F-4ED6-974D-8A11DB391917}" destId="{60EA62DD-340E-44F9-A4BA-50E8E5B14BF7}" srcOrd="0" destOrd="0" parTransId="{659E0562-7584-40EA-8C1E-82BB6FC625E5}" sibTransId="{4C852B8F-B0A3-4D02-9EFB-D004542F0C46}"/>
    <dgm:cxn modelId="{391A6D2A-E3F6-40DF-AF8D-B55A7C6E04F2}" type="presOf" srcId="{FE35877B-3565-476A-8518-E5620D194C11}" destId="{B9E2835F-0DF0-4414-A0A9-AB5F5E6029FB}" srcOrd="0" destOrd="0" presId="urn:microsoft.com/office/officeart/2005/8/layout/arrow3"/>
    <dgm:cxn modelId="{3FEF0262-6D59-48A1-BEB0-26C241539816}" type="presParOf" srcId="{F4DF7E84-95CA-4026-94EB-21CFC83BCA3E}" destId="{F765750C-8A94-4F8E-AB92-884CD992C293}" srcOrd="0" destOrd="0" presId="urn:microsoft.com/office/officeart/2005/8/layout/arrow3"/>
    <dgm:cxn modelId="{BA761144-6389-434F-95AD-CA0B8EB6A77C}" type="presParOf" srcId="{F4DF7E84-95CA-4026-94EB-21CFC83BCA3E}" destId="{20C9CB7D-5C8A-482D-BEDB-17467C1B570C}" srcOrd="1" destOrd="0" presId="urn:microsoft.com/office/officeart/2005/8/layout/arrow3"/>
    <dgm:cxn modelId="{CDF98761-0374-4895-AFF0-1155CBA72252}" type="presParOf" srcId="{F4DF7E84-95CA-4026-94EB-21CFC83BCA3E}" destId="{5B7AC682-0B94-4A9C-9BEC-FFB99335D180}" srcOrd="2" destOrd="0" presId="urn:microsoft.com/office/officeart/2005/8/layout/arrow3"/>
    <dgm:cxn modelId="{D70584AF-1866-467F-86AD-7A696BD42AD8}" type="presParOf" srcId="{F4DF7E84-95CA-4026-94EB-21CFC83BCA3E}" destId="{B7BCB23B-6B77-4196-A79D-328445658A5C}" srcOrd="3" destOrd="0" presId="urn:microsoft.com/office/officeart/2005/8/layout/arrow3"/>
    <dgm:cxn modelId="{8200CAD1-9B4A-4E9C-9BEB-0844A5CA9FC8}" type="presParOf" srcId="{F4DF7E84-95CA-4026-94EB-21CFC83BCA3E}" destId="{B9E2835F-0DF0-4414-A0A9-AB5F5E6029FB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5DB908-30D5-49BA-A944-A53390490C31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2372AE0-D2DF-4E8C-BFE9-5FB6D91B6DAF}">
      <dgm:prSet custT="1"/>
      <dgm:spPr/>
      <dgm:t>
        <a:bodyPr/>
        <a:lstStyle/>
        <a:p>
          <a:pPr rtl="0"/>
          <a:r>
            <a:rPr lang="en-US" sz="1600" dirty="0" smtClean="0"/>
            <a:t>Interactive whiteboard</a:t>
          </a:r>
          <a:endParaRPr lang="ru-RU" sz="1600" dirty="0"/>
        </a:p>
      </dgm:t>
    </dgm:pt>
    <dgm:pt modelId="{B63F4A12-2824-4EDD-A02D-0EBD0E95351B}" type="parTrans" cxnId="{AB17696B-9D18-4D0E-B2F5-8A75E068588E}">
      <dgm:prSet/>
      <dgm:spPr/>
      <dgm:t>
        <a:bodyPr/>
        <a:lstStyle/>
        <a:p>
          <a:endParaRPr lang="ru-RU" sz="2000"/>
        </a:p>
      </dgm:t>
    </dgm:pt>
    <dgm:pt modelId="{1FD15D88-A185-4755-84F0-7B1D94BF22AB}" type="sibTrans" cxnId="{AB17696B-9D18-4D0E-B2F5-8A75E068588E}">
      <dgm:prSet/>
      <dgm:spPr/>
      <dgm:t>
        <a:bodyPr/>
        <a:lstStyle/>
        <a:p>
          <a:endParaRPr lang="ru-RU" sz="2000"/>
        </a:p>
      </dgm:t>
    </dgm:pt>
    <dgm:pt modelId="{428027C0-1190-4A66-B3B7-9E760677BC74}">
      <dgm:prSet custT="1"/>
      <dgm:spPr/>
      <dgm:t>
        <a:bodyPr/>
        <a:lstStyle/>
        <a:p>
          <a:pPr rtl="0"/>
          <a:r>
            <a:rPr lang="en-US" sz="1400" dirty="0" smtClean="0"/>
            <a:t>Interactive table</a:t>
          </a:r>
          <a:endParaRPr lang="ru-RU" sz="1400" dirty="0"/>
        </a:p>
      </dgm:t>
    </dgm:pt>
    <dgm:pt modelId="{2EDF1491-D31B-4A8F-ABEA-E0CA44B60D89}" type="sibTrans" cxnId="{46F521AB-1443-4DBD-9DD8-1F76912E5EBF}">
      <dgm:prSet/>
      <dgm:spPr/>
      <dgm:t>
        <a:bodyPr/>
        <a:lstStyle/>
        <a:p>
          <a:endParaRPr lang="ru-RU" sz="2000"/>
        </a:p>
      </dgm:t>
    </dgm:pt>
    <dgm:pt modelId="{0ED9098D-027E-48E1-98B6-1B152EFDD99E}" type="parTrans" cxnId="{46F521AB-1443-4DBD-9DD8-1F76912E5EBF}">
      <dgm:prSet/>
      <dgm:spPr/>
      <dgm:t>
        <a:bodyPr/>
        <a:lstStyle/>
        <a:p>
          <a:endParaRPr lang="ru-RU" sz="2000"/>
        </a:p>
      </dgm:t>
    </dgm:pt>
    <dgm:pt modelId="{DC898FBE-1BFA-465D-BCC9-19757BA70EF7}">
      <dgm:prSet custT="1"/>
      <dgm:spPr/>
      <dgm:t>
        <a:bodyPr/>
        <a:lstStyle/>
        <a:p>
          <a:pPr rtl="0"/>
          <a:r>
            <a:rPr lang="en-US" sz="1600" dirty="0" smtClean="0"/>
            <a:t>Screen and projector</a:t>
          </a:r>
          <a:endParaRPr lang="ru-RU" sz="1600" dirty="0"/>
        </a:p>
      </dgm:t>
    </dgm:pt>
    <dgm:pt modelId="{B71CA8B4-24F7-4E98-BF12-3443452A2769}" type="sibTrans" cxnId="{67813486-8784-405B-B01A-4D7C2F5A5C64}">
      <dgm:prSet/>
      <dgm:spPr/>
      <dgm:t>
        <a:bodyPr/>
        <a:lstStyle/>
        <a:p>
          <a:endParaRPr lang="ru-RU" sz="2000"/>
        </a:p>
      </dgm:t>
    </dgm:pt>
    <dgm:pt modelId="{1667159E-3AA9-49BD-A1D7-2B7877EEA292}" type="parTrans" cxnId="{67813486-8784-405B-B01A-4D7C2F5A5C64}">
      <dgm:prSet/>
      <dgm:spPr/>
      <dgm:t>
        <a:bodyPr/>
        <a:lstStyle/>
        <a:p>
          <a:endParaRPr lang="ru-RU" sz="2000"/>
        </a:p>
      </dgm:t>
    </dgm:pt>
    <dgm:pt modelId="{00E42746-AE9C-4695-8928-3305C94EA419}">
      <dgm:prSet custT="1"/>
      <dgm:spPr/>
      <dgm:t>
        <a:bodyPr/>
        <a:lstStyle/>
        <a:p>
          <a:r>
            <a:rPr lang="en-US" sz="1200" dirty="0" smtClean="0"/>
            <a:t>Cartoon Studio</a:t>
          </a:r>
          <a:endParaRPr lang="ru-RU" sz="1200" dirty="0"/>
        </a:p>
      </dgm:t>
    </dgm:pt>
    <dgm:pt modelId="{52E40589-FF9F-406A-A699-F78FF23311FD}" type="sibTrans" cxnId="{0DF72D31-D008-4633-823A-36645009A3CE}">
      <dgm:prSet/>
      <dgm:spPr/>
      <dgm:t>
        <a:bodyPr/>
        <a:lstStyle/>
        <a:p>
          <a:endParaRPr lang="ru-RU" sz="2000"/>
        </a:p>
      </dgm:t>
    </dgm:pt>
    <dgm:pt modelId="{E2948FF0-BBB4-4609-8A68-0AF2E8B17D74}" type="parTrans" cxnId="{0DF72D31-D008-4633-823A-36645009A3CE}">
      <dgm:prSet/>
      <dgm:spPr/>
      <dgm:t>
        <a:bodyPr/>
        <a:lstStyle/>
        <a:p>
          <a:endParaRPr lang="ru-RU" sz="2000"/>
        </a:p>
      </dgm:t>
    </dgm:pt>
    <dgm:pt modelId="{C248850C-F3EA-4618-8036-A938D456669B}">
      <dgm:prSet custT="1"/>
      <dgm:spPr/>
      <dgm:t>
        <a:bodyPr/>
        <a:lstStyle/>
        <a:p>
          <a:pPr rtl="0"/>
          <a:r>
            <a:rPr lang="en-US" sz="2000" dirty="0" smtClean="0"/>
            <a:t>A laptop</a:t>
          </a:r>
          <a:endParaRPr lang="ru-RU" sz="2000" dirty="0"/>
        </a:p>
      </dgm:t>
    </dgm:pt>
    <dgm:pt modelId="{B341BE47-7C05-4B71-B1D4-F0420B75027B}" type="sibTrans" cxnId="{956ADDD8-1D9C-4AFE-B6F3-D656FDE03A99}">
      <dgm:prSet/>
      <dgm:spPr/>
      <dgm:t>
        <a:bodyPr/>
        <a:lstStyle/>
        <a:p>
          <a:endParaRPr lang="ru-RU" sz="2000"/>
        </a:p>
      </dgm:t>
    </dgm:pt>
    <dgm:pt modelId="{392E7356-3DF5-4F0E-A4A8-F610284F948F}" type="parTrans" cxnId="{956ADDD8-1D9C-4AFE-B6F3-D656FDE03A99}">
      <dgm:prSet/>
      <dgm:spPr/>
      <dgm:t>
        <a:bodyPr/>
        <a:lstStyle/>
        <a:p>
          <a:endParaRPr lang="ru-RU" sz="2000"/>
        </a:p>
      </dgm:t>
    </dgm:pt>
    <dgm:pt modelId="{7A423E38-859D-4848-B207-3F2522E82AAA}">
      <dgm:prSet custT="1"/>
      <dgm:spPr/>
      <dgm:t>
        <a:bodyPr/>
        <a:lstStyle/>
        <a:p>
          <a:pPr rtl="0"/>
          <a:r>
            <a:rPr lang="en-US" sz="1600" dirty="0" smtClean="0"/>
            <a:t>3-D printer</a:t>
          </a:r>
          <a:endParaRPr lang="ru-RU" sz="1600" dirty="0"/>
        </a:p>
      </dgm:t>
    </dgm:pt>
    <dgm:pt modelId="{65B68144-CDCF-4499-AEFD-C4EB1B092332}" type="sibTrans" cxnId="{3E815C90-9401-4D66-96D5-7B7F031A3CFE}">
      <dgm:prSet/>
      <dgm:spPr/>
      <dgm:t>
        <a:bodyPr/>
        <a:lstStyle/>
        <a:p>
          <a:endParaRPr lang="ru-RU" sz="2000"/>
        </a:p>
      </dgm:t>
    </dgm:pt>
    <dgm:pt modelId="{6956614A-6B09-4346-8780-EBB6F4D1A3A6}" type="parTrans" cxnId="{3E815C90-9401-4D66-96D5-7B7F031A3CFE}">
      <dgm:prSet/>
      <dgm:spPr/>
      <dgm:t>
        <a:bodyPr/>
        <a:lstStyle/>
        <a:p>
          <a:endParaRPr lang="ru-RU" sz="2000"/>
        </a:p>
      </dgm:t>
    </dgm:pt>
    <dgm:pt modelId="{E7819707-122C-493B-9680-8F9CE5612584}">
      <dgm:prSet custT="1"/>
      <dgm:spPr/>
      <dgm:t>
        <a:bodyPr/>
        <a:lstStyle/>
        <a:p>
          <a:pPr rtl="0"/>
          <a:r>
            <a:rPr lang="en-US" sz="1600" dirty="0" smtClean="0"/>
            <a:t>3-D handle</a:t>
          </a:r>
          <a:endParaRPr lang="ru-RU" sz="1600" dirty="0"/>
        </a:p>
      </dgm:t>
    </dgm:pt>
    <dgm:pt modelId="{58E5C917-25B6-4BEB-B3FA-CF77CFFFF434}" type="sibTrans" cxnId="{BFAE6A4F-5278-4221-A723-BA24486FDE8B}">
      <dgm:prSet/>
      <dgm:spPr/>
      <dgm:t>
        <a:bodyPr/>
        <a:lstStyle/>
        <a:p>
          <a:endParaRPr lang="ru-RU" sz="2000"/>
        </a:p>
      </dgm:t>
    </dgm:pt>
    <dgm:pt modelId="{925AB73A-EC65-4228-99DA-901F61B1B35D}" type="parTrans" cxnId="{BFAE6A4F-5278-4221-A723-BA24486FDE8B}">
      <dgm:prSet/>
      <dgm:spPr/>
      <dgm:t>
        <a:bodyPr/>
        <a:lstStyle/>
        <a:p>
          <a:endParaRPr lang="ru-RU" sz="2000"/>
        </a:p>
      </dgm:t>
    </dgm:pt>
    <dgm:pt modelId="{CBC40144-1209-437E-BE7C-5F0798CA7DDA}">
      <dgm:prSet custT="1"/>
      <dgm:spPr/>
      <dgm:t>
        <a:bodyPr/>
        <a:lstStyle/>
        <a:p>
          <a:pPr rtl="0"/>
          <a:r>
            <a:rPr lang="en-US" sz="1050" dirty="0" smtClean="0"/>
            <a:t>Talking pen with sound recording stickers</a:t>
          </a:r>
          <a:endParaRPr lang="ru-RU" sz="1050" dirty="0"/>
        </a:p>
      </dgm:t>
    </dgm:pt>
    <dgm:pt modelId="{D073C6CE-7453-4933-957F-5E6DB6D610F7}" type="sibTrans" cxnId="{46CAE2A7-2DAD-41CD-A168-050BF4BEDCE9}">
      <dgm:prSet/>
      <dgm:spPr/>
      <dgm:t>
        <a:bodyPr/>
        <a:lstStyle/>
        <a:p>
          <a:endParaRPr lang="ru-RU" sz="2000"/>
        </a:p>
      </dgm:t>
    </dgm:pt>
    <dgm:pt modelId="{C4E9B9CA-73E2-43DE-BAB9-E277EB00E7E3}" type="parTrans" cxnId="{46CAE2A7-2DAD-41CD-A168-050BF4BEDCE9}">
      <dgm:prSet/>
      <dgm:spPr/>
      <dgm:t>
        <a:bodyPr/>
        <a:lstStyle/>
        <a:p>
          <a:endParaRPr lang="ru-RU" sz="2000"/>
        </a:p>
      </dgm:t>
    </dgm:pt>
    <dgm:pt modelId="{5F394335-9587-4D18-8DF3-0B3F7B43205F}">
      <dgm:prSet custT="1"/>
      <dgm:spPr/>
      <dgm:t>
        <a:bodyPr/>
        <a:lstStyle/>
        <a:p>
          <a:pPr rtl="0"/>
          <a:r>
            <a:rPr lang="en-US" sz="1400" dirty="0" smtClean="0"/>
            <a:t>Learning Robots</a:t>
          </a:r>
          <a:endParaRPr lang="ru-RU" sz="1400" dirty="0"/>
        </a:p>
      </dgm:t>
    </dgm:pt>
    <dgm:pt modelId="{C8ABBFC1-7872-4E7D-9777-8911ABF4DDED}" type="sibTrans" cxnId="{324ADF38-F041-422F-A692-2C7116745962}">
      <dgm:prSet/>
      <dgm:spPr/>
      <dgm:t>
        <a:bodyPr/>
        <a:lstStyle/>
        <a:p>
          <a:endParaRPr lang="ru-RU" sz="2000"/>
        </a:p>
      </dgm:t>
    </dgm:pt>
    <dgm:pt modelId="{F8DC7465-B45D-4A97-B3F5-0CCFF1BDC7C9}" type="parTrans" cxnId="{324ADF38-F041-422F-A692-2C7116745962}">
      <dgm:prSet/>
      <dgm:spPr/>
      <dgm:t>
        <a:bodyPr/>
        <a:lstStyle/>
        <a:p>
          <a:endParaRPr lang="ru-RU" sz="2000"/>
        </a:p>
      </dgm:t>
    </dgm:pt>
    <dgm:pt modelId="{BB9D5EEE-EAA6-4022-8CA4-BB300C424CFF}">
      <dgm:prSet custT="1"/>
      <dgm:spPr/>
      <dgm:t>
        <a:bodyPr/>
        <a:lstStyle/>
        <a:p>
          <a:pPr rtl="0"/>
          <a:r>
            <a:rPr lang="en-US" sz="1000" dirty="0" smtClean="0"/>
            <a:t>Augmented Reality Manuals</a:t>
          </a:r>
          <a:endParaRPr lang="ru-RU" sz="1000" dirty="0"/>
        </a:p>
      </dgm:t>
    </dgm:pt>
    <dgm:pt modelId="{AFF4ED53-B18A-4757-A420-F7F089301E3C}" type="sibTrans" cxnId="{9AF15615-D472-44B7-8F45-FFEF6087DB98}">
      <dgm:prSet/>
      <dgm:spPr/>
      <dgm:t>
        <a:bodyPr/>
        <a:lstStyle/>
        <a:p>
          <a:endParaRPr lang="ru-RU" sz="2000"/>
        </a:p>
      </dgm:t>
    </dgm:pt>
    <dgm:pt modelId="{5179D135-17AB-4C5C-A207-3A08A1A79723}" type="parTrans" cxnId="{9AF15615-D472-44B7-8F45-FFEF6087DB98}">
      <dgm:prSet/>
      <dgm:spPr/>
      <dgm:t>
        <a:bodyPr/>
        <a:lstStyle/>
        <a:p>
          <a:endParaRPr lang="ru-RU" sz="2000"/>
        </a:p>
      </dgm:t>
    </dgm:pt>
    <dgm:pt modelId="{1A85D5FB-2DFD-4370-AF96-A81E859B63A8}">
      <dgm:prSet custT="1"/>
      <dgm:spPr/>
      <dgm:t>
        <a:bodyPr/>
        <a:lstStyle/>
        <a:p>
          <a:pPr rtl="0"/>
          <a:r>
            <a:rPr lang="en-US" sz="1200" dirty="0" smtClean="0"/>
            <a:t>Robotics Kits</a:t>
          </a:r>
          <a:endParaRPr lang="ru-RU" sz="1200" dirty="0"/>
        </a:p>
      </dgm:t>
    </dgm:pt>
    <dgm:pt modelId="{5FBB15E0-A0B1-4F55-9999-5DF548F3A44A}" type="sibTrans" cxnId="{A2FA9ADA-A982-490D-A429-28FF68163D33}">
      <dgm:prSet/>
      <dgm:spPr/>
      <dgm:t>
        <a:bodyPr/>
        <a:lstStyle/>
        <a:p>
          <a:endParaRPr lang="ru-RU" sz="2000"/>
        </a:p>
      </dgm:t>
    </dgm:pt>
    <dgm:pt modelId="{F9E1D94D-008E-4217-9186-4CED830A6329}" type="parTrans" cxnId="{A2FA9ADA-A982-490D-A429-28FF68163D33}">
      <dgm:prSet/>
      <dgm:spPr/>
      <dgm:t>
        <a:bodyPr/>
        <a:lstStyle/>
        <a:p>
          <a:endParaRPr lang="ru-RU" sz="2000"/>
        </a:p>
      </dgm:t>
    </dgm:pt>
    <dgm:pt modelId="{3D57BD74-524C-402C-977D-B4C2B8B3EFC6}">
      <dgm:prSet custT="1"/>
      <dgm:spPr/>
      <dgm:t>
        <a:bodyPr/>
        <a:lstStyle/>
        <a:p>
          <a:pPr rtl="0"/>
          <a:r>
            <a:rPr lang="en-US" sz="2000" dirty="0" smtClean="0"/>
            <a:t>Tablet</a:t>
          </a:r>
          <a:endParaRPr lang="ru-RU" sz="2000" dirty="0"/>
        </a:p>
      </dgm:t>
    </dgm:pt>
    <dgm:pt modelId="{16EBBD2A-0C16-45B4-A6EC-493E7522651C}" type="sibTrans" cxnId="{1D375B17-1C66-4440-8FE7-2B77A6F19757}">
      <dgm:prSet/>
      <dgm:spPr/>
      <dgm:t>
        <a:bodyPr/>
        <a:lstStyle/>
        <a:p>
          <a:endParaRPr lang="ru-RU" sz="2000"/>
        </a:p>
      </dgm:t>
    </dgm:pt>
    <dgm:pt modelId="{EED22D91-008A-44B5-979D-260224FB674B}" type="parTrans" cxnId="{1D375B17-1C66-4440-8FE7-2B77A6F19757}">
      <dgm:prSet/>
      <dgm:spPr/>
      <dgm:t>
        <a:bodyPr/>
        <a:lstStyle/>
        <a:p>
          <a:endParaRPr lang="ru-RU" sz="2000"/>
        </a:p>
      </dgm:t>
    </dgm:pt>
    <dgm:pt modelId="{8022E251-A54F-441D-B356-3D328F7993C6}">
      <dgm:prSet custT="1"/>
      <dgm:spPr/>
      <dgm:t>
        <a:bodyPr/>
        <a:lstStyle/>
        <a:p>
          <a:pPr rtl="0"/>
          <a:r>
            <a:rPr lang="en-US" sz="1600" dirty="0" smtClean="0"/>
            <a:t>Interactive Sandbox</a:t>
          </a:r>
          <a:endParaRPr lang="ru-RU" sz="1600" dirty="0"/>
        </a:p>
      </dgm:t>
    </dgm:pt>
    <dgm:pt modelId="{70B54867-4A10-4446-9271-813BC8611815}" type="sibTrans" cxnId="{C488DB47-18A4-441B-80AC-E3A43D2623A9}">
      <dgm:prSet/>
      <dgm:spPr/>
      <dgm:t>
        <a:bodyPr/>
        <a:lstStyle/>
        <a:p>
          <a:endParaRPr lang="ru-RU" sz="2000"/>
        </a:p>
      </dgm:t>
    </dgm:pt>
    <dgm:pt modelId="{9438F0D4-773C-46F9-B302-F9D3DB004890}" type="parTrans" cxnId="{C488DB47-18A4-441B-80AC-E3A43D2623A9}">
      <dgm:prSet/>
      <dgm:spPr/>
      <dgm:t>
        <a:bodyPr/>
        <a:lstStyle/>
        <a:p>
          <a:endParaRPr lang="ru-RU" sz="2000"/>
        </a:p>
      </dgm:t>
    </dgm:pt>
    <dgm:pt modelId="{4418CB3F-9F3A-4498-882E-6D5AD5A24A8D}" type="pres">
      <dgm:prSet presAssocID="{A75DB908-30D5-49BA-A944-A53390490C31}" presName="diagram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9159FEFA-D84B-4189-AA6D-43BA45D84B57}" type="pres">
      <dgm:prSet presAssocID="{F2372AE0-D2DF-4E8C-BFE9-5FB6D91B6DAF}" presName="composite" presStyleCnt="0"/>
      <dgm:spPr/>
    </dgm:pt>
    <dgm:pt modelId="{5E660332-702E-488C-8865-E6769BD82882}" type="pres">
      <dgm:prSet presAssocID="{F2372AE0-D2DF-4E8C-BFE9-5FB6D91B6DAF}" presName="Image" presStyleLbl="bgShp" presStyleIdx="0" presStyleCnt="1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CACF929-7C75-478A-8381-4D5EEBC7F078}" type="pres">
      <dgm:prSet presAssocID="{F2372AE0-D2DF-4E8C-BFE9-5FB6D91B6DAF}" presName="Parent" presStyleLbl="node0" presStyleIdx="0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F172ED-941C-4CF6-A23F-385A974004AD}" type="pres">
      <dgm:prSet presAssocID="{1FD15D88-A185-4755-84F0-7B1D94BF22AB}" presName="sibTrans" presStyleCnt="0"/>
      <dgm:spPr/>
    </dgm:pt>
    <dgm:pt modelId="{5B8DB815-29F1-4233-B4BD-3D7EDE785DDB}" type="pres">
      <dgm:prSet presAssocID="{428027C0-1190-4A66-B3B7-9E760677BC74}" presName="composite" presStyleCnt="0"/>
      <dgm:spPr/>
    </dgm:pt>
    <dgm:pt modelId="{7D5EC68E-9DD1-4560-99F2-4A042A61BFB6}" type="pres">
      <dgm:prSet presAssocID="{428027C0-1190-4A66-B3B7-9E760677BC74}" presName="Image" presStyleLbl="bgShp" presStyleIdx="1" presStyleCnt="1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06C8632-B940-459A-9568-BBA69012C66D}" type="pres">
      <dgm:prSet presAssocID="{428027C0-1190-4A66-B3B7-9E760677BC74}" presName="Parent" presStyleLbl="node0" presStyleIdx="1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78960C-59B3-4771-9982-C7927040E9FC}" type="pres">
      <dgm:prSet presAssocID="{2EDF1491-D31B-4A8F-ABEA-E0CA44B60D89}" presName="sibTrans" presStyleCnt="0"/>
      <dgm:spPr/>
    </dgm:pt>
    <dgm:pt modelId="{4A20599A-D2CD-4F29-908A-1ED073B01F62}" type="pres">
      <dgm:prSet presAssocID="{DC898FBE-1BFA-465D-BCC9-19757BA70EF7}" presName="composite" presStyleCnt="0"/>
      <dgm:spPr/>
    </dgm:pt>
    <dgm:pt modelId="{FC02144C-9FE8-433F-8282-A2E0D3367341}" type="pres">
      <dgm:prSet presAssocID="{DC898FBE-1BFA-465D-BCC9-19757BA70EF7}" presName="Image" presStyleLbl="bgShp" presStyleIdx="2" presStyleCnt="1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E5E93BC-D980-4BB3-967D-046286DBF804}" type="pres">
      <dgm:prSet presAssocID="{DC898FBE-1BFA-465D-BCC9-19757BA70EF7}" presName="Parent" presStyleLbl="node0" presStyleIdx="2" presStyleCnt="13" custLinFactY="-100000" custLinFactNeighborX="12484" custLinFactNeighborY="-1865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B7D254-8D61-49C2-875A-BA49659DD5E1}" type="pres">
      <dgm:prSet presAssocID="{B71CA8B4-24F7-4E98-BF12-3443452A2769}" presName="sibTrans" presStyleCnt="0"/>
      <dgm:spPr/>
    </dgm:pt>
    <dgm:pt modelId="{50913DAC-17D1-431A-9AB0-FD66801AA7C1}" type="pres">
      <dgm:prSet presAssocID="{00E42746-AE9C-4695-8928-3305C94EA419}" presName="composite" presStyleCnt="0"/>
      <dgm:spPr/>
    </dgm:pt>
    <dgm:pt modelId="{0008DE98-FBA6-40C1-8940-0B2A77F9E107}" type="pres">
      <dgm:prSet presAssocID="{00E42746-AE9C-4695-8928-3305C94EA419}" presName="Image" presStyleLbl="bgShp" presStyleIdx="3" presStyleCnt="13" custLinFactNeighborX="4866" custLinFactNeighborY="-1881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1071DF8-11DE-41DE-AD9E-33FF57BC35D6}" type="pres">
      <dgm:prSet presAssocID="{00E42746-AE9C-4695-8928-3305C94EA419}" presName="Parent" presStyleLbl="node0" presStyleIdx="3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30ACBD-A761-413D-8F82-45624BE69B23}" type="pres">
      <dgm:prSet presAssocID="{52E40589-FF9F-406A-A699-F78FF23311FD}" presName="sibTrans" presStyleCnt="0"/>
      <dgm:spPr/>
    </dgm:pt>
    <dgm:pt modelId="{95B20A8B-8EAB-4C62-A696-1541DAE00A2C}" type="pres">
      <dgm:prSet presAssocID="{C248850C-F3EA-4618-8036-A938D456669B}" presName="composite" presStyleCnt="0"/>
      <dgm:spPr/>
    </dgm:pt>
    <dgm:pt modelId="{07E48B1B-C35E-4794-B6E8-C94007DE3134}" type="pres">
      <dgm:prSet presAssocID="{C248850C-F3EA-4618-8036-A938D456669B}" presName="Image" presStyleLbl="bgShp" presStyleIdx="4" presStyleCnt="13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374D558F-5CF0-4940-B193-53430A0CE517}" type="pres">
      <dgm:prSet presAssocID="{C248850C-F3EA-4618-8036-A938D456669B}" presName="Parent" presStyleLbl="node0" presStyleIdx="4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AC66BF-AF60-4FB3-9EF6-7DBC443CB905}" type="pres">
      <dgm:prSet presAssocID="{B341BE47-7C05-4B71-B1D4-F0420B75027B}" presName="sibTrans" presStyleCnt="0"/>
      <dgm:spPr/>
    </dgm:pt>
    <dgm:pt modelId="{35F79285-C2A3-4514-8D3E-AF32E2A90D1A}" type="pres">
      <dgm:prSet presAssocID="{7A423E38-859D-4848-B207-3F2522E82AAA}" presName="composite" presStyleCnt="0"/>
      <dgm:spPr/>
    </dgm:pt>
    <dgm:pt modelId="{BBBF4F4C-3982-41F2-BC3A-C4F766AD739E}" type="pres">
      <dgm:prSet presAssocID="{7A423E38-859D-4848-B207-3F2522E82AAA}" presName="Image" presStyleLbl="bgShp" presStyleIdx="5" presStyleCnt="13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AEE30614-7195-4F7F-BE4C-B90BBCA4AADD}" type="pres">
      <dgm:prSet presAssocID="{7A423E38-859D-4848-B207-3F2522E82AAA}" presName="Parent" presStyleLbl="node0" presStyleIdx="5" presStyleCnt="13" custLinFactNeighborX="-780" custLinFactNeighborY="649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DBF5D3-BACD-494D-B6F4-DEAA655C96CC}" type="pres">
      <dgm:prSet presAssocID="{65B68144-CDCF-4499-AEFD-C4EB1B092332}" presName="sibTrans" presStyleCnt="0"/>
      <dgm:spPr/>
    </dgm:pt>
    <dgm:pt modelId="{BAAE59FB-3D9E-4BB7-B54E-399975BBD3DF}" type="pres">
      <dgm:prSet presAssocID="{E7819707-122C-493B-9680-8F9CE5612584}" presName="composite" presStyleCnt="0"/>
      <dgm:spPr/>
    </dgm:pt>
    <dgm:pt modelId="{2378EABB-21A8-40BA-9F64-B6B36CFCDEFA}" type="pres">
      <dgm:prSet presAssocID="{E7819707-122C-493B-9680-8F9CE5612584}" presName="Image" presStyleLbl="bgShp" presStyleIdx="6" presStyleCnt="13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AA4DAFDC-C7D5-47E2-8456-6E3156F8120B}" type="pres">
      <dgm:prSet presAssocID="{E7819707-122C-493B-9680-8F9CE5612584}" presName="Parent" presStyleLbl="node0" presStyleIdx="6" presStyleCnt="13" custLinFactNeighborX="1560" custLinFactNeighborY="714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0E4DE5-0630-4726-8074-2DF33900FF5A}" type="pres">
      <dgm:prSet presAssocID="{58E5C917-25B6-4BEB-B3FA-CF77CFFFF434}" presName="sibTrans" presStyleCnt="0"/>
      <dgm:spPr/>
    </dgm:pt>
    <dgm:pt modelId="{93AEB198-BE96-4AFF-800C-9CB426734123}" type="pres">
      <dgm:prSet presAssocID="{CBC40144-1209-437E-BE7C-5F0798CA7DDA}" presName="composite" presStyleCnt="0"/>
      <dgm:spPr/>
    </dgm:pt>
    <dgm:pt modelId="{7F4071B4-3A84-4554-BD22-CA818CB7DAFB}" type="pres">
      <dgm:prSet presAssocID="{CBC40144-1209-437E-BE7C-5F0798CA7DDA}" presName="Image" presStyleLbl="bgShp" presStyleIdx="7" presStyleCnt="13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</dgm:pt>
    <dgm:pt modelId="{B4CFD311-CA6D-46C2-B1F3-11791A6880D6}" type="pres">
      <dgm:prSet presAssocID="{CBC40144-1209-437E-BE7C-5F0798CA7DDA}" presName="Parent" presStyleLbl="node0" presStyleIdx="7" presStyleCnt="13" custScaleX="138876" custLinFactNeighborX="-2171" custLinFactNeighborY="259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E0A37-A218-4F31-8D4A-6A86E50623CD}" type="pres">
      <dgm:prSet presAssocID="{D073C6CE-7453-4933-957F-5E6DB6D610F7}" presName="sibTrans" presStyleCnt="0"/>
      <dgm:spPr/>
    </dgm:pt>
    <dgm:pt modelId="{0CE0672C-D657-497B-8035-5DCF54D8F366}" type="pres">
      <dgm:prSet presAssocID="{5F394335-9587-4D18-8DF3-0B3F7B43205F}" presName="composite" presStyleCnt="0"/>
      <dgm:spPr/>
    </dgm:pt>
    <dgm:pt modelId="{71382387-D9EC-46AF-9F9A-F4A8D2C66999}" type="pres">
      <dgm:prSet presAssocID="{5F394335-9587-4D18-8DF3-0B3F7B43205F}" presName="Image" presStyleLbl="bgShp" presStyleIdx="8" presStyleCnt="13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</dgm:pt>
    <dgm:pt modelId="{476E7142-FE80-4DC0-BE75-870CCC804A29}" type="pres">
      <dgm:prSet presAssocID="{5F394335-9587-4D18-8DF3-0B3F7B43205F}" presName="Parent" presStyleLbl="node0" presStyleIdx="8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7D32D6-CA6C-4E7E-84B7-711810E33341}" type="pres">
      <dgm:prSet presAssocID="{C8ABBFC1-7872-4E7D-9777-8911ABF4DDED}" presName="sibTrans" presStyleCnt="0"/>
      <dgm:spPr/>
    </dgm:pt>
    <dgm:pt modelId="{7ECC1A67-3BA9-4E3B-A44F-86A04C87EF81}" type="pres">
      <dgm:prSet presAssocID="{BB9D5EEE-EAA6-4022-8CA4-BB300C424CFF}" presName="composite" presStyleCnt="0"/>
      <dgm:spPr/>
    </dgm:pt>
    <dgm:pt modelId="{6D3D44D5-AE52-49FD-AD81-99C453FB11AC}" type="pres">
      <dgm:prSet presAssocID="{BB9D5EEE-EAA6-4022-8CA4-BB300C424CFF}" presName="Image" presStyleLbl="bgShp" presStyleIdx="9" presStyleCnt="13"/>
      <dgm:spPr>
        <a:blipFill rotWithShape="1">
          <a:blip xmlns:r="http://schemas.openxmlformats.org/officeDocument/2006/relationships" r:embed="rId10"/>
          <a:stretch>
            <a:fillRect/>
          </a:stretch>
        </a:blipFill>
      </dgm:spPr>
    </dgm:pt>
    <dgm:pt modelId="{1D27F439-EE15-4F25-99E0-17AFBE0A7422}" type="pres">
      <dgm:prSet presAssocID="{BB9D5EEE-EAA6-4022-8CA4-BB300C424CFF}" presName="Parent" presStyleLbl="node0" presStyleIdx="9" presStyleCnt="13" custLinFactNeighborX="1560" custLinFactNeighborY="357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835557-62F3-4524-AD78-91D9BD4D5615}" type="pres">
      <dgm:prSet presAssocID="{AFF4ED53-B18A-4757-A420-F7F089301E3C}" presName="sibTrans" presStyleCnt="0"/>
      <dgm:spPr/>
    </dgm:pt>
    <dgm:pt modelId="{D5E1CB10-E976-4BB1-A201-1456C12E17D0}" type="pres">
      <dgm:prSet presAssocID="{1A85D5FB-2DFD-4370-AF96-A81E859B63A8}" presName="composite" presStyleCnt="0"/>
      <dgm:spPr/>
    </dgm:pt>
    <dgm:pt modelId="{9BCEB63D-7549-4688-9A7E-95E337B9F3BD}" type="pres">
      <dgm:prSet presAssocID="{1A85D5FB-2DFD-4370-AF96-A81E859B63A8}" presName="Image" presStyleLbl="bgShp" presStyleIdx="10" presStyleCnt="13" custLinFactNeighborX="-19441" custLinFactNeighborY="12861"/>
      <dgm:spPr>
        <a:blipFill rotWithShape="1">
          <a:blip xmlns:r="http://schemas.openxmlformats.org/officeDocument/2006/relationships" r:embed="rId11"/>
          <a:stretch>
            <a:fillRect/>
          </a:stretch>
        </a:blipFill>
      </dgm:spPr>
    </dgm:pt>
    <dgm:pt modelId="{F6C951A7-692C-477E-8CFC-AD1748F227D9}" type="pres">
      <dgm:prSet presAssocID="{1A85D5FB-2DFD-4370-AF96-A81E859B63A8}" presName="Parent" presStyleLbl="node0" presStyleIdx="10" presStyleCnt="13" custLinFactNeighborX="-75884" custLinFactNeighborY="621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0E38FF-2456-4523-9850-B06477CBE6F7}" type="pres">
      <dgm:prSet presAssocID="{5FBB15E0-A0B1-4F55-9999-5DF548F3A44A}" presName="sibTrans" presStyleCnt="0"/>
      <dgm:spPr/>
    </dgm:pt>
    <dgm:pt modelId="{136212E4-611C-4738-9EF6-C741170FC25F}" type="pres">
      <dgm:prSet presAssocID="{3D57BD74-524C-402C-977D-B4C2B8B3EFC6}" presName="composite" presStyleCnt="0"/>
      <dgm:spPr/>
    </dgm:pt>
    <dgm:pt modelId="{9B26A8B9-1747-4BB5-B3AC-49B5BC29E1A6}" type="pres">
      <dgm:prSet presAssocID="{3D57BD74-524C-402C-977D-B4C2B8B3EFC6}" presName="Image" presStyleLbl="bgShp" presStyleIdx="11" presStyleCnt="13" custLinFactNeighborX="-3476" custLinFactNeighborY="14110"/>
      <dgm:spPr>
        <a:blipFill rotWithShape="1">
          <a:blip xmlns:r="http://schemas.openxmlformats.org/officeDocument/2006/relationships" r:embed="rId12"/>
          <a:stretch>
            <a:fillRect/>
          </a:stretch>
        </a:blipFill>
      </dgm:spPr>
    </dgm:pt>
    <dgm:pt modelId="{075D0245-B059-4525-A13D-A6ED5DCC00CD}" type="pres">
      <dgm:prSet presAssocID="{3D57BD74-524C-402C-977D-B4C2B8B3EFC6}" presName="Parent" presStyleLbl="node0" presStyleIdx="11" presStyleCnt="13" custLinFactNeighborX="807" custLinFactNeighborY="503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475B57-EDF0-47B2-8856-F70D14318EBD}" type="pres">
      <dgm:prSet presAssocID="{16EBBD2A-0C16-45B4-A6EC-493E7522651C}" presName="sibTrans" presStyleCnt="0"/>
      <dgm:spPr/>
    </dgm:pt>
    <dgm:pt modelId="{FC1AD477-2261-4D95-8101-E75C8DFD65F5}" type="pres">
      <dgm:prSet presAssocID="{8022E251-A54F-441D-B356-3D328F7993C6}" presName="composite" presStyleCnt="0"/>
      <dgm:spPr/>
    </dgm:pt>
    <dgm:pt modelId="{86495B80-304A-4139-B924-257D83F2331E}" type="pres">
      <dgm:prSet presAssocID="{8022E251-A54F-441D-B356-3D328F7993C6}" presName="Image" presStyleLbl="bgShp" presStyleIdx="12" presStyleCnt="13" custScaleX="45770" custLinFactNeighborX="28501" custLinFactNeighborY="941"/>
      <dgm:spPr>
        <a:blipFill rotWithShape="1">
          <a:blip xmlns:r="http://schemas.openxmlformats.org/officeDocument/2006/relationships" r:embed="rId1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3AB18E7-638D-496D-AF0D-62F4E8ED1103}" type="pres">
      <dgm:prSet presAssocID="{8022E251-A54F-441D-B356-3D328F7993C6}" presName="Parent" presStyleLbl="node0" presStyleIdx="12" presStyleCnt="13" custScaleX="118241" custScaleY="134652" custLinFactNeighborX="58083" custLinFactNeighborY="570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F8E31B-D658-45C9-A68D-735C4225742F}" type="presOf" srcId="{1A85D5FB-2DFD-4370-AF96-A81E859B63A8}" destId="{F6C951A7-692C-477E-8CFC-AD1748F227D9}" srcOrd="0" destOrd="0" presId="urn:microsoft.com/office/officeart/2008/layout/BendingPictureCaption"/>
    <dgm:cxn modelId="{E2BD697A-F63D-4940-B01B-B6FD0449379E}" type="presOf" srcId="{C248850C-F3EA-4618-8036-A938D456669B}" destId="{374D558F-5CF0-4940-B193-53430A0CE517}" srcOrd="0" destOrd="0" presId="urn:microsoft.com/office/officeart/2008/layout/BendingPictureCaption"/>
    <dgm:cxn modelId="{CAAE1B64-A55E-49F7-87A6-2670EBBE7D05}" type="presOf" srcId="{8022E251-A54F-441D-B356-3D328F7993C6}" destId="{43AB18E7-638D-496D-AF0D-62F4E8ED1103}" srcOrd="0" destOrd="0" presId="urn:microsoft.com/office/officeart/2008/layout/BendingPictureCaption"/>
    <dgm:cxn modelId="{46CAE2A7-2DAD-41CD-A168-050BF4BEDCE9}" srcId="{A75DB908-30D5-49BA-A944-A53390490C31}" destId="{CBC40144-1209-437E-BE7C-5F0798CA7DDA}" srcOrd="7" destOrd="0" parTransId="{C4E9B9CA-73E2-43DE-BAB9-E277EB00E7E3}" sibTransId="{D073C6CE-7453-4933-957F-5E6DB6D610F7}"/>
    <dgm:cxn modelId="{CA09AA07-888E-4691-AEF4-EC76ADE84CEC}" type="presOf" srcId="{7A423E38-859D-4848-B207-3F2522E82AAA}" destId="{AEE30614-7195-4F7F-BE4C-B90BBCA4AADD}" srcOrd="0" destOrd="0" presId="urn:microsoft.com/office/officeart/2008/layout/BendingPictureCaption"/>
    <dgm:cxn modelId="{7A206E28-725E-4E3B-A9E2-F6A6032F2531}" type="presOf" srcId="{3D57BD74-524C-402C-977D-B4C2B8B3EFC6}" destId="{075D0245-B059-4525-A13D-A6ED5DCC00CD}" srcOrd="0" destOrd="0" presId="urn:microsoft.com/office/officeart/2008/layout/BendingPictureCaption"/>
    <dgm:cxn modelId="{C488DB47-18A4-441B-80AC-E3A43D2623A9}" srcId="{A75DB908-30D5-49BA-A944-A53390490C31}" destId="{8022E251-A54F-441D-B356-3D328F7993C6}" srcOrd="12" destOrd="0" parTransId="{9438F0D4-773C-46F9-B302-F9D3DB004890}" sibTransId="{70B54867-4A10-4446-9271-813BC8611815}"/>
    <dgm:cxn modelId="{9AF15615-D472-44B7-8F45-FFEF6087DB98}" srcId="{A75DB908-30D5-49BA-A944-A53390490C31}" destId="{BB9D5EEE-EAA6-4022-8CA4-BB300C424CFF}" srcOrd="9" destOrd="0" parTransId="{5179D135-17AB-4C5C-A207-3A08A1A79723}" sibTransId="{AFF4ED53-B18A-4757-A420-F7F089301E3C}"/>
    <dgm:cxn modelId="{46F521AB-1443-4DBD-9DD8-1F76912E5EBF}" srcId="{A75DB908-30D5-49BA-A944-A53390490C31}" destId="{428027C0-1190-4A66-B3B7-9E760677BC74}" srcOrd="1" destOrd="0" parTransId="{0ED9098D-027E-48E1-98B6-1B152EFDD99E}" sibTransId="{2EDF1491-D31B-4A8F-ABEA-E0CA44B60D89}"/>
    <dgm:cxn modelId="{8E69085A-DCD4-4EF0-B94C-CA3E04D3E111}" type="presOf" srcId="{DC898FBE-1BFA-465D-BCC9-19757BA70EF7}" destId="{EE5E93BC-D980-4BB3-967D-046286DBF804}" srcOrd="0" destOrd="0" presId="urn:microsoft.com/office/officeart/2008/layout/BendingPictureCaption"/>
    <dgm:cxn modelId="{BFAE6A4F-5278-4221-A723-BA24486FDE8B}" srcId="{A75DB908-30D5-49BA-A944-A53390490C31}" destId="{E7819707-122C-493B-9680-8F9CE5612584}" srcOrd="6" destOrd="0" parTransId="{925AB73A-EC65-4228-99DA-901F61B1B35D}" sibTransId="{58E5C917-25B6-4BEB-B3FA-CF77CFFFF434}"/>
    <dgm:cxn modelId="{06A51614-5CED-4C5A-B895-05786A4D42F6}" type="presOf" srcId="{A75DB908-30D5-49BA-A944-A53390490C31}" destId="{4418CB3F-9F3A-4498-882E-6D5AD5A24A8D}" srcOrd="0" destOrd="0" presId="urn:microsoft.com/office/officeart/2008/layout/BendingPictureCaption"/>
    <dgm:cxn modelId="{D2532085-6A51-4581-8DCC-0CABABC7A469}" type="presOf" srcId="{F2372AE0-D2DF-4E8C-BFE9-5FB6D91B6DAF}" destId="{DCACF929-7C75-478A-8381-4D5EEBC7F078}" srcOrd="0" destOrd="0" presId="urn:microsoft.com/office/officeart/2008/layout/BendingPictureCaption"/>
    <dgm:cxn modelId="{0DF72D31-D008-4633-823A-36645009A3CE}" srcId="{A75DB908-30D5-49BA-A944-A53390490C31}" destId="{00E42746-AE9C-4695-8928-3305C94EA419}" srcOrd="3" destOrd="0" parTransId="{E2948FF0-BBB4-4609-8A68-0AF2E8B17D74}" sibTransId="{52E40589-FF9F-406A-A699-F78FF23311FD}"/>
    <dgm:cxn modelId="{956ADDD8-1D9C-4AFE-B6F3-D656FDE03A99}" srcId="{A75DB908-30D5-49BA-A944-A53390490C31}" destId="{C248850C-F3EA-4618-8036-A938D456669B}" srcOrd="4" destOrd="0" parTransId="{392E7356-3DF5-4F0E-A4A8-F610284F948F}" sibTransId="{B341BE47-7C05-4B71-B1D4-F0420B75027B}"/>
    <dgm:cxn modelId="{324ADF38-F041-422F-A692-2C7116745962}" srcId="{A75DB908-30D5-49BA-A944-A53390490C31}" destId="{5F394335-9587-4D18-8DF3-0B3F7B43205F}" srcOrd="8" destOrd="0" parTransId="{F8DC7465-B45D-4A97-B3F5-0CCFF1BDC7C9}" sibTransId="{C8ABBFC1-7872-4E7D-9777-8911ABF4DDED}"/>
    <dgm:cxn modelId="{1D375B17-1C66-4440-8FE7-2B77A6F19757}" srcId="{A75DB908-30D5-49BA-A944-A53390490C31}" destId="{3D57BD74-524C-402C-977D-B4C2B8B3EFC6}" srcOrd="11" destOrd="0" parTransId="{EED22D91-008A-44B5-979D-260224FB674B}" sibTransId="{16EBBD2A-0C16-45B4-A6EC-493E7522651C}"/>
    <dgm:cxn modelId="{A2FA9ADA-A982-490D-A429-28FF68163D33}" srcId="{A75DB908-30D5-49BA-A944-A53390490C31}" destId="{1A85D5FB-2DFD-4370-AF96-A81E859B63A8}" srcOrd="10" destOrd="0" parTransId="{F9E1D94D-008E-4217-9186-4CED830A6329}" sibTransId="{5FBB15E0-A0B1-4F55-9999-5DF548F3A44A}"/>
    <dgm:cxn modelId="{3E815C90-9401-4D66-96D5-7B7F031A3CFE}" srcId="{A75DB908-30D5-49BA-A944-A53390490C31}" destId="{7A423E38-859D-4848-B207-3F2522E82AAA}" srcOrd="5" destOrd="0" parTransId="{6956614A-6B09-4346-8780-EBB6F4D1A3A6}" sibTransId="{65B68144-CDCF-4499-AEFD-C4EB1B092332}"/>
    <dgm:cxn modelId="{7A91F489-9D69-49D7-B8E2-C7532F7AD993}" type="presOf" srcId="{428027C0-1190-4A66-B3B7-9E760677BC74}" destId="{106C8632-B940-459A-9568-BBA69012C66D}" srcOrd="0" destOrd="0" presId="urn:microsoft.com/office/officeart/2008/layout/BendingPictureCaption"/>
    <dgm:cxn modelId="{67813486-8784-405B-B01A-4D7C2F5A5C64}" srcId="{A75DB908-30D5-49BA-A944-A53390490C31}" destId="{DC898FBE-1BFA-465D-BCC9-19757BA70EF7}" srcOrd="2" destOrd="0" parTransId="{1667159E-3AA9-49BD-A1D7-2B7877EEA292}" sibTransId="{B71CA8B4-24F7-4E98-BF12-3443452A2769}"/>
    <dgm:cxn modelId="{AB17696B-9D18-4D0E-B2F5-8A75E068588E}" srcId="{A75DB908-30D5-49BA-A944-A53390490C31}" destId="{F2372AE0-D2DF-4E8C-BFE9-5FB6D91B6DAF}" srcOrd="0" destOrd="0" parTransId="{B63F4A12-2824-4EDD-A02D-0EBD0E95351B}" sibTransId="{1FD15D88-A185-4755-84F0-7B1D94BF22AB}"/>
    <dgm:cxn modelId="{5899AA9D-01ED-485C-B999-C4486F36CFB0}" type="presOf" srcId="{CBC40144-1209-437E-BE7C-5F0798CA7DDA}" destId="{B4CFD311-CA6D-46C2-B1F3-11791A6880D6}" srcOrd="0" destOrd="0" presId="urn:microsoft.com/office/officeart/2008/layout/BendingPictureCaption"/>
    <dgm:cxn modelId="{190E3A06-8887-4DE4-A04E-8B8E163CFF10}" type="presOf" srcId="{5F394335-9587-4D18-8DF3-0B3F7B43205F}" destId="{476E7142-FE80-4DC0-BE75-870CCC804A29}" srcOrd="0" destOrd="0" presId="urn:microsoft.com/office/officeart/2008/layout/BendingPictureCaption"/>
    <dgm:cxn modelId="{D2FAC842-DCAF-4AF4-BEB9-011E710AD09F}" type="presOf" srcId="{BB9D5EEE-EAA6-4022-8CA4-BB300C424CFF}" destId="{1D27F439-EE15-4F25-99E0-17AFBE0A7422}" srcOrd="0" destOrd="0" presId="urn:microsoft.com/office/officeart/2008/layout/BendingPictureCaption"/>
    <dgm:cxn modelId="{94E40954-6460-46BC-B309-6845A0AD1DCE}" type="presOf" srcId="{00E42746-AE9C-4695-8928-3305C94EA419}" destId="{31071DF8-11DE-41DE-AD9E-33FF57BC35D6}" srcOrd="0" destOrd="0" presId="urn:microsoft.com/office/officeart/2008/layout/BendingPictureCaption"/>
    <dgm:cxn modelId="{B162AB9B-F55B-4F88-BB38-D64D64F890A1}" type="presOf" srcId="{E7819707-122C-493B-9680-8F9CE5612584}" destId="{AA4DAFDC-C7D5-47E2-8456-6E3156F8120B}" srcOrd="0" destOrd="0" presId="urn:microsoft.com/office/officeart/2008/layout/BendingPictureCaption"/>
    <dgm:cxn modelId="{C2F8D74B-3808-4F7B-BF41-E25E4FD97F66}" type="presParOf" srcId="{4418CB3F-9F3A-4498-882E-6D5AD5A24A8D}" destId="{9159FEFA-D84B-4189-AA6D-43BA45D84B57}" srcOrd="0" destOrd="0" presId="urn:microsoft.com/office/officeart/2008/layout/BendingPictureCaption"/>
    <dgm:cxn modelId="{3578A953-4300-4061-95ED-5B824A9FC70E}" type="presParOf" srcId="{9159FEFA-D84B-4189-AA6D-43BA45D84B57}" destId="{5E660332-702E-488C-8865-E6769BD82882}" srcOrd="0" destOrd="0" presId="urn:microsoft.com/office/officeart/2008/layout/BendingPictureCaption"/>
    <dgm:cxn modelId="{AA3741B4-367A-492E-BA4C-B29D259CCEEC}" type="presParOf" srcId="{9159FEFA-D84B-4189-AA6D-43BA45D84B57}" destId="{DCACF929-7C75-478A-8381-4D5EEBC7F078}" srcOrd="1" destOrd="0" presId="urn:microsoft.com/office/officeart/2008/layout/BendingPictureCaption"/>
    <dgm:cxn modelId="{F394F707-A8F6-4AF6-814F-ACE131F74EA2}" type="presParOf" srcId="{4418CB3F-9F3A-4498-882E-6D5AD5A24A8D}" destId="{7BF172ED-941C-4CF6-A23F-385A974004AD}" srcOrd="1" destOrd="0" presId="urn:microsoft.com/office/officeart/2008/layout/BendingPictureCaption"/>
    <dgm:cxn modelId="{52101EFA-60E4-441E-94C1-316BD63E194A}" type="presParOf" srcId="{4418CB3F-9F3A-4498-882E-6D5AD5A24A8D}" destId="{5B8DB815-29F1-4233-B4BD-3D7EDE785DDB}" srcOrd="2" destOrd="0" presId="urn:microsoft.com/office/officeart/2008/layout/BendingPictureCaption"/>
    <dgm:cxn modelId="{90B540CF-8504-4FF4-8FCC-0852F5DF5359}" type="presParOf" srcId="{5B8DB815-29F1-4233-B4BD-3D7EDE785DDB}" destId="{7D5EC68E-9DD1-4560-99F2-4A042A61BFB6}" srcOrd="0" destOrd="0" presId="urn:microsoft.com/office/officeart/2008/layout/BendingPictureCaption"/>
    <dgm:cxn modelId="{2456DF28-B86F-4120-B095-1016E2C94311}" type="presParOf" srcId="{5B8DB815-29F1-4233-B4BD-3D7EDE785DDB}" destId="{106C8632-B940-459A-9568-BBA69012C66D}" srcOrd="1" destOrd="0" presId="urn:microsoft.com/office/officeart/2008/layout/BendingPictureCaption"/>
    <dgm:cxn modelId="{9B2F8628-B892-48B2-8BA9-493A5FC5CE5B}" type="presParOf" srcId="{4418CB3F-9F3A-4498-882E-6D5AD5A24A8D}" destId="{FA78960C-59B3-4771-9982-C7927040E9FC}" srcOrd="3" destOrd="0" presId="urn:microsoft.com/office/officeart/2008/layout/BendingPictureCaption"/>
    <dgm:cxn modelId="{DCE337C0-610F-4667-A6FB-7BBF3F7FFC9C}" type="presParOf" srcId="{4418CB3F-9F3A-4498-882E-6D5AD5A24A8D}" destId="{4A20599A-D2CD-4F29-908A-1ED073B01F62}" srcOrd="4" destOrd="0" presId="urn:microsoft.com/office/officeart/2008/layout/BendingPictureCaption"/>
    <dgm:cxn modelId="{654E9B32-1A60-4ACE-8C20-417B75599692}" type="presParOf" srcId="{4A20599A-D2CD-4F29-908A-1ED073B01F62}" destId="{FC02144C-9FE8-433F-8282-A2E0D3367341}" srcOrd="0" destOrd="0" presId="urn:microsoft.com/office/officeart/2008/layout/BendingPictureCaption"/>
    <dgm:cxn modelId="{91B929CD-C15F-4033-ADC7-60875625C713}" type="presParOf" srcId="{4A20599A-D2CD-4F29-908A-1ED073B01F62}" destId="{EE5E93BC-D980-4BB3-967D-046286DBF804}" srcOrd="1" destOrd="0" presId="urn:microsoft.com/office/officeart/2008/layout/BendingPictureCaption"/>
    <dgm:cxn modelId="{4E890B15-9630-48E6-9301-B038CCB70B08}" type="presParOf" srcId="{4418CB3F-9F3A-4498-882E-6D5AD5A24A8D}" destId="{C3B7D254-8D61-49C2-875A-BA49659DD5E1}" srcOrd="5" destOrd="0" presId="urn:microsoft.com/office/officeart/2008/layout/BendingPictureCaption"/>
    <dgm:cxn modelId="{D158768D-9690-4295-89A2-822443945940}" type="presParOf" srcId="{4418CB3F-9F3A-4498-882E-6D5AD5A24A8D}" destId="{50913DAC-17D1-431A-9AB0-FD66801AA7C1}" srcOrd="6" destOrd="0" presId="urn:microsoft.com/office/officeart/2008/layout/BendingPictureCaption"/>
    <dgm:cxn modelId="{B9E48C43-DCDD-42BF-B881-F1F22D7C173A}" type="presParOf" srcId="{50913DAC-17D1-431A-9AB0-FD66801AA7C1}" destId="{0008DE98-FBA6-40C1-8940-0B2A77F9E107}" srcOrd="0" destOrd="0" presId="urn:microsoft.com/office/officeart/2008/layout/BendingPictureCaption"/>
    <dgm:cxn modelId="{486E08A9-2212-4ABB-B7D2-038B6C8182DF}" type="presParOf" srcId="{50913DAC-17D1-431A-9AB0-FD66801AA7C1}" destId="{31071DF8-11DE-41DE-AD9E-33FF57BC35D6}" srcOrd="1" destOrd="0" presId="urn:microsoft.com/office/officeart/2008/layout/BendingPictureCaption"/>
    <dgm:cxn modelId="{59AB4019-25D7-427B-87C4-2F09B707347E}" type="presParOf" srcId="{4418CB3F-9F3A-4498-882E-6D5AD5A24A8D}" destId="{9630ACBD-A761-413D-8F82-45624BE69B23}" srcOrd="7" destOrd="0" presId="urn:microsoft.com/office/officeart/2008/layout/BendingPictureCaption"/>
    <dgm:cxn modelId="{5F906A16-46E8-485D-BB87-7C22FA17D004}" type="presParOf" srcId="{4418CB3F-9F3A-4498-882E-6D5AD5A24A8D}" destId="{95B20A8B-8EAB-4C62-A696-1541DAE00A2C}" srcOrd="8" destOrd="0" presId="urn:microsoft.com/office/officeart/2008/layout/BendingPictureCaption"/>
    <dgm:cxn modelId="{C3DA47EC-9B9B-4F8D-962A-F842276C959D}" type="presParOf" srcId="{95B20A8B-8EAB-4C62-A696-1541DAE00A2C}" destId="{07E48B1B-C35E-4794-B6E8-C94007DE3134}" srcOrd="0" destOrd="0" presId="urn:microsoft.com/office/officeart/2008/layout/BendingPictureCaption"/>
    <dgm:cxn modelId="{9B2460EF-6828-4ACE-B50C-0E2A98550BF8}" type="presParOf" srcId="{95B20A8B-8EAB-4C62-A696-1541DAE00A2C}" destId="{374D558F-5CF0-4940-B193-53430A0CE517}" srcOrd="1" destOrd="0" presId="urn:microsoft.com/office/officeart/2008/layout/BendingPictureCaption"/>
    <dgm:cxn modelId="{E4CE6E56-5CF5-455A-A62A-FFDA12BAD190}" type="presParOf" srcId="{4418CB3F-9F3A-4498-882E-6D5AD5A24A8D}" destId="{04AC66BF-AF60-4FB3-9EF6-7DBC443CB905}" srcOrd="9" destOrd="0" presId="urn:microsoft.com/office/officeart/2008/layout/BendingPictureCaption"/>
    <dgm:cxn modelId="{9FF72112-D9AA-49DF-B81A-E55EDAFC67C6}" type="presParOf" srcId="{4418CB3F-9F3A-4498-882E-6D5AD5A24A8D}" destId="{35F79285-C2A3-4514-8D3E-AF32E2A90D1A}" srcOrd="10" destOrd="0" presId="urn:microsoft.com/office/officeart/2008/layout/BendingPictureCaption"/>
    <dgm:cxn modelId="{502D14F0-B719-4190-B6B6-46326412280F}" type="presParOf" srcId="{35F79285-C2A3-4514-8D3E-AF32E2A90D1A}" destId="{BBBF4F4C-3982-41F2-BC3A-C4F766AD739E}" srcOrd="0" destOrd="0" presId="urn:microsoft.com/office/officeart/2008/layout/BendingPictureCaption"/>
    <dgm:cxn modelId="{DE1A49D7-2E64-44CC-9DBC-AA2663C87E8C}" type="presParOf" srcId="{35F79285-C2A3-4514-8D3E-AF32E2A90D1A}" destId="{AEE30614-7195-4F7F-BE4C-B90BBCA4AADD}" srcOrd="1" destOrd="0" presId="urn:microsoft.com/office/officeart/2008/layout/BendingPictureCaption"/>
    <dgm:cxn modelId="{780BC54F-07B3-41B5-A387-EA15EFCBEC4B}" type="presParOf" srcId="{4418CB3F-9F3A-4498-882E-6D5AD5A24A8D}" destId="{30DBF5D3-BACD-494D-B6F4-DEAA655C96CC}" srcOrd="11" destOrd="0" presId="urn:microsoft.com/office/officeart/2008/layout/BendingPictureCaption"/>
    <dgm:cxn modelId="{4CF8C22D-13F8-41B4-BCA6-4A073BC7576A}" type="presParOf" srcId="{4418CB3F-9F3A-4498-882E-6D5AD5A24A8D}" destId="{BAAE59FB-3D9E-4BB7-B54E-399975BBD3DF}" srcOrd="12" destOrd="0" presId="urn:microsoft.com/office/officeart/2008/layout/BendingPictureCaption"/>
    <dgm:cxn modelId="{E9069CB3-6DFB-41FB-8ED8-E0C5502A1443}" type="presParOf" srcId="{BAAE59FB-3D9E-4BB7-B54E-399975BBD3DF}" destId="{2378EABB-21A8-40BA-9F64-B6B36CFCDEFA}" srcOrd="0" destOrd="0" presId="urn:microsoft.com/office/officeart/2008/layout/BendingPictureCaption"/>
    <dgm:cxn modelId="{E598B60A-9217-490A-954A-4DC82D4F7D66}" type="presParOf" srcId="{BAAE59FB-3D9E-4BB7-B54E-399975BBD3DF}" destId="{AA4DAFDC-C7D5-47E2-8456-6E3156F8120B}" srcOrd="1" destOrd="0" presId="urn:microsoft.com/office/officeart/2008/layout/BendingPictureCaption"/>
    <dgm:cxn modelId="{03F97066-94BE-4CB6-89F5-563085A28DCC}" type="presParOf" srcId="{4418CB3F-9F3A-4498-882E-6D5AD5A24A8D}" destId="{090E4DE5-0630-4726-8074-2DF33900FF5A}" srcOrd="13" destOrd="0" presId="urn:microsoft.com/office/officeart/2008/layout/BendingPictureCaption"/>
    <dgm:cxn modelId="{DC2B7483-72BA-4829-A738-6B2833A20A0A}" type="presParOf" srcId="{4418CB3F-9F3A-4498-882E-6D5AD5A24A8D}" destId="{93AEB198-BE96-4AFF-800C-9CB426734123}" srcOrd="14" destOrd="0" presId="urn:microsoft.com/office/officeart/2008/layout/BendingPictureCaption"/>
    <dgm:cxn modelId="{1A0BB7DB-7CEA-44B8-9540-5743833A4BE4}" type="presParOf" srcId="{93AEB198-BE96-4AFF-800C-9CB426734123}" destId="{7F4071B4-3A84-4554-BD22-CA818CB7DAFB}" srcOrd="0" destOrd="0" presId="urn:microsoft.com/office/officeart/2008/layout/BendingPictureCaption"/>
    <dgm:cxn modelId="{589F9670-91BF-4C03-96E8-D7499B785131}" type="presParOf" srcId="{93AEB198-BE96-4AFF-800C-9CB426734123}" destId="{B4CFD311-CA6D-46C2-B1F3-11791A6880D6}" srcOrd="1" destOrd="0" presId="urn:microsoft.com/office/officeart/2008/layout/BendingPictureCaption"/>
    <dgm:cxn modelId="{3BADA680-1D13-44FA-9995-9A4D4EBC8BA7}" type="presParOf" srcId="{4418CB3F-9F3A-4498-882E-6D5AD5A24A8D}" destId="{CFAE0A37-A218-4F31-8D4A-6A86E50623CD}" srcOrd="15" destOrd="0" presId="urn:microsoft.com/office/officeart/2008/layout/BendingPictureCaption"/>
    <dgm:cxn modelId="{AA49603B-7BA9-4029-9801-C8FC15E42115}" type="presParOf" srcId="{4418CB3F-9F3A-4498-882E-6D5AD5A24A8D}" destId="{0CE0672C-D657-497B-8035-5DCF54D8F366}" srcOrd="16" destOrd="0" presId="urn:microsoft.com/office/officeart/2008/layout/BendingPictureCaption"/>
    <dgm:cxn modelId="{6E698F6B-04A7-4E2B-A816-26B5A9C9E3E3}" type="presParOf" srcId="{0CE0672C-D657-497B-8035-5DCF54D8F366}" destId="{71382387-D9EC-46AF-9F9A-F4A8D2C66999}" srcOrd="0" destOrd="0" presId="urn:microsoft.com/office/officeart/2008/layout/BendingPictureCaption"/>
    <dgm:cxn modelId="{65D2DE14-145C-45C9-91C9-C9EB504C95E8}" type="presParOf" srcId="{0CE0672C-D657-497B-8035-5DCF54D8F366}" destId="{476E7142-FE80-4DC0-BE75-870CCC804A29}" srcOrd="1" destOrd="0" presId="urn:microsoft.com/office/officeart/2008/layout/BendingPictureCaption"/>
    <dgm:cxn modelId="{FF775103-A3DF-4181-98CE-A5A1695063C4}" type="presParOf" srcId="{4418CB3F-9F3A-4498-882E-6D5AD5A24A8D}" destId="{E77D32D6-CA6C-4E7E-84B7-711810E33341}" srcOrd="17" destOrd="0" presId="urn:microsoft.com/office/officeart/2008/layout/BendingPictureCaption"/>
    <dgm:cxn modelId="{6699B9AD-7C1E-4D26-BE4B-8926926FC4DF}" type="presParOf" srcId="{4418CB3F-9F3A-4498-882E-6D5AD5A24A8D}" destId="{7ECC1A67-3BA9-4E3B-A44F-86A04C87EF81}" srcOrd="18" destOrd="0" presId="urn:microsoft.com/office/officeart/2008/layout/BendingPictureCaption"/>
    <dgm:cxn modelId="{2A54F6BF-745A-4560-ADCE-260FBD783E27}" type="presParOf" srcId="{7ECC1A67-3BA9-4E3B-A44F-86A04C87EF81}" destId="{6D3D44D5-AE52-49FD-AD81-99C453FB11AC}" srcOrd="0" destOrd="0" presId="urn:microsoft.com/office/officeart/2008/layout/BendingPictureCaption"/>
    <dgm:cxn modelId="{2F22B985-DCE2-4057-AE71-2C1C3C465662}" type="presParOf" srcId="{7ECC1A67-3BA9-4E3B-A44F-86A04C87EF81}" destId="{1D27F439-EE15-4F25-99E0-17AFBE0A7422}" srcOrd="1" destOrd="0" presId="urn:microsoft.com/office/officeart/2008/layout/BendingPictureCaption"/>
    <dgm:cxn modelId="{F1663747-8197-45D6-BC63-E218917660BE}" type="presParOf" srcId="{4418CB3F-9F3A-4498-882E-6D5AD5A24A8D}" destId="{B9835557-62F3-4524-AD78-91D9BD4D5615}" srcOrd="19" destOrd="0" presId="urn:microsoft.com/office/officeart/2008/layout/BendingPictureCaption"/>
    <dgm:cxn modelId="{01042AC9-EA65-4925-A60C-2D2552F90751}" type="presParOf" srcId="{4418CB3F-9F3A-4498-882E-6D5AD5A24A8D}" destId="{D5E1CB10-E976-4BB1-A201-1456C12E17D0}" srcOrd="20" destOrd="0" presId="urn:microsoft.com/office/officeart/2008/layout/BendingPictureCaption"/>
    <dgm:cxn modelId="{36AE4142-536F-4F06-8D2B-FFFA28E118FB}" type="presParOf" srcId="{D5E1CB10-E976-4BB1-A201-1456C12E17D0}" destId="{9BCEB63D-7549-4688-9A7E-95E337B9F3BD}" srcOrd="0" destOrd="0" presId="urn:microsoft.com/office/officeart/2008/layout/BendingPictureCaption"/>
    <dgm:cxn modelId="{F1AFB95E-F2AC-4B5F-8EC2-091F4517034C}" type="presParOf" srcId="{D5E1CB10-E976-4BB1-A201-1456C12E17D0}" destId="{F6C951A7-692C-477E-8CFC-AD1748F227D9}" srcOrd="1" destOrd="0" presId="urn:microsoft.com/office/officeart/2008/layout/BendingPictureCaption"/>
    <dgm:cxn modelId="{0D8DA559-F650-438E-897E-1A8A3128442F}" type="presParOf" srcId="{4418CB3F-9F3A-4498-882E-6D5AD5A24A8D}" destId="{7A0E38FF-2456-4523-9850-B06477CBE6F7}" srcOrd="21" destOrd="0" presId="urn:microsoft.com/office/officeart/2008/layout/BendingPictureCaption"/>
    <dgm:cxn modelId="{CC5FE316-EE7F-49E3-9948-12CF8A4C66A0}" type="presParOf" srcId="{4418CB3F-9F3A-4498-882E-6D5AD5A24A8D}" destId="{136212E4-611C-4738-9EF6-C741170FC25F}" srcOrd="22" destOrd="0" presId="urn:microsoft.com/office/officeart/2008/layout/BendingPictureCaption"/>
    <dgm:cxn modelId="{03C235BF-5459-4765-B820-922763302CE7}" type="presParOf" srcId="{136212E4-611C-4738-9EF6-C741170FC25F}" destId="{9B26A8B9-1747-4BB5-B3AC-49B5BC29E1A6}" srcOrd="0" destOrd="0" presId="urn:microsoft.com/office/officeart/2008/layout/BendingPictureCaption"/>
    <dgm:cxn modelId="{4EFBC4F4-93D5-4677-B37B-AB0D814EBC67}" type="presParOf" srcId="{136212E4-611C-4738-9EF6-C741170FC25F}" destId="{075D0245-B059-4525-A13D-A6ED5DCC00CD}" srcOrd="1" destOrd="0" presId="urn:microsoft.com/office/officeart/2008/layout/BendingPictureCaption"/>
    <dgm:cxn modelId="{9269991B-157C-4EFC-A420-C0A52D3426A1}" type="presParOf" srcId="{4418CB3F-9F3A-4498-882E-6D5AD5A24A8D}" destId="{72475B57-EDF0-47B2-8856-F70D14318EBD}" srcOrd="23" destOrd="0" presId="urn:microsoft.com/office/officeart/2008/layout/BendingPictureCaption"/>
    <dgm:cxn modelId="{7DC9CE27-34BC-4B09-A8D0-E29DDAE142E1}" type="presParOf" srcId="{4418CB3F-9F3A-4498-882E-6D5AD5A24A8D}" destId="{FC1AD477-2261-4D95-8101-E75C8DFD65F5}" srcOrd="24" destOrd="0" presId="urn:microsoft.com/office/officeart/2008/layout/BendingPictureCaption"/>
    <dgm:cxn modelId="{450D5B62-43D1-4AAF-9360-0FF82C25162A}" type="presParOf" srcId="{FC1AD477-2261-4D95-8101-E75C8DFD65F5}" destId="{86495B80-304A-4139-B924-257D83F2331E}" srcOrd="0" destOrd="0" presId="urn:microsoft.com/office/officeart/2008/layout/BendingPictureCaption"/>
    <dgm:cxn modelId="{505BA86C-9434-4CD1-964B-FC5B0104A7E6}" type="presParOf" srcId="{FC1AD477-2261-4D95-8101-E75C8DFD65F5}" destId="{43AB18E7-638D-496D-AF0D-62F4E8ED1103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B89CD3A-AA2C-4379-B5CB-FC80FBEC1FAA}" type="doc">
      <dgm:prSet loTypeId="urn:microsoft.com/office/officeart/2005/8/layout/arrow3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37FD6D2-9C0B-405D-B3C6-24F137358240}">
      <dgm:prSet phldrT="[Текст]" custT="1"/>
      <dgm:spPr/>
      <dgm:t>
        <a:bodyPr/>
        <a:lstStyle/>
        <a:p>
          <a:r>
            <a:rPr lang="en-US" sz="1800" b="1" dirty="0" smtClean="0"/>
            <a:t>Quantity</a:t>
          </a:r>
          <a:endParaRPr lang="ru-RU" sz="1800" b="1" dirty="0" smtClean="0"/>
        </a:p>
        <a:p>
          <a:r>
            <a:rPr lang="en-US" sz="1800" b="0" dirty="0" smtClean="0"/>
            <a:t>In most preschool organizations, electronic learning tools are available in the amount of 0 to 3 units</a:t>
          </a:r>
          <a:endParaRPr lang="ru-RU" sz="1800" b="0" dirty="0"/>
        </a:p>
      </dgm:t>
    </dgm:pt>
    <dgm:pt modelId="{83A07CE1-7A10-427C-A201-A611633C2DAC}" type="parTrans" cxnId="{026E920B-B5C8-49A4-B6F0-5C5C0013E5EE}">
      <dgm:prSet/>
      <dgm:spPr/>
      <dgm:t>
        <a:bodyPr/>
        <a:lstStyle/>
        <a:p>
          <a:endParaRPr lang="ru-RU"/>
        </a:p>
      </dgm:t>
    </dgm:pt>
    <dgm:pt modelId="{FE8FEE38-551A-460B-948F-9B1104CD0A6E}" type="sibTrans" cxnId="{026E920B-B5C8-49A4-B6F0-5C5C0013E5EE}">
      <dgm:prSet/>
      <dgm:spPr/>
      <dgm:t>
        <a:bodyPr/>
        <a:lstStyle/>
        <a:p>
          <a:endParaRPr lang="ru-RU"/>
        </a:p>
      </dgm:t>
    </dgm:pt>
    <dgm:pt modelId="{FCE95464-AF9A-4110-AD16-F7691152E734}">
      <dgm:prSet phldrT="[Текст]"/>
      <dgm:spPr/>
      <dgm:t>
        <a:bodyPr/>
        <a:lstStyle/>
        <a:p>
          <a:r>
            <a:rPr lang="en-US" b="1" dirty="0" smtClean="0"/>
            <a:t>Diversity</a:t>
          </a:r>
          <a:endParaRPr lang="ru-RU" b="1" dirty="0" smtClean="0"/>
        </a:p>
        <a:p>
          <a:r>
            <a:rPr lang="en-US" b="0" dirty="0" smtClean="0"/>
            <a:t>As a result of the study, the presence of 15 names of electronic learning tools in preschool organizations of the Ivanovo region was revealed</a:t>
          </a:r>
          <a:endParaRPr lang="ru-RU" b="0" dirty="0"/>
        </a:p>
      </dgm:t>
    </dgm:pt>
    <dgm:pt modelId="{05B1F0E1-B3AE-4B65-B4C2-2236992939CB}" type="parTrans" cxnId="{937FFE74-2565-47F1-8613-4D94D91BCC34}">
      <dgm:prSet/>
      <dgm:spPr/>
      <dgm:t>
        <a:bodyPr/>
        <a:lstStyle/>
        <a:p>
          <a:endParaRPr lang="ru-RU"/>
        </a:p>
      </dgm:t>
    </dgm:pt>
    <dgm:pt modelId="{7FBB4CEC-6720-4B0F-B8E1-30C269326731}" type="sibTrans" cxnId="{937FFE74-2565-47F1-8613-4D94D91BCC34}">
      <dgm:prSet/>
      <dgm:spPr/>
      <dgm:t>
        <a:bodyPr/>
        <a:lstStyle/>
        <a:p>
          <a:endParaRPr lang="ru-RU"/>
        </a:p>
      </dgm:t>
    </dgm:pt>
    <dgm:pt modelId="{D7FAA93B-1C67-4BDF-8128-ECC5ED60C402}" type="pres">
      <dgm:prSet presAssocID="{6B89CD3A-AA2C-4379-B5CB-FC80FBEC1FAA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CA50BA-2E9E-4493-8AA6-CF75FF62AE8E}" type="pres">
      <dgm:prSet presAssocID="{6B89CD3A-AA2C-4379-B5CB-FC80FBEC1FAA}" presName="divider" presStyleLbl="fgShp" presStyleIdx="0" presStyleCnt="1"/>
      <dgm:spPr/>
      <dgm:t>
        <a:bodyPr/>
        <a:lstStyle/>
        <a:p>
          <a:endParaRPr lang="ru-RU"/>
        </a:p>
      </dgm:t>
    </dgm:pt>
    <dgm:pt modelId="{025F0EF2-9C8B-419A-BDB1-21ED3C0C00CD}" type="pres">
      <dgm:prSet presAssocID="{E37FD6D2-9C0B-405D-B3C6-24F137358240}" presName="downArrow" presStyleLbl="node1" presStyleIdx="0" presStyleCnt="2"/>
      <dgm:spPr/>
      <dgm:t>
        <a:bodyPr/>
        <a:lstStyle/>
        <a:p>
          <a:endParaRPr lang="ru-RU"/>
        </a:p>
      </dgm:t>
    </dgm:pt>
    <dgm:pt modelId="{5EF122A2-C367-43FF-8C1D-1006B77791E5}" type="pres">
      <dgm:prSet presAssocID="{E37FD6D2-9C0B-405D-B3C6-24F137358240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F70C50-429C-4145-87D0-A1DB48DD8C01}" type="pres">
      <dgm:prSet presAssocID="{FCE95464-AF9A-4110-AD16-F7691152E734}" presName="upArrow" presStyleLbl="node1" presStyleIdx="1" presStyleCnt="2"/>
      <dgm:spPr/>
      <dgm:t>
        <a:bodyPr/>
        <a:lstStyle/>
        <a:p>
          <a:endParaRPr lang="ru-RU"/>
        </a:p>
      </dgm:t>
    </dgm:pt>
    <dgm:pt modelId="{B1980EC4-7216-4276-ADB6-89977562242E}" type="pres">
      <dgm:prSet presAssocID="{FCE95464-AF9A-4110-AD16-F7691152E734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7FFE74-2565-47F1-8613-4D94D91BCC34}" srcId="{6B89CD3A-AA2C-4379-B5CB-FC80FBEC1FAA}" destId="{FCE95464-AF9A-4110-AD16-F7691152E734}" srcOrd="1" destOrd="0" parTransId="{05B1F0E1-B3AE-4B65-B4C2-2236992939CB}" sibTransId="{7FBB4CEC-6720-4B0F-B8E1-30C269326731}"/>
    <dgm:cxn modelId="{35139B4D-20AC-43A9-B46C-7B68427BAEE1}" type="presOf" srcId="{6B89CD3A-AA2C-4379-B5CB-FC80FBEC1FAA}" destId="{D7FAA93B-1C67-4BDF-8128-ECC5ED60C402}" srcOrd="0" destOrd="0" presId="urn:microsoft.com/office/officeart/2005/8/layout/arrow3"/>
    <dgm:cxn modelId="{026E920B-B5C8-49A4-B6F0-5C5C0013E5EE}" srcId="{6B89CD3A-AA2C-4379-B5CB-FC80FBEC1FAA}" destId="{E37FD6D2-9C0B-405D-B3C6-24F137358240}" srcOrd="0" destOrd="0" parTransId="{83A07CE1-7A10-427C-A201-A611633C2DAC}" sibTransId="{FE8FEE38-551A-460B-948F-9B1104CD0A6E}"/>
    <dgm:cxn modelId="{79FD9E06-83FA-492D-9F71-9D2C7E006FD0}" type="presOf" srcId="{E37FD6D2-9C0B-405D-B3C6-24F137358240}" destId="{5EF122A2-C367-43FF-8C1D-1006B77791E5}" srcOrd="0" destOrd="0" presId="urn:microsoft.com/office/officeart/2005/8/layout/arrow3"/>
    <dgm:cxn modelId="{471BD68A-191F-488B-AFCF-A5896038D5E5}" type="presOf" srcId="{FCE95464-AF9A-4110-AD16-F7691152E734}" destId="{B1980EC4-7216-4276-ADB6-89977562242E}" srcOrd="0" destOrd="0" presId="urn:microsoft.com/office/officeart/2005/8/layout/arrow3"/>
    <dgm:cxn modelId="{DD732C9B-AA6D-46AA-A5B6-5C64273AD285}" type="presParOf" srcId="{D7FAA93B-1C67-4BDF-8128-ECC5ED60C402}" destId="{4ACA50BA-2E9E-4493-8AA6-CF75FF62AE8E}" srcOrd="0" destOrd="0" presId="urn:microsoft.com/office/officeart/2005/8/layout/arrow3"/>
    <dgm:cxn modelId="{4C85C920-63C2-40A7-9F14-03AAA8732869}" type="presParOf" srcId="{D7FAA93B-1C67-4BDF-8128-ECC5ED60C402}" destId="{025F0EF2-9C8B-419A-BDB1-21ED3C0C00CD}" srcOrd="1" destOrd="0" presId="urn:microsoft.com/office/officeart/2005/8/layout/arrow3"/>
    <dgm:cxn modelId="{8100D132-E01C-420A-8EBD-7E7F079DCBE7}" type="presParOf" srcId="{D7FAA93B-1C67-4BDF-8128-ECC5ED60C402}" destId="{5EF122A2-C367-43FF-8C1D-1006B77791E5}" srcOrd="2" destOrd="0" presId="urn:microsoft.com/office/officeart/2005/8/layout/arrow3"/>
    <dgm:cxn modelId="{FB1B9ED0-F37E-4710-9904-DC0C196E4022}" type="presParOf" srcId="{D7FAA93B-1C67-4BDF-8128-ECC5ED60C402}" destId="{3FF70C50-429C-4145-87D0-A1DB48DD8C01}" srcOrd="3" destOrd="0" presId="urn:microsoft.com/office/officeart/2005/8/layout/arrow3"/>
    <dgm:cxn modelId="{6A4ADBD7-A0B9-4191-8B2C-D08D140D283A}" type="presParOf" srcId="{D7FAA93B-1C67-4BDF-8128-ECC5ED60C402}" destId="{B1980EC4-7216-4276-ADB6-89977562242E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15DF7-C749-48C9-A188-F7C618177075}">
      <dsp:nvSpPr>
        <dsp:cNvPr id="0" name=""/>
        <dsp:cNvSpPr/>
      </dsp:nvSpPr>
      <dsp:spPr>
        <a:xfrm>
          <a:off x="1056620" y="282472"/>
          <a:ext cx="3971163" cy="3971163"/>
        </a:xfrm>
        <a:prstGeom prst="pie">
          <a:avLst>
            <a:gd name="adj1" fmla="val 16200000"/>
            <a:gd name="adj2" fmla="val 2052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/>
            <a:t>Budget funds</a:t>
          </a:r>
          <a:endParaRPr lang="ru-RU" sz="1400" b="1" kern="1200" dirty="0"/>
        </a:p>
      </dsp:txBody>
      <dsp:txXfrm>
        <a:off x="3092314" y="875783"/>
        <a:ext cx="1347358" cy="921877"/>
      </dsp:txXfrm>
    </dsp:sp>
    <dsp:sp modelId="{CADAC6AC-ED6F-4994-9039-8E7EC9CDAF43}">
      <dsp:nvSpPr>
        <dsp:cNvPr id="0" name=""/>
        <dsp:cNvSpPr/>
      </dsp:nvSpPr>
      <dsp:spPr>
        <a:xfrm>
          <a:off x="917630" y="473939"/>
          <a:ext cx="3971163" cy="3971163"/>
        </a:xfrm>
        <a:prstGeom prst="pie">
          <a:avLst>
            <a:gd name="adj1" fmla="val 20520000"/>
            <a:gd name="adj2" fmla="val 324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Sponsorship</a:t>
          </a:r>
          <a:endParaRPr lang="ru-RU" sz="1400" b="1" kern="1200" dirty="0" smtClean="0"/>
        </a:p>
      </dsp:txBody>
      <dsp:txXfrm>
        <a:off x="3513068" y="2270417"/>
        <a:ext cx="1181893" cy="997518"/>
      </dsp:txXfrm>
    </dsp:sp>
    <dsp:sp modelId="{CA625D7A-809D-496A-8985-6B35651BEAEA}">
      <dsp:nvSpPr>
        <dsp:cNvPr id="0" name=""/>
        <dsp:cNvSpPr/>
      </dsp:nvSpPr>
      <dsp:spPr>
        <a:xfrm>
          <a:off x="917630" y="473939"/>
          <a:ext cx="3971163" cy="3971163"/>
        </a:xfrm>
        <a:prstGeom prst="pie">
          <a:avLst>
            <a:gd name="adj1" fmla="val 3240000"/>
            <a:gd name="adj2" fmla="val 756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Income from the provision of additional paid services</a:t>
          </a:r>
          <a:endParaRPr lang="ru-RU" sz="1400" b="1" kern="1200" dirty="0" smtClean="0"/>
        </a:p>
      </dsp:txBody>
      <dsp:txXfrm>
        <a:off x="2194075" y="3452311"/>
        <a:ext cx="1418272" cy="850963"/>
      </dsp:txXfrm>
    </dsp:sp>
    <dsp:sp modelId="{11DAE1BF-5040-4AAE-8990-6D7197B65FC1}">
      <dsp:nvSpPr>
        <dsp:cNvPr id="0" name=""/>
        <dsp:cNvSpPr/>
      </dsp:nvSpPr>
      <dsp:spPr>
        <a:xfrm>
          <a:off x="917630" y="473939"/>
          <a:ext cx="3971163" cy="3971163"/>
        </a:xfrm>
        <a:prstGeom prst="pie">
          <a:avLst>
            <a:gd name="adj1" fmla="val 7560000"/>
            <a:gd name="adj2" fmla="val 1188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Grants and prizes</a:t>
          </a:r>
          <a:endParaRPr lang="ru-RU" sz="1400" b="1" kern="1200" dirty="0" smtClean="0"/>
        </a:p>
      </dsp:txBody>
      <dsp:txXfrm>
        <a:off x="1106733" y="2270417"/>
        <a:ext cx="1181893" cy="997518"/>
      </dsp:txXfrm>
    </dsp:sp>
    <dsp:sp modelId="{FBAA56E9-EF24-449D-BF7E-C6B36D5FD0DB}">
      <dsp:nvSpPr>
        <dsp:cNvPr id="0" name=""/>
        <dsp:cNvSpPr/>
      </dsp:nvSpPr>
      <dsp:spPr>
        <a:xfrm>
          <a:off x="917630" y="473939"/>
          <a:ext cx="3971163" cy="3971163"/>
        </a:xfrm>
        <a:prstGeom prst="pie">
          <a:avLst>
            <a:gd name="adj1" fmla="val 11880000"/>
            <a:gd name="adj2" fmla="val 1620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Voluntary donations</a:t>
          </a:r>
          <a:endParaRPr lang="ru-RU" sz="1400" b="1" kern="1200" dirty="0" smtClean="0"/>
        </a:p>
      </dsp:txBody>
      <dsp:txXfrm>
        <a:off x="1496758" y="1079068"/>
        <a:ext cx="1347358" cy="9218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65750C-8A94-4F8E-AB92-884CD992C293}">
      <dsp:nvSpPr>
        <dsp:cNvPr id="0" name=""/>
        <dsp:cNvSpPr/>
      </dsp:nvSpPr>
      <dsp:spPr>
        <a:xfrm rot="21300000">
          <a:off x="18005" y="2007514"/>
          <a:ext cx="5831389" cy="667782"/>
        </a:xfrm>
        <a:prstGeom prst="mathMinus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0C9CB7D-5C8A-482D-BEDB-17467C1B570C}">
      <dsp:nvSpPr>
        <dsp:cNvPr id="0" name=""/>
        <dsp:cNvSpPr/>
      </dsp:nvSpPr>
      <dsp:spPr>
        <a:xfrm>
          <a:off x="704088" y="234140"/>
          <a:ext cx="1760220" cy="1873124"/>
        </a:xfrm>
        <a:prstGeom prst="downArrow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7AC682-0B94-4A9C-9BEC-FFB99335D180}">
      <dsp:nvSpPr>
        <dsp:cNvPr id="0" name=""/>
        <dsp:cNvSpPr/>
      </dsp:nvSpPr>
      <dsp:spPr>
        <a:xfrm>
          <a:off x="3109721" y="0"/>
          <a:ext cx="1877568" cy="1966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A variety of sources of financing for the purchase of electronic learning tools for preschoolers</a:t>
          </a:r>
          <a:endParaRPr lang="ru-RU" sz="1500" kern="1200" dirty="0"/>
        </a:p>
      </dsp:txBody>
      <dsp:txXfrm>
        <a:off x="3109721" y="0"/>
        <a:ext cx="1877568" cy="1966781"/>
      </dsp:txXfrm>
    </dsp:sp>
    <dsp:sp modelId="{B7BCB23B-6B77-4196-A79D-328445658A5C}">
      <dsp:nvSpPr>
        <dsp:cNvPr id="0" name=""/>
        <dsp:cNvSpPr/>
      </dsp:nvSpPr>
      <dsp:spPr>
        <a:xfrm>
          <a:off x="3403091" y="2575546"/>
          <a:ext cx="1760220" cy="1873124"/>
        </a:xfrm>
        <a:prstGeom prst="upArrow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E2835F-0DF0-4414-A0A9-AB5F5E6029FB}">
      <dsp:nvSpPr>
        <dsp:cNvPr id="0" name=""/>
        <dsp:cNvSpPr/>
      </dsp:nvSpPr>
      <dsp:spPr>
        <a:xfrm>
          <a:off x="880110" y="2716030"/>
          <a:ext cx="1877568" cy="1966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Lack of a centralized program for equipping preschool organizations with modern learning tools</a:t>
          </a:r>
          <a:endParaRPr lang="ru-RU" sz="1500" kern="1200" dirty="0"/>
        </a:p>
      </dsp:txBody>
      <dsp:txXfrm>
        <a:off x="880110" y="2716030"/>
        <a:ext cx="1877568" cy="19667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660332-702E-488C-8865-E6769BD82882}">
      <dsp:nvSpPr>
        <dsp:cNvPr id="0" name=""/>
        <dsp:cNvSpPr/>
      </dsp:nvSpPr>
      <dsp:spPr>
        <a:xfrm>
          <a:off x="232450" y="526329"/>
          <a:ext cx="1826971" cy="135012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CF929-7C75-478A-8381-4D5EEBC7F078}">
      <dsp:nvSpPr>
        <dsp:cNvPr id="0" name=""/>
        <dsp:cNvSpPr/>
      </dsp:nvSpPr>
      <dsp:spPr>
        <a:xfrm>
          <a:off x="601731" y="1631651"/>
          <a:ext cx="1574304" cy="3783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1600" kern="1200" dirty="0" smtClean="0"/>
            <a:t>Interactive whiteboard</a:t>
          </a:r>
          <a:endParaRPr lang="ru-RU" sz="1600" kern="1200" dirty="0"/>
        </a:p>
      </dsp:txBody>
      <dsp:txXfrm>
        <a:off x="601731" y="1631651"/>
        <a:ext cx="1574304" cy="378331"/>
      </dsp:txXfrm>
    </dsp:sp>
    <dsp:sp modelId="{7D5EC68E-9DD1-4560-99F2-4A042A61BFB6}">
      <dsp:nvSpPr>
        <dsp:cNvPr id="0" name=""/>
        <dsp:cNvSpPr/>
      </dsp:nvSpPr>
      <dsp:spPr>
        <a:xfrm>
          <a:off x="2457666" y="526329"/>
          <a:ext cx="1826971" cy="135012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6C8632-B940-459A-9568-BBA69012C66D}">
      <dsp:nvSpPr>
        <dsp:cNvPr id="0" name=""/>
        <dsp:cNvSpPr/>
      </dsp:nvSpPr>
      <dsp:spPr>
        <a:xfrm>
          <a:off x="2826947" y="1631651"/>
          <a:ext cx="1574304" cy="3783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1400" kern="1200" dirty="0" smtClean="0"/>
            <a:t>Interactive table</a:t>
          </a:r>
          <a:endParaRPr lang="ru-RU" sz="1400" kern="1200" dirty="0"/>
        </a:p>
      </dsp:txBody>
      <dsp:txXfrm>
        <a:off x="2826947" y="1631651"/>
        <a:ext cx="1574304" cy="378331"/>
      </dsp:txXfrm>
    </dsp:sp>
    <dsp:sp modelId="{FC02144C-9FE8-433F-8282-A2E0D3367341}">
      <dsp:nvSpPr>
        <dsp:cNvPr id="0" name=""/>
        <dsp:cNvSpPr/>
      </dsp:nvSpPr>
      <dsp:spPr>
        <a:xfrm>
          <a:off x="4682881" y="526329"/>
          <a:ext cx="1826971" cy="135012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5E93BC-D980-4BB3-967D-046286DBF804}">
      <dsp:nvSpPr>
        <dsp:cNvPr id="0" name=""/>
        <dsp:cNvSpPr/>
      </dsp:nvSpPr>
      <dsp:spPr>
        <a:xfrm>
          <a:off x="5248699" y="547633"/>
          <a:ext cx="1574304" cy="3783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1600" kern="1200" dirty="0" smtClean="0"/>
            <a:t>Screen and projector</a:t>
          </a:r>
          <a:endParaRPr lang="ru-RU" sz="1600" kern="1200" dirty="0"/>
        </a:p>
      </dsp:txBody>
      <dsp:txXfrm>
        <a:off x="5248699" y="547633"/>
        <a:ext cx="1574304" cy="378331"/>
      </dsp:txXfrm>
    </dsp:sp>
    <dsp:sp modelId="{0008DE98-FBA6-40C1-8940-0B2A77F9E107}">
      <dsp:nvSpPr>
        <dsp:cNvPr id="0" name=""/>
        <dsp:cNvSpPr/>
      </dsp:nvSpPr>
      <dsp:spPr>
        <a:xfrm>
          <a:off x="6996997" y="272330"/>
          <a:ext cx="1826971" cy="1350124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071DF8-11DE-41DE-AD9E-33FF57BC35D6}">
      <dsp:nvSpPr>
        <dsp:cNvPr id="0" name=""/>
        <dsp:cNvSpPr/>
      </dsp:nvSpPr>
      <dsp:spPr>
        <a:xfrm>
          <a:off x="7277378" y="1631651"/>
          <a:ext cx="1574304" cy="3783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1200" kern="1200" dirty="0" smtClean="0"/>
            <a:t>Cartoon Studio</a:t>
          </a:r>
          <a:endParaRPr lang="ru-RU" sz="1200" kern="1200" dirty="0"/>
        </a:p>
      </dsp:txBody>
      <dsp:txXfrm>
        <a:off x="7277378" y="1631651"/>
        <a:ext cx="1574304" cy="378331"/>
      </dsp:txXfrm>
    </dsp:sp>
    <dsp:sp modelId="{07E48B1B-C35E-4794-B6E8-C94007DE3134}">
      <dsp:nvSpPr>
        <dsp:cNvPr id="0" name=""/>
        <dsp:cNvSpPr/>
      </dsp:nvSpPr>
      <dsp:spPr>
        <a:xfrm>
          <a:off x="9133313" y="526329"/>
          <a:ext cx="1826971" cy="1350124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4D558F-5CF0-4940-B193-53430A0CE517}">
      <dsp:nvSpPr>
        <dsp:cNvPr id="0" name=""/>
        <dsp:cNvSpPr/>
      </dsp:nvSpPr>
      <dsp:spPr>
        <a:xfrm>
          <a:off x="9502594" y="1631651"/>
          <a:ext cx="1574304" cy="3783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2000" kern="1200" dirty="0" smtClean="0"/>
            <a:t>A laptop</a:t>
          </a:r>
          <a:endParaRPr lang="ru-RU" sz="2000" kern="1200" dirty="0"/>
        </a:p>
      </dsp:txBody>
      <dsp:txXfrm>
        <a:off x="9502594" y="1631651"/>
        <a:ext cx="1574304" cy="378331"/>
      </dsp:txXfrm>
    </dsp:sp>
    <dsp:sp modelId="{BBBF4F4C-3982-41F2-BC3A-C4F766AD739E}">
      <dsp:nvSpPr>
        <dsp:cNvPr id="0" name=""/>
        <dsp:cNvSpPr/>
      </dsp:nvSpPr>
      <dsp:spPr>
        <a:xfrm>
          <a:off x="79443" y="2204342"/>
          <a:ext cx="1826971" cy="1350124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E30614-7195-4F7F-BE4C-B90BBCA4AADD}">
      <dsp:nvSpPr>
        <dsp:cNvPr id="0" name=""/>
        <dsp:cNvSpPr/>
      </dsp:nvSpPr>
      <dsp:spPr>
        <a:xfrm>
          <a:off x="436445" y="3555318"/>
          <a:ext cx="1574304" cy="3783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1600" kern="1200" dirty="0" smtClean="0"/>
            <a:t>3-D printer</a:t>
          </a:r>
          <a:endParaRPr lang="ru-RU" sz="1600" kern="1200" dirty="0"/>
        </a:p>
      </dsp:txBody>
      <dsp:txXfrm>
        <a:off x="436445" y="3555318"/>
        <a:ext cx="1574304" cy="378331"/>
      </dsp:txXfrm>
    </dsp:sp>
    <dsp:sp modelId="{2378EABB-21A8-40BA-9F64-B6B36CFCDEFA}">
      <dsp:nvSpPr>
        <dsp:cNvPr id="0" name=""/>
        <dsp:cNvSpPr/>
      </dsp:nvSpPr>
      <dsp:spPr>
        <a:xfrm>
          <a:off x="2304659" y="2204342"/>
          <a:ext cx="1826971" cy="1350124"/>
        </a:xfrm>
        <a:prstGeom prst="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4DAFDC-C7D5-47E2-8456-6E3156F8120B}">
      <dsp:nvSpPr>
        <dsp:cNvPr id="0" name=""/>
        <dsp:cNvSpPr/>
      </dsp:nvSpPr>
      <dsp:spPr>
        <a:xfrm>
          <a:off x="2698499" y="3579883"/>
          <a:ext cx="1574304" cy="3783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1600" kern="1200" dirty="0" smtClean="0"/>
            <a:t>3-D handle</a:t>
          </a:r>
          <a:endParaRPr lang="ru-RU" sz="1600" kern="1200" dirty="0"/>
        </a:p>
      </dsp:txBody>
      <dsp:txXfrm>
        <a:off x="2698499" y="3579883"/>
        <a:ext cx="1574304" cy="378331"/>
      </dsp:txXfrm>
    </dsp:sp>
    <dsp:sp modelId="{7F4071B4-3A84-4554-BD22-CA818CB7DAFB}">
      <dsp:nvSpPr>
        <dsp:cNvPr id="0" name=""/>
        <dsp:cNvSpPr/>
      </dsp:nvSpPr>
      <dsp:spPr>
        <a:xfrm>
          <a:off x="4529875" y="2204342"/>
          <a:ext cx="1826971" cy="1350124"/>
        </a:xfrm>
        <a:prstGeom prst="rect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CFD311-CA6D-46C2-B1F3-11791A6880D6}">
      <dsp:nvSpPr>
        <dsp:cNvPr id="0" name=""/>
        <dsp:cNvSpPr/>
      </dsp:nvSpPr>
      <dsp:spPr>
        <a:xfrm>
          <a:off x="4558964" y="3407928"/>
          <a:ext cx="2186331" cy="3783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1050" kern="1200" dirty="0" smtClean="0"/>
            <a:t>Talking pen with sound recording stickers</a:t>
          </a:r>
          <a:endParaRPr lang="ru-RU" sz="1050" kern="1200" dirty="0"/>
        </a:p>
      </dsp:txBody>
      <dsp:txXfrm>
        <a:off x="4558964" y="3407928"/>
        <a:ext cx="2186331" cy="378331"/>
      </dsp:txXfrm>
    </dsp:sp>
    <dsp:sp modelId="{71382387-D9EC-46AF-9F9A-F4A8D2C66999}">
      <dsp:nvSpPr>
        <dsp:cNvPr id="0" name=""/>
        <dsp:cNvSpPr/>
      </dsp:nvSpPr>
      <dsp:spPr>
        <a:xfrm>
          <a:off x="7061104" y="2204342"/>
          <a:ext cx="1826971" cy="1350124"/>
        </a:xfrm>
        <a:prstGeom prst="rect">
          <a:avLst/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6E7142-FE80-4DC0-BE75-870CCC804A29}">
      <dsp:nvSpPr>
        <dsp:cNvPr id="0" name=""/>
        <dsp:cNvSpPr/>
      </dsp:nvSpPr>
      <dsp:spPr>
        <a:xfrm>
          <a:off x="7430385" y="3309664"/>
          <a:ext cx="1574304" cy="3783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1400" kern="1200" dirty="0" smtClean="0"/>
            <a:t>Learning Robots</a:t>
          </a:r>
          <a:endParaRPr lang="ru-RU" sz="1400" kern="1200" dirty="0"/>
        </a:p>
      </dsp:txBody>
      <dsp:txXfrm>
        <a:off x="7430385" y="3309664"/>
        <a:ext cx="1574304" cy="378331"/>
      </dsp:txXfrm>
    </dsp:sp>
    <dsp:sp modelId="{6D3D44D5-AE52-49FD-AD81-99C453FB11AC}">
      <dsp:nvSpPr>
        <dsp:cNvPr id="0" name=""/>
        <dsp:cNvSpPr/>
      </dsp:nvSpPr>
      <dsp:spPr>
        <a:xfrm>
          <a:off x="9286319" y="2204342"/>
          <a:ext cx="1826971" cy="1350124"/>
        </a:xfrm>
        <a:prstGeom prst="rect">
          <a:avLst/>
        </a:prstGeom>
        <a:blipFill rotWithShape="1">
          <a:blip xmlns:r="http://schemas.openxmlformats.org/officeDocument/2006/relationships" r:embed="rId10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27F439-EE15-4F25-99E0-17AFBE0A7422}">
      <dsp:nvSpPr>
        <dsp:cNvPr id="0" name=""/>
        <dsp:cNvSpPr/>
      </dsp:nvSpPr>
      <dsp:spPr>
        <a:xfrm>
          <a:off x="9680160" y="3444774"/>
          <a:ext cx="1574304" cy="3783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1000" kern="1200" dirty="0" smtClean="0"/>
            <a:t>Augmented Reality Manuals</a:t>
          </a:r>
          <a:endParaRPr lang="ru-RU" sz="1000" kern="1200" dirty="0"/>
        </a:p>
      </dsp:txBody>
      <dsp:txXfrm>
        <a:off x="9680160" y="3444774"/>
        <a:ext cx="1574304" cy="378331"/>
      </dsp:txXfrm>
    </dsp:sp>
    <dsp:sp modelId="{9BCEB63D-7549-4688-9A7E-95E337B9F3BD}">
      <dsp:nvSpPr>
        <dsp:cNvPr id="0" name=""/>
        <dsp:cNvSpPr/>
      </dsp:nvSpPr>
      <dsp:spPr>
        <a:xfrm>
          <a:off x="2143540" y="4088769"/>
          <a:ext cx="1826971" cy="1350124"/>
        </a:xfrm>
        <a:prstGeom prst="rect">
          <a:avLst/>
        </a:prstGeom>
        <a:blipFill rotWithShape="1">
          <a:blip xmlns:r="http://schemas.openxmlformats.org/officeDocument/2006/relationships" r:embed="rId1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C951A7-692C-477E-8CFC-AD1748F227D9}">
      <dsp:nvSpPr>
        <dsp:cNvPr id="0" name=""/>
        <dsp:cNvSpPr/>
      </dsp:nvSpPr>
      <dsp:spPr>
        <a:xfrm>
          <a:off x="1673358" y="5255493"/>
          <a:ext cx="1574304" cy="3783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1200" kern="1200" dirty="0" smtClean="0"/>
            <a:t>Robotics Kits</a:t>
          </a:r>
          <a:endParaRPr lang="ru-RU" sz="1200" kern="1200" dirty="0"/>
        </a:p>
      </dsp:txBody>
      <dsp:txXfrm>
        <a:off x="1673358" y="5255493"/>
        <a:ext cx="1574304" cy="378331"/>
      </dsp:txXfrm>
    </dsp:sp>
    <dsp:sp modelId="{9B26A8B9-1747-4BB5-B3AC-49B5BC29E1A6}">
      <dsp:nvSpPr>
        <dsp:cNvPr id="0" name=""/>
        <dsp:cNvSpPr/>
      </dsp:nvSpPr>
      <dsp:spPr>
        <a:xfrm>
          <a:off x="4660432" y="4105632"/>
          <a:ext cx="1826971" cy="1350124"/>
        </a:xfrm>
        <a:prstGeom prst="rect">
          <a:avLst/>
        </a:prstGeom>
        <a:blipFill rotWithShape="1">
          <a:blip xmlns:r="http://schemas.openxmlformats.org/officeDocument/2006/relationships" r:embed="rId1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5D0245-B059-4525-A13D-A6ED5DCC00CD}">
      <dsp:nvSpPr>
        <dsp:cNvPr id="0" name=""/>
        <dsp:cNvSpPr/>
      </dsp:nvSpPr>
      <dsp:spPr>
        <a:xfrm>
          <a:off x="5105924" y="5210952"/>
          <a:ext cx="1574304" cy="3783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2000" kern="1200" dirty="0" smtClean="0"/>
            <a:t>Tablet</a:t>
          </a:r>
          <a:endParaRPr lang="ru-RU" sz="2000" kern="1200" dirty="0"/>
        </a:p>
      </dsp:txBody>
      <dsp:txXfrm>
        <a:off x="5105924" y="5210952"/>
        <a:ext cx="1574304" cy="378331"/>
      </dsp:txXfrm>
    </dsp:sp>
    <dsp:sp modelId="{86495B80-304A-4139-B924-257D83F2331E}">
      <dsp:nvSpPr>
        <dsp:cNvPr id="0" name=""/>
        <dsp:cNvSpPr/>
      </dsp:nvSpPr>
      <dsp:spPr>
        <a:xfrm>
          <a:off x="7739545" y="3895059"/>
          <a:ext cx="836204" cy="1350124"/>
        </a:xfrm>
        <a:prstGeom prst="rect">
          <a:avLst/>
        </a:prstGeom>
        <a:blipFill rotWithShape="1">
          <a:blip xmlns:r="http://schemas.openxmlformats.org/officeDocument/2006/relationships" r:embed="rId1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AB18E7-638D-496D-AF0D-62F4E8ED1103}">
      <dsp:nvSpPr>
        <dsp:cNvPr id="0" name=""/>
        <dsp:cNvSpPr/>
      </dsp:nvSpPr>
      <dsp:spPr>
        <a:xfrm>
          <a:off x="7863557" y="5138025"/>
          <a:ext cx="1861473" cy="5094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1600" kern="1200" dirty="0" smtClean="0"/>
            <a:t>Interactive Sandbox</a:t>
          </a:r>
          <a:endParaRPr lang="ru-RU" sz="1600" kern="1200" dirty="0"/>
        </a:p>
      </dsp:txBody>
      <dsp:txXfrm>
        <a:off x="7863557" y="5138025"/>
        <a:ext cx="1861473" cy="5094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CA50BA-2E9E-4493-8AA6-CF75FF62AE8E}">
      <dsp:nvSpPr>
        <dsp:cNvPr id="0" name=""/>
        <dsp:cNvSpPr/>
      </dsp:nvSpPr>
      <dsp:spPr>
        <a:xfrm rot="21300000">
          <a:off x="25819" y="2026231"/>
          <a:ext cx="11200561" cy="1081512"/>
        </a:xfrm>
        <a:prstGeom prst="mathMinus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25F0EF2-9C8B-419A-BDB1-21ED3C0C00CD}">
      <dsp:nvSpPr>
        <dsp:cNvPr id="0" name=""/>
        <dsp:cNvSpPr/>
      </dsp:nvSpPr>
      <dsp:spPr>
        <a:xfrm>
          <a:off x="1350264" y="256698"/>
          <a:ext cx="3375660" cy="2053590"/>
        </a:xfrm>
        <a:prstGeom prst="downArrow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F122A2-C367-43FF-8C1D-1006B77791E5}">
      <dsp:nvSpPr>
        <dsp:cNvPr id="0" name=""/>
        <dsp:cNvSpPr/>
      </dsp:nvSpPr>
      <dsp:spPr>
        <a:xfrm>
          <a:off x="5963665" y="0"/>
          <a:ext cx="3600704" cy="21562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Quantity</a:t>
          </a:r>
          <a:endParaRPr lang="ru-RU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/>
            <a:t>In most preschool organizations, electronic learning tools are available in the amount of 0 to 3 units</a:t>
          </a:r>
          <a:endParaRPr lang="ru-RU" sz="1800" b="0" kern="1200" dirty="0"/>
        </a:p>
      </dsp:txBody>
      <dsp:txXfrm>
        <a:off x="5963665" y="0"/>
        <a:ext cx="3600704" cy="2156269"/>
      </dsp:txXfrm>
    </dsp:sp>
    <dsp:sp modelId="{3FF70C50-429C-4145-87D0-A1DB48DD8C01}">
      <dsp:nvSpPr>
        <dsp:cNvPr id="0" name=""/>
        <dsp:cNvSpPr/>
      </dsp:nvSpPr>
      <dsp:spPr>
        <a:xfrm>
          <a:off x="6526275" y="2823686"/>
          <a:ext cx="3375660" cy="2053590"/>
        </a:xfrm>
        <a:prstGeom prst="upArrow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980EC4-7216-4276-ADB6-89977562242E}">
      <dsp:nvSpPr>
        <dsp:cNvPr id="0" name=""/>
        <dsp:cNvSpPr/>
      </dsp:nvSpPr>
      <dsp:spPr>
        <a:xfrm>
          <a:off x="1687830" y="2977705"/>
          <a:ext cx="3600704" cy="21562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Diversity</a:t>
          </a:r>
          <a:endParaRPr lang="ru-RU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/>
            <a:t>As a result of the study, the presence of 15 names of electronic learning tools in preschool organizations of the Ivanovo region was revealed</a:t>
          </a:r>
          <a:endParaRPr lang="ru-RU" sz="2000" b="0" kern="1200" dirty="0"/>
        </a:p>
      </dsp:txBody>
      <dsp:txXfrm>
        <a:off x="1687830" y="2977705"/>
        <a:ext cx="3600704" cy="21562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E13A0-6F9F-4614-A067-5F8F84FFA97E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E34D-3046-4137-A902-9238FBC92A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701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E13A0-6F9F-4614-A067-5F8F84FFA97E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E34D-3046-4137-A902-9238FBC92A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227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E13A0-6F9F-4614-A067-5F8F84FFA97E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E34D-3046-4137-A902-9238FBC92A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790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E13A0-6F9F-4614-A067-5F8F84FFA97E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E34D-3046-4137-A902-9238FBC92A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521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E13A0-6F9F-4614-A067-5F8F84FFA97E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E34D-3046-4137-A902-9238FBC92A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680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E13A0-6F9F-4614-A067-5F8F84FFA97E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E34D-3046-4137-A902-9238FBC92A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984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E13A0-6F9F-4614-A067-5F8F84FFA97E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E34D-3046-4137-A902-9238FBC92A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836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E13A0-6F9F-4614-A067-5F8F84FFA97E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E34D-3046-4137-A902-9238FBC92A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232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E13A0-6F9F-4614-A067-5F8F84FFA97E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E34D-3046-4137-A902-9238FBC92A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640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E13A0-6F9F-4614-A067-5F8F84FFA97E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E34D-3046-4137-A902-9238FBC92A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744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E13A0-6F9F-4614-A067-5F8F84FFA97E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E34D-3046-4137-A902-9238FBC92A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808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E13A0-6F9F-4614-A067-5F8F84FFA97E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BE34D-3046-4137-A902-9238FBC92A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978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42" y="2398735"/>
            <a:ext cx="4958240" cy="30090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13000" y="587376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Modern technical means of education in preschool organizations of the Ivanovo region</a:t>
            </a:r>
            <a:endParaRPr lang="ru-R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59200" y="4831578"/>
            <a:ext cx="8084562" cy="1655762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en-US" b="1" dirty="0" smtClean="0"/>
              <a:t>Elena V. Shakirova</a:t>
            </a:r>
            <a:r>
              <a:rPr lang="en-US" dirty="0" smtClean="0"/>
              <a:t>, </a:t>
            </a:r>
          </a:p>
          <a:p>
            <a:pPr algn="r"/>
            <a:r>
              <a:rPr lang="en-US" dirty="0" smtClean="0"/>
              <a:t>PhD in Pedagogy, teacher of the Department of preschool and inclusive education, State Autonomous Institution of Additional Professional Education of the Ivanovo Region “University of </a:t>
            </a:r>
            <a:r>
              <a:rPr lang="en-US" dirty="0" err="1" smtClean="0"/>
              <a:t>Countinuing</a:t>
            </a:r>
            <a:r>
              <a:rPr lang="en-US" dirty="0" smtClean="0"/>
              <a:t> Education and Innovation”, </a:t>
            </a:r>
          </a:p>
          <a:p>
            <a:pPr algn="r"/>
            <a:r>
              <a:rPr lang="en-US" dirty="0" smtClean="0"/>
              <a:t>Ivanovo, Russia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952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8082799"/>
              </p:ext>
            </p:extLst>
          </p:nvPr>
        </p:nvGraphicFramePr>
        <p:xfrm>
          <a:off x="239486" y="1749424"/>
          <a:ext cx="5945414" cy="4727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333044642"/>
              </p:ext>
            </p:extLst>
          </p:nvPr>
        </p:nvGraphicFramePr>
        <p:xfrm>
          <a:off x="6019800" y="1696217"/>
          <a:ext cx="5867400" cy="4682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01389" y="311221"/>
            <a:ext cx="10407911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 assess the level of implementation of digital technologies in preschool education, it is necessary to find out what technical means kindergartens have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373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study was conducted from December 2021 to January 2022 in the form of an anonymous survey of heads of preschool organizations of the Ivanovo region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87900" y="5865942"/>
            <a:ext cx="6972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The sample was 49 % of the total number of kindergartens in the region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141" t="18218" r="8272" b="2706"/>
          <a:stretch/>
        </p:blipFill>
        <p:spPr>
          <a:xfrm>
            <a:off x="584202" y="1930097"/>
            <a:ext cx="4216400" cy="40394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r="85824"/>
          <a:stretch/>
        </p:blipFill>
        <p:spPr>
          <a:xfrm>
            <a:off x="5326063" y="1619250"/>
            <a:ext cx="338138" cy="20231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86842"/>
          <a:stretch/>
        </p:blipFill>
        <p:spPr>
          <a:xfrm>
            <a:off x="5395685" y="3642422"/>
            <a:ext cx="319315" cy="19582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r="85357"/>
          <a:stretch/>
        </p:blipFill>
        <p:spPr>
          <a:xfrm>
            <a:off x="8388349" y="1690688"/>
            <a:ext cx="298452" cy="19517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r="86722"/>
          <a:stretch/>
        </p:blipFill>
        <p:spPr>
          <a:xfrm>
            <a:off x="8430293" y="3642422"/>
            <a:ext cx="243807" cy="91811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664201" y="1619250"/>
            <a:ext cx="14909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Ivanovo</a:t>
            </a:r>
          </a:p>
          <a:p>
            <a:r>
              <a:rPr lang="en-US" sz="1600" dirty="0"/>
              <a:t>Vichuga</a:t>
            </a:r>
          </a:p>
          <a:p>
            <a:r>
              <a:rPr lang="en-US" sz="1600" dirty="0" err="1"/>
              <a:t>Kineshma</a:t>
            </a:r>
            <a:endParaRPr lang="en-US" sz="1600" dirty="0"/>
          </a:p>
          <a:p>
            <a:r>
              <a:rPr lang="en-US" sz="1600" dirty="0" err="1"/>
              <a:t>Kohma</a:t>
            </a:r>
            <a:endParaRPr lang="en-US" sz="1600" dirty="0"/>
          </a:p>
          <a:p>
            <a:r>
              <a:rPr lang="en-US" sz="1600" dirty="0" err="1"/>
              <a:t>Teikovo</a:t>
            </a:r>
            <a:endParaRPr lang="en-US" sz="1600" dirty="0"/>
          </a:p>
          <a:p>
            <a:r>
              <a:rPr lang="en-US" sz="1600" dirty="0" err="1"/>
              <a:t>Shuya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664201" y="3083569"/>
            <a:ext cx="332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Verkhnelandekhovsky</a:t>
            </a:r>
            <a:r>
              <a:rPr lang="en-US" sz="1400" dirty="0"/>
              <a:t> district</a:t>
            </a:r>
          </a:p>
          <a:p>
            <a:r>
              <a:rPr lang="en-US" sz="1400" dirty="0" err="1"/>
              <a:t>Vichugsky</a:t>
            </a:r>
            <a:r>
              <a:rPr lang="en-US" sz="1400" dirty="0"/>
              <a:t> district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664201" y="3663745"/>
            <a:ext cx="24637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err="1"/>
              <a:t>Gavrilovo-Posadsky</a:t>
            </a:r>
            <a:r>
              <a:rPr lang="en-US" sz="1500" dirty="0"/>
              <a:t> district</a:t>
            </a:r>
          </a:p>
          <a:p>
            <a:r>
              <a:rPr lang="en-US" sz="1500" dirty="0" err="1"/>
              <a:t>Zavolzhsky</a:t>
            </a:r>
            <a:r>
              <a:rPr lang="en-US" sz="1500" dirty="0"/>
              <a:t> district</a:t>
            </a:r>
          </a:p>
          <a:p>
            <a:r>
              <a:rPr lang="en-US" sz="1500" dirty="0"/>
              <a:t>Ivanovo district</a:t>
            </a:r>
          </a:p>
          <a:p>
            <a:r>
              <a:rPr lang="en-US" sz="1500" dirty="0" err="1"/>
              <a:t>Ilyinsky</a:t>
            </a:r>
            <a:r>
              <a:rPr lang="en-US" sz="1500" dirty="0"/>
              <a:t> district</a:t>
            </a:r>
          </a:p>
          <a:p>
            <a:r>
              <a:rPr lang="en-US" sz="1500" dirty="0" err="1"/>
              <a:t>Kineshemsky</a:t>
            </a:r>
            <a:r>
              <a:rPr lang="en-US" sz="1500" dirty="0"/>
              <a:t> district</a:t>
            </a:r>
          </a:p>
          <a:p>
            <a:r>
              <a:rPr lang="en-US" sz="1500" dirty="0" err="1"/>
              <a:t>Komsomolsky</a:t>
            </a:r>
            <a:r>
              <a:rPr lang="en-US" sz="1500" dirty="0"/>
              <a:t> district</a:t>
            </a:r>
          </a:p>
          <a:p>
            <a:r>
              <a:rPr lang="en-US" sz="1500" dirty="0" err="1"/>
              <a:t>Lezhnevsky</a:t>
            </a:r>
            <a:r>
              <a:rPr lang="en-US" sz="1500" dirty="0"/>
              <a:t> district</a:t>
            </a:r>
          </a:p>
          <a:p>
            <a:r>
              <a:rPr lang="en-US" sz="1500" dirty="0" err="1"/>
              <a:t>Lukhsky</a:t>
            </a:r>
            <a:r>
              <a:rPr lang="en-US" sz="1500" dirty="0"/>
              <a:t> district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686801" y="1661340"/>
            <a:ext cx="23114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err="1"/>
              <a:t>Palekh</a:t>
            </a:r>
            <a:r>
              <a:rPr lang="en-US" sz="1500" dirty="0"/>
              <a:t> district</a:t>
            </a:r>
          </a:p>
          <a:p>
            <a:r>
              <a:rPr lang="en-US" sz="1500" dirty="0" err="1"/>
              <a:t>Pestyakovsky</a:t>
            </a:r>
            <a:r>
              <a:rPr lang="en-US" sz="1500" dirty="0"/>
              <a:t> district</a:t>
            </a:r>
          </a:p>
          <a:p>
            <a:r>
              <a:rPr lang="en-US" sz="1500" dirty="0" err="1"/>
              <a:t>Privolzhsky</a:t>
            </a:r>
            <a:r>
              <a:rPr lang="en-US" sz="1500" dirty="0"/>
              <a:t> district</a:t>
            </a:r>
          </a:p>
          <a:p>
            <a:r>
              <a:rPr lang="en-US" sz="1500" dirty="0" err="1"/>
              <a:t>Puchezhsky</a:t>
            </a:r>
            <a:r>
              <a:rPr lang="en-US" sz="1500" dirty="0"/>
              <a:t> district</a:t>
            </a:r>
          </a:p>
          <a:p>
            <a:r>
              <a:rPr lang="en-US" sz="1500" dirty="0" err="1"/>
              <a:t>Rodnikovsky</a:t>
            </a:r>
            <a:r>
              <a:rPr lang="en-US" sz="1500" dirty="0"/>
              <a:t> district</a:t>
            </a:r>
          </a:p>
          <a:p>
            <a:r>
              <a:rPr lang="en-US" sz="1500" dirty="0" err="1"/>
              <a:t>Savinsky</a:t>
            </a:r>
            <a:r>
              <a:rPr lang="en-US" sz="1500" dirty="0"/>
              <a:t> district</a:t>
            </a:r>
          </a:p>
          <a:p>
            <a:r>
              <a:rPr lang="en-US" sz="1500" dirty="0" err="1"/>
              <a:t>Teikovsky</a:t>
            </a:r>
            <a:r>
              <a:rPr lang="en-US" sz="1500" dirty="0"/>
              <a:t> district</a:t>
            </a:r>
          </a:p>
          <a:p>
            <a:r>
              <a:rPr lang="en-US" sz="1500" dirty="0" err="1"/>
              <a:t>Furmanovsky</a:t>
            </a:r>
            <a:r>
              <a:rPr lang="en-US" sz="1500" dirty="0"/>
              <a:t> district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674100" y="3710169"/>
            <a:ext cx="227806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err="1"/>
              <a:t>Shuisky</a:t>
            </a:r>
            <a:r>
              <a:rPr lang="en-US" sz="1500" dirty="0"/>
              <a:t> district</a:t>
            </a:r>
          </a:p>
          <a:p>
            <a:r>
              <a:rPr lang="en-US" sz="1500" dirty="0" err="1"/>
              <a:t>Yuzhsky</a:t>
            </a:r>
            <a:r>
              <a:rPr lang="en-US" sz="1500" dirty="0"/>
              <a:t> district</a:t>
            </a:r>
          </a:p>
          <a:p>
            <a:r>
              <a:rPr lang="en-US" sz="1500" dirty="0" err="1"/>
              <a:t>Yuryevetsky</a:t>
            </a:r>
            <a:r>
              <a:rPr lang="en-US" sz="1500" dirty="0"/>
              <a:t> district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57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675" y="463549"/>
            <a:ext cx="10515600" cy="434975"/>
          </a:xfrm>
        </p:spPr>
        <p:txBody>
          <a:bodyPr>
            <a:no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 variety of technical means of education in kindergartens of the Ivanovo region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0710266"/>
              </p:ext>
            </p:extLst>
          </p:nvPr>
        </p:nvGraphicFramePr>
        <p:xfrm>
          <a:off x="447675" y="898524"/>
          <a:ext cx="11309350" cy="5957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927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20775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Equipment with electronic means of teaching preschool organizations of the Ivanovo region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/>
            </a: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</a:br>
            <a:endParaRPr lang="ru-RU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6791763"/>
              </p:ext>
            </p:extLst>
          </p:nvPr>
        </p:nvGraphicFramePr>
        <p:xfrm>
          <a:off x="5410200" y="1206500"/>
          <a:ext cx="6489700" cy="515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295400" y="1371600"/>
            <a:ext cx="42672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900" dirty="0"/>
              <a:t>There is nothing</a:t>
            </a:r>
          </a:p>
          <a:p>
            <a:pPr algn="r"/>
            <a:r>
              <a:rPr lang="en-US" sz="1900" dirty="0"/>
              <a:t>A laptop</a:t>
            </a:r>
          </a:p>
          <a:p>
            <a:pPr algn="r"/>
            <a:r>
              <a:rPr lang="en-US" sz="1900" dirty="0"/>
              <a:t>Electron microscope</a:t>
            </a:r>
          </a:p>
          <a:p>
            <a:pPr algn="r"/>
            <a:r>
              <a:rPr lang="en-US" sz="1900" dirty="0"/>
              <a:t>Interactive Sandbox</a:t>
            </a:r>
          </a:p>
          <a:p>
            <a:pPr algn="r"/>
            <a:r>
              <a:rPr lang="en-US" sz="1900" dirty="0"/>
              <a:t>Cartoon Studio </a:t>
            </a:r>
          </a:p>
          <a:p>
            <a:pPr algn="r"/>
            <a:r>
              <a:rPr lang="en-US" sz="1900" dirty="0"/>
              <a:t>Toys and aids with augmented reality</a:t>
            </a:r>
          </a:p>
          <a:p>
            <a:pPr algn="r"/>
            <a:r>
              <a:rPr lang="en-US" sz="1900" dirty="0"/>
              <a:t>Tablet </a:t>
            </a:r>
          </a:p>
          <a:p>
            <a:pPr algn="r"/>
            <a:r>
              <a:rPr lang="en-US" sz="1900" dirty="0"/>
              <a:t>Computers for children</a:t>
            </a:r>
          </a:p>
          <a:p>
            <a:pPr algn="r"/>
            <a:r>
              <a:rPr lang="en-US" sz="1900" dirty="0"/>
              <a:t>Computer Class (computers for children)</a:t>
            </a:r>
          </a:p>
          <a:p>
            <a:pPr algn="r"/>
            <a:r>
              <a:rPr lang="en-US" sz="1900" dirty="0"/>
              <a:t>Robotics kit</a:t>
            </a:r>
          </a:p>
          <a:p>
            <a:pPr algn="r"/>
            <a:r>
              <a:rPr lang="en-US" sz="1900" dirty="0"/>
              <a:t>Training Robot</a:t>
            </a:r>
          </a:p>
          <a:p>
            <a:pPr algn="r"/>
            <a:r>
              <a:rPr lang="en-US" sz="1900" dirty="0"/>
              <a:t>Pen with sound recording stickers</a:t>
            </a:r>
          </a:p>
          <a:p>
            <a:pPr algn="r"/>
            <a:r>
              <a:rPr lang="en-US" sz="1900" dirty="0"/>
              <a:t>3-D handle</a:t>
            </a:r>
          </a:p>
          <a:p>
            <a:pPr algn="r"/>
            <a:r>
              <a:rPr lang="en-US" sz="1900" dirty="0"/>
              <a:t>3-D printer</a:t>
            </a:r>
          </a:p>
          <a:p>
            <a:pPr algn="r"/>
            <a:r>
              <a:rPr lang="en-US" sz="1900" dirty="0"/>
              <a:t>Interactive whiteboard</a:t>
            </a:r>
          </a:p>
          <a:p>
            <a:pPr algn="r"/>
            <a:r>
              <a:rPr lang="en-US" sz="1900" dirty="0"/>
              <a:t>Screen and projector</a:t>
            </a:r>
          </a:p>
        </p:txBody>
      </p:sp>
    </p:spTree>
    <p:extLst>
      <p:ext uri="{BB962C8B-B14F-4D97-AF65-F5344CB8AC3E}">
        <p14:creationId xmlns:p14="http://schemas.microsoft.com/office/powerpoint/2010/main" val="122101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0025"/>
            <a:ext cx="10515600" cy="701675"/>
          </a:xfrm>
        </p:spPr>
        <p:txBody>
          <a:bodyPr>
            <a:no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quantitative nature of the equipment with electronic means of teaching preschool organizations of the Ivanovo region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1924613"/>
              </p:ext>
            </p:extLst>
          </p:nvPr>
        </p:nvGraphicFramePr>
        <p:xfrm>
          <a:off x="4927600" y="1130300"/>
          <a:ext cx="6997700" cy="492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5100" y="1206500"/>
            <a:ext cx="4927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/>
              <a:t>Toys and Aids with Augmented Reality Tablet </a:t>
            </a:r>
          </a:p>
          <a:p>
            <a:pPr algn="r"/>
            <a:r>
              <a:rPr lang="en-US" sz="2400" dirty="0"/>
              <a:t>Computers for children</a:t>
            </a:r>
          </a:p>
          <a:p>
            <a:pPr algn="r"/>
            <a:r>
              <a:rPr lang="en-US" sz="2400" dirty="0"/>
              <a:t>Computer Class </a:t>
            </a:r>
            <a:endParaRPr lang="ru-RU" sz="2400" dirty="0" smtClean="0"/>
          </a:p>
          <a:p>
            <a:pPr algn="r"/>
            <a:r>
              <a:rPr lang="en-US" sz="2400" dirty="0" smtClean="0"/>
              <a:t>Robotics </a:t>
            </a:r>
            <a:r>
              <a:rPr lang="en-US" sz="2400" dirty="0"/>
              <a:t>kit</a:t>
            </a:r>
          </a:p>
          <a:p>
            <a:pPr algn="r"/>
            <a:r>
              <a:rPr lang="en-US" sz="2400" dirty="0"/>
              <a:t>Training Robot</a:t>
            </a:r>
          </a:p>
          <a:p>
            <a:pPr algn="r"/>
            <a:r>
              <a:rPr lang="en-US" sz="2400" dirty="0"/>
              <a:t>Pen with sound recording stickers</a:t>
            </a:r>
          </a:p>
          <a:p>
            <a:pPr algn="r"/>
            <a:r>
              <a:rPr lang="en-US" sz="2400" dirty="0"/>
              <a:t>3-D handle</a:t>
            </a:r>
          </a:p>
          <a:p>
            <a:pPr algn="r"/>
            <a:r>
              <a:rPr lang="en-US" sz="2400" dirty="0"/>
              <a:t>3-D printer</a:t>
            </a:r>
          </a:p>
          <a:p>
            <a:pPr algn="r"/>
            <a:r>
              <a:rPr lang="en-US" sz="2400" dirty="0"/>
              <a:t>Interactive whiteboard</a:t>
            </a:r>
          </a:p>
          <a:p>
            <a:pPr algn="r"/>
            <a:r>
              <a:rPr lang="en-US" sz="2400" dirty="0"/>
              <a:t>Screen and projector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68230" y="5590084"/>
            <a:ext cx="1718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Number of units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826054" y="5692716"/>
            <a:ext cx="635000" cy="36518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706100" y="5590084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cs.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6092864"/>
              </p:ext>
            </p:extLst>
          </p:nvPr>
        </p:nvGraphicFramePr>
        <p:xfrm>
          <a:off x="596900" y="695324"/>
          <a:ext cx="11252200" cy="5133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914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5975"/>
          </a:xfrm>
        </p:spPr>
        <p:txBody>
          <a:bodyPr>
            <a:no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Comparative diagram of the opinion of heads of preschool organizations of the Ivanovo region on electronic learning tools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4605558"/>
              </p:ext>
            </p:extLst>
          </p:nvPr>
        </p:nvGraphicFramePr>
        <p:xfrm>
          <a:off x="5473700" y="1333500"/>
          <a:ext cx="6362700" cy="414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42900" y="1460500"/>
            <a:ext cx="5130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/>
              <a:t>Interactive Sandbox </a:t>
            </a:r>
          </a:p>
          <a:p>
            <a:pPr algn="r"/>
            <a:r>
              <a:rPr lang="en-US" sz="2000" dirty="0"/>
              <a:t>Cartoon Studio </a:t>
            </a:r>
          </a:p>
          <a:p>
            <a:pPr algn="r"/>
            <a:r>
              <a:rPr lang="en-US" sz="2000" dirty="0"/>
              <a:t>Toys and aids with augmented reality</a:t>
            </a:r>
          </a:p>
          <a:p>
            <a:pPr algn="r"/>
            <a:r>
              <a:rPr lang="en-US" sz="2000" dirty="0"/>
              <a:t>Tablet </a:t>
            </a:r>
          </a:p>
          <a:p>
            <a:pPr algn="r"/>
            <a:r>
              <a:rPr lang="en-US" sz="2000" dirty="0"/>
              <a:t>Computer Class (computers for children)</a:t>
            </a:r>
          </a:p>
          <a:p>
            <a:pPr algn="r"/>
            <a:r>
              <a:rPr lang="en-US" sz="2000" dirty="0"/>
              <a:t>Robotics kit</a:t>
            </a:r>
          </a:p>
          <a:p>
            <a:pPr algn="r"/>
            <a:r>
              <a:rPr lang="en-US" sz="2000" dirty="0"/>
              <a:t>Training Robot</a:t>
            </a:r>
          </a:p>
          <a:p>
            <a:pPr algn="r"/>
            <a:r>
              <a:rPr lang="en-US" sz="2000" dirty="0"/>
              <a:t>Pen with sound recording stickers</a:t>
            </a:r>
          </a:p>
          <a:p>
            <a:pPr algn="r"/>
            <a:r>
              <a:rPr lang="en-US" sz="2000" dirty="0"/>
              <a:t>3-D handle</a:t>
            </a:r>
          </a:p>
          <a:p>
            <a:pPr algn="r"/>
            <a:r>
              <a:rPr lang="en-US" sz="2000" dirty="0"/>
              <a:t>3-D printer</a:t>
            </a:r>
          </a:p>
          <a:p>
            <a:pPr algn="r"/>
            <a:r>
              <a:rPr lang="en-US" sz="2000" dirty="0"/>
              <a:t>Interactive whiteboard</a:t>
            </a:r>
          </a:p>
          <a:p>
            <a:pPr algn="r"/>
            <a:r>
              <a:rPr lang="en-US" sz="2000" dirty="0"/>
              <a:t>Screen and projector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54100" y="5636716"/>
            <a:ext cx="1036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Please indicate which technical training tools you would like to purchase if there was a financial opportunity?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54100" y="6006048"/>
            <a:ext cx="11137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What technical means of education, in your opinion, are useless in a preschool organization for classes with children?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04850" y="5686990"/>
            <a:ext cx="266700" cy="268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04850" y="6106596"/>
            <a:ext cx="266700" cy="26878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89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Opinion of the heads of kindergartens of the Ivanovo region on the need to introduce technical means of education in the education of a preschooler: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characteristic 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answers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4650" y="1690688"/>
            <a:ext cx="11442700" cy="5051424"/>
          </a:xfrm>
        </p:spPr>
        <p:txBody>
          <a:bodyPr>
            <a:normAutofit/>
          </a:bodyPr>
          <a:lstStyle/>
          <a:p>
            <a:r>
              <a:rPr lang="en-US" dirty="0"/>
              <a:t>"Be sure to implement, as it is necessary to keep pace with the times and meet the modern realities"</a:t>
            </a:r>
          </a:p>
          <a:p>
            <a:r>
              <a:rPr lang="en-US" dirty="0"/>
              <a:t>"To introduce as a means of increasing the motivation and organization of independent cognitive activity of the child"</a:t>
            </a:r>
          </a:p>
          <a:p>
            <a:r>
              <a:rPr lang="en-US" dirty="0"/>
              <a:t>"We need additional funding" </a:t>
            </a:r>
          </a:p>
          <a:p>
            <a:r>
              <a:rPr lang="en-US" dirty="0"/>
              <a:t>"Before implementing technical means of training, you need to solve problems with repairs in the premises of the preschool organizations"</a:t>
            </a:r>
          </a:p>
          <a:p>
            <a:r>
              <a:rPr lang="en-US" dirty="0"/>
              <a:t>"It is necessary to make small amounts, not at the expense of real communication and other types of children's activities"</a:t>
            </a:r>
          </a:p>
          <a:p>
            <a:r>
              <a:rPr lang="en-US" dirty="0"/>
              <a:t>"You need to implement in a parallel training teachers to use technology"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509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639</Words>
  <Application>Microsoft Office PowerPoint</Application>
  <PresentationFormat>Широкоэкранный</PresentationFormat>
  <Paragraphs>112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Modern technical means of education in preschool organizations of the Ivanovo region</vt:lpstr>
      <vt:lpstr>Презентация PowerPoint</vt:lpstr>
      <vt:lpstr>The study was conducted from December 2021 to January 2022 in the form of an anonymous survey of heads of preschool organizations of the Ivanovo region</vt:lpstr>
      <vt:lpstr>A variety of technical means of education in kindergartens of the Ivanovo region</vt:lpstr>
      <vt:lpstr>Equipment with electronic means of teaching preschool organizations of the Ivanovo region </vt:lpstr>
      <vt:lpstr>The quantitative nature of the equipment with electronic means of teaching preschool organizations of the Ivanovo region</vt:lpstr>
      <vt:lpstr>Презентация PowerPoint</vt:lpstr>
      <vt:lpstr>Comparative diagram of the opinion of heads of preschool organizations of the Ivanovo region on electronic learning tools</vt:lpstr>
      <vt:lpstr>Opinion of the heads of kindergartens of the Ivanovo region on the need to introduce technical means of education in the education of a preschooler:  characteristic answers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 Shakirova</dc:creator>
  <cp:lastModifiedBy>Elena Shakirova</cp:lastModifiedBy>
  <cp:revision>38</cp:revision>
  <dcterms:created xsi:type="dcterms:W3CDTF">2022-02-22T07:35:11Z</dcterms:created>
  <dcterms:modified xsi:type="dcterms:W3CDTF">2022-04-28T12:19:04Z</dcterms:modified>
</cp:coreProperties>
</file>