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82" r:id="rId2"/>
    <p:sldId id="304" r:id="rId3"/>
    <p:sldId id="306" r:id="rId4"/>
    <p:sldId id="302" r:id="rId5"/>
    <p:sldId id="295" r:id="rId6"/>
    <p:sldId id="300" r:id="rId7"/>
    <p:sldId id="301" r:id="rId8"/>
    <p:sldId id="299" r:id="rId9"/>
    <p:sldId id="298" r:id="rId10"/>
    <p:sldId id="267" r:id="rId11"/>
    <p:sldId id="268" r:id="rId12"/>
  </p:sldIdLst>
  <p:sldSz cx="11663363" cy="8243888"/>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96">
          <p15:clr>
            <a:srgbClr val="A4A3A4"/>
          </p15:clr>
        </p15:guide>
        <p15:guide id="2" pos="36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068E6-7D0B-4A2F-9EE2-93BD92919057}" v="1" dt="2021-11-07T09:59:27.907"/>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984" y="204"/>
      </p:cViewPr>
      <p:guideLst>
        <p:guide orient="horz" pos="2596"/>
        <p:guide pos="36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 Rubtsova" userId="084f45b5fdc8944f" providerId="LiveId" clId="{92C068E6-7D0B-4A2F-9EE2-93BD92919057}"/>
    <pc:docChg chg="custSel addSld delSld modSld sldOrd">
      <pc:chgData name="Olga Rubtsova" userId="084f45b5fdc8944f" providerId="LiveId" clId="{92C068E6-7D0B-4A2F-9EE2-93BD92919057}" dt="2021-11-07T10:03:22.418" v="152" actId="1076"/>
      <pc:docMkLst>
        <pc:docMk/>
      </pc:docMkLst>
      <pc:sldChg chg="modSp del mod">
        <pc:chgData name="Olga Rubtsova" userId="084f45b5fdc8944f" providerId="LiveId" clId="{92C068E6-7D0B-4A2F-9EE2-93BD92919057}" dt="2021-11-07T09:59:42.026" v="56" actId="47"/>
        <pc:sldMkLst>
          <pc:docMk/>
          <pc:sldMk cId="0" sldId="256"/>
        </pc:sldMkLst>
        <pc:spChg chg="mod">
          <ac:chgData name="Olga Rubtsova" userId="084f45b5fdc8944f" providerId="LiveId" clId="{92C068E6-7D0B-4A2F-9EE2-93BD92919057}" dt="2021-11-07T09:59:35.360" v="55" actId="20577"/>
          <ac:spMkLst>
            <pc:docMk/>
            <pc:sldMk cId="0" sldId="256"/>
            <ac:spMk id="2" creationId="{00000000-0000-0000-0000-000000000000}"/>
          </ac:spMkLst>
        </pc:spChg>
      </pc:sldChg>
      <pc:sldChg chg="ord">
        <pc:chgData name="Olga Rubtsova" userId="084f45b5fdc8944f" providerId="LiveId" clId="{92C068E6-7D0B-4A2F-9EE2-93BD92919057}" dt="2021-11-07T10:00:09.088" v="75"/>
        <pc:sldMkLst>
          <pc:docMk/>
          <pc:sldMk cId="0" sldId="257"/>
        </pc:sldMkLst>
      </pc:sldChg>
      <pc:sldChg chg="del">
        <pc:chgData name="Olga Rubtsova" userId="084f45b5fdc8944f" providerId="LiveId" clId="{92C068E6-7D0B-4A2F-9EE2-93BD92919057}" dt="2021-11-07T10:01:25.637" v="92" actId="47"/>
        <pc:sldMkLst>
          <pc:docMk/>
          <pc:sldMk cId="1018551744" sldId="269"/>
        </pc:sldMkLst>
      </pc:sldChg>
      <pc:sldChg chg="ord">
        <pc:chgData name="Olga Rubtsova" userId="084f45b5fdc8944f" providerId="LiveId" clId="{92C068E6-7D0B-4A2F-9EE2-93BD92919057}" dt="2021-11-07T10:01:45.598" v="94"/>
        <pc:sldMkLst>
          <pc:docMk/>
          <pc:sldMk cId="789109884" sldId="272"/>
        </pc:sldMkLst>
      </pc:sldChg>
      <pc:sldChg chg="modSp add mod">
        <pc:chgData name="Olga Rubtsova" userId="084f45b5fdc8944f" providerId="LiveId" clId="{92C068E6-7D0B-4A2F-9EE2-93BD92919057}" dt="2021-11-07T10:02:57.601" v="112" actId="20577"/>
        <pc:sldMkLst>
          <pc:docMk/>
          <pc:sldMk cId="3384440067" sldId="279"/>
        </pc:sldMkLst>
        <pc:spChg chg="mod">
          <ac:chgData name="Olga Rubtsova" userId="084f45b5fdc8944f" providerId="LiveId" clId="{92C068E6-7D0B-4A2F-9EE2-93BD92919057}" dt="2021-11-07T10:02:57.601" v="112" actId="20577"/>
          <ac:spMkLst>
            <pc:docMk/>
            <pc:sldMk cId="3384440067" sldId="279"/>
            <ac:spMk id="2" creationId="{00000000-0000-0000-0000-000000000000}"/>
          </ac:spMkLst>
        </pc:spChg>
      </pc:sldChg>
      <pc:sldChg chg="modSp new mod">
        <pc:chgData name="Olga Rubtsova" userId="084f45b5fdc8944f" providerId="LiveId" clId="{92C068E6-7D0B-4A2F-9EE2-93BD92919057}" dt="2021-11-07T10:01:13.992" v="91" actId="20577"/>
        <pc:sldMkLst>
          <pc:docMk/>
          <pc:sldMk cId="2541514920" sldId="280"/>
        </pc:sldMkLst>
        <pc:spChg chg="mod">
          <ac:chgData name="Olga Rubtsova" userId="084f45b5fdc8944f" providerId="LiveId" clId="{92C068E6-7D0B-4A2F-9EE2-93BD92919057}" dt="2021-11-07T10:01:13.992" v="91" actId="20577"/>
          <ac:spMkLst>
            <pc:docMk/>
            <pc:sldMk cId="2541514920" sldId="280"/>
            <ac:spMk id="2" creationId="{86E1A2FF-46D2-4278-9CC0-FA44CCE1F1CB}"/>
          </ac:spMkLst>
        </pc:spChg>
      </pc:sldChg>
      <pc:sldChg chg="add">
        <pc:chgData name="Olga Rubtsova" userId="084f45b5fdc8944f" providerId="LiveId" clId="{92C068E6-7D0B-4A2F-9EE2-93BD92919057}" dt="2021-11-07T10:01:06.896" v="76" actId="2890"/>
        <pc:sldMkLst>
          <pc:docMk/>
          <pc:sldMk cId="373908876" sldId="281"/>
        </pc:sldMkLst>
      </pc:sldChg>
      <pc:sldChg chg="modSp add mod ord">
        <pc:chgData name="Olga Rubtsova" userId="084f45b5fdc8944f" providerId="LiveId" clId="{92C068E6-7D0B-4A2F-9EE2-93BD92919057}" dt="2021-11-07T10:03:22.418" v="152" actId="1076"/>
        <pc:sldMkLst>
          <pc:docMk/>
          <pc:sldMk cId="912835173" sldId="282"/>
        </pc:sldMkLst>
        <pc:spChg chg="mod">
          <ac:chgData name="Olga Rubtsova" userId="084f45b5fdc8944f" providerId="LiveId" clId="{92C068E6-7D0B-4A2F-9EE2-93BD92919057}" dt="2021-11-07T10:03:22.418" v="152" actId="1076"/>
          <ac:spMkLst>
            <pc:docMk/>
            <pc:sldMk cId="912835173" sldId="282"/>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80981478248455"/>
          <c:y val="4.3650793650793648E-2"/>
          <c:w val="0.55619018521751551"/>
          <c:h val="0.82587504279356383"/>
        </c:manualLayout>
      </c:layout>
      <c:barChart>
        <c:barDir val="bar"/>
        <c:grouping val="clustered"/>
        <c:varyColors val="0"/>
        <c:ser>
          <c:idx val="0"/>
          <c:order val="0"/>
          <c:tx>
            <c:strRef>
              <c:f>Лист1!$B$1</c:f>
              <c:strCache>
                <c:ptCount val="1"/>
                <c:pt idx="0">
                  <c:v>Junior schoolchildren</c:v>
                </c:pt>
              </c:strCache>
            </c:strRef>
          </c:tx>
          <c:invertIfNegative val="0"/>
          <c:dLbls>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Smart speaker</c:v>
                </c:pt>
                <c:pt idx="1">
                  <c:v>Smart watches</c:v>
                </c:pt>
                <c:pt idx="2">
                  <c:v>Internet of toys</c:v>
                </c:pt>
                <c:pt idx="3">
                  <c:v>Tablet</c:v>
                </c:pt>
                <c:pt idx="4">
                  <c:v>Computer</c:v>
                </c:pt>
                <c:pt idx="5">
                  <c:v>Telephone</c:v>
                </c:pt>
              </c:strCache>
            </c:strRef>
          </c:cat>
          <c:val>
            <c:numRef>
              <c:f>Лист1!$B$2:$B$7</c:f>
              <c:numCache>
                <c:formatCode>0.0%</c:formatCode>
                <c:ptCount val="6"/>
                <c:pt idx="0">
                  <c:v>0.17399999999999999</c:v>
                </c:pt>
                <c:pt idx="1">
                  <c:v>0.23100000000000001</c:v>
                </c:pt>
                <c:pt idx="2">
                  <c:v>5.8000000000000003E-2</c:v>
                </c:pt>
                <c:pt idx="3">
                  <c:v>0.245</c:v>
                </c:pt>
                <c:pt idx="4">
                  <c:v>0.26100000000000001</c:v>
                </c:pt>
                <c:pt idx="5">
                  <c:v>0.78500000000000003</c:v>
                </c:pt>
              </c:numCache>
            </c:numRef>
          </c:val>
          <c:extLst xmlns:c16r2="http://schemas.microsoft.com/office/drawing/2015/06/chart">
            <c:ext xmlns:c16="http://schemas.microsoft.com/office/drawing/2014/chart" uri="{C3380CC4-5D6E-409C-BE32-E72D297353CC}">
              <c16:uniqueId val="{00000000-3DF1-4125-B1F4-CD01C73A0AAA}"/>
            </c:ext>
          </c:extLst>
        </c:ser>
        <c:ser>
          <c:idx val="1"/>
          <c:order val="1"/>
          <c:tx>
            <c:strRef>
              <c:f>Лист1!$C$1</c:f>
              <c:strCache>
                <c:ptCount val="1"/>
                <c:pt idx="0">
                  <c:v>Preschoolers</c:v>
                </c:pt>
              </c:strCache>
            </c:strRef>
          </c:tx>
          <c:invertIfNegative val="0"/>
          <c:dLbls>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Smart speaker</c:v>
                </c:pt>
                <c:pt idx="1">
                  <c:v>Smart watches</c:v>
                </c:pt>
                <c:pt idx="2">
                  <c:v>Internet of toys</c:v>
                </c:pt>
                <c:pt idx="3">
                  <c:v>Tablet</c:v>
                </c:pt>
                <c:pt idx="4">
                  <c:v>Computer</c:v>
                </c:pt>
                <c:pt idx="5">
                  <c:v>Telephone</c:v>
                </c:pt>
              </c:strCache>
            </c:strRef>
          </c:cat>
          <c:val>
            <c:numRef>
              <c:f>Лист1!$C$2:$C$7</c:f>
              <c:numCache>
                <c:formatCode>0.0%</c:formatCode>
                <c:ptCount val="6"/>
                <c:pt idx="0">
                  <c:v>0.05</c:v>
                </c:pt>
                <c:pt idx="1">
                  <c:v>6.4000000000000001E-2</c:v>
                </c:pt>
                <c:pt idx="2">
                  <c:v>6.6000000000000003E-2</c:v>
                </c:pt>
                <c:pt idx="3">
                  <c:v>0.27500000000000002</c:v>
                </c:pt>
                <c:pt idx="4">
                  <c:v>0.24099999999999999</c:v>
                </c:pt>
                <c:pt idx="5">
                  <c:v>0.65600000000000003</c:v>
                </c:pt>
              </c:numCache>
            </c:numRef>
          </c:val>
          <c:extLst xmlns:c16r2="http://schemas.microsoft.com/office/drawing/2015/06/chart">
            <c:ext xmlns:c16="http://schemas.microsoft.com/office/drawing/2014/chart" uri="{C3380CC4-5D6E-409C-BE32-E72D297353CC}">
              <c16:uniqueId val="{00000001-3DF1-4125-B1F4-CD01C73A0AAA}"/>
            </c:ext>
          </c:extLst>
        </c:ser>
        <c:dLbls>
          <c:showLegendKey val="0"/>
          <c:showVal val="0"/>
          <c:showCatName val="0"/>
          <c:showSerName val="0"/>
          <c:showPercent val="0"/>
          <c:showBubbleSize val="0"/>
        </c:dLbls>
        <c:gapWidth val="150"/>
        <c:axId val="42518400"/>
        <c:axId val="42519936"/>
      </c:barChart>
      <c:catAx>
        <c:axId val="42518400"/>
        <c:scaling>
          <c:orientation val="minMax"/>
        </c:scaling>
        <c:delete val="0"/>
        <c:axPos val="l"/>
        <c:numFmt formatCode="General" sourceLinked="0"/>
        <c:majorTickMark val="out"/>
        <c:minorTickMark val="none"/>
        <c:tickLblPos val="nextTo"/>
        <c:txPr>
          <a:bodyPr/>
          <a:lstStyle/>
          <a:p>
            <a:pPr>
              <a:defRPr sz="2000" b="1"/>
            </a:pPr>
            <a:endParaRPr lang="ru-RU"/>
          </a:p>
        </c:txPr>
        <c:crossAx val="42519936"/>
        <c:crosses val="autoZero"/>
        <c:auto val="1"/>
        <c:lblAlgn val="ctr"/>
        <c:lblOffset val="100"/>
        <c:noMultiLvlLbl val="0"/>
      </c:catAx>
      <c:valAx>
        <c:axId val="42519936"/>
        <c:scaling>
          <c:orientation val="minMax"/>
        </c:scaling>
        <c:delete val="1"/>
        <c:axPos val="b"/>
        <c:numFmt formatCode="0.0%" sourceLinked="1"/>
        <c:majorTickMark val="out"/>
        <c:minorTickMark val="none"/>
        <c:tickLblPos val="nextTo"/>
        <c:crossAx val="42518400"/>
        <c:crosses val="autoZero"/>
        <c:crossBetween val="between"/>
      </c:valAx>
    </c:plotArea>
    <c:legend>
      <c:legendPos val="r"/>
      <c:layout>
        <c:manualLayout>
          <c:xMode val="edge"/>
          <c:yMode val="edge"/>
          <c:x val="0.51867426253050075"/>
          <c:y val="0.91716851722357651"/>
          <c:w val="0.48132573746949936"/>
          <c:h val="7.9192344641445062E-2"/>
        </c:manualLayout>
      </c:layout>
      <c:overlay val="0"/>
      <c:txPr>
        <a:bodyPr/>
        <a:lstStyle/>
        <a:p>
          <a:pPr>
            <a:defRPr sz="1600" b="0"/>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en-US" sz="2400" b="0" i="1" baseline="0" dirty="0" smtClean="0">
                <a:effectLst/>
              </a:rPr>
              <a:t>Why does a child use a digital tool</a:t>
            </a:r>
            <a:r>
              <a:rPr lang="ru-RU" sz="2400" b="0" i="1" baseline="0" dirty="0" smtClean="0">
                <a:effectLst/>
              </a:rPr>
              <a:t>?</a:t>
            </a:r>
            <a:endParaRPr lang="ru-RU" sz="2400" b="0" i="1" dirty="0">
              <a:effectLst/>
            </a:endParaRPr>
          </a:p>
        </c:rich>
      </c:tx>
      <c:layout>
        <c:manualLayout>
          <c:xMode val="edge"/>
          <c:yMode val="edge"/>
          <c:x val="2.6314280492132378E-4"/>
          <c:y val="5.5262217772880408E-3"/>
        </c:manualLayout>
      </c:layout>
      <c:overlay val="0"/>
    </c:title>
    <c:autoTitleDeleted val="0"/>
    <c:plotArea>
      <c:layout>
        <c:manualLayout>
          <c:layoutTarget val="inner"/>
          <c:xMode val="edge"/>
          <c:yMode val="edge"/>
          <c:x val="0.48406091079485791"/>
          <c:y val="8.5345542144657408E-2"/>
          <c:w val="0.47653137106629728"/>
          <c:h val="0.85529450483239811"/>
        </c:manualLayout>
      </c:layout>
      <c:barChart>
        <c:barDir val="bar"/>
        <c:grouping val="clustered"/>
        <c:varyColors val="0"/>
        <c:ser>
          <c:idx val="0"/>
          <c:order val="0"/>
          <c:tx>
            <c:strRef>
              <c:f>Лист1!$B$1</c:f>
              <c:strCache>
                <c:ptCount val="1"/>
                <c:pt idx="0">
                  <c:v>junior schoolchildren</c:v>
                </c:pt>
              </c:strCache>
            </c:strRef>
          </c:tx>
          <c:invertIfNegative val="0"/>
          <c:dLbls>
            <c:spPr>
              <a:noFill/>
              <a:ln>
                <a:noFill/>
              </a:ln>
              <a:effectLst/>
            </c:spPr>
            <c:txPr>
              <a:bodyPr/>
              <a:lstStyle/>
              <a:p>
                <a:pPr>
                  <a:defRPr sz="1600" b="1">
                    <a:latin typeface="Calibri" panose="020F0502020204030204" pitchFamily="34" charset="0"/>
                    <a:cs typeface="Calibri" panose="020F0502020204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Лист1!$A$2:$A$13</c:f>
              <c:strCache>
                <c:ptCount val="12"/>
                <c:pt idx="0">
                  <c:v>Makes purchases</c:v>
                </c:pt>
                <c:pt idx="1">
                  <c:v>Maintains accounts in social networks</c:v>
                </c:pt>
                <c:pt idx="2">
                  <c:v>Is reading</c:v>
                </c:pt>
                <c:pt idx="3">
                  <c:v>Uses in the learning process</c:v>
                </c:pt>
                <c:pt idx="4">
                  <c:v>Shoots videos</c:v>
                </c:pt>
                <c:pt idx="5">
                  <c:v>Looking for the necessary information</c:v>
                </c:pt>
                <c:pt idx="6">
                  <c:v>Communicates</c:v>
                </c:pt>
                <c:pt idx="7">
                  <c:v>Watches blogs on Youtube</c:v>
                </c:pt>
                <c:pt idx="8">
                  <c:v>Draws</c:v>
                </c:pt>
                <c:pt idx="9">
                  <c:v>Listening to music</c:v>
                </c:pt>
                <c:pt idx="10">
                  <c:v>Is playing</c:v>
                </c:pt>
                <c:pt idx="11">
                  <c:v>Watch cartoons, movies</c:v>
                </c:pt>
              </c:strCache>
            </c:strRef>
          </c:cat>
          <c:val>
            <c:numRef>
              <c:f>Лист1!$B$2:$B$13</c:f>
              <c:numCache>
                <c:formatCode>0.0%</c:formatCode>
                <c:ptCount val="12"/>
                <c:pt idx="0">
                  <c:v>1.7999999999999999E-2</c:v>
                </c:pt>
                <c:pt idx="1">
                  <c:v>5.5E-2</c:v>
                </c:pt>
                <c:pt idx="2">
                  <c:v>0.109</c:v>
                </c:pt>
                <c:pt idx="3">
                  <c:v>0.56699999999999995</c:v>
                </c:pt>
                <c:pt idx="4">
                  <c:v>0.245</c:v>
                </c:pt>
                <c:pt idx="5">
                  <c:v>0.47599999999999998</c:v>
                </c:pt>
                <c:pt idx="6">
                  <c:v>0.621</c:v>
                </c:pt>
                <c:pt idx="7">
                  <c:v>0.36199999999999999</c:v>
                </c:pt>
                <c:pt idx="8">
                  <c:v>0.28899999999999998</c:v>
                </c:pt>
                <c:pt idx="9">
                  <c:v>0.377</c:v>
                </c:pt>
                <c:pt idx="10" formatCode="0.00%">
                  <c:v>0.67600000000000005</c:v>
                </c:pt>
                <c:pt idx="11">
                  <c:v>0.58899999999999997</c:v>
                </c:pt>
              </c:numCache>
            </c:numRef>
          </c:val>
          <c:extLst xmlns:c16r2="http://schemas.microsoft.com/office/drawing/2015/06/chart">
            <c:ext xmlns:c16="http://schemas.microsoft.com/office/drawing/2014/chart" uri="{C3380CC4-5D6E-409C-BE32-E72D297353CC}">
              <c16:uniqueId val="{00000000-7C3A-4B48-826B-5B4BBD2079CC}"/>
            </c:ext>
          </c:extLst>
        </c:ser>
        <c:ser>
          <c:idx val="1"/>
          <c:order val="1"/>
          <c:tx>
            <c:strRef>
              <c:f>Лист1!$C$1</c:f>
              <c:strCache>
                <c:ptCount val="1"/>
                <c:pt idx="0">
                  <c:v>preschoolers</c:v>
                </c:pt>
              </c:strCache>
            </c:strRef>
          </c:tx>
          <c:invertIfNegative val="0"/>
          <c:dLbls>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Лист1!$A$2:$A$13</c:f>
              <c:strCache>
                <c:ptCount val="12"/>
                <c:pt idx="0">
                  <c:v>Makes purchases</c:v>
                </c:pt>
                <c:pt idx="1">
                  <c:v>Maintains accounts in social networks</c:v>
                </c:pt>
                <c:pt idx="2">
                  <c:v>Is reading</c:v>
                </c:pt>
                <c:pt idx="3">
                  <c:v>Uses in the learning process</c:v>
                </c:pt>
                <c:pt idx="4">
                  <c:v>Shoots videos</c:v>
                </c:pt>
                <c:pt idx="5">
                  <c:v>Looking for the necessary information</c:v>
                </c:pt>
                <c:pt idx="6">
                  <c:v>Communicates</c:v>
                </c:pt>
                <c:pt idx="7">
                  <c:v>Watches blogs on Youtube</c:v>
                </c:pt>
                <c:pt idx="8">
                  <c:v>Draws</c:v>
                </c:pt>
                <c:pt idx="9">
                  <c:v>Listening to music</c:v>
                </c:pt>
                <c:pt idx="10">
                  <c:v>Is playing</c:v>
                </c:pt>
                <c:pt idx="11">
                  <c:v>Watch cartoons, movies</c:v>
                </c:pt>
              </c:strCache>
            </c:strRef>
          </c:cat>
          <c:val>
            <c:numRef>
              <c:f>Лист1!$C$2:$C$13</c:f>
              <c:numCache>
                <c:formatCode>0.0%</c:formatCode>
                <c:ptCount val="12"/>
                <c:pt idx="3">
                  <c:v>5.2999999999999999E-2</c:v>
                </c:pt>
                <c:pt idx="4">
                  <c:v>5.2999999999999999E-2</c:v>
                </c:pt>
                <c:pt idx="5">
                  <c:v>5.3999999999999999E-2</c:v>
                </c:pt>
                <c:pt idx="6">
                  <c:v>0.13100000000000001</c:v>
                </c:pt>
                <c:pt idx="7">
                  <c:v>0.14899999999999999</c:v>
                </c:pt>
                <c:pt idx="8">
                  <c:v>0.27700000000000002</c:v>
                </c:pt>
                <c:pt idx="9">
                  <c:v>0.316</c:v>
                </c:pt>
                <c:pt idx="10">
                  <c:v>0.51700000000000002</c:v>
                </c:pt>
                <c:pt idx="11">
                  <c:v>0.76300000000000001</c:v>
                </c:pt>
              </c:numCache>
            </c:numRef>
          </c:val>
          <c:extLst xmlns:c16r2="http://schemas.microsoft.com/office/drawing/2015/06/chart">
            <c:ext xmlns:c16="http://schemas.microsoft.com/office/drawing/2014/chart" uri="{C3380CC4-5D6E-409C-BE32-E72D297353CC}">
              <c16:uniqueId val="{00000001-7C3A-4B48-826B-5B4BBD2079CC}"/>
            </c:ext>
          </c:extLst>
        </c:ser>
        <c:dLbls>
          <c:showLegendKey val="0"/>
          <c:showVal val="0"/>
          <c:showCatName val="0"/>
          <c:showSerName val="0"/>
          <c:showPercent val="0"/>
          <c:showBubbleSize val="0"/>
        </c:dLbls>
        <c:gapWidth val="150"/>
        <c:axId val="43712512"/>
        <c:axId val="43714048"/>
      </c:barChart>
      <c:catAx>
        <c:axId val="43712512"/>
        <c:scaling>
          <c:orientation val="minMax"/>
        </c:scaling>
        <c:delete val="0"/>
        <c:axPos val="l"/>
        <c:numFmt formatCode="General" sourceLinked="0"/>
        <c:majorTickMark val="none"/>
        <c:minorTickMark val="none"/>
        <c:tickLblPos val="nextTo"/>
        <c:txPr>
          <a:bodyPr/>
          <a:lstStyle/>
          <a:p>
            <a:pPr>
              <a:defRPr sz="2000" b="1"/>
            </a:pPr>
            <a:endParaRPr lang="ru-RU"/>
          </a:p>
        </c:txPr>
        <c:crossAx val="43714048"/>
        <c:crosses val="autoZero"/>
        <c:auto val="1"/>
        <c:lblAlgn val="ctr"/>
        <c:lblOffset val="100"/>
        <c:noMultiLvlLbl val="0"/>
      </c:catAx>
      <c:valAx>
        <c:axId val="43714048"/>
        <c:scaling>
          <c:orientation val="minMax"/>
        </c:scaling>
        <c:delete val="1"/>
        <c:axPos val="b"/>
        <c:numFmt formatCode="0.0%" sourceLinked="1"/>
        <c:majorTickMark val="out"/>
        <c:minorTickMark val="none"/>
        <c:tickLblPos val="nextTo"/>
        <c:crossAx val="43712512"/>
        <c:crosses val="autoZero"/>
        <c:crossBetween val="between"/>
      </c:valAx>
    </c:plotArea>
    <c:legend>
      <c:legendPos val="r"/>
      <c:legendEntry>
        <c:idx val="0"/>
        <c:txPr>
          <a:bodyPr/>
          <a:lstStyle/>
          <a:p>
            <a:pPr>
              <a:defRPr sz="1800" b="0"/>
            </a:pPr>
            <a:endParaRPr lang="ru-RU"/>
          </a:p>
        </c:txPr>
      </c:legendEntry>
      <c:legendEntry>
        <c:idx val="1"/>
        <c:txPr>
          <a:bodyPr/>
          <a:lstStyle/>
          <a:p>
            <a:pPr>
              <a:defRPr sz="1800" b="0"/>
            </a:pPr>
            <a:endParaRPr lang="ru-RU"/>
          </a:p>
        </c:txPr>
      </c:legendEntry>
      <c:layout>
        <c:manualLayout>
          <c:xMode val="edge"/>
          <c:yMode val="edge"/>
          <c:x val="0.56096813615691443"/>
          <c:y val="0.92655679291350623"/>
          <c:w val="0.43903186384308551"/>
          <c:h val="7.3443207086493795E-2"/>
        </c:manualLayout>
      </c:layout>
      <c:overlay val="0"/>
      <c:txPr>
        <a:bodyPr/>
        <a:lstStyle/>
        <a:p>
          <a:pPr>
            <a:defRPr sz="1600" b="0"/>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ru-RU" sz="2200" b="0" i="0" u="none" strike="noStrike" baseline="0" dirty="0" smtClean="0">
                <a:effectLst/>
              </a:rPr>
              <a:t>«</a:t>
            </a:r>
            <a:r>
              <a:rPr lang="en-US" sz="2200" b="0" i="0" u="none" strike="noStrike" baseline="0" dirty="0" smtClean="0">
                <a:effectLst/>
              </a:rPr>
              <a:t>You allow your child to use digital media so that he/she …</a:t>
            </a:r>
            <a:r>
              <a:rPr lang="ru-RU" sz="2200" b="0" i="0" u="none" strike="noStrike" baseline="0" dirty="0" smtClean="0">
                <a:effectLst/>
              </a:rPr>
              <a:t>»</a:t>
            </a:r>
            <a:endParaRPr lang="ru-RU" sz="2200" b="0" dirty="0"/>
          </a:p>
        </c:rich>
      </c:tx>
      <c:layout>
        <c:manualLayout>
          <c:xMode val="edge"/>
          <c:yMode val="edge"/>
          <c:x val="2.6314280492131667E-4"/>
          <c:y val="0"/>
        </c:manualLayout>
      </c:layout>
      <c:overlay val="0"/>
    </c:title>
    <c:autoTitleDeleted val="0"/>
    <c:plotArea>
      <c:layout>
        <c:manualLayout>
          <c:layoutTarget val="inner"/>
          <c:xMode val="edge"/>
          <c:yMode val="edge"/>
          <c:x val="0.49088810920650394"/>
          <c:y val="0.11950571947983535"/>
          <c:w val="0.47653137106629728"/>
          <c:h val="0.78555227757452273"/>
        </c:manualLayout>
      </c:layout>
      <c:barChart>
        <c:barDir val="bar"/>
        <c:grouping val="clustered"/>
        <c:varyColors val="0"/>
        <c:ser>
          <c:idx val="0"/>
          <c:order val="0"/>
          <c:tx>
            <c:strRef>
              <c:f>Лист1!$B$1</c:f>
              <c:strCache>
                <c:ptCount val="1"/>
                <c:pt idx="0">
                  <c:v>junior schoolchildren</c:v>
                </c:pt>
              </c:strCache>
            </c:strRef>
          </c:tx>
          <c:invertIfNegative val="0"/>
          <c:dLbls>
            <c:spPr>
              <a:noFill/>
              <a:ln>
                <a:noFill/>
              </a:ln>
              <a:effectLst/>
            </c:spPr>
            <c:txPr>
              <a:bodyPr/>
              <a:lstStyle/>
              <a:p>
                <a:pPr>
                  <a:defRPr sz="1600" b="1">
                    <a:latin typeface="Calibri" panose="020F0502020204030204" pitchFamily="34" charset="0"/>
                    <a:cs typeface="Calibri" panose="020F0502020204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in the process of school education</c:v>
                </c:pt>
                <c:pt idx="1">
                  <c:v>chat with friends</c:v>
                </c:pt>
                <c:pt idx="2">
                  <c:v>was occupied with something</c:v>
                </c:pt>
                <c:pt idx="3">
                  <c:v>learn how to use trchnologies</c:v>
                </c:pt>
                <c:pt idx="4">
                  <c:v>could entetain themselves</c:v>
                </c:pt>
                <c:pt idx="5">
                  <c:v>could develop memory, attention, thinking</c:v>
                </c:pt>
                <c:pt idx="6">
                  <c:v>could acquire new knowiedge</c:v>
                </c:pt>
              </c:strCache>
            </c:strRef>
          </c:cat>
          <c:val>
            <c:numRef>
              <c:f>Лист1!$B$2:$B$8</c:f>
              <c:numCache>
                <c:formatCode>0.00%</c:formatCode>
                <c:ptCount val="7"/>
                <c:pt idx="0">
                  <c:v>0.53200000000000003</c:v>
                </c:pt>
                <c:pt idx="1">
                  <c:v>0.55900000000000005</c:v>
                </c:pt>
                <c:pt idx="2">
                  <c:v>0.13800000000000001</c:v>
                </c:pt>
                <c:pt idx="3">
                  <c:v>0.39</c:v>
                </c:pt>
                <c:pt idx="4">
                  <c:v>0.53400000000000003</c:v>
                </c:pt>
                <c:pt idx="5">
                  <c:v>0.3</c:v>
                </c:pt>
                <c:pt idx="6">
                  <c:v>0.60499999999999998</c:v>
                </c:pt>
              </c:numCache>
            </c:numRef>
          </c:val>
          <c:extLst xmlns:c16r2="http://schemas.microsoft.com/office/drawing/2015/06/chart">
            <c:ext xmlns:c16="http://schemas.microsoft.com/office/drawing/2014/chart" uri="{C3380CC4-5D6E-409C-BE32-E72D297353CC}">
              <c16:uniqueId val="{00000000-C56F-498D-A4DB-0660B7BE0486}"/>
            </c:ext>
          </c:extLst>
        </c:ser>
        <c:ser>
          <c:idx val="1"/>
          <c:order val="1"/>
          <c:tx>
            <c:strRef>
              <c:f>Лист1!$C$1</c:f>
              <c:strCache>
                <c:ptCount val="1"/>
                <c:pt idx="0">
                  <c:v>preschoolers</c:v>
                </c:pt>
              </c:strCache>
            </c:strRef>
          </c:tx>
          <c:invertIfNegative val="0"/>
          <c:dLbls>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in the process of school education</c:v>
                </c:pt>
                <c:pt idx="1">
                  <c:v>chat with friends</c:v>
                </c:pt>
                <c:pt idx="2">
                  <c:v>was occupied with something</c:v>
                </c:pt>
                <c:pt idx="3">
                  <c:v>learn how to use trchnologies</c:v>
                </c:pt>
                <c:pt idx="4">
                  <c:v>could entetain themselves</c:v>
                </c:pt>
                <c:pt idx="5">
                  <c:v>could develop memory, attention, thinking</c:v>
                </c:pt>
                <c:pt idx="6">
                  <c:v>could acquire new knowiedge</c:v>
                </c:pt>
              </c:strCache>
            </c:strRef>
          </c:cat>
          <c:val>
            <c:numRef>
              <c:f>Лист1!$C$2:$C$8</c:f>
              <c:numCache>
                <c:formatCode>0.0%</c:formatCode>
                <c:ptCount val="7"/>
                <c:pt idx="1">
                  <c:v>6.7000000000000004E-2</c:v>
                </c:pt>
                <c:pt idx="2">
                  <c:v>0.187</c:v>
                </c:pt>
                <c:pt idx="3">
                  <c:v>0.23300000000000001</c:v>
                </c:pt>
                <c:pt idx="4">
                  <c:v>0.35199999999999998</c:v>
                </c:pt>
                <c:pt idx="5">
                  <c:v>0.372</c:v>
                </c:pt>
                <c:pt idx="6">
                  <c:v>0.40500000000000003</c:v>
                </c:pt>
              </c:numCache>
            </c:numRef>
          </c:val>
          <c:extLst xmlns:c16r2="http://schemas.microsoft.com/office/drawing/2015/06/chart">
            <c:ext xmlns:c16="http://schemas.microsoft.com/office/drawing/2014/chart" uri="{C3380CC4-5D6E-409C-BE32-E72D297353CC}">
              <c16:uniqueId val="{00000001-C56F-498D-A4DB-0660B7BE0486}"/>
            </c:ext>
          </c:extLst>
        </c:ser>
        <c:dLbls>
          <c:showLegendKey val="0"/>
          <c:showVal val="0"/>
          <c:showCatName val="0"/>
          <c:showSerName val="0"/>
          <c:showPercent val="0"/>
          <c:showBubbleSize val="0"/>
        </c:dLbls>
        <c:gapWidth val="150"/>
        <c:axId val="43768448"/>
        <c:axId val="43774336"/>
      </c:barChart>
      <c:catAx>
        <c:axId val="43768448"/>
        <c:scaling>
          <c:orientation val="minMax"/>
        </c:scaling>
        <c:delete val="0"/>
        <c:axPos val="l"/>
        <c:numFmt formatCode="General" sourceLinked="0"/>
        <c:majorTickMark val="none"/>
        <c:minorTickMark val="none"/>
        <c:tickLblPos val="nextTo"/>
        <c:txPr>
          <a:bodyPr/>
          <a:lstStyle/>
          <a:p>
            <a:pPr>
              <a:defRPr sz="2000" b="1"/>
            </a:pPr>
            <a:endParaRPr lang="ru-RU"/>
          </a:p>
        </c:txPr>
        <c:crossAx val="43774336"/>
        <c:crosses val="autoZero"/>
        <c:auto val="1"/>
        <c:lblAlgn val="ctr"/>
        <c:lblOffset val="100"/>
        <c:noMultiLvlLbl val="0"/>
      </c:catAx>
      <c:valAx>
        <c:axId val="43774336"/>
        <c:scaling>
          <c:orientation val="minMax"/>
        </c:scaling>
        <c:delete val="1"/>
        <c:axPos val="b"/>
        <c:numFmt formatCode="0.00%" sourceLinked="1"/>
        <c:majorTickMark val="out"/>
        <c:minorTickMark val="none"/>
        <c:tickLblPos val="nextTo"/>
        <c:crossAx val="43768448"/>
        <c:crosses val="autoZero"/>
        <c:crossBetween val="between"/>
      </c:valAx>
    </c:plotArea>
    <c:legend>
      <c:legendPos val="r"/>
      <c:legendEntry>
        <c:idx val="0"/>
        <c:txPr>
          <a:bodyPr/>
          <a:lstStyle/>
          <a:p>
            <a:pPr>
              <a:defRPr sz="1800" b="0"/>
            </a:pPr>
            <a:endParaRPr lang="ru-RU"/>
          </a:p>
        </c:txPr>
      </c:legendEntry>
      <c:legendEntry>
        <c:idx val="1"/>
        <c:txPr>
          <a:bodyPr/>
          <a:lstStyle/>
          <a:p>
            <a:pPr>
              <a:defRPr sz="1800" b="0"/>
            </a:pPr>
            <a:endParaRPr lang="ru-RU"/>
          </a:p>
        </c:txPr>
      </c:legendEntry>
      <c:layout>
        <c:manualLayout>
          <c:xMode val="edge"/>
          <c:yMode val="edge"/>
          <c:x val="0.5803118649899115"/>
          <c:y val="0.92655679291350623"/>
          <c:w val="0.4196881350100885"/>
          <c:h val="7.3443207086493795E-2"/>
        </c:manualLayout>
      </c:layout>
      <c:overlay val="0"/>
      <c:txPr>
        <a:bodyPr/>
        <a:lstStyle/>
        <a:p>
          <a:pPr>
            <a:defRPr sz="1600" b="0"/>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en-US" sz="2200" b="0" i="1" dirty="0" smtClean="0">
                <a:effectLst/>
              </a:rPr>
              <a:t>“Do you need professional</a:t>
            </a:r>
            <a:r>
              <a:rPr lang="en-US" sz="2200" b="0" i="1" baseline="0" dirty="0" smtClean="0">
                <a:effectLst/>
              </a:rPr>
              <a:t> </a:t>
            </a:r>
            <a:r>
              <a:rPr lang="en-US" sz="2200" b="0" i="1" dirty="0" smtClean="0">
                <a:effectLst/>
              </a:rPr>
              <a:t>assistance as a parent on the issue of your child's interaction with digital devices?"</a:t>
            </a:r>
            <a:endParaRPr lang="ru-RU" sz="2200" b="0" i="1" dirty="0">
              <a:effectLst/>
            </a:endParaRPr>
          </a:p>
        </c:rich>
      </c:tx>
      <c:layout>
        <c:manualLayout>
          <c:xMode val="edge"/>
          <c:yMode val="edge"/>
          <c:x val="2.6314280492131667E-4"/>
          <c:y val="0"/>
        </c:manualLayout>
      </c:layout>
      <c:overlay val="0"/>
    </c:title>
    <c:autoTitleDeleted val="0"/>
    <c:plotArea>
      <c:layout>
        <c:manualLayout>
          <c:layoutTarget val="inner"/>
          <c:xMode val="edge"/>
          <c:yMode val="edge"/>
          <c:x val="0.49088810920650394"/>
          <c:y val="0.17907421074270838"/>
          <c:w val="0.47653137106629728"/>
          <c:h val="0.75018347662367835"/>
        </c:manualLayout>
      </c:layout>
      <c:barChart>
        <c:barDir val="bar"/>
        <c:grouping val="clustered"/>
        <c:varyColors val="0"/>
        <c:ser>
          <c:idx val="0"/>
          <c:order val="0"/>
          <c:tx>
            <c:strRef>
              <c:f>Лист1!$B$1</c:f>
              <c:strCache>
                <c:ptCount val="1"/>
                <c:pt idx="0">
                  <c:v>junior schoolchildren</c:v>
                </c:pt>
              </c:strCache>
            </c:strRef>
          </c:tx>
          <c:invertIfNegative val="0"/>
          <c:dLbls>
            <c:spPr>
              <a:noFill/>
              <a:ln>
                <a:noFill/>
              </a:ln>
              <a:effectLst/>
            </c:spPr>
            <c:txPr>
              <a:bodyPr/>
              <a:lstStyle/>
              <a:p>
                <a:pPr>
                  <a:defRPr sz="1600" b="1">
                    <a:latin typeface="+mn-lt"/>
                    <a:cs typeface="Calibri" panose="020F0502020204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Лист1!$A$2:$A$6</c:f>
              <c:strCache>
                <c:ptCount val="5"/>
                <c:pt idx="0">
                  <c:v>Yes, I would like to get more information
</c:v>
                </c:pt>
                <c:pt idx="1">
                  <c:v>Yes, I would like to learn more about screen time norms</c:v>
                </c:pt>
                <c:pt idx="2">
                  <c:v>Yes, I would like to know more 
about content for children</c:v>
                </c:pt>
                <c:pt idx="3">
                  <c:v>Yes, I would like to get more information
about security in the online space</c:v>
                </c:pt>
                <c:pt idx="4">
                  <c:v>No, a feel competent enough</c:v>
                </c:pt>
              </c:strCache>
            </c:strRef>
          </c:cat>
          <c:val>
            <c:numRef>
              <c:f>Лист1!$B$2:$B$6</c:f>
              <c:numCache>
                <c:formatCode>0.0%</c:formatCode>
                <c:ptCount val="5"/>
                <c:pt idx="0">
                  <c:v>0.20399999999999999</c:v>
                </c:pt>
                <c:pt idx="1">
                  <c:v>0.23300000000000001</c:v>
                </c:pt>
                <c:pt idx="2">
                  <c:v>0.30399999999999999</c:v>
                </c:pt>
                <c:pt idx="3">
                  <c:v>0.40100000000000002</c:v>
                </c:pt>
                <c:pt idx="4">
                  <c:v>0.40500000000000003</c:v>
                </c:pt>
              </c:numCache>
            </c:numRef>
          </c:val>
          <c:extLst xmlns:c16r2="http://schemas.microsoft.com/office/drawing/2015/06/chart">
            <c:ext xmlns:c16="http://schemas.microsoft.com/office/drawing/2014/chart" uri="{C3380CC4-5D6E-409C-BE32-E72D297353CC}">
              <c16:uniqueId val="{00000000-8D77-4E1C-8CBE-53F339324786}"/>
            </c:ext>
          </c:extLst>
        </c:ser>
        <c:ser>
          <c:idx val="1"/>
          <c:order val="1"/>
          <c:tx>
            <c:strRef>
              <c:f>Лист1!$C$1</c:f>
              <c:strCache>
                <c:ptCount val="1"/>
                <c:pt idx="0">
                  <c:v>preschoolers</c:v>
                </c:pt>
              </c:strCache>
            </c:strRef>
          </c:tx>
          <c:invertIfNegative val="0"/>
          <c:dLbls>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Лист1!$A$2:$A$6</c:f>
              <c:strCache>
                <c:ptCount val="5"/>
                <c:pt idx="0">
                  <c:v>Yes, I would like to get more information
</c:v>
                </c:pt>
                <c:pt idx="1">
                  <c:v>Yes, I would like to learn more about screen time norms</c:v>
                </c:pt>
                <c:pt idx="2">
                  <c:v>Yes, I would like to know more 
about content for children</c:v>
                </c:pt>
                <c:pt idx="3">
                  <c:v>Yes, I would like to get more information
about security in the online space</c:v>
                </c:pt>
                <c:pt idx="4">
                  <c:v>No, a feel competent enough</c:v>
                </c:pt>
              </c:strCache>
            </c:strRef>
          </c:cat>
          <c:val>
            <c:numRef>
              <c:f>Лист1!$C$2:$C$6</c:f>
              <c:numCache>
                <c:formatCode>0.0%</c:formatCode>
                <c:ptCount val="5"/>
                <c:pt idx="0">
                  <c:v>8.7999999999999995E-2</c:v>
                </c:pt>
                <c:pt idx="1">
                  <c:v>0.16500000000000001</c:v>
                </c:pt>
                <c:pt idx="2">
                  <c:v>0.19500000000000001</c:v>
                </c:pt>
                <c:pt idx="3">
                  <c:v>0.20499999999999999</c:v>
                </c:pt>
                <c:pt idx="4">
                  <c:v>0.47299999999999998</c:v>
                </c:pt>
              </c:numCache>
            </c:numRef>
          </c:val>
          <c:extLst xmlns:c16r2="http://schemas.microsoft.com/office/drawing/2015/06/chart">
            <c:ext xmlns:c16="http://schemas.microsoft.com/office/drawing/2014/chart" uri="{C3380CC4-5D6E-409C-BE32-E72D297353CC}">
              <c16:uniqueId val="{00000001-8D77-4E1C-8CBE-53F339324786}"/>
            </c:ext>
          </c:extLst>
        </c:ser>
        <c:dLbls>
          <c:showLegendKey val="0"/>
          <c:showVal val="0"/>
          <c:showCatName val="0"/>
          <c:showSerName val="0"/>
          <c:showPercent val="0"/>
          <c:showBubbleSize val="0"/>
        </c:dLbls>
        <c:gapWidth val="150"/>
        <c:axId val="43845504"/>
        <c:axId val="43847040"/>
      </c:barChart>
      <c:catAx>
        <c:axId val="43845504"/>
        <c:scaling>
          <c:orientation val="minMax"/>
        </c:scaling>
        <c:delete val="0"/>
        <c:axPos val="l"/>
        <c:numFmt formatCode="General" sourceLinked="1"/>
        <c:majorTickMark val="none"/>
        <c:minorTickMark val="none"/>
        <c:tickLblPos val="nextTo"/>
        <c:txPr>
          <a:bodyPr/>
          <a:lstStyle/>
          <a:p>
            <a:pPr>
              <a:defRPr sz="2000" b="1"/>
            </a:pPr>
            <a:endParaRPr lang="ru-RU"/>
          </a:p>
        </c:txPr>
        <c:crossAx val="43847040"/>
        <c:crosses val="autoZero"/>
        <c:auto val="1"/>
        <c:lblAlgn val="ctr"/>
        <c:lblOffset val="100"/>
        <c:noMultiLvlLbl val="0"/>
      </c:catAx>
      <c:valAx>
        <c:axId val="43847040"/>
        <c:scaling>
          <c:orientation val="minMax"/>
        </c:scaling>
        <c:delete val="1"/>
        <c:axPos val="b"/>
        <c:numFmt formatCode="0.0%" sourceLinked="1"/>
        <c:majorTickMark val="out"/>
        <c:minorTickMark val="none"/>
        <c:tickLblPos val="nextTo"/>
        <c:crossAx val="43845504"/>
        <c:crosses val="autoZero"/>
        <c:crossBetween val="between"/>
      </c:valAx>
    </c:plotArea>
    <c:legend>
      <c:legendPos val="r"/>
      <c:legendEntry>
        <c:idx val="0"/>
        <c:txPr>
          <a:bodyPr/>
          <a:lstStyle/>
          <a:p>
            <a:pPr>
              <a:defRPr sz="1800" b="0"/>
            </a:pPr>
            <a:endParaRPr lang="ru-RU"/>
          </a:p>
        </c:txPr>
      </c:legendEntry>
      <c:legendEntry>
        <c:idx val="1"/>
        <c:txPr>
          <a:bodyPr/>
          <a:lstStyle/>
          <a:p>
            <a:pPr>
              <a:defRPr sz="1800" b="0"/>
            </a:pPr>
            <a:endParaRPr lang="ru-RU"/>
          </a:p>
        </c:txPr>
      </c:legendEntry>
      <c:layout>
        <c:manualLayout>
          <c:xMode val="edge"/>
          <c:yMode val="edge"/>
          <c:x val="0.54514144892991689"/>
          <c:y val="0.95069561349057041"/>
          <c:w val="0.45485855107008311"/>
          <c:h val="4.9304239933337199E-2"/>
        </c:manualLayout>
      </c:layout>
      <c:overlay val="0"/>
      <c:txPr>
        <a:bodyPr/>
        <a:lstStyle/>
        <a:p>
          <a:pPr>
            <a:defRPr sz="1600" b="0"/>
          </a:pPr>
          <a:endParaRPr lang="ru-RU"/>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en-US" sz="2200" b="0" i="1" dirty="0" smtClean="0">
                <a:effectLst/>
              </a:rPr>
              <a:t>"What are you guidelines,</a:t>
            </a:r>
            <a:r>
              <a:rPr lang="en-US" sz="2200" b="0" i="1" baseline="0" dirty="0" smtClean="0">
                <a:effectLst/>
              </a:rPr>
              <a:t> when you are giving your child </a:t>
            </a:r>
            <a:r>
              <a:rPr lang="en-US" sz="2200" b="0" i="1" dirty="0" smtClean="0">
                <a:effectLst/>
              </a:rPr>
              <a:t>access to a tablet/phone/computer?"</a:t>
            </a:r>
            <a:endParaRPr lang="ru-RU" sz="2200" b="0" i="1" dirty="0">
              <a:effectLst/>
            </a:endParaRPr>
          </a:p>
        </c:rich>
      </c:tx>
      <c:layout>
        <c:manualLayout>
          <c:xMode val="edge"/>
          <c:yMode val="edge"/>
          <c:x val="2.6314280492131667E-4"/>
          <c:y val="0"/>
        </c:manualLayout>
      </c:layout>
      <c:overlay val="0"/>
    </c:title>
    <c:autoTitleDeleted val="0"/>
    <c:plotArea>
      <c:layout>
        <c:manualLayout>
          <c:layoutTarget val="inner"/>
          <c:xMode val="edge"/>
          <c:yMode val="edge"/>
          <c:x val="0.49088810920650394"/>
          <c:y val="0.11950571947983535"/>
          <c:w val="0.47653137106629728"/>
          <c:h val="0.78555227757452273"/>
        </c:manualLayout>
      </c:layout>
      <c:barChart>
        <c:barDir val="bar"/>
        <c:grouping val="clustered"/>
        <c:varyColors val="0"/>
        <c:ser>
          <c:idx val="0"/>
          <c:order val="0"/>
          <c:tx>
            <c:strRef>
              <c:f>Лист1!$B$1</c:f>
              <c:strCache>
                <c:ptCount val="1"/>
                <c:pt idx="0">
                  <c:v>junior schoolchildren</c:v>
                </c:pt>
              </c:strCache>
            </c:strRef>
          </c:tx>
          <c:invertIfNegative val="0"/>
          <c:dLbls>
            <c:spPr>
              <a:noFill/>
              <a:ln>
                <a:noFill/>
              </a:ln>
              <a:effectLst/>
            </c:spPr>
            <c:txPr>
              <a:bodyPr/>
              <a:lstStyle/>
              <a:p>
                <a:pPr>
                  <a:defRPr sz="1600" b="1">
                    <a:latin typeface="+mn-lt"/>
                    <a:cs typeface="Calibri" panose="020F0502020204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Лист1!$A$2:$A$5</c:f>
              <c:strCache>
                <c:ptCount val="4"/>
                <c:pt idx="0">
                  <c:v>other parents adviced</c:v>
                </c:pt>
                <c:pt idx="1">
                  <c:v>advice of the psychologists, teachers</c:v>
                </c:pt>
                <c:pt idx="2">
                  <c:v>nothing</c:v>
                </c:pt>
                <c:pt idx="3">
                  <c:v>the childs wish</c:v>
                </c:pt>
              </c:strCache>
            </c:strRef>
          </c:cat>
          <c:val>
            <c:numRef>
              <c:f>Лист1!$B$2:$B$5</c:f>
              <c:numCache>
                <c:formatCode>0.0%</c:formatCode>
                <c:ptCount val="4"/>
                <c:pt idx="0">
                  <c:v>1.7999999999999999E-2</c:v>
                </c:pt>
                <c:pt idx="1">
                  <c:v>9.7000000000000003E-2</c:v>
                </c:pt>
                <c:pt idx="2">
                  <c:v>0.10299999999999999</c:v>
                </c:pt>
                <c:pt idx="3">
                  <c:v>0.58299999999999996</c:v>
                </c:pt>
              </c:numCache>
            </c:numRef>
          </c:val>
          <c:extLst xmlns:c16r2="http://schemas.microsoft.com/office/drawing/2015/06/chart">
            <c:ext xmlns:c16="http://schemas.microsoft.com/office/drawing/2014/chart" uri="{C3380CC4-5D6E-409C-BE32-E72D297353CC}">
              <c16:uniqueId val="{00000000-967A-40AD-8A24-09B89B772914}"/>
            </c:ext>
          </c:extLst>
        </c:ser>
        <c:ser>
          <c:idx val="1"/>
          <c:order val="1"/>
          <c:tx>
            <c:strRef>
              <c:f>Лист1!$C$1</c:f>
              <c:strCache>
                <c:ptCount val="1"/>
                <c:pt idx="0">
                  <c:v>preschoolers</c:v>
                </c:pt>
              </c:strCache>
            </c:strRef>
          </c:tx>
          <c:invertIfNegative val="0"/>
          <c:dLbls>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Лист1!$A$2:$A$5</c:f>
              <c:strCache>
                <c:ptCount val="4"/>
                <c:pt idx="0">
                  <c:v>other parents adviced</c:v>
                </c:pt>
                <c:pt idx="1">
                  <c:v>advice of the psychologists, teachers</c:v>
                </c:pt>
                <c:pt idx="2">
                  <c:v>nothing</c:v>
                </c:pt>
                <c:pt idx="3">
                  <c:v>the childs wish</c:v>
                </c:pt>
              </c:strCache>
            </c:strRef>
          </c:cat>
          <c:val>
            <c:numRef>
              <c:f>Лист1!$C$2:$C$5</c:f>
              <c:numCache>
                <c:formatCode>0.0%</c:formatCode>
                <c:ptCount val="4"/>
                <c:pt idx="0">
                  <c:v>1.9E-2</c:v>
                </c:pt>
                <c:pt idx="1">
                  <c:v>0.128</c:v>
                </c:pt>
                <c:pt idx="2">
                  <c:v>0.113</c:v>
                </c:pt>
                <c:pt idx="3">
                  <c:v>0.54</c:v>
                </c:pt>
              </c:numCache>
            </c:numRef>
          </c:val>
          <c:extLst xmlns:c16r2="http://schemas.microsoft.com/office/drawing/2015/06/chart">
            <c:ext xmlns:c16="http://schemas.microsoft.com/office/drawing/2014/chart" uri="{C3380CC4-5D6E-409C-BE32-E72D297353CC}">
              <c16:uniqueId val="{00000001-967A-40AD-8A24-09B89B772914}"/>
            </c:ext>
          </c:extLst>
        </c:ser>
        <c:dLbls>
          <c:showLegendKey val="0"/>
          <c:showVal val="0"/>
          <c:showCatName val="0"/>
          <c:showSerName val="0"/>
          <c:showPercent val="0"/>
          <c:showBubbleSize val="0"/>
        </c:dLbls>
        <c:gapWidth val="150"/>
        <c:axId val="44030592"/>
        <c:axId val="44036480"/>
      </c:barChart>
      <c:catAx>
        <c:axId val="44030592"/>
        <c:scaling>
          <c:orientation val="minMax"/>
        </c:scaling>
        <c:delete val="0"/>
        <c:axPos val="l"/>
        <c:numFmt formatCode="General" sourceLinked="0"/>
        <c:majorTickMark val="none"/>
        <c:minorTickMark val="none"/>
        <c:tickLblPos val="nextTo"/>
        <c:txPr>
          <a:bodyPr/>
          <a:lstStyle/>
          <a:p>
            <a:pPr>
              <a:defRPr sz="2000" b="1"/>
            </a:pPr>
            <a:endParaRPr lang="ru-RU"/>
          </a:p>
        </c:txPr>
        <c:crossAx val="44036480"/>
        <c:crosses val="autoZero"/>
        <c:auto val="1"/>
        <c:lblAlgn val="ctr"/>
        <c:lblOffset val="100"/>
        <c:noMultiLvlLbl val="0"/>
      </c:catAx>
      <c:valAx>
        <c:axId val="44036480"/>
        <c:scaling>
          <c:orientation val="minMax"/>
        </c:scaling>
        <c:delete val="1"/>
        <c:axPos val="b"/>
        <c:numFmt formatCode="0.0%" sourceLinked="1"/>
        <c:majorTickMark val="out"/>
        <c:minorTickMark val="none"/>
        <c:tickLblPos val="nextTo"/>
        <c:crossAx val="44030592"/>
        <c:crosses val="autoZero"/>
        <c:crossBetween val="between"/>
      </c:valAx>
    </c:plotArea>
    <c:legend>
      <c:legendPos val="r"/>
      <c:legendEntry>
        <c:idx val="0"/>
        <c:txPr>
          <a:bodyPr/>
          <a:lstStyle/>
          <a:p>
            <a:pPr>
              <a:defRPr sz="1800" b="0"/>
            </a:pPr>
            <a:endParaRPr lang="ru-RU"/>
          </a:p>
        </c:txPr>
      </c:legendEntry>
      <c:legendEntry>
        <c:idx val="1"/>
        <c:txPr>
          <a:bodyPr/>
          <a:lstStyle/>
          <a:p>
            <a:pPr>
              <a:defRPr sz="1800" b="0"/>
            </a:pPr>
            <a:endParaRPr lang="ru-RU"/>
          </a:p>
        </c:txPr>
      </c:legendEntry>
      <c:layout>
        <c:manualLayout>
          <c:xMode val="edge"/>
          <c:yMode val="edge"/>
          <c:x val="0.57462253298020649"/>
          <c:y val="0.92463440588401802"/>
          <c:w val="0.42537746701979351"/>
          <c:h val="7.5365527269796534E-2"/>
        </c:manualLayout>
      </c:layout>
      <c:overlay val="0"/>
      <c:txPr>
        <a:bodyPr/>
        <a:lstStyle/>
        <a:p>
          <a:pPr>
            <a:defRPr sz="1600" b="0"/>
          </a:pPr>
          <a:endParaRPr lang="ru-RU"/>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880EE-E817-48E2-8DC5-09F284596E5E}"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ru-RU"/>
        </a:p>
      </dgm:t>
    </dgm:pt>
    <dgm:pt modelId="{8E8A3511-5BCD-42E8-BC14-0D0A041D3960}">
      <dgm:prSet phldrT="[Текст]"/>
      <dgm:spPr/>
      <dgm:t>
        <a:bodyPr/>
        <a:lstStyle/>
        <a:p>
          <a:endParaRPr lang="ru-RU" b="1" dirty="0"/>
        </a:p>
      </dgm:t>
    </dgm:pt>
    <dgm:pt modelId="{444EEAE0-2E5B-46A1-A62F-B3644DEF9A84}" type="parTrans" cxnId="{257B2F68-31C0-4334-8EB9-DFB1731C9C85}">
      <dgm:prSet/>
      <dgm:spPr/>
      <dgm:t>
        <a:bodyPr/>
        <a:lstStyle/>
        <a:p>
          <a:endParaRPr lang="ru-RU"/>
        </a:p>
      </dgm:t>
    </dgm:pt>
    <dgm:pt modelId="{EB0888D9-526B-4884-94DD-D6704381412A}" type="sibTrans" cxnId="{257B2F68-31C0-4334-8EB9-DFB1731C9C85}">
      <dgm:prSet/>
      <dgm:spPr/>
      <dgm:t>
        <a:bodyPr/>
        <a:lstStyle/>
        <a:p>
          <a:endParaRPr lang="ru-RU"/>
        </a:p>
      </dgm:t>
    </dgm:pt>
    <dgm:pt modelId="{FB69A69F-56CB-4358-AD09-FAE0CACB98DB}">
      <dgm:prSet phldrT="[Текст]" custT="1"/>
      <dgm:spPr/>
      <dgm:t>
        <a:bodyPr/>
        <a:lstStyle/>
        <a:p>
          <a:r>
            <a:rPr lang="en-US" sz="2800" b="0" dirty="0" smtClean="0"/>
            <a:t>Most children get access to digital devices at preschool age for entertainment and the development of individual mental functions</a:t>
          </a:r>
          <a:endParaRPr lang="ru-RU" sz="2800" b="0" dirty="0"/>
        </a:p>
      </dgm:t>
    </dgm:pt>
    <dgm:pt modelId="{85D25FA5-C271-4B89-8511-A7B10CF82086}" type="parTrans" cxnId="{525E2E28-4B0F-4238-9ACB-CEEA3A13A73C}">
      <dgm:prSet/>
      <dgm:spPr/>
      <dgm:t>
        <a:bodyPr/>
        <a:lstStyle/>
        <a:p>
          <a:endParaRPr lang="ru-RU"/>
        </a:p>
      </dgm:t>
    </dgm:pt>
    <dgm:pt modelId="{6C011DBF-4961-41FA-B528-0DF18E64675D}" type="sibTrans" cxnId="{525E2E28-4B0F-4238-9ACB-CEEA3A13A73C}">
      <dgm:prSet/>
      <dgm:spPr/>
      <dgm:t>
        <a:bodyPr/>
        <a:lstStyle/>
        <a:p>
          <a:endParaRPr lang="ru-RU"/>
        </a:p>
      </dgm:t>
    </dgm:pt>
    <dgm:pt modelId="{4B83D4BD-687E-4972-9B32-08C7CDB310E5}">
      <dgm:prSet phldrT="[Текст]"/>
      <dgm:spPr/>
      <dgm:t>
        <a:bodyPr/>
        <a:lstStyle/>
        <a:p>
          <a:endParaRPr lang="ru-RU" dirty="0"/>
        </a:p>
      </dgm:t>
    </dgm:pt>
    <dgm:pt modelId="{0FFE5CAF-8F2C-436A-ACB0-FED98D1A2437}" type="parTrans" cxnId="{3B958587-9248-4E59-AE2A-6586AE1F5447}">
      <dgm:prSet/>
      <dgm:spPr/>
      <dgm:t>
        <a:bodyPr/>
        <a:lstStyle/>
        <a:p>
          <a:endParaRPr lang="ru-RU"/>
        </a:p>
      </dgm:t>
    </dgm:pt>
    <dgm:pt modelId="{B98375B2-C799-4876-BDEE-B9A9B609CEA8}" type="sibTrans" cxnId="{3B958587-9248-4E59-AE2A-6586AE1F5447}">
      <dgm:prSet/>
      <dgm:spPr/>
      <dgm:t>
        <a:bodyPr/>
        <a:lstStyle/>
        <a:p>
          <a:endParaRPr lang="ru-RU"/>
        </a:p>
      </dgm:t>
    </dgm:pt>
    <dgm:pt modelId="{A5E001A5-4100-4AF7-9BE0-424273CF35A7}">
      <dgm:prSet phldrT="[Текст]" custT="1"/>
      <dgm:spPr/>
      <dgm:t>
        <a:bodyPr/>
        <a:lstStyle/>
        <a:p>
          <a:endParaRPr lang="ru-RU" sz="2000" b="1" dirty="0"/>
        </a:p>
      </dgm:t>
    </dgm:pt>
    <dgm:pt modelId="{E1732FD7-6F34-4340-AB1F-00D8508A1045}" type="parTrans" cxnId="{7166AE37-D246-4618-B611-AF91A689B216}">
      <dgm:prSet/>
      <dgm:spPr/>
      <dgm:t>
        <a:bodyPr/>
        <a:lstStyle/>
        <a:p>
          <a:endParaRPr lang="ru-RU"/>
        </a:p>
      </dgm:t>
    </dgm:pt>
    <dgm:pt modelId="{6EF283C8-ACBF-4C1D-9476-E0C47E382614}" type="sibTrans" cxnId="{7166AE37-D246-4618-B611-AF91A689B216}">
      <dgm:prSet/>
      <dgm:spPr/>
      <dgm:t>
        <a:bodyPr/>
        <a:lstStyle/>
        <a:p>
          <a:endParaRPr lang="ru-RU"/>
        </a:p>
      </dgm:t>
    </dgm:pt>
    <dgm:pt modelId="{50B89426-E82A-476C-BC70-F666D2D5C7BB}">
      <dgm:prSet/>
      <dgm:spPr/>
      <dgm:t>
        <a:bodyPr/>
        <a:lstStyle/>
        <a:p>
          <a:endParaRPr lang="ru-RU"/>
        </a:p>
      </dgm:t>
    </dgm:pt>
    <dgm:pt modelId="{B39CFEA1-5069-4240-9396-54D5A983C095}" type="parTrans" cxnId="{2FD2BE66-4CE3-481A-AB59-158BA0FD8A30}">
      <dgm:prSet/>
      <dgm:spPr/>
      <dgm:t>
        <a:bodyPr/>
        <a:lstStyle/>
        <a:p>
          <a:endParaRPr lang="ru-RU"/>
        </a:p>
      </dgm:t>
    </dgm:pt>
    <dgm:pt modelId="{758583DC-38A4-41F3-B9A2-B3F32CD40771}" type="sibTrans" cxnId="{2FD2BE66-4CE3-481A-AB59-158BA0FD8A30}">
      <dgm:prSet/>
      <dgm:spPr/>
      <dgm:t>
        <a:bodyPr/>
        <a:lstStyle/>
        <a:p>
          <a:endParaRPr lang="ru-RU"/>
        </a:p>
      </dgm:t>
    </dgm:pt>
    <dgm:pt modelId="{87933EB9-5A2E-4549-823B-122BDDD7393A}">
      <dgm:prSet custT="1"/>
      <dgm:spPr/>
      <dgm:t>
        <a:bodyPr/>
        <a:lstStyle/>
        <a:p>
          <a:endParaRPr lang="ru-RU" sz="2000" b="1" dirty="0"/>
        </a:p>
      </dgm:t>
    </dgm:pt>
    <dgm:pt modelId="{3A3901D6-A098-4BD6-B459-F3D4B35C06CB}" type="parTrans" cxnId="{9E87C2AC-2291-44F1-A428-8996CA0FE988}">
      <dgm:prSet/>
      <dgm:spPr/>
      <dgm:t>
        <a:bodyPr/>
        <a:lstStyle/>
        <a:p>
          <a:endParaRPr lang="ru-RU"/>
        </a:p>
      </dgm:t>
    </dgm:pt>
    <dgm:pt modelId="{CE2391CA-A82E-42AE-9499-2CA2ADC223CB}" type="sibTrans" cxnId="{9E87C2AC-2291-44F1-A428-8996CA0FE988}">
      <dgm:prSet/>
      <dgm:spPr/>
      <dgm:t>
        <a:bodyPr/>
        <a:lstStyle/>
        <a:p>
          <a:endParaRPr lang="ru-RU"/>
        </a:p>
      </dgm:t>
    </dgm:pt>
    <dgm:pt modelId="{F2DEE082-F1DD-436C-AD08-ED41EF3F016D}">
      <dgm:prSet phldrT="[Текст]" custT="1"/>
      <dgm:spPr/>
      <dgm:t>
        <a:bodyPr/>
        <a:lstStyle/>
        <a:p>
          <a:r>
            <a:rPr lang="en-US" sz="2800" b="0" dirty="0" smtClean="0"/>
            <a:t>At primary school age, the functionality of using digital devices by children is expanding</a:t>
          </a:r>
          <a:endParaRPr lang="ru-RU" sz="2800" b="0" dirty="0"/>
        </a:p>
      </dgm:t>
    </dgm:pt>
    <dgm:pt modelId="{25CA8082-C7AD-4CFB-9037-309942170F69}" type="sibTrans" cxnId="{C903681B-85F0-45B5-B311-D1B21B2498DA}">
      <dgm:prSet/>
      <dgm:spPr/>
      <dgm:t>
        <a:bodyPr/>
        <a:lstStyle/>
        <a:p>
          <a:endParaRPr lang="ru-RU"/>
        </a:p>
      </dgm:t>
    </dgm:pt>
    <dgm:pt modelId="{442BFE4E-AEA0-4945-97C9-E344DCA75DB9}" type="parTrans" cxnId="{C903681B-85F0-45B5-B311-D1B21B2498DA}">
      <dgm:prSet/>
      <dgm:spPr/>
      <dgm:t>
        <a:bodyPr/>
        <a:lstStyle/>
        <a:p>
          <a:endParaRPr lang="ru-RU"/>
        </a:p>
      </dgm:t>
    </dgm:pt>
    <dgm:pt modelId="{9848C91B-D611-4A2E-B315-27B0F4971E9F}">
      <dgm:prSet phldrT="[Текст]"/>
      <dgm:spPr/>
      <dgm:t>
        <a:bodyPr/>
        <a:lstStyle/>
        <a:p>
          <a:endParaRPr lang="ru-RU" dirty="0"/>
        </a:p>
      </dgm:t>
    </dgm:pt>
    <dgm:pt modelId="{AB60980F-A49D-40C9-9884-365E9E6F5A59}" type="sibTrans" cxnId="{1DDC50AB-DB26-4293-B7C3-17FD1B846C09}">
      <dgm:prSet/>
      <dgm:spPr/>
      <dgm:t>
        <a:bodyPr/>
        <a:lstStyle/>
        <a:p>
          <a:endParaRPr lang="ru-RU"/>
        </a:p>
      </dgm:t>
    </dgm:pt>
    <dgm:pt modelId="{A514BD3C-F77F-4FE6-8D90-7B90D7016564}" type="parTrans" cxnId="{1DDC50AB-DB26-4293-B7C3-17FD1B846C09}">
      <dgm:prSet/>
      <dgm:spPr/>
      <dgm:t>
        <a:bodyPr/>
        <a:lstStyle/>
        <a:p>
          <a:endParaRPr lang="ru-RU"/>
        </a:p>
      </dgm:t>
    </dgm:pt>
    <dgm:pt modelId="{7CAF8D5E-BEDB-406B-A3DA-86E4CC5EE4C9}">
      <dgm:prSet custT="1"/>
      <dgm:spPr/>
      <dgm:t>
        <a:bodyPr/>
        <a:lstStyle/>
        <a:p>
          <a:endParaRPr lang="ru-RU" sz="2000" b="1" dirty="0"/>
        </a:p>
      </dgm:t>
    </dgm:pt>
    <dgm:pt modelId="{686ED600-EE3F-47D0-B07C-AD34DEA8B2D7}" type="parTrans" cxnId="{40945959-0823-45D9-9DCB-509F6458088B}">
      <dgm:prSet/>
      <dgm:spPr/>
      <dgm:t>
        <a:bodyPr/>
        <a:lstStyle/>
        <a:p>
          <a:endParaRPr lang="ru-RU"/>
        </a:p>
      </dgm:t>
    </dgm:pt>
    <dgm:pt modelId="{C41C37C9-98C4-4F4E-8420-369CEB7A2D4C}" type="sibTrans" cxnId="{40945959-0823-45D9-9DCB-509F6458088B}">
      <dgm:prSet/>
      <dgm:spPr/>
      <dgm:t>
        <a:bodyPr/>
        <a:lstStyle/>
        <a:p>
          <a:endParaRPr lang="ru-RU"/>
        </a:p>
      </dgm:t>
    </dgm:pt>
    <dgm:pt modelId="{434E4E5E-5DBB-4B5D-982A-0E764204816D}">
      <dgm:prSet custT="1"/>
      <dgm:spPr/>
      <dgm:t>
        <a:bodyPr/>
        <a:lstStyle/>
        <a:p>
          <a:endParaRPr lang="ru-RU" sz="2000" b="1" dirty="0"/>
        </a:p>
      </dgm:t>
    </dgm:pt>
    <dgm:pt modelId="{8AA27DF3-D212-4049-A916-CF672755ABBE}" type="parTrans" cxnId="{32C30EB8-965B-461C-8A26-148ED79CE7E0}">
      <dgm:prSet/>
      <dgm:spPr/>
      <dgm:t>
        <a:bodyPr/>
        <a:lstStyle/>
        <a:p>
          <a:endParaRPr lang="ru-RU"/>
        </a:p>
      </dgm:t>
    </dgm:pt>
    <dgm:pt modelId="{2F76B51F-AE3F-431E-8944-D336D99DA409}" type="sibTrans" cxnId="{32C30EB8-965B-461C-8A26-148ED79CE7E0}">
      <dgm:prSet/>
      <dgm:spPr/>
      <dgm:t>
        <a:bodyPr/>
        <a:lstStyle/>
        <a:p>
          <a:endParaRPr lang="ru-RU"/>
        </a:p>
      </dgm:t>
    </dgm:pt>
    <dgm:pt modelId="{A80E5242-5535-4663-B260-621EDE9CF63F}">
      <dgm:prSet custT="1"/>
      <dgm:spPr/>
      <dgm:t>
        <a:bodyPr/>
        <a:lstStyle/>
        <a:p>
          <a:r>
            <a:rPr lang="en-US" sz="2800" b="0" dirty="0" smtClean="0"/>
            <a:t>With the age of the child, parents have an increasing need for qualified assistance in the use of digital devices by children, but they still do not seek help from specialists</a:t>
          </a:r>
          <a:endParaRPr lang="ru-RU" sz="2800" b="0" dirty="0"/>
        </a:p>
      </dgm:t>
    </dgm:pt>
    <dgm:pt modelId="{5054E32F-84D6-421D-B377-D50B6439DBDD}" type="parTrans" cxnId="{69ED10B0-4608-48FC-A8A6-148ABF6D3D86}">
      <dgm:prSet/>
      <dgm:spPr/>
      <dgm:t>
        <a:bodyPr/>
        <a:lstStyle/>
        <a:p>
          <a:endParaRPr lang="ru-RU"/>
        </a:p>
      </dgm:t>
    </dgm:pt>
    <dgm:pt modelId="{519DC5B6-0C8F-43E2-8091-5869B4CC8E4E}" type="sibTrans" cxnId="{69ED10B0-4608-48FC-A8A6-148ABF6D3D86}">
      <dgm:prSet/>
      <dgm:spPr/>
      <dgm:t>
        <a:bodyPr/>
        <a:lstStyle/>
        <a:p>
          <a:endParaRPr lang="ru-RU"/>
        </a:p>
      </dgm:t>
    </dgm:pt>
    <dgm:pt modelId="{8DA298CB-ECCF-4BD8-AEBC-FA079A229059}">
      <dgm:prSet custT="1"/>
      <dgm:spPr/>
      <dgm:t>
        <a:bodyPr/>
        <a:lstStyle/>
        <a:p>
          <a:r>
            <a:rPr lang="en-US" sz="2800" b="0" dirty="0" smtClean="0"/>
            <a:t>In primary school age, the socializing role of digital devices increases</a:t>
          </a:r>
          <a:endParaRPr lang="ru-RU" sz="2800" b="0" dirty="0"/>
        </a:p>
      </dgm:t>
    </dgm:pt>
    <dgm:pt modelId="{2F995C6D-5525-47F4-BD9C-3E6B7C6AA4BF}" type="parTrans" cxnId="{4CE58203-D0EF-4A1C-AEC5-2E2696198C3F}">
      <dgm:prSet/>
      <dgm:spPr/>
      <dgm:t>
        <a:bodyPr/>
        <a:lstStyle/>
        <a:p>
          <a:endParaRPr lang="ru-RU"/>
        </a:p>
      </dgm:t>
    </dgm:pt>
    <dgm:pt modelId="{6D6BB8FA-37A4-4F5D-A0FE-BC8538E444D8}" type="sibTrans" cxnId="{4CE58203-D0EF-4A1C-AEC5-2E2696198C3F}">
      <dgm:prSet/>
      <dgm:spPr/>
      <dgm:t>
        <a:bodyPr/>
        <a:lstStyle/>
        <a:p>
          <a:endParaRPr lang="ru-RU"/>
        </a:p>
      </dgm:t>
    </dgm:pt>
    <dgm:pt modelId="{2B66113C-80E9-4CC6-B01C-5C92940E774F}" type="pres">
      <dgm:prSet presAssocID="{559880EE-E817-48E2-8DC5-09F284596E5E}" presName="linearFlow" presStyleCnt="0">
        <dgm:presLayoutVars>
          <dgm:dir/>
          <dgm:animLvl val="lvl"/>
          <dgm:resizeHandles val="exact"/>
        </dgm:presLayoutVars>
      </dgm:prSet>
      <dgm:spPr/>
      <dgm:t>
        <a:bodyPr/>
        <a:lstStyle/>
        <a:p>
          <a:endParaRPr lang="ru-RU"/>
        </a:p>
      </dgm:t>
    </dgm:pt>
    <dgm:pt modelId="{FEEC2BFC-1165-4313-B0C1-0716B87E0437}" type="pres">
      <dgm:prSet presAssocID="{8E8A3511-5BCD-42E8-BC14-0D0A041D3960}" presName="composite" presStyleCnt="0"/>
      <dgm:spPr/>
    </dgm:pt>
    <dgm:pt modelId="{B30FDFBB-03FF-4347-960D-4158E29F3855}" type="pres">
      <dgm:prSet presAssocID="{8E8A3511-5BCD-42E8-BC14-0D0A041D3960}" presName="parentText" presStyleLbl="alignNode1" presStyleIdx="0" presStyleCnt="4" custLinFactNeighborX="0" custLinFactNeighborY="-15161">
        <dgm:presLayoutVars>
          <dgm:chMax val="1"/>
          <dgm:bulletEnabled val="1"/>
        </dgm:presLayoutVars>
      </dgm:prSet>
      <dgm:spPr/>
      <dgm:t>
        <a:bodyPr/>
        <a:lstStyle/>
        <a:p>
          <a:endParaRPr lang="ru-RU"/>
        </a:p>
      </dgm:t>
    </dgm:pt>
    <dgm:pt modelId="{325E9B44-8366-45C5-BEA2-4825627321EC}" type="pres">
      <dgm:prSet presAssocID="{8E8A3511-5BCD-42E8-BC14-0D0A041D3960}" presName="descendantText" presStyleLbl="alignAcc1" presStyleIdx="0" presStyleCnt="4" custScaleY="99048">
        <dgm:presLayoutVars>
          <dgm:bulletEnabled val="1"/>
        </dgm:presLayoutVars>
      </dgm:prSet>
      <dgm:spPr/>
      <dgm:t>
        <a:bodyPr/>
        <a:lstStyle/>
        <a:p>
          <a:endParaRPr lang="ru-RU"/>
        </a:p>
      </dgm:t>
    </dgm:pt>
    <dgm:pt modelId="{19444476-1837-4781-9F64-A7540A3876FE}" type="pres">
      <dgm:prSet presAssocID="{EB0888D9-526B-4884-94DD-D6704381412A}" presName="sp" presStyleCnt="0"/>
      <dgm:spPr/>
    </dgm:pt>
    <dgm:pt modelId="{B2BE524B-D124-43A6-89E4-FB972F54F590}" type="pres">
      <dgm:prSet presAssocID="{9848C91B-D611-4A2E-B315-27B0F4971E9F}" presName="composite" presStyleCnt="0"/>
      <dgm:spPr/>
    </dgm:pt>
    <dgm:pt modelId="{AFF0760D-276D-408E-B7ED-53CA40C19929}" type="pres">
      <dgm:prSet presAssocID="{9848C91B-D611-4A2E-B315-27B0F4971E9F}" presName="parentText" presStyleLbl="alignNode1" presStyleIdx="1" presStyleCnt="4" custLinFactNeighborX="0" custLinFactNeighborY="3714">
        <dgm:presLayoutVars>
          <dgm:chMax val="1"/>
          <dgm:bulletEnabled val="1"/>
        </dgm:presLayoutVars>
      </dgm:prSet>
      <dgm:spPr/>
      <dgm:t>
        <a:bodyPr/>
        <a:lstStyle/>
        <a:p>
          <a:endParaRPr lang="ru-RU"/>
        </a:p>
      </dgm:t>
    </dgm:pt>
    <dgm:pt modelId="{1DBCEB1E-A8A2-4AA8-9F1E-24395FA43CAF}" type="pres">
      <dgm:prSet presAssocID="{9848C91B-D611-4A2E-B315-27B0F4971E9F}" presName="descendantText" presStyleLbl="alignAcc1" presStyleIdx="1" presStyleCnt="4" custScaleY="98151" custLinFactNeighborX="-90" custLinFactNeighborY="8320">
        <dgm:presLayoutVars>
          <dgm:bulletEnabled val="1"/>
        </dgm:presLayoutVars>
      </dgm:prSet>
      <dgm:spPr/>
      <dgm:t>
        <a:bodyPr/>
        <a:lstStyle/>
        <a:p>
          <a:endParaRPr lang="ru-RU"/>
        </a:p>
      </dgm:t>
    </dgm:pt>
    <dgm:pt modelId="{88B8E438-8973-4525-946F-F26FD0C37B5E}" type="pres">
      <dgm:prSet presAssocID="{AB60980F-A49D-40C9-9884-365E9E6F5A59}" presName="sp" presStyleCnt="0"/>
      <dgm:spPr/>
    </dgm:pt>
    <dgm:pt modelId="{FC3D783C-70E2-47E0-A446-EC1C927595A4}" type="pres">
      <dgm:prSet presAssocID="{4B83D4BD-687E-4972-9B32-08C7CDB310E5}" presName="composite" presStyleCnt="0"/>
      <dgm:spPr/>
    </dgm:pt>
    <dgm:pt modelId="{AC1B53D1-7D54-46C2-856C-96A62067AA73}" type="pres">
      <dgm:prSet presAssocID="{4B83D4BD-687E-4972-9B32-08C7CDB310E5}" presName="parentText" presStyleLbl="alignNode1" presStyleIdx="2" presStyleCnt="4" custLinFactNeighborX="0" custLinFactNeighborY="388">
        <dgm:presLayoutVars>
          <dgm:chMax val="1"/>
          <dgm:bulletEnabled val="1"/>
        </dgm:presLayoutVars>
      </dgm:prSet>
      <dgm:spPr/>
      <dgm:t>
        <a:bodyPr/>
        <a:lstStyle/>
        <a:p>
          <a:endParaRPr lang="ru-RU"/>
        </a:p>
      </dgm:t>
    </dgm:pt>
    <dgm:pt modelId="{BE50E2BC-AB4C-432B-93B7-32CD00F8E795}" type="pres">
      <dgm:prSet presAssocID="{4B83D4BD-687E-4972-9B32-08C7CDB310E5}" presName="descendantText" presStyleLbl="alignAcc1" presStyleIdx="2" presStyleCnt="4">
        <dgm:presLayoutVars>
          <dgm:bulletEnabled val="1"/>
        </dgm:presLayoutVars>
      </dgm:prSet>
      <dgm:spPr/>
      <dgm:t>
        <a:bodyPr/>
        <a:lstStyle/>
        <a:p>
          <a:endParaRPr lang="ru-RU"/>
        </a:p>
      </dgm:t>
    </dgm:pt>
    <dgm:pt modelId="{97B87C18-6503-46A0-858F-6FAA7C3942D6}" type="pres">
      <dgm:prSet presAssocID="{B98375B2-C799-4876-BDEE-B9A9B609CEA8}" presName="sp" presStyleCnt="0"/>
      <dgm:spPr/>
    </dgm:pt>
    <dgm:pt modelId="{40B38C12-C53B-490D-8BDE-345E57F1C9FD}" type="pres">
      <dgm:prSet presAssocID="{50B89426-E82A-476C-BC70-F666D2D5C7BB}" presName="composite" presStyleCnt="0"/>
      <dgm:spPr/>
    </dgm:pt>
    <dgm:pt modelId="{3046D244-E367-4CC3-81BC-327CD59851CB}" type="pres">
      <dgm:prSet presAssocID="{50B89426-E82A-476C-BC70-F666D2D5C7BB}" presName="parentText" presStyleLbl="alignNode1" presStyleIdx="3" presStyleCnt="4">
        <dgm:presLayoutVars>
          <dgm:chMax val="1"/>
          <dgm:bulletEnabled val="1"/>
        </dgm:presLayoutVars>
      </dgm:prSet>
      <dgm:spPr/>
      <dgm:t>
        <a:bodyPr/>
        <a:lstStyle/>
        <a:p>
          <a:endParaRPr lang="ru-RU"/>
        </a:p>
      </dgm:t>
    </dgm:pt>
    <dgm:pt modelId="{06355EC4-F196-4C4C-AF9E-85A46BFAD5AC}" type="pres">
      <dgm:prSet presAssocID="{50B89426-E82A-476C-BC70-F666D2D5C7BB}" presName="descendantText" presStyleLbl="alignAcc1" presStyleIdx="3" presStyleCnt="4">
        <dgm:presLayoutVars>
          <dgm:bulletEnabled val="1"/>
        </dgm:presLayoutVars>
      </dgm:prSet>
      <dgm:spPr/>
      <dgm:t>
        <a:bodyPr/>
        <a:lstStyle/>
        <a:p>
          <a:endParaRPr lang="ru-RU"/>
        </a:p>
      </dgm:t>
    </dgm:pt>
  </dgm:ptLst>
  <dgm:cxnLst>
    <dgm:cxn modelId="{408DAAA2-F246-44FE-BB8E-057F20CEB678}" type="presOf" srcId="{8DA298CB-ECCF-4BD8-AEBC-FA079A229059}" destId="{BE50E2BC-AB4C-432B-93B7-32CD00F8E795}" srcOrd="0" destOrd="1" presId="urn:microsoft.com/office/officeart/2005/8/layout/chevron2"/>
    <dgm:cxn modelId="{9E87C2AC-2291-44F1-A428-8996CA0FE988}" srcId="{50B89426-E82A-476C-BC70-F666D2D5C7BB}" destId="{87933EB9-5A2E-4549-823B-122BDDD7393A}" srcOrd="0" destOrd="0" parTransId="{3A3901D6-A098-4BD6-B459-F3D4B35C06CB}" sibTransId="{CE2391CA-A82E-42AE-9499-2CA2ADC223CB}"/>
    <dgm:cxn modelId="{B38FD126-99BC-41A2-BA51-C1A5439C57EF}" type="presOf" srcId="{50B89426-E82A-476C-BC70-F666D2D5C7BB}" destId="{3046D244-E367-4CC3-81BC-327CD59851CB}" srcOrd="0" destOrd="0" presId="urn:microsoft.com/office/officeart/2005/8/layout/chevron2"/>
    <dgm:cxn modelId="{4CE58203-D0EF-4A1C-AEC5-2E2696198C3F}" srcId="{4B83D4BD-687E-4972-9B32-08C7CDB310E5}" destId="{8DA298CB-ECCF-4BD8-AEBC-FA079A229059}" srcOrd="1" destOrd="0" parTransId="{2F995C6D-5525-47F4-BD9C-3E6B7C6AA4BF}" sibTransId="{6D6BB8FA-37A4-4F5D-A0FE-BC8538E444D8}"/>
    <dgm:cxn modelId="{525E2E28-4B0F-4238-9ACB-CEEA3A13A73C}" srcId="{8E8A3511-5BCD-42E8-BC14-0D0A041D3960}" destId="{FB69A69F-56CB-4358-AD09-FAE0CACB98DB}" srcOrd="0" destOrd="0" parTransId="{85D25FA5-C271-4B89-8511-A7B10CF82086}" sibTransId="{6C011DBF-4961-41FA-B528-0DF18E64675D}"/>
    <dgm:cxn modelId="{D1A87326-1CE6-4212-A8F7-1557C171CD3B}" type="presOf" srcId="{4B83D4BD-687E-4972-9B32-08C7CDB310E5}" destId="{AC1B53D1-7D54-46C2-856C-96A62067AA73}" srcOrd="0" destOrd="0" presId="urn:microsoft.com/office/officeart/2005/8/layout/chevron2"/>
    <dgm:cxn modelId="{2FD2BE66-4CE3-481A-AB59-158BA0FD8A30}" srcId="{559880EE-E817-48E2-8DC5-09F284596E5E}" destId="{50B89426-E82A-476C-BC70-F666D2D5C7BB}" srcOrd="3" destOrd="0" parTransId="{B39CFEA1-5069-4240-9396-54D5A983C095}" sibTransId="{758583DC-38A4-41F3-B9A2-B3F32CD40771}"/>
    <dgm:cxn modelId="{1DDC50AB-DB26-4293-B7C3-17FD1B846C09}" srcId="{559880EE-E817-48E2-8DC5-09F284596E5E}" destId="{9848C91B-D611-4A2E-B315-27B0F4971E9F}" srcOrd="1" destOrd="0" parTransId="{A514BD3C-F77F-4FE6-8D90-7B90D7016564}" sibTransId="{AB60980F-A49D-40C9-9884-365E9E6F5A59}"/>
    <dgm:cxn modelId="{32C30EB8-965B-461C-8A26-148ED79CE7E0}" srcId="{4B83D4BD-687E-4972-9B32-08C7CDB310E5}" destId="{434E4E5E-5DBB-4B5D-982A-0E764204816D}" srcOrd="2" destOrd="0" parTransId="{8AA27DF3-D212-4049-A916-CF672755ABBE}" sibTransId="{2F76B51F-AE3F-431E-8944-D336D99DA409}"/>
    <dgm:cxn modelId="{091D5339-2226-470E-AEC3-C30229F667A5}" type="presOf" srcId="{FB69A69F-56CB-4358-AD09-FAE0CACB98DB}" destId="{325E9B44-8366-45C5-BEA2-4825627321EC}" srcOrd="0" destOrd="0" presId="urn:microsoft.com/office/officeart/2005/8/layout/chevron2"/>
    <dgm:cxn modelId="{0176CC8A-12A6-4BFF-B814-490A102E092E}" type="presOf" srcId="{F2DEE082-F1DD-436C-AD08-ED41EF3F016D}" destId="{1DBCEB1E-A8A2-4AA8-9F1E-24395FA43CAF}" srcOrd="0" destOrd="0" presId="urn:microsoft.com/office/officeart/2005/8/layout/chevron2"/>
    <dgm:cxn modelId="{59893CDE-9B6C-492E-9BFA-C7B50D4CA0D5}" type="presOf" srcId="{8E8A3511-5BCD-42E8-BC14-0D0A041D3960}" destId="{B30FDFBB-03FF-4347-960D-4158E29F3855}" srcOrd="0" destOrd="0" presId="urn:microsoft.com/office/officeart/2005/8/layout/chevron2"/>
    <dgm:cxn modelId="{65270178-2D96-4A88-A904-46113CD220A8}" type="presOf" srcId="{7CAF8D5E-BEDB-406B-A3DA-86E4CC5EE4C9}" destId="{06355EC4-F196-4C4C-AF9E-85A46BFAD5AC}" srcOrd="0" destOrd="2" presId="urn:microsoft.com/office/officeart/2005/8/layout/chevron2"/>
    <dgm:cxn modelId="{3F4E5124-5054-4BDF-9AB5-8F42E9C2F67E}" type="presOf" srcId="{A5E001A5-4100-4AF7-9BE0-424273CF35A7}" destId="{BE50E2BC-AB4C-432B-93B7-32CD00F8E795}" srcOrd="0" destOrd="0" presId="urn:microsoft.com/office/officeart/2005/8/layout/chevron2"/>
    <dgm:cxn modelId="{7166AE37-D246-4618-B611-AF91A689B216}" srcId="{4B83D4BD-687E-4972-9B32-08C7CDB310E5}" destId="{A5E001A5-4100-4AF7-9BE0-424273CF35A7}" srcOrd="0" destOrd="0" parTransId="{E1732FD7-6F34-4340-AB1F-00D8508A1045}" sibTransId="{6EF283C8-ACBF-4C1D-9476-E0C47E382614}"/>
    <dgm:cxn modelId="{C903681B-85F0-45B5-B311-D1B21B2498DA}" srcId="{9848C91B-D611-4A2E-B315-27B0F4971E9F}" destId="{F2DEE082-F1DD-436C-AD08-ED41EF3F016D}" srcOrd="0" destOrd="0" parTransId="{442BFE4E-AEA0-4945-97C9-E344DCA75DB9}" sibTransId="{25CA8082-C7AD-4CFB-9037-309942170F69}"/>
    <dgm:cxn modelId="{599E9469-9D99-419B-946E-60619367DE9E}" type="presOf" srcId="{87933EB9-5A2E-4549-823B-122BDDD7393A}" destId="{06355EC4-F196-4C4C-AF9E-85A46BFAD5AC}" srcOrd="0" destOrd="0" presId="urn:microsoft.com/office/officeart/2005/8/layout/chevron2"/>
    <dgm:cxn modelId="{CB3CA2EB-EF4F-4142-B4CE-C440FBBAD9B1}" type="presOf" srcId="{559880EE-E817-48E2-8DC5-09F284596E5E}" destId="{2B66113C-80E9-4CC6-B01C-5C92940E774F}" srcOrd="0" destOrd="0" presId="urn:microsoft.com/office/officeart/2005/8/layout/chevron2"/>
    <dgm:cxn modelId="{257B2F68-31C0-4334-8EB9-DFB1731C9C85}" srcId="{559880EE-E817-48E2-8DC5-09F284596E5E}" destId="{8E8A3511-5BCD-42E8-BC14-0D0A041D3960}" srcOrd="0" destOrd="0" parTransId="{444EEAE0-2E5B-46A1-A62F-B3644DEF9A84}" sibTransId="{EB0888D9-526B-4884-94DD-D6704381412A}"/>
    <dgm:cxn modelId="{40945959-0823-45D9-9DCB-509F6458088B}" srcId="{50B89426-E82A-476C-BC70-F666D2D5C7BB}" destId="{7CAF8D5E-BEDB-406B-A3DA-86E4CC5EE4C9}" srcOrd="2" destOrd="0" parTransId="{686ED600-EE3F-47D0-B07C-AD34DEA8B2D7}" sibTransId="{C41C37C9-98C4-4F4E-8420-369CEB7A2D4C}"/>
    <dgm:cxn modelId="{51CF571E-1ED8-4D51-AC04-B57ABB129DDD}" type="presOf" srcId="{434E4E5E-5DBB-4B5D-982A-0E764204816D}" destId="{BE50E2BC-AB4C-432B-93B7-32CD00F8E795}" srcOrd="0" destOrd="2" presId="urn:microsoft.com/office/officeart/2005/8/layout/chevron2"/>
    <dgm:cxn modelId="{3B958587-9248-4E59-AE2A-6586AE1F5447}" srcId="{559880EE-E817-48E2-8DC5-09F284596E5E}" destId="{4B83D4BD-687E-4972-9B32-08C7CDB310E5}" srcOrd="2" destOrd="0" parTransId="{0FFE5CAF-8F2C-436A-ACB0-FED98D1A2437}" sibTransId="{B98375B2-C799-4876-BDEE-B9A9B609CEA8}"/>
    <dgm:cxn modelId="{69ED10B0-4608-48FC-A8A6-148ABF6D3D86}" srcId="{50B89426-E82A-476C-BC70-F666D2D5C7BB}" destId="{A80E5242-5535-4663-B260-621EDE9CF63F}" srcOrd="1" destOrd="0" parTransId="{5054E32F-84D6-421D-B377-D50B6439DBDD}" sibTransId="{519DC5B6-0C8F-43E2-8091-5869B4CC8E4E}"/>
    <dgm:cxn modelId="{B2EE3004-4B74-4D68-82AF-286B1EC4D084}" type="presOf" srcId="{9848C91B-D611-4A2E-B315-27B0F4971E9F}" destId="{AFF0760D-276D-408E-B7ED-53CA40C19929}" srcOrd="0" destOrd="0" presId="urn:microsoft.com/office/officeart/2005/8/layout/chevron2"/>
    <dgm:cxn modelId="{A72629BC-F416-4C31-BB41-4C6C455CA2C6}" type="presOf" srcId="{A80E5242-5535-4663-B260-621EDE9CF63F}" destId="{06355EC4-F196-4C4C-AF9E-85A46BFAD5AC}" srcOrd="0" destOrd="1" presId="urn:microsoft.com/office/officeart/2005/8/layout/chevron2"/>
    <dgm:cxn modelId="{BCC45DA3-1DB1-4920-917D-AB259DCB418B}" type="presParOf" srcId="{2B66113C-80E9-4CC6-B01C-5C92940E774F}" destId="{FEEC2BFC-1165-4313-B0C1-0716B87E0437}" srcOrd="0" destOrd="0" presId="urn:microsoft.com/office/officeart/2005/8/layout/chevron2"/>
    <dgm:cxn modelId="{C4945087-0B7E-4142-A4A6-74DFA3FEFFCA}" type="presParOf" srcId="{FEEC2BFC-1165-4313-B0C1-0716B87E0437}" destId="{B30FDFBB-03FF-4347-960D-4158E29F3855}" srcOrd="0" destOrd="0" presId="urn:microsoft.com/office/officeart/2005/8/layout/chevron2"/>
    <dgm:cxn modelId="{D4F9DDB8-BE0D-4B4D-8C8B-697FFB9C97D6}" type="presParOf" srcId="{FEEC2BFC-1165-4313-B0C1-0716B87E0437}" destId="{325E9B44-8366-45C5-BEA2-4825627321EC}" srcOrd="1" destOrd="0" presId="urn:microsoft.com/office/officeart/2005/8/layout/chevron2"/>
    <dgm:cxn modelId="{0C5CD58E-59BC-4668-A80D-3AD2973CCC0B}" type="presParOf" srcId="{2B66113C-80E9-4CC6-B01C-5C92940E774F}" destId="{19444476-1837-4781-9F64-A7540A3876FE}" srcOrd="1" destOrd="0" presId="urn:microsoft.com/office/officeart/2005/8/layout/chevron2"/>
    <dgm:cxn modelId="{09D4D301-F533-46C7-97F7-BC79B0F49F14}" type="presParOf" srcId="{2B66113C-80E9-4CC6-B01C-5C92940E774F}" destId="{B2BE524B-D124-43A6-89E4-FB972F54F590}" srcOrd="2" destOrd="0" presId="urn:microsoft.com/office/officeart/2005/8/layout/chevron2"/>
    <dgm:cxn modelId="{EB7D97FF-0B7E-4A14-8C73-BB9511B15C04}" type="presParOf" srcId="{B2BE524B-D124-43A6-89E4-FB972F54F590}" destId="{AFF0760D-276D-408E-B7ED-53CA40C19929}" srcOrd="0" destOrd="0" presId="urn:microsoft.com/office/officeart/2005/8/layout/chevron2"/>
    <dgm:cxn modelId="{6318D6BD-F7E2-48F4-B46F-BB0D3B80C997}" type="presParOf" srcId="{B2BE524B-D124-43A6-89E4-FB972F54F590}" destId="{1DBCEB1E-A8A2-4AA8-9F1E-24395FA43CAF}" srcOrd="1" destOrd="0" presId="urn:microsoft.com/office/officeart/2005/8/layout/chevron2"/>
    <dgm:cxn modelId="{8C51BFC1-1248-4FEF-B1B9-E948D40C9CC5}" type="presParOf" srcId="{2B66113C-80E9-4CC6-B01C-5C92940E774F}" destId="{88B8E438-8973-4525-946F-F26FD0C37B5E}" srcOrd="3" destOrd="0" presId="urn:microsoft.com/office/officeart/2005/8/layout/chevron2"/>
    <dgm:cxn modelId="{DBF10C51-A237-4058-A04A-41FA2F636E35}" type="presParOf" srcId="{2B66113C-80E9-4CC6-B01C-5C92940E774F}" destId="{FC3D783C-70E2-47E0-A446-EC1C927595A4}" srcOrd="4" destOrd="0" presId="urn:microsoft.com/office/officeart/2005/8/layout/chevron2"/>
    <dgm:cxn modelId="{12CE9BE4-0FDD-41E3-95AB-A17EB15EDC5E}" type="presParOf" srcId="{FC3D783C-70E2-47E0-A446-EC1C927595A4}" destId="{AC1B53D1-7D54-46C2-856C-96A62067AA73}" srcOrd="0" destOrd="0" presId="urn:microsoft.com/office/officeart/2005/8/layout/chevron2"/>
    <dgm:cxn modelId="{226EDB2C-E0A5-4231-A4D2-710EBB51BDA1}" type="presParOf" srcId="{FC3D783C-70E2-47E0-A446-EC1C927595A4}" destId="{BE50E2BC-AB4C-432B-93B7-32CD00F8E795}" srcOrd="1" destOrd="0" presId="urn:microsoft.com/office/officeart/2005/8/layout/chevron2"/>
    <dgm:cxn modelId="{852207D6-8BCF-4363-9555-276C1EF03789}" type="presParOf" srcId="{2B66113C-80E9-4CC6-B01C-5C92940E774F}" destId="{97B87C18-6503-46A0-858F-6FAA7C3942D6}" srcOrd="5" destOrd="0" presId="urn:microsoft.com/office/officeart/2005/8/layout/chevron2"/>
    <dgm:cxn modelId="{B25030B5-1AE0-4EBC-848B-3A84D31E7DDE}" type="presParOf" srcId="{2B66113C-80E9-4CC6-B01C-5C92940E774F}" destId="{40B38C12-C53B-490D-8BDE-345E57F1C9FD}" srcOrd="6" destOrd="0" presId="urn:microsoft.com/office/officeart/2005/8/layout/chevron2"/>
    <dgm:cxn modelId="{541E66E9-072C-4590-A4CF-7D8C043771A3}" type="presParOf" srcId="{40B38C12-C53B-490D-8BDE-345E57F1C9FD}" destId="{3046D244-E367-4CC3-81BC-327CD59851CB}" srcOrd="0" destOrd="0" presId="urn:microsoft.com/office/officeart/2005/8/layout/chevron2"/>
    <dgm:cxn modelId="{58B5CDF6-D4BB-4AFB-9DF9-D734CF1A9E8C}" type="presParOf" srcId="{40B38C12-C53B-490D-8BDE-345E57F1C9FD}" destId="{06355EC4-F196-4C4C-AF9E-85A46BFAD5A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FDFBB-03FF-4347-960D-4158E29F3855}">
      <dsp:nvSpPr>
        <dsp:cNvPr id="0" name=""/>
        <dsp:cNvSpPr/>
      </dsp:nvSpPr>
      <dsp:spPr>
        <a:xfrm rot="5400000">
          <a:off x="-264181" y="264181"/>
          <a:ext cx="1761208" cy="1232846"/>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ru-RU" sz="3600" b="1" kern="1200" dirty="0"/>
        </a:p>
      </dsp:txBody>
      <dsp:txXfrm rot="-5400000">
        <a:off x="0" y="616423"/>
        <a:ext cx="1232846" cy="528362"/>
      </dsp:txXfrm>
    </dsp:sp>
    <dsp:sp modelId="{325E9B44-8366-45C5-BEA2-4825627321EC}">
      <dsp:nvSpPr>
        <dsp:cNvPr id="0" name=""/>
        <dsp:cNvSpPr/>
      </dsp:nvSpPr>
      <dsp:spPr>
        <a:xfrm rot="5400000">
          <a:off x="5486082" y="-4244218"/>
          <a:ext cx="1133887" cy="9640360"/>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t>Most children get access to digital devices at preschool age for entertainment and the development of individual mental functions</a:t>
          </a:r>
          <a:endParaRPr lang="ru-RU" sz="2800" b="0" kern="1200" dirty="0"/>
        </a:p>
      </dsp:txBody>
      <dsp:txXfrm rot="-5400000">
        <a:off x="1232846" y="64370"/>
        <a:ext cx="9585008" cy="1023183"/>
      </dsp:txXfrm>
    </dsp:sp>
    <dsp:sp modelId="{AFF0760D-276D-408E-B7ED-53CA40C19929}">
      <dsp:nvSpPr>
        <dsp:cNvPr id="0" name=""/>
        <dsp:cNvSpPr/>
      </dsp:nvSpPr>
      <dsp:spPr>
        <a:xfrm rot="5400000">
          <a:off x="-264181" y="1951958"/>
          <a:ext cx="1761208" cy="1232846"/>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0" y="2304200"/>
        <a:ext cx="1232846" cy="528362"/>
      </dsp:txXfrm>
    </dsp:sp>
    <dsp:sp modelId="{1DBCEB1E-A8A2-4AA8-9F1E-24395FA43CAF}">
      <dsp:nvSpPr>
        <dsp:cNvPr id="0" name=""/>
        <dsp:cNvSpPr/>
      </dsp:nvSpPr>
      <dsp:spPr>
        <a:xfrm rot="5400000">
          <a:off x="5482540" y="-2530175"/>
          <a:ext cx="1123618" cy="9640360"/>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t>At primary school age, the functionality of using digital devices by children is expanding</a:t>
          </a:r>
          <a:endParaRPr lang="ru-RU" sz="2800" b="0" kern="1200" dirty="0"/>
        </a:p>
      </dsp:txBody>
      <dsp:txXfrm rot="-5400000">
        <a:off x="1224170" y="1783046"/>
        <a:ext cx="9585509" cy="1013916"/>
      </dsp:txXfrm>
    </dsp:sp>
    <dsp:sp modelId="{AC1B53D1-7D54-46C2-856C-96A62067AA73}">
      <dsp:nvSpPr>
        <dsp:cNvPr id="0" name=""/>
        <dsp:cNvSpPr/>
      </dsp:nvSpPr>
      <dsp:spPr>
        <a:xfrm rot="5400000">
          <a:off x="-264181" y="3512176"/>
          <a:ext cx="1761208" cy="1232846"/>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0" y="3864418"/>
        <a:ext cx="1232846" cy="528362"/>
      </dsp:txXfrm>
    </dsp:sp>
    <dsp:sp modelId="{BE50E2BC-AB4C-432B-93B7-32CD00F8E795}">
      <dsp:nvSpPr>
        <dsp:cNvPr id="0" name=""/>
        <dsp:cNvSpPr/>
      </dsp:nvSpPr>
      <dsp:spPr>
        <a:xfrm rot="5400000">
          <a:off x="5480633" y="-1006625"/>
          <a:ext cx="1144785" cy="9640360"/>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ru-RU" sz="2000" b="1" kern="1200" dirty="0"/>
        </a:p>
        <a:p>
          <a:pPr marL="285750" lvl="1" indent="-285750" algn="l" defTabSz="1244600">
            <a:lnSpc>
              <a:spcPct val="90000"/>
            </a:lnSpc>
            <a:spcBef>
              <a:spcPct val="0"/>
            </a:spcBef>
            <a:spcAft>
              <a:spcPct val="15000"/>
            </a:spcAft>
            <a:buChar char="••"/>
          </a:pPr>
          <a:r>
            <a:rPr lang="en-US" sz="2800" b="0" kern="1200" dirty="0" smtClean="0"/>
            <a:t>In primary school age, the socializing role of digital devices increases</a:t>
          </a:r>
          <a:endParaRPr lang="ru-RU" sz="2800" b="0" kern="1200" dirty="0"/>
        </a:p>
        <a:p>
          <a:pPr marL="228600" lvl="1" indent="-228600" algn="l" defTabSz="889000">
            <a:lnSpc>
              <a:spcPct val="90000"/>
            </a:lnSpc>
            <a:spcBef>
              <a:spcPct val="0"/>
            </a:spcBef>
            <a:spcAft>
              <a:spcPct val="15000"/>
            </a:spcAft>
            <a:buChar char="••"/>
          </a:pPr>
          <a:endParaRPr lang="ru-RU" sz="2000" b="1" kern="1200" dirty="0"/>
        </a:p>
      </dsp:txBody>
      <dsp:txXfrm rot="-5400000">
        <a:off x="1232846" y="3297046"/>
        <a:ext cx="9584476" cy="1033017"/>
      </dsp:txXfrm>
    </dsp:sp>
    <dsp:sp modelId="{3046D244-E367-4CC3-81BC-327CD59851CB}">
      <dsp:nvSpPr>
        <dsp:cNvPr id="0" name=""/>
        <dsp:cNvSpPr/>
      </dsp:nvSpPr>
      <dsp:spPr>
        <a:xfrm rot="5400000">
          <a:off x="-264181" y="5124139"/>
          <a:ext cx="1761208" cy="1232846"/>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0" y="5476381"/>
        <a:ext cx="1232846" cy="528362"/>
      </dsp:txXfrm>
    </dsp:sp>
    <dsp:sp modelId="{06355EC4-F196-4C4C-AF9E-85A46BFAD5AC}">
      <dsp:nvSpPr>
        <dsp:cNvPr id="0" name=""/>
        <dsp:cNvSpPr/>
      </dsp:nvSpPr>
      <dsp:spPr>
        <a:xfrm rot="5400000">
          <a:off x="5480633" y="612170"/>
          <a:ext cx="1144785" cy="9640360"/>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ru-RU" sz="2000" b="1" kern="1200" dirty="0"/>
        </a:p>
        <a:p>
          <a:pPr marL="285750" lvl="1" indent="-285750" algn="l" defTabSz="1244600">
            <a:lnSpc>
              <a:spcPct val="90000"/>
            </a:lnSpc>
            <a:spcBef>
              <a:spcPct val="0"/>
            </a:spcBef>
            <a:spcAft>
              <a:spcPct val="15000"/>
            </a:spcAft>
            <a:buChar char="••"/>
          </a:pPr>
          <a:r>
            <a:rPr lang="en-US" sz="2800" b="0" kern="1200" dirty="0" smtClean="0"/>
            <a:t>With the age of the child, parents have an increasing need for qualified assistance in the use of digital devices by children, but they still do not seek help from specialists</a:t>
          </a:r>
          <a:endParaRPr lang="ru-RU" sz="2800" b="0" kern="1200" dirty="0"/>
        </a:p>
        <a:p>
          <a:pPr marL="228600" lvl="1" indent="-228600" algn="l" defTabSz="889000">
            <a:lnSpc>
              <a:spcPct val="90000"/>
            </a:lnSpc>
            <a:spcBef>
              <a:spcPct val="0"/>
            </a:spcBef>
            <a:spcAft>
              <a:spcPct val="15000"/>
            </a:spcAft>
            <a:buChar char="••"/>
          </a:pPr>
          <a:endParaRPr lang="ru-RU" sz="2000" b="1" kern="1200" dirty="0"/>
        </a:p>
      </dsp:txBody>
      <dsp:txXfrm rot="-5400000">
        <a:off x="1232846" y="4915841"/>
        <a:ext cx="9584476" cy="10330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644CF8B9-8988-49CC-AE93-8281EE008FF9}" type="datetimeFigureOut">
              <a:rPr lang="ru-RU" smtClean="0"/>
              <a:t>21.05.2023</a:t>
            </a:fld>
            <a:endParaRPr lang="ru-RU"/>
          </a:p>
        </p:txBody>
      </p:sp>
      <p:sp>
        <p:nvSpPr>
          <p:cNvPr id="4" name="Образ слайда 3"/>
          <p:cNvSpPr>
            <a:spLocks noGrp="1" noRot="1" noChangeAspect="1"/>
          </p:cNvSpPr>
          <p:nvPr>
            <p:ph type="sldImg" idx="2"/>
          </p:nvPr>
        </p:nvSpPr>
        <p:spPr>
          <a:xfrm>
            <a:off x="944563" y="801688"/>
            <a:ext cx="5670550" cy="40100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C8D19BBE-38BD-4CE5-BB6A-098F15E48771}" type="slidenum">
              <a:rPr lang="ru-RU" smtClean="0"/>
              <a:t>‹#›</a:t>
            </a:fld>
            <a:endParaRPr lang="ru-RU"/>
          </a:p>
        </p:txBody>
      </p:sp>
    </p:spTree>
    <p:extLst>
      <p:ext uri="{BB962C8B-B14F-4D97-AF65-F5344CB8AC3E}">
        <p14:creationId xmlns:p14="http://schemas.microsoft.com/office/powerpoint/2010/main" val="357119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27" name="PlaceHolder 2"/>
          <p:cNvSpPr>
            <a:spLocks noGrp="1"/>
          </p:cNvSpPr>
          <p:nvPr>
            <p:ph type="body"/>
          </p:nvPr>
        </p:nvSpPr>
        <p:spPr>
          <a:xfrm>
            <a:off x="583200" y="1927800"/>
            <a:ext cx="10497240" cy="2280600"/>
          </a:xfrm>
          <a:prstGeom prst="rect">
            <a:avLst/>
          </a:prstGeom>
        </p:spPr>
        <p:txBody>
          <a:bodyPr lIns="0" tIns="0" rIns="0" bIns="0">
            <a:normAutofit/>
          </a:bodyPr>
          <a:lstStyle/>
          <a:p>
            <a:endParaRPr lang="ru-RU" sz="4640" b="0" strike="noStrike" spc="-1">
              <a:latin typeface="Arial"/>
            </a:endParaRPr>
          </a:p>
        </p:txBody>
      </p:sp>
      <p:sp>
        <p:nvSpPr>
          <p:cNvPr id="28" name="PlaceHolder 3"/>
          <p:cNvSpPr>
            <a:spLocks noGrp="1"/>
          </p:cNvSpPr>
          <p:nvPr>
            <p:ph type="body"/>
          </p:nvPr>
        </p:nvSpPr>
        <p:spPr>
          <a:xfrm>
            <a:off x="583200" y="4425480"/>
            <a:ext cx="10497240" cy="228060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30" name="PlaceHolder 2"/>
          <p:cNvSpPr>
            <a:spLocks noGrp="1"/>
          </p:cNvSpPr>
          <p:nvPr>
            <p:ph type="body"/>
          </p:nvPr>
        </p:nvSpPr>
        <p:spPr>
          <a:xfrm>
            <a:off x="583200" y="1927800"/>
            <a:ext cx="5122440" cy="2280600"/>
          </a:xfrm>
          <a:prstGeom prst="rect">
            <a:avLst/>
          </a:prstGeom>
        </p:spPr>
        <p:txBody>
          <a:bodyPr lIns="0" tIns="0" rIns="0" bIns="0">
            <a:normAutofit/>
          </a:bodyPr>
          <a:lstStyle/>
          <a:p>
            <a:endParaRPr lang="ru-RU" sz="4640" b="0" strike="noStrike" spc="-1">
              <a:latin typeface="Arial"/>
            </a:endParaRPr>
          </a:p>
        </p:txBody>
      </p:sp>
      <p:sp>
        <p:nvSpPr>
          <p:cNvPr id="31" name="PlaceHolder 3"/>
          <p:cNvSpPr>
            <a:spLocks noGrp="1"/>
          </p:cNvSpPr>
          <p:nvPr>
            <p:ph type="body"/>
          </p:nvPr>
        </p:nvSpPr>
        <p:spPr>
          <a:xfrm>
            <a:off x="5962320" y="1927800"/>
            <a:ext cx="5122440" cy="2280600"/>
          </a:xfrm>
          <a:prstGeom prst="rect">
            <a:avLst/>
          </a:prstGeom>
        </p:spPr>
        <p:txBody>
          <a:bodyPr lIns="0" tIns="0" rIns="0" bIns="0">
            <a:normAutofit/>
          </a:bodyPr>
          <a:lstStyle/>
          <a:p>
            <a:endParaRPr lang="ru-RU" sz="4640" b="0" strike="noStrike" spc="-1">
              <a:latin typeface="Arial"/>
            </a:endParaRPr>
          </a:p>
        </p:txBody>
      </p:sp>
      <p:sp>
        <p:nvSpPr>
          <p:cNvPr id="32" name="PlaceHolder 4"/>
          <p:cNvSpPr>
            <a:spLocks noGrp="1"/>
          </p:cNvSpPr>
          <p:nvPr>
            <p:ph type="body"/>
          </p:nvPr>
        </p:nvSpPr>
        <p:spPr>
          <a:xfrm>
            <a:off x="583200" y="4425480"/>
            <a:ext cx="5122440" cy="2280600"/>
          </a:xfrm>
          <a:prstGeom prst="rect">
            <a:avLst/>
          </a:prstGeom>
        </p:spPr>
        <p:txBody>
          <a:bodyPr lIns="0" tIns="0" rIns="0" bIns="0">
            <a:normAutofit/>
          </a:bodyPr>
          <a:lstStyle/>
          <a:p>
            <a:endParaRPr lang="ru-RU" sz="4640" b="0" strike="noStrike" spc="-1">
              <a:latin typeface="Arial"/>
            </a:endParaRPr>
          </a:p>
        </p:txBody>
      </p:sp>
      <p:sp>
        <p:nvSpPr>
          <p:cNvPr id="33" name="PlaceHolder 5"/>
          <p:cNvSpPr>
            <a:spLocks noGrp="1"/>
          </p:cNvSpPr>
          <p:nvPr>
            <p:ph type="body"/>
          </p:nvPr>
        </p:nvSpPr>
        <p:spPr>
          <a:xfrm>
            <a:off x="5962320" y="4425480"/>
            <a:ext cx="5122440" cy="228060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35" name="PlaceHolder 2"/>
          <p:cNvSpPr>
            <a:spLocks noGrp="1"/>
          </p:cNvSpPr>
          <p:nvPr>
            <p:ph type="body"/>
          </p:nvPr>
        </p:nvSpPr>
        <p:spPr>
          <a:xfrm>
            <a:off x="583200" y="1927800"/>
            <a:ext cx="3380040" cy="2280600"/>
          </a:xfrm>
          <a:prstGeom prst="rect">
            <a:avLst/>
          </a:prstGeom>
        </p:spPr>
        <p:txBody>
          <a:bodyPr lIns="0" tIns="0" rIns="0" bIns="0">
            <a:normAutofit/>
          </a:bodyPr>
          <a:lstStyle/>
          <a:p>
            <a:endParaRPr lang="ru-RU" sz="4640" b="0" strike="noStrike" spc="-1">
              <a:latin typeface="Arial"/>
            </a:endParaRPr>
          </a:p>
        </p:txBody>
      </p:sp>
      <p:sp>
        <p:nvSpPr>
          <p:cNvPr id="36" name="PlaceHolder 3"/>
          <p:cNvSpPr>
            <a:spLocks noGrp="1"/>
          </p:cNvSpPr>
          <p:nvPr>
            <p:ph type="body"/>
          </p:nvPr>
        </p:nvSpPr>
        <p:spPr>
          <a:xfrm>
            <a:off x="4132800" y="1927800"/>
            <a:ext cx="3380040" cy="2280600"/>
          </a:xfrm>
          <a:prstGeom prst="rect">
            <a:avLst/>
          </a:prstGeom>
        </p:spPr>
        <p:txBody>
          <a:bodyPr lIns="0" tIns="0" rIns="0" bIns="0">
            <a:normAutofit/>
          </a:bodyPr>
          <a:lstStyle/>
          <a:p>
            <a:endParaRPr lang="ru-RU" sz="4640" b="0" strike="noStrike" spc="-1">
              <a:latin typeface="Arial"/>
            </a:endParaRPr>
          </a:p>
        </p:txBody>
      </p:sp>
      <p:sp>
        <p:nvSpPr>
          <p:cNvPr id="37" name="PlaceHolder 4"/>
          <p:cNvSpPr>
            <a:spLocks noGrp="1"/>
          </p:cNvSpPr>
          <p:nvPr>
            <p:ph type="body"/>
          </p:nvPr>
        </p:nvSpPr>
        <p:spPr>
          <a:xfrm>
            <a:off x="7682040" y="1927800"/>
            <a:ext cx="3380040" cy="2280600"/>
          </a:xfrm>
          <a:prstGeom prst="rect">
            <a:avLst/>
          </a:prstGeom>
        </p:spPr>
        <p:txBody>
          <a:bodyPr lIns="0" tIns="0" rIns="0" bIns="0">
            <a:normAutofit/>
          </a:bodyPr>
          <a:lstStyle/>
          <a:p>
            <a:endParaRPr lang="ru-RU" sz="4640" b="0" strike="noStrike" spc="-1">
              <a:latin typeface="Arial"/>
            </a:endParaRPr>
          </a:p>
        </p:txBody>
      </p:sp>
      <p:sp>
        <p:nvSpPr>
          <p:cNvPr id="38" name="PlaceHolder 5"/>
          <p:cNvSpPr>
            <a:spLocks noGrp="1"/>
          </p:cNvSpPr>
          <p:nvPr>
            <p:ph type="body"/>
          </p:nvPr>
        </p:nvSpPr>
        <p:spPr>
          <a:xfrm>
            <a:off x="583200" y="4425480"/>
            <a:ext cx="3380040" cy="2280600"/>
          </a:xfrm>
          <a:prstGeom prst="rect">
            <a:avLst/>
          </a:prstGeom>
        </p:spPr>
        <p:txBody>
          <a:bodyPr lIns="0" tIns="0" rIns="0" bIns="0">
            <a:normAutofit/>
          </a:bodyPr>
          <a:lstStyle/>
          <a:p>
            <a:endParaRPr lang="ru-RU" sz="4640" b="0" strike="noStrike" spc="-1">
              <a:latin typeface="Arial"/>
            </a:endParaRPr>
          </a:p>
        </p:txBody>
      </p:sp>
      <p:sp>
        <p:nvSpPr>
          <p:cNvPr id="39" name="PlaceHolder 6"/>
          <p:cNvSpPr>
            <a:spLocks noGrp="1"/>
          </p:cNvSpPr>
          <p:nvPr>
            <p:ph type="body"/>
          </p:nvPr>
        </p:nvSpPr>
        <p:spPr>
          <a:xfrm>
            <a:off x="4132800" y="4425480"/>
            <a:ext cx="3380040" cy="2280600"/>
          </a:xfrm>
          <a:prstGeom prst="rect">
            <a:avLst/>
          </a:prstGeom>
        </p:spPr>
        <p:txBody>
          <a:bodyPr lIns="0" tIns="0" rIns="0" bIns="0">
            <a:normAutofit/>
          </a:bodyPr>
          <a:lstStyle/>
          <a:p>
            <a:endParaRPr lang="ru-RU" sz="4640" b="0" strike="noStrike" spc="-1">
              <a:latin typeface="Arial"/>
            </a:endParaRPr>
          </a:p>
        </p:txBody>
      </p:sp>
      <p:sp>
        <p:nvSpPr>
          <p:cNvPr id="40" name="PlaceHolder 7"/>
          <p:cNvSpPr>
            <a:spLocks noGrp="1"/>
          </p:cNvSpPr>
          <p:nvPr>
            <p:ph type="body"/>
          </p:nvPr>
        </p:nvSpPr>
        <p:spPr>
          <a:xfrm>
            <a:off x="7682040" y="4425480"/>
            <a:ext cx="3380040" cy="228060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6" name="PlaceHolder 2"/>
          <p:cNvSpPr>
            <a:spLocks noGrp="1"/>
          </p:cNvSpPr>
          <p:nvPr>
            <p:ph type="subTitle"/>
          </p:nvPr>
        </p:nvSpPr>
        <p:spPr>
          <a:xfrm>
            <a:off x="583200" y="1927800"/>
            <a:ext cx="10497240" cy="478116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8" name="PlaceHolder 2"/>
          <p:cNvSpPr>
            <a:spLocks noGrp="1"/>
          </p:cNvSpPr>
          <p:nvPr>
            <p:ph type="body"/>
          </p:nvPr>
        </p:nvSpPr>
        <p:spPr>
          <a:xfrm>
            <a:off x="583200" y="1927800"/>
            <a:ext cx="10497240" cy="478116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10" name="PlaceHolder 2"/>
          <p:cNvSpPr>
            <a:spLocks noGrp="1"/>
          </p:cNvSpPr>
          <p:nvPr>
            <p:ph type="body"/>
          </p:nvPr>
        </p:nvSpPr>
        <p:spPr>
          <a:xfrm>
            <a:off x="583200" y="1927800"/>
            <a:ext cx="5122440" cy="4781160"/>
          </a:xfrm>
          <a:prstGeom prst="rect">
            <a:avLst/>
          </a:prstGeom>
        </p:spPr>
        <p:txBody>
          <a:bodyPr lIns="0" tIns="0" rIns="0" bIns="0">
            <a:normAutofit/>
          </a:bodyPr>
          <a:lstStyle/>
          <a:p>
            <a:endParaRPr lang="ru-RU" sz="4640" b="0" strike="noStrike" spc="-1">
              <a:latin typeface="Arial"/>
            </a:endParaRPr>
          </a:p>
        </p:txBody>
      </p:sp>
      <p:sp>
        <p:nvSpPr>
          <p:cNvPr id="11" name="PlaceHolder 3"/>
          <p:cNvSpPr>
            <a:spLocks noGrp="1"/>
          </p:cNvSpPr>
          <p:nvPr>
            <p:ph type="body"/>
          </p:nvPr>
        </p:nvSpPr>
        <p:spPr>
          <a:xfrm>
            <a:off x="5962320" y="1927800"/>
            <a:ext cx="5122440" cy="478116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83200" y="328320"/>
            <a:ext cx="10497240" cy="6381000"/>
          </a:xfrm>
          <a:prstGeom prst="rect">
            <a:avLst/>
          </a:prstGeom>
        </p:spPr>
        <p:txBody>
          <a:bodyPr lIns="0" tIns="0" rIns="0" bIns="0" anchor="ct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15" name="PlaceHolder 2"/>
          <p:cNvSpPr>
            <a:spLocks noGrp="1"/>
          </p:cNvSpPr>
          <p:nvPr>
            <p:ph type="body"/>
          </p:nvPr>
        </p:nvSpPr>
        <p:spPr>
          <a:xfrm>
            <a:off x="583200" y="1927800"/>
            <a:ext cx="5122440" cy="2280600"/>
          </a:xfrm>
          <a:prstGeom prst="rect">
            <a:avLst/>
          </a:prstGeom>
        </p:spPr>
        <p:txBody>
          <a:bodyPr lIns="0" tIns="0" rIns="0" bIns="0">
            <a:normAutofit/>
          </a:bodyPr>
          <a:lstStyle/>
          <a:p>
            <a:endParaRPr lang="ru-RU" sz="4640" b="0" strike="noStrike" spc="-1">
              <a:latin typeface="Arial"/>
            </a:endParaRPr>
          </a:p>
        </p:txBody>
      </p:sp>
      <p:sp>
        <p:nvSpPr>
          <p:cNvPr id="16" name="PlaceHolder 3"/>
          <p:cNvSpPr>
            <a:spLocks noGrp="1"/>
          </p:cNvSpPr>
          <p:nvPr>
            <p:ph type="body"/>
          </p:nvPr>
        </p:nvSpPr>
        <p:spPr>
          <a:xfrm>
            <a:off x="5962320" y="1927800"/>
            <a:ext cx="5122440" cy="4781160"/>
          </a:xfrm>
          <a:prstGeom prst="rect">
            <a:avLst/>
          </a:prstGeom>
        </p:spPr>
        <p:txBody>
          <a:bodyPr lIns="0" tIns="0" rIns="0" bIns="0">
            <a:normAutofit/>
          </a:bodyPr>
          <a:lstStyle/>
          <a:p>
            <a:endParaRPr lang="ru-RU" sz="4640" b="0" strike="noStrike" spc="-1">
              <a:latin typeface="Arial"/>
            </a:endParaRPr>
          </a:p>
        </p:txBody>
      </p:sp>
      <p:sp>
        <p:nvSpPr>
          <p:cNvPr id="17" name="PlaceHolder 4"/>
          <p:cNvSpPr>
            <a:spLocks noGrp="1"/>
          </p:cNvSpPr>
          <p:nvPr>
            <p:ph type="body"/>
          </p:nvPr>
        </p:nvSpPr>
        <p:spPr>
          <a:xfrm>
            <a:off x="583200" y="4425480"/>
            <a:ext cx="5122440" cy="228060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19" name="PlaceHolder 2"/>
          <p:cNvSpPr>
            <a:spLocks noGrp="1"/>
          </p:cNvSpPr>
          <p:nvPr>
            <p:ph type="body"/>
          </p:nvPr>
        </p:nvSpPr>
        <p:spPr>
          <a:xfrm>
            <a:off x="583200" y="1927800"/>
            <a:ext cx="5122440" cy="4781160"/>
          </a:xfrm>
          <a:prstGeom prst="rect">
            <a:avLst/>
          </a:prstGeom>
        </p:spPr>
        <p:txBody>
          <a:bodyPr lIns="0" tIns="0" rIns="0" bIns="0">
            <a:normAutofit/>
          </a:bodyPr>
          <a:lstStyle/>
          <a:p>
            <a:endParaRPr lang="ru-RU" sz="4640" b="0" strike="noStrike" spc="-1">
              <a:latin typeface="Arial"/>
            </a:endParaRPr>
          </a:p>
        </p:txBody>
      </p:sp>
      <p:sp>
        <p:nvSpPr>
          <p:cNvPr id="20" name="PlaceHolder 3"/>
          <p:cNvSpPr>
            <a:spLocks noGrp="1"/>
          </p:cNvSpPr>
          <p:nvPr>
            <p:ph type="body"/>
          </p:nvPr>
        </p:nvSpPr>
        <p:spPr>
          <a:xfrm>
            <a:off x="5962320" y="1927800"/>
            <a:ext cx="5122440" cy="2280600"/>
          </a:xfrm>
          <a:prstGeom prst="rect">
            <a:avLst/>
          </a:prstGeom>
        </p:spPr>
        <p:txBody>
          <a:bodyPr lIns="0" tIns="0" rIns="0" bIns="0">
            <a:normAutofit/>
          </a:bodyPr>
          <a:lstStyle/>
          <a:p>
            <a:endParaRPr lang="ru-RU" sz="4640" b="0" strike="noStrike" spc="-1">
              <a:latin typeface="Arial"/>
            </a:endParaRPr>
          </a:p>
        </p:txBody>
      </p:sp>
      <p:sp>
        <p:nvSpPr>
          <p:cNvPr id="21" name="PlaceHolder 4"/>
          <p:cNvSpPr>
            <a:spLocks noGrp="1"/>
          </p:cNvSpPr>
          <p:nvPr>
            <p:ph type="body"/>
          </p:nvPr>
        </p:nvSpPr>
        <p:spPr>
          <a:xfrm>
            <a:off x="5962320" y="4425480"/>
            <a:ext cx="5122440" cy="228060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83200" y="109440"/>
            <a:ext cx="10497240" cy="1814040"/>
          </a:xfrm>
          <a:prstGeom prst="rect">
            <a:avLst/>
          </a:prstGeom>
        </p:spPr>
        <p:txBody>
          <a:bodyPr lIns="0" tIns="0" rIns="0" bIns="0" anchor="ctr"/>
          <a:lstStyle/>
          <a:p>
            <a:pPr algn="ctr"/>
            <a:endParaRPr lang="ru-RU" sz="6390" b="0" strike="noStrike" spc="-1">
              <a:latin typeface="Arial"/>
            </a:endParaRPr>
          </a:p>
        </p:txBody>
      </p:sp>
      <p:sp>
        <p:nvSpPr>
          <p:cNvPr id="23" name="PlaceHolder 2"/>
          <p:cNvSpPr>
            <a:spLocks noGrp="1"/>
          </p:cNvSpPr>
          <p:nvPr>
            <p:ph type="body"/>
          </p:nvPr>
        </p:nvSpPr>
        <p:spPr>
          <a:xfrm>
            <a:off x="583200" y="1927800"/>
            <a:ext cx="5122440" cy="2280600"/>
          </a:xfrm>
          <a:prstGeom prst="rect">
            <a:avLst/>
          </a:prstGeom>
        </p:spPr>
        <p:txBody>
          <a:bodyPr lIns="0" tIns="0" rIns="0" bIns="0">
            <a:normAutofit/>
          </a:bodyPr>
          <a:lstStyle/>
          <a:p>
            <a:endParaRPr lang="ru-RU" sz="4640" b="0" strike="noStrike" spc="-1">
              <a:latin typeface="Arial"/>
            </a:endParaRPr>
          </a:p>
        </p:txBody>
      </p:sp>
      <p:sp>
        <p:nvSpPr>
          <p:cNvPr id="24" name="PlaceHolder 3"/>
          <p:cNvSpPr>
            <a:spLocks noGrp="1"/>
          </p:cNvSpPr>
          <p:nvPr>
            <p:ph type="body"/>
          </p:nvPr>
        </p:nvSpPr>
        <p:spPr>
          <a:xfrm>
            <a:off x="5962320" y="1927800"/>
            <a:ext cx="5122440" cy="2280600"/>
          </a:xfrm>
          <a:prstGeom prst="rect">
            <a:avLst/>
          </a:prstGeom>
        </p:spPr>
        <p:txBody>
          <a:bodyPr lIns="0" tIns="0" rIns="0" bIns="0">
            <a:normAutofit/>
          </a:bodyPr>
          <a:lstStyle/>
          <a:p>
            <a:endParaRPr lang="ru-RU" sz="4640" b="0" strike="noStrike" spc="-1">
              <a:latin typeface="Arial"/>
            </a:endParaRPr>
          </a:p>
        </p:txBody>
      </p:sp>
      <p:sp>
        <p:nvSpPr>
          <p:cNvPr id="25" name="PlaceHolder 4"/>
          <p:cNvSpPr>
            <a:spLocks noGrp="1"/>
          </p:cNvSpPr>
          <p:nvPr>
            <p:ph type="body"/>
          </p:nvPr>
        </p:nvSpPr>
        <p:spPr>
          <a:xfrm>
            <a:off x="583200" y="4425480"/>
            <a:ext cx="10497240" cy="2280600"/>
          </a:xfrm>
          <a:prstGeom prst="rect">
            <a:avLst/>
          </a:prstGeom>
        </p:spPr>
        <p:txBody>
          <a:bodyPr lIns="0" tIns="0" rIns="0" bIns="0">
            <a:normAutofit/>
          </a:bodyPr>
          <a:lstStyle/>
          <a:p>
            <a:endParaRPr lang="ru-RU" sz="464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83200" y="328320"/>
            <a:ext cx="10497240" cy="1376280"/>
          </a:xfrm>
          <a:prstGeom prst="rect">
            <a:avLst/>
          </a:prstGeom>
        </p:spPr>
        <p:txBody>
          <a:bodyPr lIns="0" tIns="0" rIns="0" bIns="0" anchor="ctr"/>
          <a:lstStyle/>
          <a:p>
            <a:pPr algn="ctr"/>
            <a:r>
              <a:rPr lang="ru-RU" sz="6390" b="0" strike="noStrike" spc="-1">
                <a:latin typeface="Arial"/>
              </a:rPr>
              <a:t>Для правки текста заглавия щёлкните мышью</a:t>
            </a:r>
          </a:p>
        </p:txBody>
      </p:sp>
      <p:sp>
        <p:nvSpPr>
          <p:cNvPr id="6" name="PlaceHolder 2"/>
          <p:cNvSpPr>
            <a:spLocks noGrp="1"/>
          </p:cNvSpPr>
          <p:nvPr>
            <p:ph type="body"/>
          </p:nvPr>
        </p:nvSpPr>
        <p:spPr>
          <a:xfrm>
            <a:off x="583200" y="1927800"/>
            <a:ext cx="10497240" cy="4781160"/>
          </a:xfrm>
          <a:prstGeom prst="rect">
            <a:avLst/>
          </a:prstGeom>
        </p:spPr>
        <p:txBody>
          <a:bodyPr lIns="0" tIns="0" rIns="0" bIns="0">
            <a:normAutofit/>
          </a:bodyPr>
          <a:lstStyle/>
          <a:p>
            <a:pPr marL="432000" indent="-324000">
              <a:spcBef>
                <a:spcPts val="2047"/>
              </a:spcBef>
              <a:buClr>
                <a:srgbClr val="000000"/>
              </a:buClr>
              <a:buSzPct val="45000"/>
              <a:buFont typeface="Wingdings" charset="2"/>
              <a:buChar char=""/>
            </a:pPr>
            <a:r>
              <a:rPr lang="ru-RU" sz="4640" b="0" strike="noStrike" spc="-1">
                <a:latin typeface="Arial"/>
              </a:rPr>
              <a:t>Для правки структуры щёлкните мышью</a:t>
            </a:r>
          </a:p>
          <a:p>
            <a:pPr marL="864000" lvl="1" indent="-324000">
              <a:spcBef>
                <a:spcPts val="1638"/>
              </a:spcBef>
              <a:buClr>
                <a:srgbClr val="000000"/>
              </a:buClr>
              <a:buSzPct val="75000"/>
              <a:buFont typeface="Symbol" charset="2"/>
              <a:buChar char=""/>
            </a:pPr>
            <a:r>
              <a:rPr lang="ru-RU" sz="4059" b="0" strike="noStrike" spc="-1">
                <a:latin typeface="Arial"/>
              </a:rPr>
              <a:t>Второй уровень структуры</a:t>
            </a:r>
          </a:p>
          <a:p>
            <a:pPr marL="1296000" lvl="2" indent="-288000">
              <a:spcBef>
                <a:spcPts val="1227"/>
              </a:spcBef>
              <a:buClr>
                <a:srgbClr val="000000"/>
              </a:buClr>
              <a:buSzPct val="45000"/>
              <a:buFont typeface="Wingdings" charset="2"/>
              <a:buChar char=""/>
            </a:pPr>
            <a:r>
              <a:rPr lang="ru-RU" sz="3490" b="0" strike="noStrike" spc="-1">
                <a:latin typeface="Arial"/>
              </a:rPr>
              <a:t>Третий уровень структуры</a:t>
            </a:r>
          </a:p>
          <a:p>
            <a:pPr marL="1728000" lvl="3" indent="-216000">
              <a:spcBef>
                <a:spcPts val="816"/>
              </a:spcBef>
              <a:buClr>
                <a:srgbClr val="000000"/>
              </a:buClr>
              <a:buSzPct val="75000"/>
              <a:buFont typeface="Symbol" charset="2"/>
              <a:buChar char=""/>
            </a:pPr>
            <a:r>
              <a:rPr lang="ru-RU" sz="2900" b="0" strike="noStrike" spc="-1">
                <a:latin typeface="Arial"/>
              </a:rPr>
              <a:t>Четвёртый уровень структуры</a:t>
            </a:r>
          </a:p>
          <a:p>
            <a:pPr marL="2160000" lvl="4" indent="-216000">
              <a:spcBef>
                <a:spcPts val="403"/>
              </a:spcBef>
              <a:buClr>
                <a:srgbClr val="000000"/>
              </a:buClr>
              <a:buSzPct val="45000"/>
              <a:buFont typeface="Wingdings" charset="2"/>
              <a:buChar char=""/>
            </a:pPr>
            <a:r>
              <a:rPr lang="ru-RU" sz="2900" b="0" strike="noStrike" spc="-1">
                <a:latin typeface="Arial"/>
              </a:rPr>
              <a:t>Пятый уровень структуры</a:t>
            </a:r>
          </a:p>
          <a:p>
            <a:pPr marL="2592000" lvl="5" indent="-216000">
              <a:spcBef>
                <a:spcPts val="403"/>
              </a:spcBef>
              <a:buClr>
                <a:srgbClr val="000000"/>
              </a:buClr>
              <a:buSzPct val="45000"/>
              <a:buFont typeface="Wingdings" charset="2"/>
              <a:buChar char=""/>
            </a:pPr>
            <a:r>
              <a:rPr lang="ru-RU" sz="2900" b="0" strike="noStrike" spc="-1">
                <a:latin typeface="Arial"/>
              </a:rPr>
              <a:t>Шестой уровень структуры</a:t>
            </a:r>
          </a:p>
          <a:p>
            <a:pPr marL="3024000" lvl="6" indent="-216000">
              <a:spcBef>
                <a:spcPts val="403"/>
              </a:spcBef>
              <a:buClr>
                <a:srgbClr val="000000"/>
              </a:buClr>
              <a:buSzPct val="45000"/>
              <a:buFont typeface="Wingdings" charset="2"/>
              <a:buChar char=""/>
            </a:pPr>
            <a:r>
              <a:rPr lang="ru-RU" sz="2900" b="0" strike="noStrike" spc="-1">
                <a:latin typeface="Arial"/>
              </a:rPr>
              <a:t>Седьмой уровень структуры</a:t>
            </a:r>
          </a:p>
        </p:txBody>
      </p:sp>
      <p:sp>
        <p:nvSpPr>
          <p:cNvPr id="2" name="PlaceHolder 3"/>
          <p:cNvSpPr>
            <a:spLocks noGrp="1"/>
          </p:cNvSpPr>
          <p:nvPr>
            <p:ph type="dt"/>
          </p:nvPr>
        </p:nvSpPr>
        <p:spPr>
          <a:xfrm>
            <a:off x="583200" y="7509240"/>
            <a:ext cx="2717280" cy="568080"/>
          </a:xfrm>
          <a:prstGeom prst="rect">
            <a:avLst/>
          </a:prstGeom>
        </p:spPr>
        <p:txBody>
          <a:bodyPr lIns="0" tIns="0" rIns="0" bIns="0"/>
          <a:lstStyle/>
          <a:p>
            <a:r>
              <a:rPr lang="ru-RU" sz="1400" b="0" strike="noStrike" spc="-1">
                <a:latin typeface="Times New Roman"/>
              </a:rPr>
              <a:t>&lt;дата/время&gt;</a:t>
            </a:r>
          </a:p>
        </p:txBody>
      </p:sp>
      <p:sp>
        <p:nvSpPr>
          <p:cNvPr id="3" name="PlaceHolder 4"/>
          <p:cNvSpPr>
            <a:spLocks noGrp="1"/>
          </p:cNvSpPr>
          <p:nvPr>
            <p:ph type="ftr"/>
          </p:nvPr>
        </p:nvSpPr>
        <p:spPr>
          <a:xfrm>
            <a:off x="3988800" y="7509240"/>
            <a:ext cx="3697200" cy="568080"/>
          </a:xfrm>
          <a:prstGeom prst="rect">
            <a:avLst/>
          </a:prstGeom>
        </p:spPr>
        <p:txBody>
          <a:bodyPr lIns="0" tIns="0" rIns="0" bIns="0"/>
          <a:lstStyle/>
          <a:p>
            <a:pPr algn="ctr"/>
            <a:r>
              <a:rPr lang="ru-RU" sz="1400" b="0" strike="noStrike" spc="-1">
                <a:latin typeface="Times New Roman"/>
              </a:rPr>
              <a:t>&lt;нижний колонтитул&gt;</a:t>
            </a:r>
          </a:p>
        </p:txBody>
      </p:sp>
      <p:sp>
        <p:nvSpPr>
          <p:cNvPr id="4" name="PlaceHolder 5"/>
          <p:cNvSpPr>
            <a:spLocks noGrp="1"/>
          </p:cNvSpPr>
          <p:nvPr>
            <p:ph type="sldNum"/>
          </p:nvPr>
        </p:nvSpPr>
        <p:spPr>
          <a:xfrm>
            <a:off x="8362800" y="7509240"/>
            <a:ext cx="2717280" cy="568080"/>
          </a:xfrm>
          <a:prstGeom prst="rect">
            <a:avLst/>
          </a:prstGeom>
        </p:spPr>
        <p:txBody>
          <a:bodyPr lIns="0" tIns="0" rIns="0" bIns="0"/>
          <a:lstStyle/>
          <a:p>
            <a:pPr algn="r"/>
            <a:fld id="{C39E71CA-AAED-4CD8-A0B7-76319CF3A096}"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1" name="TextShape 1"/>
          <p:cNvSpPr txBox="1"/>
          <p:nvPr/>
        </p:nvSpPr>
        <p:spPr>
          <a:xfrm>
            <a:off x="583200" y="-465840"/>
            <a:ext cx="10497240" cy="2967120"/>
          </a:xfrm>
          <a:prstGeom prst="rect">
            <a:avLst/>
          </a:prstGeom>
          <a:noFill/>
          <a:ln>
            <a:noFill/>
          </a:ln>
        </p:spPr>
        <p:txBody>
          <a:bodyPr lIns="0" tIns="0" rIns="0" bIns="0" anchor="ctr"/>
          <a:lstStyle/>
          <a:p>
            <a:pPr algn="ctr"/>
            <a:endParaRPr lang="ru-RU" sz="6390" b="0" strike="noStrike" spc="-1">
              <a:latin typeface="Arial"/>
            </a:endParaRPr>
          </a:p>
        </p:txBody>
      </p:sp>
      <p:sp>
        <p:nvSpPr>
          <p:cNvPr id="42" name="TextShape 2"/>
          <p:cNvSpPr txBox="1"/>
          <p:nvPr/>
        </p:nvSpPr>
        <p:spPr>
          <a:xfrm>
            <a:off x="583200" y="1927800"/>
            <a:ext cx="10497240" cy="4781160"/>
          </a:xfrm>
          <a:prstGeom prst="rect">
            <a:avLst/>
          </a:prstGeom>
          <a:noFill/>
          <a:ln>
            <a:noFill/>
          </a:ln>
        </p:spPr>
        <p:txBody>
          <a:bodyPr lIns="0" tIns="0" rIns="0" bIns="0" anchor="ctr"/>
          <a:lstStyle/>
          <a:p>
            <a:pPr algn="ctr"/>
            <a:endParaRPr lang="ru-RU" sz="3200" b="0" strike="noStrike" spc="-1">
              <a:latin typeface="Arial"/>
            </a:endParaRPr>
          </a:p>
        </p:txBody>
      </p:sp>
      <p:sp>
        <p:nvSpPr>
          <p:cNvPr id="2" name="Прямоугольник 1"/>
          <p:cNvSpPr/>
          <p:nvPr/>
        </p:nvSpPr>
        <p:spPr>
          <a:xfrm>
            <a:off x="71041" y="1017720"/>
            <a:ext cx="11480659" cy="6198620"/>
          </a:xfrm>
          <a:prstGeom prst="rect">
            <a:avLst/>
          </a:prstGeom>
        </p:spPr>
        <p:txBody>
          <a:bodyPr wrap="square">
            <a:spAutoFit/>
          </a:bodyPr>
          <a:lstStyle/>
          <a:p>
            <a:r>
              <a:rPr lang="en-US" altLang="ru-RU" sz="2000" b="1" dirty="0" smtClean="0"/>
              <a:t>International </a:t>
            </a:r>
            <a:r>
              <a:rPr lang="en-US" altLang="ru-RU" sz="2000" b="1" dirty="0"/>
              <a:t>Psychological Forum "Child in a Digital World" 202</a:t>
            </a:r>
            <a:r>
              <a:rPr lang="ru-RU" altLang="ru-RU" sz="2000" b="1" dirty="0"/>
              <a:t>3</a:t>
            </a:r>
          </a:p>
          <a:p>
            <a:pPr algn="ctr"/>
            <a:endParaRPr lang="ru-RU" altLang="ru-RU" sz="2000" b="1" dirty="0"/>
          </a:p>
          <a:p>
            <a:pPr algn="ctr"/>
            <a:endParaRPr lang="ru-RU" altLang="ru-RU" sz="2000" b="1" dirty="0"/>
          </a:p>
          <a:p>
            <a:endParaRPr lang="ru-RU" altLang="ru-RU" sz="2000" b="1" dirty="0"/>
          </a:p>
          <a:p>
            <a:pPr algn="ctr"/>
            <a:endParaRPr lang="ru-RU" altLang="ru-RU" sz="2800" b="1" dirty="0" smtClean="0"/>
          </a:p>
          <a:p>
            <a:pPr algn="ctr"/>
            <a:r>
              <a:rPr lang="en-US" altLang="ru-RU" sz="2800" b="1" dirty="0" smtClean="0"/>
              <a:t>Some </a:t>
            </a:r>
            <a:r>
              <a:rPr lang="en-US" altLang="ru-RU" sz="2800" b="1" dirty="0"/>
              <a:t>aspects of digital socialization of preschool and primary school </a:t>
            </a:r>
            <a:r>
              <a:rPr lang="en-US" altLang="ru-RU" sz="2800" b="1" dirty="0" smtClean="0"/>
              <a:t>children</a:t>
            </a:r>
            <a:endParaRPr lang="ru-RU" altLang="ru-RU" sz="2800" b="1" dirty="0" smtClean="0"/>
          </a:p>
          <a:p>
            <a:pPr algn="ctr"/>
            <a:r>
              <a:rPr lang="en-US" altLang="ru-RU" sz="2800" b="1" dirty="0" smtClean="0"/>
              <a:t> </a:t>
            </a:r>
            <a:r>
              <a:rPr lang="en-US" altLang="ru-RU" sz="2800" b="1" dirty="0"/>
              <a:t>(results of an empirical study)</a:t>
            </a:r>
            <a:endParaRPr lang="ru-RU" altLang="ru-RU" sz="2800" b="1" dirty="0">
              <a:solidFill>
                <a:srgbClr val="FF0000"/>
              </a:solidFill>
            </a:endParaRPr>
          </a:p>
          <a:p>
            <a:endParaRPr lang="ru-RU" altLang="ru-RU" sz="3600" b="1" dirty="0">
              <a:solidFill>
                <a:srgbClr val="FF0000"/>
              </a:solidFill>
            </a:endParaRPr>
          </a:p>
          <a:p>
            <a:endParaRPr lang="ru-RU" altLang="ru-RU" sz="2000" b="1" dirty="0" smtClean="0">
              <a:solidFill>
                <a:srgbClr val="FF0000"/>
              </a:solidFill>
            </a:endParaRPr>
          </a:p>
          <a:p>
            <a:pPr>
              <a:lnSpc>
                <a:spcPct val="93000"/>
              </a:lnSpc>
              <a:buClr>
                <a:srgbClr val="000000"/>
              </a:buClr>
              <a:buSzPct val="100000"/>
            </a:pPr>
            <a:r>
              <a:rPr lang="en-US" altLang="ru-RU" sz="2000" b="1" i="1" dirty="0" smtClean="0"/>
              <a:t>Svetlana </a:t>
            </a:r>
            <a:r>
              <a:rPr lang="en-US" altLang="ru-RU" sz="2000" b="1" i="1" dirty="0" err="1"/>
              <a:t>Smirnova</a:t>
            </a:r>
            <a:r>
              <a:rPr lang="en-US" altLang="ru-RU" sz="2000" b="1" i="1" dirty="0"/>
              <a:t>, </a:t>
            </a:r>
          </a:p>
          <a:p>
            <a:pPr>
              <a:lnSpc>
                <a:spcPct val="93000"/>
              </a:lnSpc>
              <a:buClr>
                <a:srgbClr val="000000"/>
              </a:buClr>
              <a:buSzPct val="100000"/>
            </a:pPr>
            <a:r>
              <a:rPr lang="en-US" altLang="ru-RU" sz="2000" dirty="0"/>
              <a:t>Researcher of the Centre for Interdisciplinary Research </a:t>
            </a:r>
          </a:p>
          <a:p>
            <a:pPr>
              <a:lnSpc>
                <a:spcPct val="93000"/>
              </a:lnSpc>
              <a:buClr>
                <a:srgbClr val="000000"/>
              </a:buClr>
              <a:buSzPct val="100000"/>
            </a:pPr>
            <a:r>
              <a:rPr lang="en-US" altLang="ru-RU" sz="2000" dirty="0"/>
              <a:t>on Contemporary Childhood</a:t>
            </a:r>
          </a:p>
          <a:p>
            <a:pPr>
              <a:lnSpc>
                <a:spcPct val="93000"/>
              </a:lnSpc>
              <a:buClr>
                <a:srgbClr val="000000"/>
              </a:buClr>
              <a:buSzPct val="100000"/>
            </a:pPr>
            <a:r>
              <a:rPr lang="en-US" altLang="ru-RU" sz="2000" b="1" i="1" dirty="0"/>
              <a:t>Ekaterina E. </a:t>
            </a:r>
            <a:r>
              <a:rPr lang="en-US" altLang="ru-RU" sz="2000" b="1" i="1" dirty="0" err="1"/>
              <a:t>Klopotova</a:t>
            </a:r>
            <a:r>
              <a:rPr lang="en-US" altLang="ru-RU" sz="2000" b="1" i="1" dirty="0"/>
              <a:t>, </a:t>
            </a:r>
            <a:endParaRPr lang="ru-RU" altLang="ru-RU" sz="2000" b="1" i="1" dirty="0"/>
          </a:p>
          <a:p>
            <a:pPr>
              <a:lnSpc>
                <a:spcPct val="93000"/>
              </a:lnSpc>
              <a:buClr>
                <a:srgbClr val="000000"/>
              </a:buClr>
              <a:buSzPct val="100000"/>
            </a:pPr>
            <a:r>
              <a:rPr lang="en-US" altLang="ru-RU" sz="2000" dirty="0"/>
              <a:t>PhD in Psychology, </a:t>
            </a:r>
            <a:endParaRPr lang="ru-RU" altLang="ru-RU" sz="2000" dirty="0"/>
          </a:p>
          <a:p>
            <a:pPr>
              <a:lnSpc>
                <a:spcPct val="93000"/>
              </a:lnSpc>
              <a:buClr>
                <a:srgbClr val="000000"/>
              </a:buClr>
              <a:buSzPct val="100000"/>
            </a:pPr>
            <a:r>
              <a:rPr lang="en-US" altLang="ru-RU" sz="2000" dirty="0"/>
              <a:t>Assistant Professor at the Faculty of Educational Psychology, </a:t>
            </a:r>
            <a:endParaRPr lang="ru-RU" altLang="ru-RU" sz="2000" dirty="0"/>
          </a:p>
          <a:p>
            <a:pPr>
              <a:lnSpc>
                <a:spcPct val="93000"/>
              </a:lnSpc>
              <a:buClr>
                <a:srgbClr val="000000"/>
              </a:buClr>
              <a:buSzPct val="100000"/>
            </a:pPr>
            <a:r>
              <a:rPr lang="en-US" altLang="ru-RU" sz="2000" dirty="0"/>
              <a:t>Senior Researcher of Center for Interdisciplinary Research on Contemporary Childhood</a:t>
            </a:r>
            <a:endParaRPr lang="ru-RU" altLang="ru-RU" sz="2000" i="1" dirty="0"/>
          </a:p>
          <a:p>
            <a:pPr algn="ctr">
              <a:lnSpc>
                <a:spcPct val="93000"/>
              </a:lnSpc>
              <a:buClr>
                <a:srgbClr val="000000"/>
              </a:buClr>
              <a:buSzPct val="100000"/>
            </a:pPr>
            <a:endParaRPr lang="ru-RU" altLang="ru-RU" sz="2000" b="1" i="1" dirty="0">
              <a:latin typeface="Arial Narrow" pitchFamily="34" charset="0"/>
            </a:endParaRPr>
          </a:p>
        </p:txBody>
      </p:sp>
    </p:spTree>
    <p:extLst>
      <p:ext uri="{BB962C8B-B14F-4D97-AF65-F5344CB8AC3E}">
        <p14:creationId xmlns:p14="http://schemas.microsoft.com/office/powerpoint/2010/main" val="912835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83200" y="10944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583200" y="1601664"/>
            <a:ext cx="10497240" cy="4781160"/>
          </a:xfrm>
          <a:prstGeom prst="rect">
            <a:avLst/>
          </a:prstGeom>
          <a:noFill/>
          <a:ln>
            <a:noFill/>
          </a:ln>
        </p:spPr>
        <p:txBody>
          <a:bodyPr lIns="0" tIns="0" rIns="0" bIns="0">
            <a:normAutofit/>
          </a:bodyPr>
          <a:lstStyle/>
          <a:p>
            <a:endParaRPr lang="ru-RU" sz="4640" b="0" strike="noStrike" spc="-1">
              <a:latin typeface="Arial"/>
            </a:endParaRPr>
          </a:p>
        </p:txBody>
      </p:sp>
      <p:sp>
        <p:nvSpPr>
          <p:cNvPr id="2" name="Прямоугольник 1"/>
          <p:cNvSpPr/>
          <p:nvPr/>
        </p:nvSpPr>
        <p:spPr>
          <a:xfrm>
            <a:off x="1511201" y="737568"/>
            <a:ext cx="2808312" cy="550279"/>
          </a:xfrm>
          <a:prstGeom prst="rect">
            <a:avLst/>
          </a:prstGeom>
        </p:spPr>
        <p:txBody>
          <a:bodyPr wrap="square">
            <a:spAutoFit/>
          </a:bodyPr>
          <a:lstStyle/>
          <a:p>
            <a:pPr>
              <a:lnSpc>
                <a:spcPct val="93000"/>
              </a:lnSpc>
              <a:buClr>
                <a:srgbClr val="000000"/>
              </a:buClr>
              <a:buSzPct val="100000"/>
            </a:pPr>
            <a:r>
              <a:rPr lang="ru-RU" altLang="ru-RU" sz="3200" b="1" dirty="0" smtClean="0">
                <a:solidFill>
                  <a:srgbClr val="000000"/>
                </a:solidFill>
                <a:ea typeface="Noto Sans CJK SC" charset="0"/>
              </a:rPr>
              <a:t>С</a:t>
            </a:r>
            <a:r>
              <a:rPr lang="en-US" altLang="ru-RU" sz="3200" b="1" dirty="0" err="1" smtClean="0">
                <a:solidFill>
                  <a:srgbClr val="000000"/>
                </a:solidFill>
                <a:ea typeface="Noto Sans CJK SC" charset="0"/>
              </a:rPr>
              <a:t>onclusions</a:t>
            </a:r>
            <a:endParaRPr lang="ru-RU" altLang="ru-RU" sz="3200" dirty="0">
              <a:solidFill>
                <a:srgbClr val="000000"/>
              </a:solidFill>
              <a:ea typeface="Noto Sans CJK SC" charset="0"/>
            </a:endParaRPr>
          </a:p>
        </p:txBody>
      </p:sp>
      <p:graphicFrame>
        <p:nvGraphicFramePr>
          <p:cNvPr id="8" name="Схема 7"/>
          <p:cNvGraphicFramePr/>
          <p:nvPr>
            <p:extLst>
              <p:ext uri="{D42A27DB-BD31-4B8C-83A1-F6EECF244321}">
                <p14:modId xmlns:p14="http://schemas.microsoft.com/office/powerpoint/2010/main" val="4241427086"/>
              </p:ext>
            </p:extLst>
          </p:nvPr>
        </p:nvGraphicFramePr>
        <p:xfrm>
          <a:off x="359073" y="1457648"/>
          <a:ext cx="10873207"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299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689612" y="-212376"/>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583200" y="1601664"/>
            <a:ext cx="10497240" cy="4781160"/>
          </a:xfrm>
          <a:prstGeom prst="rect">
            <a:avLst/>
          </a:prstGeom>
          <a:noFill/>
          <a:ln>
            <a:noFill/>
          </a:ln>
        </p:spPr>
        <p:txBody>
          <a:bodyPr lIns="0" tIns="0" rIns="0" bIns="0">
            <a:normAutofit/>
          </a:bodyPr>
          <a:lstStyle/>
          <a:p>
            <a:endParaRPr lang="ru-RU" sz="4640" b="0" strike="noStrike" spc="-1">
              <a:latin typeface="Arial"/>
            </a:endParaRPr>
          </a:p>
        </p:txBody>
      </p:sp>
      <p:sp>
        <p:nvSpPr>
          <p:cNvPr id="3" name="Прямоугольник 2"/>
          <p:cNvSpPr/>
          <p:nvPr/>
        </p:nvSpPr>
        <p:spPr>
          <a:xfrm>
            <a:off x="321747" y="809576"/>
            <a:ext cx="10865105" cy="7128105"/>
          </a:xfrm>
          <a:prstGeom prst="rect">
            <a:avLst/>
          </a:prstGeom>
        </p:spPr>
        <p:txBody>
          <a:bodyPr wrap="square">
            <a:spAutoFit/>
          </a:bodyPr>
          <a:lstStyle/>
          <a:p>
            <a:pPr>
              <a:lnSpc>
                <a:spcPct val="93000"/>
              </a:lnSpc>
              <a:buClr>
                <a:srgbClr val="000000"/>
              </a:buClr>
              <a:buSzPct val="100000"/>
            </a:pPr>
            <a:r>
              <a:rPr lang="en-US" altLang="ru-RU" sz="2000" b="1" dirty="0"/>
              <a:t>References</a:t>
            </a:r>
          </a:p>
          <a:p>
            <a:pPr>
              <a:lnSpc>
                <a:spcPct val="93000"/>
              </a:lnSpc>
              <a:buClr>
                <a:srgbClr val="000000"/>
              </a:buClr>
              <a:buSzPct val="100000"/>
            </a:pPr>
            <a:endParaRPr lang="en-US" altLang="ru-RU" sz="2000" dirty="0"/>
          </a:p>
          <a:p>
            <a:pPr>
              <a:buFont typeface="Arial" charset="0"/>
              <a:buAutoNum type="arabicPeriod"/>
            </a:pPr>
            <a:r>
              <a:rPr lang="ru-RU" altLang="ru-RU" sz="2000" dirty="0"/>
              <a:t> </a:t>
            </a:r>
            <a:r>
              <a:rPr lang="en-US" altLang="ru-RU" sz="2000" dirty="0" err="1"/>
              <a:t>Klopotova</a:t>
            </a:r>
            <a:r>
              <a:rPr lang="en-US" altLang="ru-RU" sz="2000" dirty="0"/>
              <a:t> E.E., </a:t>
            </a:r>
            <a:r>
              <a:rPr lang="en-US" altLang="ru-RU" sz="2000" dirty="0" err="1"/>
              <a:t>Smirnova</a:t>
            </a:r>
            <a:r>
              <a:rPr lang="en-US" altLang="ru-RU" sz="2000" dirty="0"/>
              <a:t> S.Y., </a:t>
            </a:r>
            <a:r>
              <a:rPr lang="en-US" altLang="ru-RU" sz="2000" dirty="0" err="1"/>
              <a:t>Rubtsova</a:t>
            </a:r>
            <a:r>
              <a:rPr lang="en-US" altLang="ru-RU" sz="2000" dirty="0"/>
              <a:t> O.V., </a:t>
            </a:r>
            <a:r>
              <a:rPr lang="en-US" altLang="ru-RU" sz="2000" dirty="0" err="1"/>
              <a:t>Sorokova</a:t>
            </a:r>
            <a:r>
              <a:rPr lang="en-US" altLang="ru-RU" sz="2000" dirty="0"/>
              <a:t> M.G. Accessibility of Digital Devices to Preschool Children: Differences in Parents’ Positions [</a:t>
            </a:r>
            <a:r>
              <a:rPr lang="en-US" altLang="ru-RU" sz="2000" dirty="0" err="1"/>
              <a:t>Elektronnyi</a:t>
            </a:r>
            <a:r>
              <a:rPr lang="en-US" altLang="ru-RU" sz="2000" dirty="0"/>
              <a:t> </a:t>
            </a:r>
            <a:r>
              <a:rPr lang="en-US" altLang="ru-RU" sz="2000" dirty="0" err="1"/>
              <a:t>resurs</a:t>
            </a:r>
            <a:r>
              <a:rPr lang="en-US" altLang="ru-RU" sz="2000" dirty="0"/>
              <a:t>]. </a:t>
            </a:r>
            <a:r>
              <a:rPr lang="en-US" altLang="ru-RU" sz="2000" dirty="0" err="1"/>
              <a:t>Konsul'tativnaya</a:t>
            </a:r>
            <a:r>
              <a:rPr lang="en-US" altLang="ru-RU" sz="2000" dirty="0"/>
              <a:t> </a:t>
            </a:r>
            <a:r>
              <a:rPr lang="en-US" altLang="ru-RU" sz="2000" dirty="0" err="1"/>
              <a:t>psikhologiya</a:t>
            </a:r>
            <a:r>
              <a:rPr lang="en-US" altLang="ru-RU" sz="2000" dirty="0"/>
              <a:t> </a:t>
            </a:r>
            <a:r>
              <a:rPr lang="en-US" altLang="ru-RU" sz="2000" dirty="0" err="1"/>
              <a:t>i</a:t>
            </a:r>
            <a:r>
              <a:rPr lang="en-US" altLang="ru-RU" sz="2000" dirty="0"/>
              <a:t> </a:t>
            </a:r>
            <a:r>
              <a:rPr lang="en-US" altLang="ru-RU" sz="2000" dirty="0" err="1"/>
              <a:t>psikhoterapiya</a:t>
            </a:r>
            <a:r>
              <a:rPr lang="en-US" altLang="ru-RU" sz="2000" dirty="0"/>
              <a:t> = Counseling Psychology and Psychotherapy, 2022. Vol. 30, no. 2, pp. 109–125. doi:10.17759/cpp.2022300207. </a:t>
            </a:r>
            <a:endParaRPr lang="ru-RU" altLang="ru-RU" sz="2000" dirty="0"/>
          </a:p>
          <a:p>
            <a:endParaRPr lang="ru-RU" altLang="ru-RU" sz="2000" dirty="0"/>
          </a:p>
          <a:p>
            <a:r>
              <a:rPr lang="ru-RU" altLang="ru-RU" sz="2000" dirty="0"/>
              <a:t>2. </a:t>
            </a:r>
            <a:r>
              <a:rPr lang="en-US" altLang="ru-RU" sz="2000" dirty="0" err="1"/>
              <a:t>Klopotova</a:t>
            </a:r>
            <a:r>
              <a:rPr lang="en-US" altLang="ru-RU" sz="2000" dirty="0"/>
              <a:t> E.E., </a:t>
            </a:r>
            <a:r>
              <a:rPr lang="en-US" altLang="ru-RU" sz="2000" dirty="0" err="1"/>
              <a:t>Smirnova</a:t>
            </a:r>
            <a:r>
              <a:rPr lang="en-US" altLang="ru-RU" sz="2000" dirty="0"/>
              <a:t> S.Y. The child in the age of digital toys. Review of foreign studies [</a:t>
            </a:r>
            <a:r>
              <a:rPr lang="en-US" altLang="ru-RU" sz="2000" dirty="0" err="1"/>
              <a:t>Elektronnyi</a:t>
            </a:r>
            <a:r>
              <a:rPr lang="en-US" altLang="ru-RU" sz="2000" dirty="0"/>
              <a:t> </a:t>
            </a:r>
            <a:r>
              <a:rPr lang="en-US" altLang="ru-RU" sz="2000" dirty="0" err="1"/>
              <a:t>resurs</a:t>
            </a:r>
            <a:r>
              <a:rPr lang="en-US" altLang="ru-RU" sz="2000" dirty="0"/>
              <a:t>]. </a:t>
            </a:r>
            <a:r>
              <a:rPr lang="en-US" altLang="ru-RU" sz="2000" dirty="0" err="1"/>
              <a:t>Sovremennaia</a:t>
            </a:r>
            <a:r>
              <a:rPr lang="en-US" altLang="ru-RU" sz="2000" dirty="0"/>
              <a:t> </a:t>
            </a:r>
            <a:r>
              <a:rPr lang="en-US" altLang="ru-RU" sz="2000" dirty="0" err="1"/>
              <a:t>zarubezhnaia</a:t>
            </a:r>
            <a:r>
              <a:rPr lang="en-US" altLang="ru-RU" sz="2000" dirty="0"/>
              <a:t> </a:t>
            </a:r>
            <a:r>
              <a:rPr lang="en-US" altLang="ru-RU" sz="2000" dirty="0" err="1"/>
              <a:t>psikhologiia</a:t>
            </a:r>
            <a:r>
              <a:rPr lang="en-US" altLang="ru-RU" sz="2000" dirty="0"/>
              <a:t> = Journal of Modern Foreign Psychology, 2022. Vol. 11, no. 2, pp. 50–58. doi:10.17759/jmfp.2022110204. </a:t>
            </a:r>
            <a:endParaRPr lang="ru-RU" altLang="ru-RU" sz="2000" dirty="0"/>
          </a:p>
          <a:p>
            <a:endParaRPr lang="ru-RU" altLang="ru-RU" sz="2000" dirty="0"/>
          </a:p>
          <a:p>
            <a:r>
              <a:rPr lang="ru-RU" altLang="ru-RU" sz="2000" dirty="0"/>
              <a:t>3. </a:t>
            </a:r>
            <a:r>
              <a:rPr lang="en-US" altLang="ru-RU" sz="2000" dirty="0" err="1"/>
              <a:t>Rubtsova</a:t>
            </a:r>
            <a:r>
              <a:rPr lang="en-US" altLang="ru-RU" sz="2000" dirty="0"/>
              <a:t> O.V. Digital Media as a New Means of Mediation (Part One). </a:t>
            </a:r>
            <a:r>
              <a:rPr lang="en-US" altLang="ru-RU" sz="2000" dirty="0" err="1"/>
              <a:t>Kul'turno-istoricheskaya</a:t>
            </a:r>
            <a:r>
              <a:rPr lang="en-US" altLang="ru-RU" sz="2000" dirty="0"/>
              <a:t> </a:t>
            </a:r>
            <a:r>
              <a:rPr lang="en-US" altLang="ru-RU" sz="2000" dirty="0" err="1"/>
              <a:t>psikhologiya</a:t>
            </a:r>
            <a:r>
              <a:rPr lang="en-US" altLang="ru-RU" sz="2000" dirty="0"/>
              <a:t> = Cultural-Historical Psychology, 2019. Vol. 15, no. 3, pp. 117–124. doi:10.17759/chp.2019150312. </a:t>
            </a:r>
            <a:endParaRPr lang="ru-RU" altLang="ru-RU" sz="2000" dirty="0"/>
          </a:p>
          <a:p>
            <a:endParaRPr lang="ru-RU" altLang="ru-RU" sz="2000" dirty="0"/>
          </a:p>
          <a:p>
            <a:r>
              <a:rPr lang="ru-RU" altLang="ru-RU" sz="2000" dirty="0"/>
              <a:t>4. </a:t>
            </a:r>
            <a:r>
              <a:rPr lang="en-US" altLang="ru-RU" sz="2000" dirty="0" err="1"/>
              <a:t>Rubtsova</a:t>
            </a:r>
            <a:r>
              <a:rPr lang="en-US" altLang="ru-RU" sz="2000" dirty="0"/>
              <a:t> O.V. Digital Media as a New Means of Mediation (Part Two). </a:t>
            </a:r>
            <a:r>
              <a:rPr lang="en-US" altLang="ru-RU" sz="2000" dirty="0" err="1"/>
              <a:t>Kul'turno-istoricheskaya</a:t>
            </a:r>
            <a:r>
              <a:rPr lang="en-US" altLang="ru-RU" sz="2000" dirty="0"/>
              <a:t> </a:t>
            </a:r>
            <a:r>
              <a:rPr lang="en-US" altLang="ru-RU" sz="2000" dirty="0" err="1"/>
              <a:t>psikhologiya</a:t>
            </a:r>
            <a:r>
              <a:rPr lang="en-US" altLang="ru-RU" sz="2000" dirty="0"/>
              <a:t> = Cultural-Historical Psychology, 2019. Vol. 15, no. 4, pp. 100–108. doi:10.17759/chp.2019150410. </a:t>
            </a:r>
            <a:endParaRPr lang="ru-RU" altLang="ru-RU" sz="2000" dirty="0"/>
          </a:p>
          <a:p>
            <a:endParaRPr lang="ru-RU" altLang="ru-RU" sz="2000" dirty="0"/>
          </a:p>
          <a:p>
            <a:r>
              <a:rPr lang="ru-RU" altLang="ru-RU" sz="2000" dirty="0"/>
              <a:t>5. </a:t>
            </a:r>
            <a:r>
              <a:rPr lang="en-US" altLang="ru-RU" sz="2000" dirty="0" err="1"/>
              <a:t>Smirnova</a:t>
            </a:r>
            <a:r>
              <a:rPr lang="en-US" altLang="ru-RU" sz="2000" dirty="0"/>
              <a:t> S.Y., </a:t>
            </a:r>
            <a:r>
              <a:rPr lang="en-US" altLang="ru-RU" sz="2000" dirty="0" err="1"/>
              <a:t>Klopotova</a:t>
            </a:r>
            <a:r>
              <a:rPr lang="en-US" altLang="ru-RU" sz="2000" dirty="0"/>
              <a:t> E.E., </a:t>
            </a:r>
            <a:r>
              <a:rPr lang="en-US" altLang="ru-RU" sz="2000" dirty="0" err="1"/>
              <a:t>Rubtsova</a:t>
            </a:r>
            <a:r>
              <a:rPr lang="en-US" altLang="ru-RU" sz="2000" dirty="0"/>
              <a:t> O.V., </a:t>
            </a:r>
            <a:r>
              <a:rPr lang="en-US" altLang="ru-RU" sz="2000" dirty="0" err="1"/>
              <a:t>Sorokova</a:t>
            </a:r>
            <a:r>
              <a:rPr lang="en-US" altLang="ru-RU" sz="2000" dirty="0"/>
              <a:t> M.G. Features of Preschoolers’ Use of Digital Media: New Socio-Cultural Context. </a:t>
            </a:r>
            <a:r>
              <a:rPr lang="en-US" altLang="ru-RU" sz="2000" dirty="0" err="1"/>
              <a:t>Sotsial'naya</a:t>
            </a:r>
            <a:r>
              <a:rPr lang="en-US" altLang="ru-RU" sz="2000" dirty="0"/>
              <a:t> </a:t>
            </a:r>
            <a:r>
              <a:rPr lang="en-US" altLang="ru-RU" sz="2000" dirty="0" err="1"/>
              <a:t>psikhologiya</a:t>
            </a:r>
            <a:r>
              <a:rPr lang="en-US" altLang="ru-RU" sz="2000" dirty="0"/>
              <a:t> </a:t>
            </a:r>
            <a:r>
              <a:rPr lang="en-US" altLang="ru-RU" sz="2000" dirty="0" err="1"/>
              <a:t>i</a:t>
            </a:r>
            <a:r>
              <a:rPr lang="en-US" altLang="ru-RU" sz="2000" dirty="0"/>
              <a:t> </a:t>
            </a:r>
            <a:r>
              <a:rPr lang="en-US" altLang="ru-RU" sz="2000" dirty="0" err="1"/>
              <a:t>obshchestvo</a:t>
            </a:r>
            <a:r>
              <a:rPr lang="en-US" altLang="ru-RU" sz="2000" dirty="0"/>
              <a:t> = Social Psychology and Society, 2022. Vol. 13, no. 2, pp. 177–193. doi:10.17759/sps.2022130212.</a:t>
            </a:r>
            <a:endParaRPr lang="ru-RU" altLang="ru-RU" sz="2000" dirty="0" smtClean="0"/>
          </a:p>
        </p:txBody>
      </p:sp>
    </p:spTree>
    <p:extLst>
      <p:ext uri="{BB962C8B-B14F-4D97-AF65-F5344CB8AC3E}">
        <p14:creationId xmlns:p14="http://schemas.microsoft.com/office/powerpoint/2010/main" val="895979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79588" y="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431081" y="1169616"/>
            <a:ext cx="10497240" cy="6552728"/>
          </a:xfrm>
          <a:prstGeom prst="rect">
            <a:avLst/>
          </a:prstGeom>
          <a:noFill/>
          <a:ln>
            <a:noFill/>
          </a:ln>
        </p:spPr>
        <p:txBody>
          <a:bodyPr lIns="0" tIns="0" rIns="0" bIns="0">
            <a:normAutofit/>
          </a:bodyPr>
          <a:lstStyle/>
          <a:p>
            <a:pPr algn="ctr"/>
            <a:r>
              <a:rPr lang="en-US" sz="4640" b="1" spc="-1" dirty="0"/>
              <a:t>D</a:t>
            </a:r>
            <a:r>
              <a:rPr lang="en-US" sz="4640" b="1" spc="-1" dirty="0" smtClean="0"/>
              <a:t>igital </a:t>
            </a:r>
            <a:r>
              <a:rPr lang="en-US" sz="4640" b="1" spc="-1" dirty="0"/>
              <a:t>childhood</a:t>
            </a:r>
            <a:endParaRPr lang="ru-RU" sz="4640" b="1" strike="noStrike" spc="-1" dirty="0">
              <a:latin typeface="Arial"/>
            </a:endParaRPr>
          </a:p>
        </p:txBody>
      </p:sp>
      <p:pic>
        <p:nvPicPr>
          <p:cNvPr id="5" name="Схема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257" y="1961704"/>
            <a:ext cx="8586961"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5336" y="2105720"/>
            <a:ext cx="1531491" cy="14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1321" y="4049938"/>
            <a:ext cx="2030805" cy="13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91321" y="5850136"/>
            <a:ext cx="2097049" cy="144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46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Объект 2"/>
          <p:cNvSpPr txBox="1">
            <a:spLocks noChangeArrowheads="1"/>
          </p:cNvSpPr>
          <p:nvPr/>
        </p:nvSpPr>
        <p:spPr>
          <a:xfrm>
            <a:off x="431081" y="1673672"/>
            <a:ext cx="7547160" cy="4968552"/>
          </a:xfrm>
          <a:prstGeom prst="rect">
            <a:avLst/>
          </a:prstGeom>
        </p:spPr>
        <p:txBody>
          <a:bodyPr lIns="0" tIns="0" rIns="0" bIns="0">
            <a:normAutofit/>
          </a:bodyPr>
          <a:lstStyle/>
          <a:p>
            <a:pPr algn="just"/>
            <a:r>
              <a:rPr lang="en-US" altLang="ru-RU" sz="2400" kern="0" dirty="0" smtClean="0">
                <a:solidFill>
                  <a:sysClr val="windowText" lastClr="000000"/>
                </a:solidFill>
              </a:rPr>
              <a:t>	</a:t>
            </a:r>
            <a:r>
              <a:rPr lang="en-US" altLang="ru-RU" sz="2600" kern="0" dirty="0" smtClean="0">
                <a:solidFill>
                  <a:sysClr val="windowText" lastClr="000000"/>
                </a:solidFill>
              </a:rPr>
              <a:t>In 2022 Moscow State University of Psychology and Education (Moscow, Russia) launched a research project, aimed at revealing the peculiarities of contemporary preschoolers’ social situation of development under the digital transformation. </a:t>
            </a:r>
          </a:p>
          <a:p>
            <a:pPr algn="just"/>
            <a:r>
              <a:rPr lang="ru-RU" altLang="ru-RU" sz="2600" kern="0" dirty="0" smtClean="0">
                <a:solidFill>
                  <a:sysClr val="windowText" lastClr="000000"/>
                </a:solidFill>
              </a:rPr>
              <a:t>    </a:t>
            </a:r>
            <a:r>
              <a:rPr lang="en-US" altLang="ru-RU" sz="2600" kern="0" dirty="0" smtClean="0">
                <a:solidFill>
                  <a:sysClr val="windowText" lastClr="000000"/>
                </a:solidFill>
              </a:rPr>
              <a:t>The project included an empirical study, focusing on parents’ position in relation to preschoolers’ use of digital media, that was conducted by the “Center for Interdisciplinary Research of Contemporary Childhood” (</a:t>
            </a:r>
            <a:r>
              <a:rPr lang="en-US" altLang="ru-RU" sz="2600" b="1" kern="0" dirty="0" smtClean="0">
                <a:solidFill>
                  <a:sysClr val="windowText" lastClr="000000"/>
                </a:solidFill>
              </a:rPr>
              <a:t>childresearch.ru</a:t>
            </a:r>
            <a:r>
              <a:rPr lang="en-US" altLang="ru-RU" sz="2600" kern="0" dirty="0" smtClean="0">
                <a:solidFill>
                  <a:sysClr val="windowText" lastClr="000000"/>
                </a:solidFill>
              </a:rPr>
              <a:t>).</a:t>
            </a:r>
            <a:endParaRPr lang="ru-RU" altLang="ru-RU" sz="2600" kern="0" dirty="0" smtClean="0">
              <a:solidFill>
                <a:sysClr val="windowText" lastClr="000000"/>
              </a:solidFill>
            </a:endParaRPr>
          </a:p>
        </p:txBody>
      </p:sp>
      <p:pic>
        <p:nvPicPr>
          <p:cNvPr id="5"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352" y="5164220"/>
            <a:ext cx="5414321" cy="295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699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Текст 2"/>
          <p:cNvSpPr>
            <a:spLocks noGrp="1"/>
          </p:cNvSpPr>
          <p:nvPr>
            <p:ph type="body"/>
          </p:nvPr>
        </p:nvSpPr>
        <p:spPr>
          <a:xfrm>
            <a:off x="583200" y="1673672"/>
            <a:ext cx="10470820" cy="6264696"/>
          </a:xfrm>
        </p:spPr>
        <p:txBody>
          <a:bodyPr/>
          <a:lstStyle/>
          <a:p>
            <a:endParaRPr lang="ru-RU" sz="2800" b="1" dirty="0" smtClean="0">
              <a:latin typeface="+mn-lt"/>
            </a:endParaRPr>
          </a:p>
          <a:p>
            <a:pPr>
              <a:defRPr/>
            </a:pPr>
            <a:r>
              <a:rPr lang="en-US" altLang="ru-RU" sz="2800" dirty="0"/>
              <a:t>The study sample included</a:t>
            </a:r>
            <a:r>
              <a:rPr lang="ru-RU" altLang="ru-RU" sz="2800" dirty="0"/>
              <a:t>:</a:t>
            </a:r>
          </a:p>
          <a:p>
            <a:pPr>
              <a:defRPr/>
            </a:pPr>
            <a:endParaRPr lang="ru-RU" altLang="ru-RU" sz="2800" dirty="0"/>
          </a:p>
          <a:p>
            <a:pPr>
              <a:defRPr/>
            </a:pPr>
            <a:r>
              <a:rPr lang="en-US" altLang="ru-RU" sz="2800" dirty="0"/>
              <a:t> 6376 parents of children aged from 2 to 7 years old </a:t>
            </a:r>
            <a:endParaRPr lang="ru-RU" altLang="ru-RU" sz="2800" dirty="0"/>
          </a:p>
          <a:p>
            <a:pPr>
              <a:defRPr/>
            </a:pPr>
            <a:r>
              <a:rPr lang="ru-RU" altLang="ru-RU" sz="2800" dirty="0"/>
              <a:t>506 </a:t>
            </a:r>
            <a:r>
              <a:rPr lang="en-US" altLang="ru-RU" sz="2800" dirty="0"/>
              <a:t>parents of children aged from </a:t>
            </a:r>
            <a:r>
              <a:rPr lang="ru-RU" altLang="ru-RU" sz="2800" dirty="0"/>
              <a:t>6</a:t>
            </a:r>
            <a:r>
              <a:rPr lang="en-US" altLang="ru-RU" sz="2800" dirty="0"/>
              <a:t> to </a:t>
            </a:r>
            <a:r>
              <a:rPr lang="ru-RU" altLang="ru-RU" sz="2800" dirty="0"/>
              <a:t>10</a:t>
            </a:r>
            <a:r>
              <a:rPr lang="en-US" altLang="ru-RU" sz="2800" dirty="0"/>
              <a:t> years old </a:t>
            </a:r>
            <a:endParaRPr lang="ru-RU" altLang="ru-RU" sz="2800" dirty="0"/>
          </a:p>
          <a:p>
            <a:pPr>
              <a:defRPr/>
            </a:pPr>
            <a:r>
              <a:rPr lang="en-US" altLang="ru-RU" sz="2800" dirty="0"/>
              <a:t>(from the Russian Federation</a:t>
            </a:r>
            <a:r>
              <a:rPr lang="ru-RU" altLang="ru-RU" sz="2800" dirty="0"/>
              <a:t>)</a:t>
            </a:r>
          </a:p>
          <a:p>
            <a:pPr>
              <a:defRPr/>
            </a:pPr>
            <a:endParaRPr lang="ru-RU" altLang="ru-RU" sz="2800" dirty="0"/>
          </a:p>
          <a:p>
            <a:pPr>
              <a:defRPr/>
            </a:pPr>
            <a:r>
              <a:rPr lang="en-US" altLang="ru-RU" sz="2800" dirty="0" smtClean="0"/>
              <a:t>The </a:t>
            </a:r>
            <a:r>
              <a:rPr lang="en-US" altLang="ru-RU" sz="2800" dirty="0"/>
              <a:t>data was collected in different social networks via a Google-form. </a:t>
            </a:r>
            <a:r>
              <a:rPr lang="ru-RU" altLang="ru-RU" sz="2800" dirty="0"/>
              <a:t> </a:t>
            </a:r>
          </a:p>
          <a:p>
            <a:pPr>
              <a:defRPr/>
            </a:pPr>
            <a:endParaRPr lang="ru-RU" altLang="ru-RU" sz="2800" dirty="0"/>
          </a:p>
          <a:p>
            <a:pPr>
              <a:defRPr/>
            </a:pPr>
            <a:r>
              <a:rPr lang="en-US" altLang="ru-RU" sz="2800" dirty="0"/>
              <a:t>Quantitative analysis of the data was conducted by the means of descriptive statistics, while calculations were made in SPSS V23.</a:t>
            </a:r>
            <a:endParaRPr lang="ru-RU" altLang="ru-RU" sz="2800" dirty="0"/>
          </a:p>
          <a:p>
            <a:pPr>
              <a:defRPr/>
            </a:pPr>
            <a:endParaRPr lang="ru-RU" altLang="ru-RU" sz="2800" dirty="0"/>
          </a:p>
          <a:p>
            <a:endParaRPr lang="ru-RU" sz="2800" b="1" dirty="0">
              <a:latin typeface="+mn-lt"/>
            </a:endParaRPr>
          </a:p>
        </p:txBody>
      </p:sp>
      <p:sp>
        <p:nvSpPr>
          <p:cNvPr id="3" name="TextShape 1"/>
          <p:cNvSpPr txBox="1">
            <a:spLocks noChangeArrowheads="1"/>
          </p:cNvSpPr>
          <p:nvPr/>
        </p:nvSpPr>
        <p:spPr bwMode="auto">
          <a:xfrm>
            <a:off x="575097" y="881584"/>
            <a:ext cx="56880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altLang="ru-RU" sz="2800" b="1" dirty="0"/>
              <a:t>Research design</a:t>
            </a:r>
            <a:endParaRPr lang="ru-RU" altLang="ru-RU" sz="2800" b="1" dirty="0"/>
          </a:p>
        </p:txBody>
      </p:sp>
    </p:spTree>
    <p:extLst>
      <p:ext uri="{BB962C8B-B14F-4D97-AF65-F5344CB8AC3E}">
        <p14:creationId xmlns:p14="http://schemas.microsoft.com/office/powerpoint/2010/main" val="39741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83200" y="10944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582268" y="881584"/>
            <a:ext cx="10497240" cy="4781160"/>
          </a:xfrm>
          <a:prstGeom prst="rect">
            <a:avLst/>
          </a:prstGeom>
          <a:noFill/>
          <a:ln>
            <a:noFill/>
          </a:ln>
        </p:spPr>
        <p:txBody>
          <a:bodyPr lIns="0" tIns="0" rIns="0" bIns="0">
            <a:normAutofit/>
          </a:bodyPr>
          <a:lstStyle/>
          <a:p>
            <a:endParaRPr lang="ru-RU" sz="4640" b="0" strike="noStrike" spc="-1">
              <a:latin typeface="Arial"/>
            </a:endParaRPr>
          </a:p>
        </p:txBody>
      </p:sp>
      <p:sp>
        <p:nvSpPr>
          <p:cNvPr id="2" name="Прямоугольник 1"/>
          <p:cNvSpPr/>
          <p:nvPr/>
        </p:nvSpPr>
        <p:spPr>
          <a:xfrm>
            <a:off x="287065" y="404528"/>
            <a:ext cx="7344816" cy="523220"/>
          </a:xfrm>
          <a:prstGeom prst="rect">
            <a:avLst/>
          </a:prstGeom>
        </p:spPr>
        <p:txBody>
          <a:bodyPr wrap="square">
            <a:spAutoFit/>
          </a:bodyPr>
          <a:lstStyle/>
          <a:p>
            <a:r>
              <a:rPr lang="en-US" sz="2800" b="1" spc="-1" dirty="0"/>
              <a:t>A</a:t>
            </a:r>
            <a:r>
              <a:rPr lang="en-US" sz="2800" b="1" spc="-1" dirty="0" smtClean="0"/>
              <a:t>vailability </a:t>
            </a:r>
            <a:r>
              <a:rPr lang="en-US" sz="2800" b="1" spc="-1" dirty="0"/>
              <a:t>of digital devices</a:t>
            </a:r>
            <a:endParaRPr lang="ru-RU" sz="2800" b="1" spc="-1" dirty="0"/>
          </a:p>
        </p:txBody>
      </p:sp>
      <p:graphicFrame>
        <p:nvGraphicFramePr>
          <p:cNvPr id="6" name="Диаграмма 5"/>
          <p:cNvGraphicFramePr/>
          <p:nvPr>
            <p:extLst>
              <p:ext uri="{D42A27DB-BD31-4B8C-83A1-F6EECF244321}">
                <p14:modId xmlns:p14="http://schemas.microsoft.com/office/powerpoint/2010/main" val="1514279974"/>
              </p:ext>
            </p:extLst>
          </p:nvPr>
        </p:nvGraphicFramePr>
        <p:xfrm>
          <a:off x="1151161" y="1601664"/>
          <a:ext cx="9721080"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2268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83200" y="10944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1511201" y="-1854720"/>
            <a:ext cx="10497240" cy="4781160"/>
          </a:xfrm>
          <a:prstGeom prst="rect">
            <a:avLst/>
          </a:prstGeom>
          <a:noFill/>
          <a:ln>
            <a:noFill/>
          </a:ln>
        </p:spPr>
        <p:txBody>
          <a:bodyPr lIns="0" tIns="0" rIns="0" bIns="0">
            <a:normAutofit/>
          </a:bodyPr>
          <a:lstStyle/>
          <a:p>
            <a:endParaRPr lang="ru-RU" sz="4640" b="0" strike="noStrike" spc="-1">
              <a:latin typeface="Arial"/>
            </a:endParaRPr>
          </a:p>
        </p:txBody>
      </p:sp>
      <p:graphicFrame>
        <p:nvGraphicFramePr>
          <p:cNvPr id="6" name="Диаграмма 5"/>
          <p:cNvGraphicFramePr/>
          <p:nvPr>
            <p:extLst>
              <p:ext uri="{D42A27DB-BD31-4B8C-83A1-F6EECF244321}">
                <p14:modId xmlns:p14="http://schemas.microsoft.com/office/powerpoint/2010/main" val="4076386416"/>
              </p:ext>
            </p:extLst>
          </p:nvPr>
        </p:nvGraphicFramePr>
        <p:xfrm>
          <a:off x="143049" y="1169616"/>
          <a:ext cx="11161240" cy="6894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54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83200" y="10944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361007" y="-780951"/>
            <a:ext cx="10497240" cy="4781160"/>
          </a:xfrm>
          <a:prstGeom prst="rect">
            <a:avLst/>
          </a:prstGeom>
          <a:noFill/>
          <a:ln>
            <a:noFill/>
          </a:ln>
        </p:spPr>
        <p:txBody>
          <a:bodyPr lIns="0" tIns="0" rIns="0" bIns="0">
            <a:normAutofit/>
          </a:bodyPr>
          <a:lstStyle/>
          <a:p>
            <a:endParaRPr lang="ru-RU" sz="4640" b="0" strike="noStrike" spc="-1">
              <a:latin typeface="Arial"/>
            </a:endParaRPr>
          </a:p>
        </p:txBody>
      </p:sp>
      <p:sp>
        <p:nvSpPr>
          <p:cNvPr id="2" name="Прямоугольник 1"/>
          <p:cNvSpPr/>
          <p:nvPr/>
        </p:nvSpPr>
        <p:spPr>
          <a:xfrm>
            <a:off x="350696" y="411477"/>
            <a:ext cx="4780685" cy="584775"/>
          </a:xfrm>
          <a:prstGeom prst="rect">
            <a:avLst/>
          </a:prstGeom>
        </p:spPr>
        <p:txBody>
          <a:bodyPr wrap="square">
            <a:spAutoFit/>
          </a:bodyPr>
          <a:lstStyle/>
          <a:p>
            <a:r>
              <a:rPr lang="ru-RU" altLang="ru-RU" sz="3200" b="1" dirty="0" err="1"/>
              <a:t>Parents</a:t>
            </a:r>
            <a:r>
              <a:rPr lang="en-US" altLang="ru-RU" sz="3200" b="1" dirty="0"/>
              <a:t>’</a:t>
            </a:r>
            <a:r>
              <a:rPr lang="ru-RU" altLang="ru-RU" sz="3200" b="1" dirty="0"/>
              <a:t> </a:t>
            </a:r>
            <a:r>
              <a:rPr lang="ru-RU" altLang="ru-RU" sz="3200" b="1" dirty="0" err="1"/>
              <a:t>goals</a:t>
            </a:r>
            <a:endParaRPr lang="ru-RU" altLang="ru-RU" sz="3200" b="1" dirty="0"/>
          </a:p>
        </p:txBody>
      </p:sp>
      <p:graphicFrame>
        <p:nvGraphicFramePr>
          <p:cNvPr id="6" name="Диаграмма 5"/>
          <p:cNvGraphicFramePr/>
          <p:nvPr>
            <p:extLst>
              <p:ext uri="{D42A27DB-BD31-4B8C-83A1-F6EECF244321}">
                <p14:modId xmlns:p14="http://schemas.microsoft.com/office/powerpoint/2010/main" val="1952274432"/>
              </p:ext>
            </p:extLst>
          </p:nvPr>
        </p:nvGraphicFramePr>
        <p:xfrm>
          <a:off x="251200" y="1169616"/>
          <a:ext cx="11161240" cy="6894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122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83200" y="10944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216991" y="-804331"/>
            <a:ext cx="10497240" cy="4781160"/>
          </a:xfrm>
          <a:prstGeom prst="rect">
            <a:avLst/>
          </a:prstGeom>
          <a:noFill/>
          <a:ln>
            <a:noFill/>
          </a:ln>
        </p:spPr>
        <p:txBody>
          <a:bodyPr lIns="0" tIns="0" rIns="0" bIns="0">
            <a:normAutofit/>
          </a:bodyPr>
          <a:lstStyle/>
          <a:p>
            <a:endParaRPr lang="ru-RU" sz="4640" b="0" strike="noStrike" spc="-1">
              <a:latin typeface="Arial"/>
            </a:endParaRPr>
          </a:p>
        </p:txBody>
      </p:sp>
      <p:graphicFrame>
        <p:nvGraphicFramePr>
          <p:cNvPr id="6" name="Диаграмма 5"/>
          <p:cNvGraphicFramePr/>
          <p:nvPr>
            <p:extLst>
              <p:ext uri="{D42A27DB-BD31-4B8C-83A1-F6EECF244321}">
                <p14:modId xmlns:p14="http://schemas.microsoft.com/office/powerpoint/2010/main" val="1026449495"/>
              </p:ext>
            </p:extLst>
          </p:nvPr>
        </p:nvGraphicFramePr>
        <p:xfrm>
          <a:off x="287065" y="1586249"/>
          <a:ext cx="11089232" cy="647777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a:spLocks noChangeArrowheads="1"/>
          </p:cNvSpPr>
          <p:nvPr/>
        </p:nvSpPr>
        <p:spPr bwMode="auto">
          <a:xfrm>
            <a:off x="236538" y="685229"/>
            <a:ext cx="5650244" cy="50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237" tIns="37618" rIns="75237" bIns="37618">
            <a:spAutoFit/>
          </a:bodyPr>
          <a:lstStyle/>
          <a:p>
            <a:r>
              <a:rPr lang="ru-RU" altLang="ru-RU" sz="2800" b="1" dirty="0" err="1"/>
              <a:t>Need</a:t>
            </a:r>
            <a:r>
              <a:rPr lang="ru-RU" altLang="ru-RU" sz="2800" b="1" dirty="0"/>
              <a:t> </a:t>
            </a:r>
            <a:r>
              <a:rPr lang="ru-RU" altLang="ru-RU" sz="2800" b="1" dirty="0" err="1"/>
              <a:t>of</a:t>
            </a:r>
            <a:r>
              <a:rPr lang="ru-RU" altLang="ru-RU" sz="2800" b="1" dirty="0"/>
              <a:t> </a:t>
            </a:r>
            <a:r>
              <a:rPr lang="ru-RU" altLang="ru-RU" sz="2800" b="1" dirty="0" err="1"/>
              <a:t>professional</a:t>
            </a:r>
            <a:r>
              <a:rPr lang="en-US" altLang="ru-RU" sz="2800" b="1" dirty="0"/>
              <a:t> assistance</a:t>
            </a:r>
            <a:endParaRPr lang="ru-RU" altLang="ru-RU" sz="2800" b="1" dirty="0"/>
          </a:p>
        </p:txBody>
      </p:sp>
    </p:spTree>
    <p:extLst>
      <p:ext uri="{BB962C8B-B14F-4D97-AF65-F5344CB8AC3E}">
        <p14:creationId xmlns:p14="http://schemas.microsoft.com/office/powerpoint/2010/main" val="76858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3" name="TextShape 1"/>
          <p:cNvSpPr txBox="1"/>
          <p:nvPr/>
        </p:nvSpPr>
        <p:spPr>
          <a:xfrm>
            <a:off x="583200" y="109440"/>
            <a:ext cx="10497240" cy="1814040"/>
          </a:xfrm>
          <a:prstGeom prst="rect">
            <a:avLst/>
          </a:prstGeom>
          <a:noFill/>
          <a:ln>
            <a:noFill/>
          </a:ln>
        </p:spPr>
        <p:txBody>
          <a:bodyPr lIns="0" tIns="0" rIns="0" bIns="0" anchor="ctr"/>
          <a:lstStyle/>
          <a:p>
            <a:pPr algn="ctr"/>
            <a:endParaRPr lang="ru-RU" sz="6390" b="0" strike="noStrike" spc="-1">
              <a:latin typeface="Arial"/>
            </a:endParaRPr>
          </a:p>
        </p:txBody>
      </p:sp>
      <p:sp>
        <p:nvSpPr>
          <p:cNvPr id="44" name="TextShape 2"/>
          <p:cNvSpPr txBox="1"/>
          <p:nvPr/>
        </p:nvSpPr>
        <p:spPr>
          <a:xfrm>
            <a:off x="-198899" y="-804331"/>
            <a:ext cx="10497240" cy="4781160"/>
          </a:xfrm>
          <a:prstGeom prst="rect">
            <a:avLst/>
          </a:prstGeom>
          <a:noFill/>
          <a:ln>
            <a:noFill/>
          </a:ln>
        </p:spPr>
        <p:txBody>
          <a:bodyPr lIns="0" tIns="0" rIns="0" bIns="0">
            <a:normAutofit/>
          </a:bodyPr>
          <a:lstStyle/>
          <a:p>
            <a:endParaRPr lang="ru-RU" sz="4640" b="0" strike="noStrike" spc="-1">
              <a:latin typeface="Arial"/>
            </a:endParaRPr>
          </a:p>
        </p:txBody>
      </p:sp>
      <p:graphicFrame>
        <p:nvGraphicFramePr>
          <p:cNvPr id="6" name="Диаграмма 5"/>
          <p:cNvGraphicFramePr/>
          <p:nvPr>
            <p:extLst>
              <p:ext uri="{D42A27DB-BD31-4B8C-83A1-F6EECF244321}">
                <p14:modId xmlns:p14="http://schemas.microsoft.com/office/powerpoint/2010/main" val="433147196"/>
              </p:ext>
            </p:extLst>
          </p:nvPr>
        </p:nvGraphicFramePr>
        <p:xfrm>
          <a:off x="251200" y="1277477"/>
          <a:ext cx="11161240" cy="6966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0653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4471</TotalTime>
  <Words>451</Words>
  <Application>Microsoft Office PowerPoint</Application>
  <PresentationFormat>Произвольный</PresentationFormat>
  <Paragraphs>53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ЦМИСД русский</dc:title>
  <dc:creator>User</dc:creator>
  <cp:lastModifiedBy>ASUS</cp:lastModifiedBy>
  <cp:revision>108</cp:revision>
  <dcterms:created xsi:type="dcterms:W3CDTF">2021-10-23T13:31:15Z</dcterms:created>
  <dcterms:modified xsi:type="dcterms:W3CDTF">2023-05-21T11:03:08Z</dcterms:modified>
  <dc:language>ru-RU</dc:language>
</cp:coreProperties>
</file>